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3C"/>
    <a:srgbClr val="003774"/>
    <a:srgbClr val="00579E"/>
    <a:srgbClr val="002E23"/>
    <a:srgbClr val="FFFFFF"/>
    <a:srgbClr val="AC9A63"/>
    <a:srgbClr val="003930"/>
    <a:srgbClr val="008666"/>
    <a:srgbClr val="002E6B"/>
    <a:srgbClr val="00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Relationship Id="rId19" Type="http://schemas.openxmlformats.org/officeDocument/2006/relationships/slide" Target="slides/slide13.xml"/>
<Relationship Id="rId20" Type="http://schemas.openxmlformats.org/officeDocument/2006/relationships/slide" Target="slides/slide14.xml"/>
<Relationship Id="rId21" Type="http://schemas.openxmlformats.org/officeDocument/2006/relationships/slide" Target="slides/slide15.xml"/>
<Relationship Id="rId22" Type="http://schemas.openxmlformats.org/officeDocument/2006/relationships/slide" Target="slides/slide16.xml"/>
<Relationship Id="rId23" Type="http://schemas.openxmlformats.org/officeDocument/2006/relationships/slide" Target="slides/slide17.xml"/>
<Relationship Id="rId24" Type="http://schemas.openxmlformats.org/officeDocument/2006/relationships/slide" Target="slides/slide18.xml"/>
<Relationship Id="rId25" Type="http://schemas.openxmlformats.org/officeDocument/2006/relationships/slide" Target="slides/slide19.xml"/>
<Relationship Id="rId26" Type="http://schemas.openxmlformats.org/officeDocument/2006/relationships/slide" Target="slides/slide20.xml"/>
<Relationship Id="rId27" Type="http://schemas.openxmlformats.org/officeDocument/2006/relationships/slide" Target="slides/slide21.xml"/>
<Relationship Id="rId28" Type="http://schemas.openxmlformats.org/officeDocument/2006/relationships/slide" Target="slides/slide22.xml"/>
<Relationship Id="rId29" Type="http://schemas.openxmlformats.org/officeDocument/2006/relationships/slide" Target="slides/slide23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B2E6583-5007-AB0E-57ED-7ACFC3B011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01/08/2024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01/08/2024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01/08/2024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C358624-DBA9-2BBE-C4D9-4184583EB3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618802F-CDD9-C776-9891-F44A8253B81A}"/>
              </a:ext>
            </a:extLst>
          </p:cNvPr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F358C70-32DC-AC4A-1653-A1444CA786A6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01/08/2024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8B1DFFF-4A23-7C5D-7561-19319635BB05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01/08/2024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4004E66-2BB0-4185-66C9-96C9EBCAB3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 anchor="b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pt-BR" dirty="0"/>
          </a:p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2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01/08/2024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01/08/2024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01/08/2024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01/08/2024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01/08/2024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01/08/2024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3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06/08/2024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Cota-Parte do FPE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-32,16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-44,89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-55,58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828578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299473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770367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2241262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196669"/>
            </a:xfrm>
            <a:custGeom>
              <a:avLst/>
              <a:pathLst>
                <a:path w="3677370" h="2196669">
                  <a:moveTo>
                    <a:pt x="0" y="2185924"/>
                  </a:moveTo>
                  <a:lnTo>
                    <a:pt x="340294" y="1915278"/>
                  </a:lnTo>
                  <a:lnTo>
                    <a:pt x="658633" y="1739925"/>
                  </a:lnTo>
                  <a:lnTo>
                    <a:pt x="998927" y="1545845"/>
                  </a:lnTo>
                  <a:lnTo>
                    <a:pt x="1328244" y="1335231"/>
                  </a:lnTo>
                  <a:lnTo>
                    <a:pt x="1668538" y="1136647"/>
                  </a:lnTo>
                  <a:lnTo>
                    <a:pt x="1997855" y="970612"/>
                  </a:lnTo>
                  <a:lnTo>
                    <a:pt x="2338149" y="784477"/>
                  </a:lnTo>
                  <a:lnTo>
                    <a:pt x="2678443" y="620518"/>
                  </a:lnTo>
                  <a:lnTo>
                    <a:pt x="3007760" y="447004"/>
                  </a:lnTo>
                  <a:lnTo>
                    <a:pt x="3348054" y="230884"/>
                  </a:lnTo>
                  <a:lnTo>
                    <a:pt x="3677370" y="0"/>
                  </a:lnTo>
                  <a:lnTo>
                    <a:pt x="3677370" y="129232"/>
                  </a:lnTo>
                  <a:lnTo>
                    <a:pt x="3348054" y="347601"/>
                  </a:lnTo>
                  <a:lnTo>
                    <a:pt x="3007760" y="552006"/>
                  </a:lnTo>
                  <a:lnTo>
                    <a:pt x="2678443" y="716115"/>
                  </a:lnTo>
                  <a:lnTo>
                    <a:pt x="2338149" y="871187"/>
                  </a:lnTo>
                  <a:lnTo>
                    <a:pt x="1997855" y="1047233"/>
                  </a:lnTo>
                  <a:lnTo>
                    <a:pt x="1668538" y="1204269"/>
                  </a:lnTo>
                  <a:lnTo>
                    <a:pt x="1328244" y="1392088"/>
                  </a:lnTo>
                  <a:lnTo>
                    <a:pt x="998927" y="1591286"/>
                  </a:lnTo>
                  <a:lnTo>
                    <a:pt x="658633" y="1774846"/>
                  </a:lnTo>
                  <a:lnTo>
                    <a:pt x="340294" y="1940694"/>
                  </a:lnTo>
                  <a:lnTo>
                    <a:pt x="0" y="2196669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85924"/>
            </a:xfrm>
            <a:custGeom>
              <a:avLst/>
              <a:pathLst>
                <a:path w="3677370" h="2185924">
                  <a:moveTo>
                    <a:pt x="0" y="2185924"/>
                  </a:moveTo>
                  <a:lnTo>
                    <a:pt x="340294" y="1915278"/>
                  </a:lnTo>
                  <a:lnTo>
                    <a:pt x="658633" y="1739925"/>
                  </a:lnTo>
                  <a:lnTo>
                    <a:pt x="998927" y="1545845"/>
                  </a:lnTo>
                  <a:lnTo>
                    <a:pt x="1328244" y="1335231"/>
                  </a:lnTo>
                  <a:lnTo>
                    <a:pt x="1668538" y="1136647"/>
                  </a:lnTo>
                  <a:lnTo>
                    <a:pt x="1997855" y="970612"/>
                  </a:lnTo>
                  <a:lnTo>
                    <a:pt x="2338149" y="784477"/>
                  </a:lnTo>
                  <a:lnTo>
                    <a:pt x="2678443" y="620518"/>
                  </a:lnTo>
                  <a:lnTo>
                    <a:pt x="3007760" y="447004"/>
                  </a:lnTo>
                  <a:lnTo>
                    <a:pt x="3348054" y="230884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102745"/>
              <a:ext cx="3677370" cy="2067437"/>
            </a:xfrm>
            <a:custGeom>
              <a:avLst/>
              <a:pathLst>
                <a:path w="3677370" h="2067437">
                  <a:moveTo>
                    <a:pt x="3677370" y="0"/>
                  </a:moveTo>
                  <a:lnTo>
                    <a:pt x="3348054" y="218369"/>
                  </a:lnTo>
                  <a:lnTo>
                    <a:pt x="3007760" y="422774"/>
                  </a:lnTo>
                  <a:lnTo>
                    <a:pt x="2678443" y="586883"/>
                  </a:lnTo>
                  <a:lnTo>
                    <a:pt x="2338149" y="741955"/>
                  </a:lnTo>
                  <a:lnTo>
                    <a:pt x="1997855" y="918001"/>
                  </a:lnTo>
                  <a:lnTo>
                    <a:pt x="1668538" y="1075036"/>
                  </a:lnTo>
                  <a:lnTo>
                    <a:pt x="1328244" y="1262856"/>
                  </a:lnTo>
                  <a:lnTo>
                    <a:pt x="998927" y="1462054"/>
                  </a:lnTo>
                  <a:lnTo>
                    <a:pt x="658633" y="1645614"/>
                  </a:lnTo>
                  <a:lnTo>
                    <a:pt x="340294" y="1811462"/>
                  </a:lnTo>
                  <a:lnTo>
                    <a:pt x="0" y="206743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038129"/>
              <a:ext cx="3677370" cy="2126680"/>
            </a:xfrm>
            <a:custGeom>
              <a:avLst/>
              <a:pathLst>
                <a:path w="3677370" h="2126680">
                  <a:moveTo>
                    <a:pt x="0" y="2126680"/>
                  </a:moveTo>
                  <a:lnTo>
                    <a:pt x="340294" y="1863370"/>
                  </a:lnTo>
                  <a:lnTo>
                    <a:pt x="658633" y="1692770"/>
                  </a:lnTo>
                  <a:lnTo>
                    <a:pt x="998927" y="1503949"/>
                  </a:lnTo>
                  <a:lnTo>
                    <a:pt x="1328244" y="1299044"/>
                  </a:lnTo>
                  <a:lnTo>
                    <a:pt x="1668538" y="1105842"/>
                  </a:lnTo>
                  <a:lnTo>
                    <a:pt x="1997855" y="944307"/>
                  </a:lnTo>
                  <a:lnTo>
                    <a:pt x="2338149" y="763216"/>
                  </a:lnTo>
                  <a:lnTo>
                    <a:pt x="2678443" y="603700"/>
                  </a:lnTo>
                  <a:lnTo>
                    <a:pt x="3007760" y="434889"/>
                  </a:lnTo>
                  <a:lnTo>
                    <a:pt x="3348054" y="224626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324663"/>
              <a:ext cx="3677370" cy="1858036"/>
            </a:xfrm>
            <a:custGeom>
              <a:avLst/>
              <a:pathLst>
                <a:path w="3677370" h="1858036">
                  <a:moveTo>
                    <a:pt x="0" y="1858036"/>
                  </a:moveTo>
                  <a:lnTo>
                    <a:pt x="340294" y="1614838"/>
                  </a:lnTo>
                  <a:lnTo>
                    <a:pt x="658633" y="1468739"/>
                  </a:lnTo>
                  <a:lnTo>
                    <a:pt x="998927" y="1300501"/>
                  </a:lnTo>
                  <a:lnTo>
                    <a:pt x="1328244" y="1088578"/>
                  </a:lnTo>
                  <a:lnTo>
                    <a:pt x="1668538" y="914354"/>
                  </a:lnTo>
                  <a:lnTo>
                    <a:pt x="1997855" y="784287"/>
                  </a:lnTo>
                  <a:lnTo>
                    <a:pt x="2338149" y="635082"/>
                  </a:lnTo>
                  <a:lnTo>
                    <a:pt x="2678443" y="504365"/>
                  </a:lnTo>
                  <a:lnTo>
                    <a:pt x="3007760" y="390091"/>
                  </a:lnTo>
                  <a:lnTo>
                    <a:pt x="3348054" y="204011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011844"/>
              <a:ext cx="1997855" cy="1152965"/>
            </a:xfrm>
            <a:custGeom>
              <a:avLst/>
              <a:pathLst>
                <a:path w="1997855" h="1152965">
                  <a:moveTo>
                    <a:pt x="0" y="1152965"/>
                  </a:moveTo>
                  <a:lnTo>
                    <a:pt x="340294" y="889655"/>
                  </a:lnTo>
                  <a:lnTo>
                    <a:pt x="658633" y="725791"/>
                  </a:lnTo>
                  <a:lnTo>
                    <a:pt x="998927" y="553987"/>
                  </a:lnTo>
                  <a:lnTo>
                    <a:pt x="1328244" y="354255"/>
                  </a:lnTo>
                  <a:lnTo>
                    <a:pt x="1668538" y="139165"/>
                  </a:lnTo>
                  <a:lnTo>
                    <a:pt x="1997855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652187" y="3784584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652187" y="3255479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652187" y="2724826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652187" y="2197626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38285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29148" y="32994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29148" y="2770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29148" y="22412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6"/>
            <p:cNvSpPr/>
            <p:nvPr/>
          </p:nvSpPr>
          <p:spPr>
            <a:xfrm rot="-5400000">
              <a:off x="7013931" y="301068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43" name="rc37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38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2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9113989" y="1619604"/>
              <a:ext cx="1545014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Cota-Parte do FPE</a:t>
              </a:r>
            </a:p>
          </p:txBody>
        </p:sp>
      </p:grpSp>
      <p:sp>
        <p:nvSpPr>
          <p:cNvPr id="54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Transferências do FUNDEB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11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-25,20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-46,23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-37,27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-96,54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747345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162884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578422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1993960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188474"/>
            </a:xfrm>
            <a:custGeom>
              <a:avLst/>
              <a:pathLst>
                <a:path w="3677370" h="2188474">
                  <a:moveTo>
                    <a:pt x="0" y="2178741"/>
                  </a:moveTo>
                  <a:lnTo>
                    <a:pt x="340294" y="1988432"/>
                  </a:lnTo>
                  <a:lnTo>
                    <a:pt x="658633" y="1811723"/>
                  </a:lnTo>
                  <a:lnTo>
                    <a:pt x="998927" y="1629136"/>
                  </a:lnTo>
                  <a:lnTo>
                    <a:pt x="1328244" y="1432241"/>
                  </a:lnTo>
                  <a:lnTo>
                    <a:pt x="1668538" y="1231745"/>
                  </a:lnTo>
                  <a:lnTo>
                    <a:pt x="1997855" y="1034310"/>
                  </a:lnTo>
                  <a:lnTo>
                    <a:pt x="2338149" y="831084"/>
                  </a:lnTo>
                  <a:lnTo>
                    <a:pt x="2678443" y="630656"/>
                  </a:lnTo>
                  <a:lnTo>
                    <a:pt x="3007760" y="414922"/>
                  </a:lnTo>
                  <a:lnTo>
                    <a:pt x="3348054" y="208918"/>
                  </a:lnTo>
                  <a:lnTo>
                    <a:pt x="3677370" y="0"/>
                  </a:lnTo>
                  <a:lnTo>
                    <a:pt x="3677370" y="127829"/>
                  </a:lnTo>
                  <a:lnTo>
                    <a:pt x="3348054" y="325424"/>
                  </a:lnTo>
                  <a:lnTo>
                    <a:pt x="3007760" y="520261"/>
                  </a:lnTo>
                  <a:lnTo>
                    <a:pt x="2678443" y="724301"/>
                  </a:lnTo>
                  <a:lnTo>
                    <a:pt x="2338149" y="913865"/>
                  </a:lnTo>
                  <a:lnTo>
                    <a:pt x="1997855" y="1106076"/>
                  </a:lnTo>
                  <a:lnTo>
                    <a:pt x="1668538" y="1292809"/>
                  </a:lnTo>
                  <a:lnTo>
                    <a:pt x="1328244" y="1482437"/>
                  </a:lnTo>
                  <a:lnTo>
                    <a:pt x="998927" y="1668660"/>
                  </a:lnTo>
                  <a:lnTo>
                    <a:pt x="658633" y="1841350"/>
                  </a:lnTo>
                  <a:lnTo>
                    <a:pt x="340294" y="2008480"/>
                  </a:lnTo>
                  <a:lnTo>
                    <a:pt x="0" y="2188474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78741"/>
            </a:xfrm>
            <a:custGeom>
              <a:avLst/>
              <a:pathLst>
                <a:path w="3677370" h="2178741">
                  <a:moveTo>
                    <a:pt x="0" y="2178741"/>
                  </a:moveTo>
                  <a:lnTo>
                    <a:pt x="340294" y="1988432"/>
                  </a:lnTo>
                  <a:lnTo>
                    <a:pt x="658633" y="1811723"/>
                  </a:lnTo>
                  <a:lnTo>
                    <a:pt x="998927" y="1629136"/>
                  </a:lnTo>
                  <a:lnTo>
                    <a:pt x="1328244" y="1432241"/>
                  </a:lnTo>
                  <a:lnTo>
                    <a:pt x="1668538" y="1231745"/>
                  </a:lnTo>
                  <a:lnTo>
                    <a:pt x="1997855" y="1034310"/>
                  </a:lnTo>
                  <a:lnTo>
                    <a:pt x="2338149" y="831084"/>
                  </a:lnTo>
                  <a:lnTo>
                    <a:pt x="2678443" y="630656"/>
                  </a:lnTo>
                  <a:lnTo>
                    <a:pt x="3007760" y="414922"/>
                  </a:lnTo>
                  <a:lnTo>
                    <a:pt x="3348054" y="208918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101343"/>
              <a:ext cx="3677370" cy="2060644"/>
            </a:xfrm>
            <a:custGeom>
              <a:avLst/>
              <a:pathLst>
                <a:path w="3677370" h="2060644">
                  <a:moveTo>
                    <a:pt x="3677370" y="0"/>
                  </a:moveTo>
                  <a:lnTo>
                    <a:pt x="3348054" y="197594"/>
                  </a:lnTo>
                  <a:lnTo>
                    <a:pt x="3007760" y="392432"/>
                  </a:lnTo>
                  <a:lnTo>
                    <a:pt x="2678443" y="596471"/>
                  </a:lnTo>
                  <a:lnTo>
                    <a:pt x="2338149" y="786035"/>
                  </a:lnTo>
                  <a:lnTo>
                    <a:pt x="1997855" y="978246"/>
                  </a:lnTo>
                  <a:lnTo>
                    <a:pt x="1668538" y="1164979"/>
                  </a:lnTo>
                  <a:lnTo>
                    <a:pt x="1328244" y="1354607"/>
                  </a:lnTo>
                  <a:lnTo>
                    <a:pt x="998927" y="1540830"/>
                  </a:lnTo>
                  <a:lnTo>
                    <a:pt x="658633" y="1713520"/>
                  </a:lnTo>
                  <a:lnTo>
                    <a:pt x="340294" y="1880651"/>
                  </a:lnTo>
                  <a:lnTo>
                    <a:pt x="0" y="206064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037428"/>
              <a:ext cx="3677370" cy="2119692"/>
            </a:xfrm>
            <a:custGeom>
              <a:avLst/>
              <a:pathLst>
                <a:path w="3677370" h="2119692">
                  <a:moveTo>
                    <a:pt x="0" y="2119692"/>
                  </a:moveTo>
                  <a:lnTo>
                    <a:pt x="340294" y="1934542"/>
                  </a:lnTo>
                  <a:lnTo>
                    <a:pt x="658633" y="1762622"/>
                  </a:lnTo>
                  <a:lnTo>
                    <a:pt x="998927" y="1584983"/>
                  </a:lnTo>
                  <a:lnTo>
                    <a:pt x="1328244" y="1393424"/>
                  </a:lnTo>
                  <a:lnTo>
                    <a:pt x="1668538" y="1198362"/>
                  </a:lnTo>
                  <a:lnTo>
                    <a:pt x="1997855" y="1006278"/>
                  </a:lnTo>
                  <a:lnTo>
                    <a:pt x="2338149" y="808559"/>
                  </a:lnTo>
                  <a:lnTo>
                    <a:pt x="2678443" y="613564"/>
                  </a:lnTo>
                  <a:lnTo>
                    <a:pt x="3007760" y="403677"/>
                  </a:lnTo>
                  <a:lnTo>
                    <a:pt x="3348054" y="203256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268814"/>
              <a:ext cx="3677370" cy="1913885"/>
            </a:xfrm>
            <a:custGeom>
              <a:avLst/>
              <a:pathLst>
                <a:path w="3677370" h="1913885">
                  <a:moveTo>
                    <a:pt x="0" y="1913885"/>
                  </a:moveTo>
                  <a:lnTo>
                    <a:pt x="340294" y="1745491"/>
                  </a:lnTo>
                  <a:lnTo>
                    <a:pt x="658633" y="1596166"/>
                  </a:lnTo>
                  <a:lnTo>
                    <a:pt x="998927" y="1441999"/>
                  </a:lnTo>
                  <a:lnTo>
                    <a:pt x="1328244" y="1279908"/>
                  </a:lnTo>
                  <a:lnTo>
                    <a:pt x="1668538" y="1113061"/>
                  </a:lnTo>
                  <a:lnTo>
                    <a:pt x="1997855" y="965325"/>
                  </a:lnTo>
                  <a:lnTo>
                    <a:pt x="2338149" y="793651"/>
                  </a:lnTo>
                  <a:lnTo>
                    <a:pt x="2678443" y="623642"/>
                  </a:lnTo>
                  <a:lnTo>
                    <a:pt x="3007760" y="416487"/>
                  </a:lnTo>
                  <a:lnTo>
                    <a:pt x="3348054" y="232210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100128"/>
              <a:ext cx="1997855" cy="1056992"/>
            </a:xfrm>
            <a:custGeom>
              <a:avLst/>
              <a:pathLst>
                <a:path w="1997855" h="1056992">
                  <a:moveTo>
                    <a:pt x="0" y="1056992"/>
                  </a:moveTo>
                  <a:lnTo>
                    <a:pt x="340294" y="866936"/>
                  </a:lnTo>
                  <a:lnTo>
                    <a:pt x="658633" y="713548"/>
                  </a:lnTo>
                  <a:lnTo>
                    <a:pt x="998927" y="537010"/>
                  </a:lnTo>
                  <a:lnTo>
                    <a:pt x="1328244" y="357746"/>
                  </a:lnTo>
                  <a:lnTo>
                    <a:pt x="1668538" y="170301"/>
                  </a:lnTo>
                  <a:lnTo>
                    <a:pt x="1997855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652187" y="370335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652187" y="3118890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652187" y="2532881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652187" y="195032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37473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29148" y="3162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29148" y="25784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29148" y="19939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6"/>
            <p:cNvSpPr/>
            <p:nvPr/>
          </p:nvSpPr>
          <p:spPr>
            <a:xfrm rot="-5400000">
              <a:off x="7013931" y="301068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43" name="rc37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38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2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9073493" y="1619604"/>
              <a:ext cx="1626006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Transf. do FUNDEB</a:t>
              </a:r>
            </a:p>
          </p:txBody>
        </p:sp>
      </p:grpSp>
      <p:sp>
        <p:nvSpPr>
          <p:cNvPr id="54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Arrecadação Bruta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13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737360"/>
          <a:ext cx="3657600" cy="2743200"/>
        </p:xfrm>
        <a:graphic>
          <a:graphicData uri="http://schemas.openxmlformats.org/drawingml/2006/table">
            <a:tbl>
              <a:tblPr/>
              <a:tblGrid>
                <a:gridCol w="1008000"/>
                <a:gridCol w="648000"/>
                <a:gridCol w="648000"/>
                <a:gridCol w="72000"/>
                <a:gridCol w="648000"/>
                <a:gridCol w="648000"/>
                <a:gridCol w="72000"/>
                <a:gridCol w="648000"/>
                <a:gridCol w="864000"/>
                <a:gridCol w="72000"/>
                <a:gridCol w="648000"/>
                <a:gridCol w="864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336,84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447,46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Adicional 2%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PROTEGE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-47,13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-202,72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-22,09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-98,89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17.085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20.042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3.008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273,35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201,87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931749" y="3671605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931749" y="3003087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931749" y="2334568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112535" y="1973513"/>
              <a:ext cx="3615729" cy="2175182"/>
            </a:xfrm>
            <a:custGeom>
              <a:avLst/>
              <a:pathLst>
                <a:path w="3615729" h="2175182">
                  <a:moveTo>
                    <a:pt x="0" y="2175182"/>
                  </a:moveTo>
                  <a:lnTo>
                    <a:pt x="334589" y="2006312"/>
                  </a:lnTo>
                  <a:lnTo>
                    <a:pt x="647593" y="1827978"/>
                  </a:lnTo>
                  <a:lnTo>
                    <a:pt x="982183" y="1642202"/>
                  </a:lnTo>
                  <a:lnTo>
                    <a:pt x="1305979" y="1445269"/>
                  </a:lnTo>
                  <a:lnTo>
                    <a:pt x="1640569" y="1241357"/>
                  </a:lnTo>
                  <a:lnTo>
                    <a:pt x="1964366" y="1040292"/>
                  </a:lnTo>
                  <a:lnTo>
                    <a:pt x="2298956" y="837429"/>
                  </a:lnTo>
                  <a:lnTo>
                    <a:pt x="2633545" y="630651"/>
                  </a:lnTo>
                  <a:lnTo>
                    <a:pt x="2957342" y="401238"/>
                  </a:lnTo>
                  <a:lnTo>
                    <a:pt x="3291932" y="20063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112535" y="2232512"/>
              <a:ext cx="3615729" cy="1950188"/>
            </a:xfrm>
            <a:custGeom>
              <a:avLst/>
              <a:pathLst>
                <a:path w="3615729" h="1950188">
                  <a:moveTo>
                    <a:pt x="0" y="1950188"/>
                  </a:moveTo>
                  <a:lnTo>
                    <a:pt x="334589" y="1802401"/>
                  </a:lnTo>
                  <a:lnTo>
                    <a:pt x="647593" y="1642098"/>
                  </a:lnTo>
                  <a:lnTo>
                    <a:pt x="982183" y="1470170"/>
                  </a:lnTo>
                  <a:lnTo>
                    <a:pt x="1305979" y="1302635"/>
                  </a:lnTo>
                  <a:lnTo>
                    <a:pt x="1640569" y="1135441"/>
                  </a:lnTo>
                  <a:lnTo>
                    <a:pt x="1964366" y="965418"/>
                  </a:lnTo>
                  <a:lnTo>
                    <a:pt x="2298956" y="786901"/>
                  </a:lnTo>
                  <a:lnTo>
                    <a:pt x="2633545" y="591387"/>
                  </a:lnTo>
                  <a:lnTo>
                    <a:pt x="2957342" y="358747"/>
                  </a:lnTo>
                  <a:lnTo>
                    <a:pt x="3291932" y="17770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112535" y="3000311"/>
              <a:ext cx="1964366" cy="1148285"/>
            </a:xfrm>
            <a:custGeom>
              <a:avLst/>
              <a:pathLst>
                <a:path w="1964366" h="1148285">
                  <a:moveTo>
                    <a:pt x="0" y="1148285"/>
                  </a:moveTo>
                  <a:lnTo>
                    <a:pt x="334589" y="979419"/>
                  </a:lnTo>
                  <a:lnTo>
                    <a:pt x="647593" y="812641"/>
                  </a:lnTo>
                  <a:lnTo>
                    <a:pt x="982183" y="615332"/>
                  </a:lnTo>
                  <a:lnTo>
                    <a:pt x="1305979" y="422198"/>
                  </a:lnTo>
                  <a:lnTo>
                    <a:pt x="1640569" y="219338"/>
                  </a:lnTo>
                  <a:lnTo>
                    <a:pt x="196436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652187" y="362612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652187" y="295760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228902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pl14"/>
            <p:cNvSpPr/>
            <p:nvPr/>
          </p:nvSpPr>
          <p:spPr>
            <a:xfrm>
              <a:off x="7896954" y="36716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7896954" y="3003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7896954" y="2334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844712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909471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9753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1041149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1106987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11728264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836580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0" name="tx24"/>
            <p:cNvSpPr/>
            <p:nvPr/>
          </p:nvSpPr>
          <p:spPr>
            <a:xfrm>
              <a:off x="900661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9671755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10309782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10985135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11629978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9878058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6" name="tx30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7" name="rc31"/>
            <p:cNvSpPr/>
            <p:nvPr/>
          </p:nvSpPr>
          <p:spPr>
            <a:xfrm>
              <a:off x="8039455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2"/>
            <p:cNvSpPr/>
            <p:nvPr/>
          </p:nvSpPr>
          <p:spPr>
            <a:xfrm>
              <a:off x="8109044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8130989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4"/>
            <p:cNvSpPr/>
            <p:nvPr/>
          </p:nvSpPr>
          <p:spPr>
            <a:xfrm>
              <a:off x="9382733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940467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6"/>
            <p:cNvSpPr/>
            <p:nvPr/>
          </p:nvSpPr>
          <p:spPr>
            <a:xfrm>
              <a:off x="10656422" y="48534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10678367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8398089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9671778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0945467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9204015" y="1619514"/>
              <a:ext cx="143276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TOTAL</a:t>
              </a:r>
            </a:p>
          </p:txBody>
        </p:sp>
      </p:grpSp>
      <p:sp>
        <p:nvSpPr>
          <p:cNvPr id="48" name=""/>
          <p:cNvSpPr>
            <a:spLocks noGrp="1"/>
          </p:cNvSpPr>
          <p:nvPr>
            <p:ph/>
          </p:nvPr>
        </p:nvSpPr>
        <p:spPr>
          <a:xfrm>
            <a:off x="1280160" y="146304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Detalhamento das 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Macro-setores estratégicos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440000"/>
                <a:gridCol w="684000"/>
                <a:gridCol w="684000"/>
                <a:gridCol w="72000"/>
                <a:gridCol w="684000"/>
                <a:gridCol w="684000"/>
                <a:gridCol w="72000"/>
                <a:gridCol w="684000"/>
                <a:gridCol w="900000"/>
                <a:gridCol w="72000"/>
                <a:gridCol w="684000"/>
                <a:gridCol w="90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COMBUSTÍVEL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122,74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271,70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COMUNICAÇÃO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19,15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43,62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59,56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132,57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VAREJISTA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278,78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ENERGIA ELÉTRICA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-233,12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INDÚSTRIA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146,47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359,45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OUTROS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53,32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PRESTAÇÃO DE SERVIÇO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PRODUÇÃO AGROPECUÁRIA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-29,20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2.748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13.322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15.290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2.249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499,77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983,90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8229600" y="1371600"/>
            <a:ext cx="3657600" cy="4572000"/>
            <a:chOff x="8229600" y="1371600"/>
            <a:chExt cx="3657600" cy="4572000"/>
          </a:xfrm>
        </p:grpSpPr>
        <p:sp>
          <p:nvSpPr>
            <p:cNvPr id="9" name="rc3"/>
            <p:cNvSpPr/>
            <p:nvPr/>
          </p:nvSpPr>
          <p:spPr>
            <a:xfrm>
              <a:off x="8229600" y="1371600"/>
              <a:ext cx="3657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8229600" y="1371600"/>
              <a:ext cx="36576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10262346" y="538414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10262346" y="503005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10262346" y="467596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10262346" y="432186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10262346" y="396777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10262346" y="361368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10262346" y="325959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10262346" y="290549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10262346" y="255140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10262346" y="2197315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10262346" y="184322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16"/>
            <p:cNvSpPr/>
            <p:nvPr/>
          </p:nvSpPr>
          <p:spPr>
            <a:xfrm>
              <a:off x="10500514" y="2037973"/>
              <a:ext cx="1054456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17"/>
            <p:cNvSpPr/>
            <p:nvPr/>
          </p:nvSpPr>
          <p:spPr>
            <a:xfrm>
              <a:off x="10500514" y="3454343"/>
              <a:ext cx="582841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18"/>
            <p:cNvSpPr/>
            <p:nvPr/>
          </p:nvSpPr>
          <p:spPr>
            <a:xfrm>
              <a:off x="10500514" y="4516620"/>
              <a:ext cx="329178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19"/>
            <p:cNvSpPr/>
            <p:nvPr/>
          </p:nvSpPr>
          <p:spPr>
            <a:xfrm>
              <a:off x="10500514" y="4162528"/>
              <a:ext cx="405554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0"/>
            <p:cNvSpPr/>
            <p:nvPr/>
          </p:nvSpPr>
          <p:spPr>
            <a:xfrm>
              <a:off x="10500514" y="2746158"/>
              <a:ext cx="699518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1"/>
            <p:cNvSpPr/>
            <p:nvPr/>
          </p:nvSpPr>
          <p:spPr>
            <a:xfrm>
              <a:off x="10500514" y="2392065"/>
              <a:ext cx="910579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2"/>
            <p:cNvSpPr/>
            <p:nvPr/>
          </p:nvSpPr>
          <p:spPr>
            <a:xfrm>
              <a:off x="10500514" y="3808435"/>
              <a:ext cx="492860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3"/>
            <p:cNvSpPr/>
            <p:nvPr/>
          </p:nvSpPr>
          <p:spPr>
            <a:xfrm>
              <a:off x="10500514" y="1683880"/>
              <a:ext cx="1246402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4"/>
            <p:cNvSpPr/>
            <p:nvPr/>
          </p:nvSpPr>
          <p:spPr>
            <a:xfrm>
              <a:off x="10500514" y="4870713"/>
              <a:ext cx="291245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25"/>
            <p:cNvSpPr/>
            <p:nvPr/>
          </p:nvSpPr>
          <p:spPr>
            <a:xfrm>
              <a:off x="10333039" y="5224805"/>
              <a:ext cx="167474" cy="3186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26"/>
            <p:cNvSpPr/>
            <p:nvPr/>
          </p:nvSpPr>
          <p:spPr>
            <a:xfrm>
              <a:off x="10500514" y="3100250"/>
              <a:ext cx="597506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27"/>
            <p:cNvSpPr/>
            <p:nvPr/>
          </p:nvSpPr>
          <p:spPr>
            <a:xfrm>
              <a:off x="11319400" y="2125994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8"/>
            <p:cNvSpPr/>
            <p:nvPr/>
          </p:nvSpPr>
          <p:spPr>
            <a:xfrm>
              <a:off x="11351922" y="214284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39,11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10847785" y="3542364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0"/>
            <p:cNvSpPr/>
            <p:nvPr/>
          </p:nvSpPr>
          <p:spPr>
            <a:xfrm>
              <a:off x="10880307" y="355921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21,62</a:t>
              </a:r>
            </a:p>
          </p:txBody>
        </p:sp>
        <p:sp>
          <p:nvSpPr>
            <p:cNvPr id="37" name="pg31"/>
            <p:cNvSpPr/>
            <p:nvPr/>
          </p:nvSpPr>
          <p:spPr>
            <a:xfrm>
              <a:off x="10594122" y="4604641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2"/>
            <p:cNvSpPr/>
            <p:nvPr/>
          </p:nvSpPr>
          <p:spPr>
            <a:xfrm>
              <a:off x="10626644" y="462149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12,21</a:t>
              </a:r>
            </a:p>
          </p:txBody>
        </p:sp>
        <p:sp>
          <p:nvSpPr>
            <p:cNvPr id="39" name="pg33"/>
            <p:cNvSpPr/>
            <p:nvPr/>
          </p:nvSpPr>
          <p:spPr>
            <a:xfrm>
              <a:off x="10670498" y="4250549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4"/>
            <p:cNvSpPr/>
            <p:nvPr/>
          </p:nvSpPr>
          <p:spPr>
            <a:xfrm>
              <a:off x="10703019" y="426740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15,04</a:t>
              </a:r>
            </a:p>
          </p:txBody>
        </p:sp>
        <p:sp>
          <p:nvSpPr>
            <p:cNvPr id="41" name="pg35"/>
            <p:cNvSpPr/>
            <p:nvPr/>
          </p:nvSpPr>
          <p:spPr>
            <a:xfrm>
              <a:off x="10964462" y="2834179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36"/>
            <p:cNvSpPr/>
            <p:nvPr/>
          </p:nvSpPr>
          <p:spPr>
            <a:xfrm>
              <a:off x="10996983" y="285103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25,94</a:t>
              </a:r>
            </a:p>
          </p:txBody>
        </p:sp>
        <p:sp>
          <p:nvSpPr>
            <p:cNvPr id="43" name="pg37"/>
            <p:cNvSpPr/>
            <p:nvPr/>
          </p:nvSpPr>
          <p:spPr>
            <a:xfrm>
              <a:off x="11175523" y="2480086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11208044" y="249694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33,77</a:t>
              </a:r>
            </a:p>
          </p:txBody>
        </p:sp>
        <p:sp>
          <p:nvSpPr>
            <p:cNvPr id="45" name="pg39"/>
            <p:cNvSpPr/>
            <p:nvPr/>
          </p:nvSpPr>
          <p:spPr>
            <a:xfrm>
              <a:off x="10757803" y="3896456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0"/>
            <p:cNvSpPr/>
            <p:nvPr/>
          </p:nvSpPr>
          <p:spPr>
            <a:xfrm>
              <a:off x="10790325" y="391331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18,28</a:t>
              </a:r>
            </a:p>
          </p:txBody>
        </p:sp>
        <p:sp>
          <p:nvSpPr>
            <p:cNvPr id="47" name="pg41"/>
            <p:cNvSpPr/>
            <p:nvPr/>
          </p:nvSpPr>
          <p:spPr>
            <a:xfrm>
              <a:off x="11511346" y="1771901"/>
              <a:ext cx="306264" cy="142641"/>
            </a:xfrm>
            <a:custGeom>
              <a:avLst/>
              <a:pathLst>
                <a:path w="306264" h="142641">
                  <a:moveTo>
                    <a:pt x="19512" y="142641"/>
                  </a:moveTo>
                  <a:lnTo>
                    <a:pt x="306264" y="142641"/>
                  </a:lnTo>
                  <a:lnTo>
                    <a:pt x="306264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2"/>
            <p:cNvSpPr/>
            <p:nvPr/>
          </p:nvSpPr>
          <p:spPr>
            <a:xfrm>
              <a:off x="11543868" y="178875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46,22</a:t>
              </a:r>
            </a:p>
          </p:txBody>
        </p:sp>
        <p:sp>
          <p:nvSpPr>
            <p:cNvPr id="49" name="pg43"/>
            <p:cNvSpPr/>
            <p:nvPr/>
          </p:nvSpPr>
          <p:spPr>
            <a:xfrm>
              <a:off x="10556189" y="4958734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10588711" y="497558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10,80</a:t>
              </a:r>
            </a:p>
          </p:txBody>
        </p:sp>
        <p:sp>
          <p:nvSpPr>
            <p:cNvPr id="51" name="pg45"/>
            <p:cNvSpPr/>
            <p:nvPr/>
          </p:nvSpPr>
          <p:spPr>
            <a:xfrm>
              <a:off x="10262346" y="5312826"/>
              <a:ext cx="294169" cy="142641"/>
            </a:xfrm>
            <a:custGeom>
              <a:avLst/>
              <a:pathLst>
                <a:path w="294169" h="142641">
                  <a:moveTo>
                    <a:pt x="1552" y="142641"/>
                  </a:moveTo>
                  <a:lnTo>
                    <a:pt x="274656" y="142641"/>
                  </a:lnTo>
                  <a:lnTo>
                    <a:pt x="273870" y="142625"/>
                  </a:lnTo>
                  <a:lnTo>
                    <a:pt x="277008" y="142499"/>
                  </a:lnTo>
                  <a:lnTo>
                    <a:pt x="280085" y="141871"/>
                  </a:lnTo>
                  <a:lnTo>
                    <a:pt x="283021" y="140757"/>
                  </a:lnTo>
                  <a:lnTo>
                    <a:pt x="285741" y="139187"/>
                  </a:lnTo>
                  <a:lnTo>
                    <a:pt x="288173" y="137201"/>
                  </a:lnTo>
                  <a:lnTo>
                    <a:pt x="290255" y="134850"/>
                  </a:lnTo>
                  <a:lnTo>
                    <a:pt x="291934" y="132196"/>
                  </a:lnTo>
                  <a:lnTo>
                    <a:pt x="293165" y="129307"/>
                  </a:lnTo>
                  <a:lnTo>
                    <a:pt x="293916" y="126258"/>
                  </a:lnTo>
                  <a:lnTo>
                    <a:pt x="294169" y="123128"/>
                  </a:lnTo>
                  <a:lnTo>
                    <a:pt x="294169" y="19512"/>
                  </a:lnTo>
                  <a:lnTo>
                    <a:pt x="293916" y="16382"/>
                  </a:lnTo>
                  <a:lnTo>
                    <a:pt x="293165" y="13333"/>
                  </a:lnTo>
                  <a:lnTo>
                    <a:pt x="291934" y="10444"/>
                  </a:lnTo>
                  <a:lnTo>
                    <a:pt x="290255" y="7790"/>
                  </a:lnTo>
                  <a:lnTo>
                    <a:pt x="288173" y="5440"/>
                  </a:lnTo>
                  <a:lnTo>
                    <a:pt x="285741" y="3454"/>
                  </a:lnTo>
                  <a:lnTo>
                    <a:pt x="283021" y="1883"/>
                  </a:lnTo>
                  <a:lnTo>
                    <a:pt x="280085" y="770"/>
                  </a:lnTo>
                  <a:lnTo>
                    <a:pt x="277008" y="142"/>
                  </a:lnTo>
                  <a:lnTo>
                    <a:pt x="274656" y="0"/>
                  </a:lnTo>
                  <a:lnTo>
                    <a:pt x="1552" y="0"/>
                  </a:lnTo>
                  <a:lnTo>
                    <a:pt x="3904" y="142"/>
                  </a:lnTo>
                  <a:lnTo>
                    <a:pt x="766" y="15"/>
                  </a:lnTo>
                  <a:lnTo>
                    <a:pt x="0" y="108"/>
                  </a:lnTo>
                  <a:lnTo>
                    <a:pt x="0" y="142532"/>
                  </a:lnTo>
                  <a:lnTo>
                    <a:pt x="766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6"/>
            <p:cNvSpPr/>
            <p:nvPr/>
          </p:nvSpPr>
          <p:spPr>
            <a:xfrm>
              <a:off x="10276906" y="5329680"/>
              <a:ext cx="2470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-6,21</a:t>
              </a:r>
            </a:p>
          </p:txBody>
        </p:sp>
        <p:sp>
          <p:nvSpPr>
            <p:cNvPr id="53" name="pg47"/>
            <p:cNvSpPr/>
            <p:nvPr/>
          </p:nvSpPr>
          <p:spPr>
            <a:xfrm>
              <a:off x="10862449" y="3188271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48"/>
            <p:cNvSpPr/>
            <p:nvPr/>
          </p:nvSpPr>
          <p:spPr>
            <a:xfrm>
              <a:off x="10894971" y="320512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22,16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8980892" y="5319883"/>
              <a:ext cx="1218822" cy="95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PRODUÇÃO AGROPECUÁRIA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9110390" y="4967857"/>
              <a:ext cx="1089325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PRESTAÇÃO DE SERVIÇO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8433974" y="4628396"/>
              <a:ext cx="1765741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ATACADISTA E DISTRIBUIDOR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9230442" y="4274304"/>
              <a:ext cx="969272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VAREJISTA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9734308" y="3920211"/>
              <a:ext cx="465407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9542401" y="3551487"/>
              <a:ext cx="657314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61" name="tx55"/>
            <p:cNvSpPr/>
            <p:nvPr/>
          </p:nvSpPr>
          <p:spPr>
            <a:xfrm>
              <a:off x="10007725" y="3227671"/>
              <a:ext cx="191990" cy="628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Total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9364705" y="2857934"/>
              <a:ext cx="835010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8836931" y="2503842"/>
              <a:ext cx="1362784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EXTRATOR MINERAL OU FÓSSIL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9580690" y="2149749"/>
              <a:ext cx="619025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9830282" y="1810162"/>
              <a:ext cx="369433" cy="63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OUTROS</a:t>
              </a:r>
            </a:p>
          </p:txBody>
        </p:sp>
        <p:sp>
          <p:nvSpPr>
            <p:cNvPr id="66" name="pl60"/>
            <p:cNvSpPr/>
            <p:nvPr/>
          </p:nvSpPr>
          <p:spPr>
            <a:xfrm>
              <a:off x="10227551" y="5384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1"/>
            <p:cNvSpPr/>
            <p:nvPr/>
          </p:nvSpPr>
          <p:spPr>
            <a:xfrm>
              <a:off x="10227551" y="5030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10227551" y="4675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10227551" y="43218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10227551" y="3967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10227551" y="36136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6"/>
            <p:cNvSpPr/>
            <p:nvPr/>
          </p:nvSpPr>
          <p:spPr>
            <a:xfrm>
              <a:off x="10227551" y="32595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10227551" y="29054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8"/>
            <p:cNvSpPr/>
            <p:nvPr/>
          </p:nvSpPr>
          <p:spPr>
            <a:xfrm>
              <a:off x="10227551" y="2551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69"/>
            <p:cNvSpPr/>
            <p:nvPr/>
          </p:nvSpPr>
          <p:spPr>
            <a:xfrm>
              <a:off x="10227551" y="2197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0"/>
            <p:cNvSpPr/>
            <p:nvPr/>
          </p:nvSpPr>
          <p:spPr>
            <a:xfrm>
              <a:off x="10227551" y="18432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1"/>
            <p:cNvSpPr/>
            <p:nvPr/>
          </p:nvSpPr>
          <p:spPr>
            <a:xfrm>
              <a:off x="10500514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2"/>
            <p:cNvSpPr/>
            <p:nvPr/>
          </p:nvSpPr>
          <p:spPr>
            <a:xfrm>
              <a:off x="10770156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3"/>
            <p:cNvSpPr/>
            <p:nvPr/>
          </p:nvSpPr>
          <p:spPr>
            <a:xfrm>
              <a:off x="11039797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4"/>
            <p:cNvSpPr/>
            <p:nvPr/>
          </p:nvSpPr>
          <p:spPr>
            <a:xfrm>
              <a:off x="11309439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5"/>
            <p:cNvSpPr/>
            <p:nvPr/>
          </p:nvSpPr>
          <p:spPr>
            <a:xfrm>
              <a:off x="11579081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76"/>
            <p:cNvSpPr/>
            <p:nvPr/>
          </p:nvSpPr>
          <p:spPr>
            <a:xfrm>
              <a:off x="10476499" y="5657925"/>
              <a:ext cx="48029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77"/>
            <p:cNvSpPr/>
            <p:nvPr/>
          </p:nvSpPr>
          <p:spPr>
            <a:xfrm>
              <a:off x="10722126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4" name="tx78"/>
            <p:cNvSpPr/>
            <p:nvPr/>
          </p:nvSpPr>
          <p:spPr>
            <a:xfrm>
              <a:off x="10991768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5" name="tx79"/>
            <p:cNvSpPr/>
            <p:nvPr/>
          </p:nvSpPr>
          <p:spPr>
            <a:xfrm>
              <a:off x="11261410" y="5657883"/>
              <a:ext cx="96058" cy="63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6" name="tx80"/>
            <p:cNvSpPr/>
            <p:nvPr/>
          </p:nvSpPr>
          <p:spPr>
            <a:xfrm>
              <a:off x="11531052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7" name="tx81"/>
            <p:cNvSpPr/>
            <p:nvPr/>
          </p:nvSpPr>
          <p:spPr>
            <a:xfrm>
              <a:off x="10728014" y="5749984"/>
              <a:ext cx="623927" cy="101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Variação (%)</a:t>
              </a:r>
            </a:p>
          </p:txBody>
        </p:sp>
        <p:sp>
          <p:nvSpPr>
            <p:cNvPr id="88" name="tx82"/>
            <p:cNvSpPr/>
            <p:nvPr/>
          </p:nvSpPr>
          <p:spPr>
            <a:xfrm rot="-5400000">
              <a:off x="7951461" y="3563663"/>
              <a:ext cx="749957" cy="100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Grupo de ICMS</a:t>
              </a:r>
            </a:p>
          </p:txBody>
        </p:sp>
        <p:sp>
          <p:nvSpPr>
            <p:cNvPr id="89" name="tx83"/>
            <p:cNvSpPr/>
            <p:nvPr/>
          </p:nvSpPr>
          <p:spPr>
            <a:xfrm>
              <a:off x="9238484" y="1438026"/>
              <a:ext cx="2692888" cy="95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mês / Acumulado mês ano anterior</a:t>
              </a:r>
            </a:p>
          </p:txBody>
        </p:sp>
      </p:grpSp>
      <p:sp>
        <p:nvSpPr>
          <p:cNvPr id="90" name=""/>
          <p:cNvSpPr>
            <a:spLocks noGrp="1"/>
          </p:cNvSpPr>
          <p:nvPr>
            <p:ph/>
          </p:nvPr>
        </p:nvSpPr>
        <p:spPr>
          <a:xfrm>
            <a:off x="1554480" y="91440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15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2565523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1942620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06080" y="1681954"/>
              <a:ext cx="4437495" cy="1387235"/>
            </a:xfrm>
            <a:custGeom>
              <a:avLst/>
              <a:pathLst>
                <a:path w="4437495" h="1387235">
                  <a:moveTo>
                    <a:pt x="0" y="1387235"/>
                  </a:moveTo>
                  <a:lnTo>
                    <a:pt x="410633" y="1274808"/>
                  </a:lnTo>
                  <a:lnTo>
                    <a:pt x="794775" y="1166876"/>
                  </a:lnTo>
                  <a:lnTo>
                    <a:pt x="1205409" y="1046363"/>
                  </a:lnTo>
                  <a:lnTo>
                    <a:pt x="1602796" y="925092"/>
                  </a:lnTo>
                  <a:lnTo>
                    <a:pt x="2013430" y="801181"/>
                  </a:lnTo>
                  <a:lnTo>
                    <a:pt x="2410818" y="676671"/>
                  </a:lnTo>
                  <a:lnTo>
                    <a:pt x="2821452" y="545383"/>
                  </a:lnTo>
                  <a:lnTo>
                    <a:pt x="3232086" y="406613"/>
                  </a:lnTo>
                  <a:lnTo>
                    <a:pt x="3629474" y="269426"/>
                  </a:lnTo>
                  <a:lnTo>
                    <a:pt x="4040108" y="135581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06080" y="2174748"/>
              <a:ext cx="2410818" cy="875719"/>
            </a:xfrm>
            <a:custGeom>
              <a:avLst/>
              <a:pathLst>
                <a:path w="2410818" h="875719">
                  <a:moveTo>
                    <a:pt x="0" y="875719"/>
                  </a:moveTo>
                  <a:lnTo>
                    <a:pt x="410633" y="746042"/>
                  </a:lnTo>
                  <a:lnTo>
                    <a:pt x="794775" y="621598"/>
                  </a:lnTo>
                  <a:lnTo>
                    <a:pt x="1205409" y="471896"/>
                  </a:lnTo>
                  <a:lnTo>
                    <a:pt x="1602796" y="326908"/>
                  </a:lnTo>
                  <a:lnTo>
                    <a:pt x="2013430" y="171200"/>
                  </a:lnTo>
                  <a:lnTo>
                    <a:pt x="241081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06080" y="1450825"/>
              <a:ext cx="4437495" cy="1599618"/>
            </a:xfrm>
            <a:custGeom>
              <a:avLst/>
              <a:pathLst>
                <a:path w="4437495" h="1599618">
                  <a:moveTo>
                    <a:pt x="0" y="1599618"/>
                  </a:moveTo>
                  <a:lnTo>
                    <a:pt x="410633" y="1469842"/>
                  </a:lnTo>
                  <a:lnTo>
                    <a:pt x="794775" y="1339284"/>
                  </a:lnTo>
                  <a:lnTo>
                    <a:pt x="1205409" y="1201154"/>
                  </a:lnTo>
                  <a:lnTo>
                    <a:pt x="1602796" y="1054871"/>
                  </a:lnTo>
                  <a:lnTo>
                    <a:pt x="2013430" y="902014"/>
                  </a:lnTo>
                  <a:lnTo>
                    <a:pt x="2410818" y="751795"/>
                  </a:lnTo>
                  <a:lnTo>
                    <a:pt x="2821452" y="600635"/>
                  </a:lnTo>
                  <a:lnTo>
                    <a:pt x="3232086" y="450012"/>
                  </a:lnTo>
                  <a:lnTo>
                    <a:pt x="3629474" y="300957"/>
                  </a:lnTo>
                  <a:lnTo>
                    <a:pt x="4040108" y="151846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tx10"/>
            <p:cNvSpPr/>
            <p:nvPr/>
          </p:nvSpPr>
          <p:spPr>
            <a:xfrm>
              <a:off x="804643" y="2520042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6" name="tx11"/>
            <p:cNvSpPr/>
            <p:nvPr/>
          </p:nvSpPr>
          <p:spPr>
            <a:xfrm>
              <a:off x="804643" y="189713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7" name="pl12"/>
            <p:cNvSpPr/>
            <p:nvPr/>
          </p:nvSpPr>
          <p:spPr>
            <a:xfrm>
              <a:off x="1049411" y="2565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049411" y="1942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71671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251148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331951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412753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493555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5743576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1635394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6" name="tx21"/>
            <p:cNvSpPr/>
            <p:nvPr/>
          </p:nvSpPr>
          <p:spPr>
            <a:xfrm>
              <a:off x="2423383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7" name="tx22"/>
            <p:cNvSpPr/>
            <p:nvPr/>
          </p:nvSpPr>
          <p:spPr>
            <a:xfrm>
              <a:off x="3238161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" name="tx23"/>
            <p:cNvSpPr/>
            <p:nvPr/>
          </p:nvSpPr>
          <p:spPr>
            <a:xfrm>
              <a:off x="402582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4850811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5645290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34824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2" name="tx27"/>
            <p:cNvSpPr/>
            <p:nvPr/>
          </p:nvSpPr>
          <p:spPr>
            <a:xfrm rot="-5400000">
              <a:off x="-118991" y="218440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96228" y="1125828"/>
              <a:ext cx="457199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ICMS</a:t>
              </a:r>
            </a:p>
          </p:txBody>
        </p:sp>
        <p:sp>
          <p:nvSpPr>
            <p:cNvPr id="34" name="rc29"/>
            <p:cNvSpPr/>
            <p:nvPr/>
          </p:nvSpPr>
          <p:spPr>
            <a:xfrm>
              <a:off x="60350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0"/>
            <p:cNvSpPr/>
            <p:nvPr/>
          </p:nvSpPr>
          <p:spPr>
            <a:xfrm>
              <a:off x="6322580" y="2676692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1"/>
            <p:cNvSpPr/>
            <p:nvPr/>
          </p:nvSpPr>
          <p:spPr>
            <a:xfrm>
              <a:off x="6322580" y="2170476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6322580" y="1664259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6555728" y="1531019"/>
              <a:ext cx="4662973" cy="1538170"/>
            </a:xfrm>
            <a:custGeom>
              <a:avLst/>
              <a:pathLst>
                <a:path w="4662973" h="1538170">
                  <a:moveTo>
                    <a:pt x="0" y="1538170"/>
                  </a:moveTo>
                  <a:lnTo>
                    <a:pt x="431499" y="1447128"/>
                  </a:lnTo>
                  <a:lnTo>
                    <a:pt x="835159" y="1347338"/>
                  </a:lnTo>
                  <a:lnTo>
                    <a:pt x="1266658" y="1266650"/>
                  </a:lnTo>
                  <a:lnTo>
                    <a:pt x="1684238" y="1177240"/>
                  </a:lnTo>
                  <a:lnTo>
                    <a:pt x="2115737" y="1090115"/>
                  </a:lnTo>
                  <a:lnTo>
                    <a:pt x="2533316" y="993954"/>
                  </a:lnTo>
                  <a:lnTo>
                    <a:pt x="2964815" y="881858"/>
                  </a:lnTo>
                  <a:lnTo>
                    <a:pt x="3396314" y="699326"/>
                  </a:lnTo>
                  <a:lnTo>
                    <a:pt x="3813894" y="209332"/>
                  </a:lnTo>
                  <a:lnTo>
                    <a:pt x="4245393" y="8755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6555728" y="2468198"/>
              <a:ext cx="2533316" cy="528384"/>
            </a:xfrm>
            <a:custGeom>
              <a:avLst/>
              <a:pathLst>
                <a:path w="2533316" h="528384">
                  <a:moveTo>
                    <a:pt x="0" y="528384"/>
                  </a:moveTo>
                  <a:lnTo>
                    <a:pt x="431499" y="437175"/>
                  </a:lnTo>
                  <a:lnTo>
                    <a:pt x="835159" y="351504"/>
                  </a:lnTo>
                  <a:lnTo>
                    <a:pt x="1266658" y="262002"/>
                  </a:lnTo>
                  <a:lnTo>
                    <a:pt x="1684238" y="177865"/>
                  </a:lnTo>
                  <a:lnTo>
                    <a:pt x="2115737" y="93201"/>
                  </a:lnTo>
                  <a:lnTo>
                    <a:pt x="253331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6555728" y="1450825"/>
              <a:ext cx="4662973" cy="1545757"/>
            </a:xfrm>
            <a:custGeom>
              <a:avLst/>
              <a:pathLst>
                <a:path w="4662973" h="1545757">
                  <a:moveTo>
                    <a:pt x="0" y="1545757"/>
                  </a:moveTo>
                  <a:lnTo>
                    <a:pt x="431499" y="1454495"/>
                  </a:lnTo>
                  <a:lnTo>
                    <a:pt x="835159" y="1343232"/>
                  </a:lnTo>
                  <a:lnTo>
                    <a:pt x="1266658" y="1243300"/>
                  </a:lnTo>
                  <a:lnTo>
                    <a:pt x="1684238" y="1138183"/>
                  </a:lnTo>
                  <a:lnTo>
                    <a:pt x="2115737" y="1031809"/>
                  </a:lnTo>
                  <a:lnTo>
                    <a:pt x="2533316" y="914751"/>
                  </a:lnTo>
                  <a:lnTo>
                    <a:pt x="2964815" y="782375"/>
                  </a:lnTo>
                  <a:lnTo>
                    <a:pt x="3396314" y="610904"/>
                  </a:lnTo>
                  <a:lnTo>
                    <a:pt x="3813894" y="254707"/>
                  </a:lnTo>
                  <a:lnTo>
                    <a:pt x="4245393" y="11199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6110824" y="263269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2" name="tx37"/>
            <p:cNvSpPr/>
            <p:nvPr/>
          </p:nvSpPr>
          <p:spPr>
            <a:xfrm>
              <a:off x="6110824" y="212648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3" name="tx38"/>
            <p:cNvSpPr/>
            <p:nvPr/>
          </p:nvSpPr>
          <p:spPr>
            <a:xfrm>
              <a:off x="6110824" y="161871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4" name="pl39"/>
            <p:cNvSpPr/>
            <p:nvPr/>
          </p:nvSpPr>
          <p:spPr>
            <a:xfrm>
              <a:off x="6287785" y="26766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6287785" y="21704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287785" y="16642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8722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782238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8671466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952054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1036962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1121870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690590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773428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8590116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9418835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10284880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11120416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84487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678841" y="1130293"/>
              <a:ext cx="416748" cy="13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IPVA</a:t>
              </a:r>
            </a:p>
          </p:txBody>
        </p:sp>
        <p:sp>
          <p:nvSpPr>
            <p:cNvPr id="61" name="rc56"/>
            <p:cNvSpPr/>
            <p:nvPr/>
          </p:nvSpPr>
          <p:spPr>
            <a:xfrm>
              <a:off x="5486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1190123" y="5338114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190123" y="4994705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90123" y="4651297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190123" y="4307889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190123" y="3964481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407184" y="3968988"/>
              <a:ext cx="4341206" cy="1618364"/>
            </a:xfrm>
            <a:custGeom>
              <a:avLst/>
              <a:pathLst>
                <a:path w="4341206" h="1618364">
                  <a:moveTo>
                    <a:pt x="0" y="1618364"/>
                  </a:moveTo>
                  <a:lnTo>
                    <a:pt x="401723" y="1505594"/>
                  </a:lnTo>
                  <a:lnTo>
                    <a:pt x="777529" y="1342274"/>
                  </a:lnTo>
                  <a:lnTo>
                    <a:pt x="1179253" y="1168623"/>
                  </a:lnTo>
                  <a:lnTo>
                    <a:pt x="1568017" y="994292"/>
                  </a:lnTo>
                  <a:lnTo>
                    <a:pt x="1969741" y="857071"/>
                  </a:lnTo>
                  <a:lnTo>
                    <a:pt x="2358506" y="678498"/>
                  </a:lnTo>
                  <a:lnTo>
                    <a:pt x="2760229" y="525765"/>
                  </a:lnTo>
                  <a:lnTo>
                    <a:pt x="3161953" y="401019"/>
                  </a:lnTo>
                  <a:lnTo>
                    <a:pt x="3550718" y="276857"/>
                  </a:lnTo>
                  <a:lnTo>
                    <a:pt x="3952441" y="13886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407184" y="4887914"/>
              <a:ext cx="2358506" cy="691944"/>
            </a:xfrm>
            <a:custGeom>
              <a:avLst/>
              <a:pathLst>
                <a:path w="2358506" h="691944">
                  <a:moveTo>
                    <a:pt x="0" y="691944"/>
                  </a:moveTo>
                  <a:lnTo>
                    <a:pt x="401723" y="590038"/>
                  </a:lnTo>
                  <a:lnTo>
                    <a:pt x="777529" y="479167"/>
                  </a:lnTo>
                  <a:lnTo>
                    <a:pt x="1179253" y="371261"/>
                  </a:lnTo>
                  <a:lnTo>
                    <a:pt x="1568017" y="246301"/>
                  </a:lnTo>
                  <a:lnTo>
                    <a:pt x="1969741" y="112449"/>
                  </a:lnTo>
                  <a:lnTo>
                    <a:pt x="235850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1407184" y="3983775"/>
              <a:ext cx="4341206" cy="1596083"/>
            </a:xfrm>
            <a:custGeom>
              <a:avLst/>
              <a:pathLst>
                <a:path w="4341206" h="1596083">
                  <a:moveTo>
                    <a:pt x="0" y="1596083"/>
                  </a:moveTo>
                  <a:lnTo>
                    <a:pt x="401723" y="1494177"/>
                  </a:lnTo>
                  <a:lnTo>
                    <a:pt x="777529" y="1348856"/>
                  </a:lnTo>
                  <a:lnTo>
                    <a:pt x="1179253" y="1206991"/>
                  </a:lnTo>
                  <a:lnTo>
                    <a:pt x="1568017" y="1049422"/>
                  </a:lnTo>
                  <a:lnTo>
                    <a:pt x="1969741" y="911099"/>
                  </a:lnTo>
                  <a:lnTo>
                    <a:pt x="2358506" y="768302"/>
                  </a:lnTo>
                  <a:lnTo>
                    <a:pt x="2760229" y="617836"/>
                  </a:lnTo>
                  <a:lnTo>
                    <a:pt x="3161953" y="466362"/>
                  </a:lnTo>
                  <a:lnTo>
                    <a:pt x="3550718" y="304372"/>
                  </a:lnTo>
                  <a:lnTo>
                    <a:pt x="3952441" y="15392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0" name="tx65"/>
            <p:cNvSpPr/>
            <p:nvPr/>
          </p:nvSpPr>
          <p:spPr>
            <a:xfrm>
              <a:off x="822514" y="529263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22514" y="494922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822514" y="460581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08882" y="4262407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808882" y="3918999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75" name="pl70"/>
            <p:cNvSpPr/>
            <p:nvPr/>
          </p:nvSpPr>
          <p:spPr>
            <a:xfrm>
              <a:off x="1155329" y="53381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1155329" y="4994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1155329" y="46512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1155329" y="43078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4"/>
            <p:cNvSpPr/>
            <p:nvPr/>
          </p:nvSpPr>
          <p:spPr>
            <a:xfrm>
              <a:off x="1155329" y="39644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180890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6"/>
            <p:cNvSpPr/>
            <p:nvPr/>
          </p:nvSpPr>
          <p:spPr>
            <a:xfrm>
              <a:off x="258643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337692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416741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495790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74839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1"/>
            <p:cNvSpPr/>
            <p:nvPr/>
          </p:nvSpPr>
          <p:spPr>
            <a:xfrm>
              <a:off x="1727587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498330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3295576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4065704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4873159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5650104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2" name="tx87"/>
            <p:cNvSpPr/>
            <p:nvPr/>
          </p:nvSpPr>
          <p:spPr>
            <a:xfrm>
              <a:off x="3535445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3" name="tx88"/>
            <p:cNvSpPr/>
            <p:nvPr/>
          </p:nvSpPr>
          <p:spPr>
            <a:xfrm rot="-5400000">
              <a:off x="-118991" y="4702566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3364457" y="3643991"/>
              <a:ext cx="426660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ITCD</a:t>
              </a:r>
            </a:p>
          </p:txBody>
        </p:sp>
        <p:sp>
          <p:nvSpPr>
            <p:cNvPr id="95" name="rc90"/>
            <p:cNvSpPr/>
            <p:nvPr/>
          </p:nvSpPr>
          <p:spPr>
            <a:xfrm>
              <a:off x="60350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484886" y="5587380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484886" y="5169307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484886" y="4751234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6484886" y="4333162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6484886" y="3915089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6710657" y="3968988"/>
              <a:ext cx="4515422" cy="1618364"/>
            </a:xfrm>
            <a:custGeom>
              <a:avLst/>
              <a:pathLst>
                <a:path w="4515422" h="1618364">
                  <a:moveTo>
                    <a:pt x="0" y="1618364"/>
                  </a:moveTo>
                  <a:lnTo>
                    <a:pt x="417845" y="1613443"/>
                  </a:lnTo>
                  <a:lnTo>
                    <a:pt x="808732" y="1255463"/>
                  </a:lnTo>
                  <a:lnTo>
                    <a:pt x="1226577" y="936956"/>
                  </a:lnTo>
                  <a:lnTo>
                    <a:pt x="1630943" y="764171"/>
                  </a:lnTo>
                  <a:lnTo>
                    <a:pt x="2048788" y="634789"/>
                  </a:lnTo>
                  <a:lnTo>
                    <a:pt x="2453154" y="519209"/>
                  </a:lnTo>
                  <a:lnTo>
                    <a:pt x="2870999" y="389763"/>
                  </a:lnTo>
                  <a:lnTo>
                    <a:pt x="3288845" y="262408"/>
                  </a:lnTo>
                  <a:lnTo>
                    <a:pt x="3693211" y="162442"/>
                  </a:lnTo>
                  <a:lnTo>
                    <a:pt x="4111056" y="76259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6710657" y="4549460"/>
              <a:ext cx="2453154" cy="973180"/>
            </a:xfrm>
            <a:custGeom>
              <a:avLst/>
              <a:pathLst>
                <a:path w="2453154" h="973180">
                  <a:moveTo>
                    <a:pt x="0" y="973180"/>
                  </a:moveTo>
                  <a:lnTo>
                    <a:pt x="417845" y="905070"/>
                  </a:lnTo>
                  <a:lnTo>
                    <a:pt x="808732" y="742782"/>
                  </a:lnTo>
                  <a:lnTo>
                    <a:pt x="1226577" y="527078"/>
                  </a:lnTo>
                  <a:lnTo>
                    <a:pt x="1630943" y="298275"/>
                  </a:lnTo>
                  <a:lnTo>
                    <a:pt x="2048788" y="141951"/>
                  </a:lnTo>
                  <a:lnTo>
                    <a:pt x="245315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6710657" y="4204387"/>
              <a:ext cx="4515422" cy="1318253"/>
            </a:xfrm>
            <a:custGeom>
              <a:avLst/>
              <a:pathLst>
                <a:path w="4515422" h="1318253">
                  <a:moveTo>
                    <a:pt x="0" y="1318253"/>
                  </a:moveTo>
                  <a:lnTo>
                    <a:pt x="417845" y="1250257"/>
                  </a:lnTo>
                  <a:lnTo>
                    <a:pt x="808732" y="1089805"/>
                  </a:lnTo>
                  <a:lnTo>
                    <a:pt x="1226577" y="933699"/>
                  </a:lnTo>
                  <a:lnTo>
                    <a:pt x="1630943" y="750519"/>
                  </a:lnTo>
                  <a:lnTo>
                    <a:pt x="2048788" y="566262"/>
                  </a:lnTo>
                  <a:lnTo>
                    <a:pt x="2453154" y="414280"/>
                  </a:lnTo>
                  <a:lnTo>
                    <a:pt x="2870999" y="298995"/>
                  </a:lnTo>
                  <a:lnTo>
                    <a:pt x="3288845" y="224930"/>
                  </a:lnTo>
                  <a:lnTo>
                    <a:pt x="3693211" y="154059"/>
                  </a:lnTo>
                  <a:lnTo>
                    <a:pt x="4111056" y="92577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4" name="tx99"/>
            <p:cNvSpPr/>
            <p:nvPr/>
          </p:nvSpPr>
          <p:spPr>
            <a:xfrm>
              <a:off x="6354449" y="554189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6117277" y="512382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6117277" y="470575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07" name="tx102"/>
            <p:cNvSpPr/>
            <p:nvPr/>
          </p:nvSpPr>
          <p:spPr>
            <a:xfrm>
              <a:off x="6117277" y="428768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108" name="tx103"/>
            <p:cNvSpPr/>
            <p:nvPr/>
          </p:nvSpPr>
          <p:spPr>
            <a:xfrm>
              <a:off x="6273130" y="387109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09" name="pl104"/>
            <p:cNvSpPr/>
            <p:nvPr/>
          </p:nvSpPr>
          <p:spPr>
            <a:xfrm>
              <a:off x="6450091" y="55873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6450091" y="5169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6450091" y="47512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6450091" y="4333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6450091" y="39150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712850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937234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8759446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95816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104038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1122607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5"/>
            <p:cNvSpPr/>
            <p:nvPr/>
          </p:nvSpPr>
          <p:spPr>
            <a:xfrm>
              <a:off x="7047182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7849128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8678096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3" name="tx118"/>
            <p:cNvSpPr/>
            <p:nvPr/>
          </p:nvSpPr>
          <p:spPr>
            <a:xfrm>
              <a:off x="9479948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10319125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11127793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892602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379098" y="3646223"/>
              <a:ext cx="1178540" cy="133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FUNDEINFRA</a:t>
              </a:r>
            </a:p>
          </p:txBody>
        </p:sp>
        <p:sp>
          <p:nvSpPr>
            <p:cNvPr id="128" name="rc123"/>
            <p:cNvSpPr/>
            <p:nvPr/>
          </p:nvSpPr>
          <p:spPr>
            <a:xfrm>
              <a:off x="4101108" y="6097029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4"/>
            <p:cNvSpPr/>
            <p:nvPr/>
          </p:nvSpPr>
          <p:spPr>
            <a:xfrm>
              <a:off x="4170697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419264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26"/>
            <p:cNvSpPr/>
            <p:nvPr/>
          </p:nvSpPr>
          <p:spPr>
            <a:xfrm>
              <a:off x="548106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5503015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28"/>
            <p:cNvSpPr/>
            <p:nvPr/>
          </p:nvSpPr>
          <p:spPr>
            <a:xfrm>
              <a:off x="6791441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6813387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5" name="tx130"/>
            <p:cNvSpPr/>
            <p:nvPr/>
          </p:nvSpPr>
          <p:spPr>
            <a:xfrm>
              <a:off x="445974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36" name="tx131"/>
            <p:cNvSpPr/>
            <p:nvPr/>
          </p:nvSpPr>
          <p:spPr>
            <a:xfrm>
              <a:off x="5770114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37" name="tx132"/>
            <p:cNvSpPr/>
            <p:nvPr/>
          </p:nvSpPr>
          <p:spPr>
            <a:xfrm>
              <a:off x="7080486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Macro Setores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16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13593" y="2657980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13593" y="2160800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13593" y="1663619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9049" y="1683190"/>
              <a:ext cx="1509106" cy="1385999"/>
            </a:xfrm>
            <a:custGeom>
              <a:avLst/>
              <a:pathLst>
                <a:path w="1509106" h="1385999">
                  <a:moveTo>
                    <a:pt x="0" y="1385999"/>
                  </a:moveTo>
                  <a:lnTo>
                    <a:pt x="139648" y="1292869"/>
                  </a:lnTo>
                  <a:lnTo>
                    <a:pt x="270287" y="1198457"/>
                  </a:lnTo>
                  <a:lnTo>
                    <a:pt x="409936" y="1093623"/>
                  </a:lnTo>
                  <a:lnTo>
                    <a:pt x="545080" y="972527"/>
                  </a:lnTo>
                  <a:lnTo>
                    <a:pt x="684728" y="841659"/>
                  </a:lnTo>
                  <a:lnTo>
                    <a:pt x="819872" y="718023"/>
                  </a:lnTo>
                  <a:lnTo>
                    <a:pt x="959521" y="571066"/>
                  </a:lnTo>
                  <a:lnTo>
                    <a:pt x="1099170" y="416408"/>
                  </a:lnTo>
                  <a:lnTo>
                    <a:pt x="1234314" y="268507"/>
                  </a:lnTo>
                  <a:lnTo>
                    <a:pt x="1373962" y="131947"/>
                  </a:lnTo>
                  <a:lnTo>
                    <a:pt x="1509106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9049" y="2106375"/>
              <a:ext cx="819872" cy="921233"/>
            </a:xfrm>
            <a:custGeom>
              <a:avLst/>
              <a:pathLst>
                <a:path w="819872" h="921233">
                  <a:moveTo>
                    <a:pt x="0" y="921233"/>
                  </a:moveTo>
                  <a:lnTo>
                    <a:pt x="139648" y="785899"/>
                  </a:lnTo>
                  <a:lnTo>
                    <a:pt x="270287" y="642555"/>
                  </a:lnTo>
                  <a:lnTo>
                    <a:pt x="409936" y="485899"/>
                  </a:lnTo>
                  <a:lnTo>
                    <a:pt x="545080" y="341200"/>
                  </a:lnTo>
                  <a:lnTo>
                    <a:pt x="684728" y="178284"/>
                  </a:lnTo>
                  <a:lnTo>
                    <a:pt x="819872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089049" y="1450825"/>
              <a:ext cx="1509106" cy="1577080"/>
            </a:xfrm>
            <a:custGeom>
              <a:avLst/>
              <a:pathLst>
                <a:path w="1509106" h="1577080">
                  <a:moveTo>
                    <a:pt x="0" y="1577080"/>
                  </a:moveTo>
                  <a:lnTo>
                    <a:pt x="139648" y="1441827"/>
                  </a:lnTo>
                  <a:lnTo>
                    <a:pt x="270287" y="1302236"/>
                  </a:lnTo>
                  <a:lnTo>
                    <a:pt x="409936" y="1162162"/>
                  </a:lnTo>
                  <a:lnTo>
                    <a:pt x="545080" y="1016245"/>
                  </a:lnTo>
                  <a:lnTo>
                    <a:pt x="684728" y="870864"/>
                  </a:lnTo>
                  <a:lnTo>
                    <a:pt x="819872" y="723091"/>
                  </a:lnTo>
                  <a:lnTo>
                    <a:pt x="959521" y="572095"/>
                  </a:lnTo>
                  <a:lnTo>
                    <a:pt x="1099170" y="421320"/>
                  </a:lnTo>
                  <a:lnTo>
                    <a:pt x="1234314" y="276234"/>
                  </a:lnTo>
                  <a:lnTo>
                    <a:pt x="1373962" y="138362"/>
                  </a:lnTo>
                  <a:lnTo>
                    <a:pt x="1509106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tx11"/>
            <p:cNvSpPr/>
            <p:nvPr/>
          </p:nvSpPr>
          <p:spPr>
            <a:xfrm>
              <a:off x="801837" y="261398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17" name="tx12"/>
            <p:cNvSpPr/>
            <p:nvPr/>
          </p:nvSpPr>
          <p:spPr>
            <a:xfrm>
              <a:off x="801837" y="2117163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801837" y="1618137"/>
              <a:ext cx="14912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6B</a:t>
              </a:r>
            </a:p>
          </p:txBody>
        </p:sp>
        <p:sp>
          <p:nvSpPr>
            <p:cNvPr id="19" name="pl14"/>
            <p:cNvSpPr/>
            <p:nvPr/>
          </p:nvSpPr>
          <p:spPr>
            <a:xfrm>
              <a:off x="978799" y="26579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978799" y="21608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978799" y="16636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22869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49898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77377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204857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32336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259815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3"/>
            <p:cNvSpPr/>
            <p:nvPr/>
          </p:nvSpPr>
          <p:spPr>
            <a:xfrm>
              <a:off x="114737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141087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1692428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1946861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238620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2499869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1801260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5" name="tx30"/>
            <p:cNvSpPr/>
            <p:nvPr/>
          </p:nvSpPr>
          <p:spPr>
            <a:xfrm rot="-5400000">
              <a:off x="-118991" y="218440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1188163" y="1095020"/>
              <a:ext cx="1310878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37" name="rc32"/>
            <p:cNvSpPr/>
            <p:nvPr/>
          </p:nvSpPr>
          <p:spPr>
            <a:xfrm>
              <a:off x="274320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3030740" y="2881730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3030740" y="2556090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3030740" y="2230450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3030740" y="190481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3030740" y="157917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3114259" y="1568667"/>
              <a:ext cx="1670391" cy="1500522"/>
            </a:xfrm>
            <a:custGeom>
              <a:avLst/>
              <a:pathLst>
                <a:path w="1670391" h="1500522">
                  <a:moveTo>
                    <a:pt x="0" y="1500522"/>
                  </a:moveTo>
                  <a:lnTo>
                    <a:pt x="154573" y="1371382"/>
                  </a:lnTo>
                  <a:lnTo>
                    <a:pt x="299174" y="1250498"/>
                  </a:lnTo>
                  <a:lnTo>
                    <a:pt x="453748" y="1107338"/>
                  </a:lnTo>
                  <a:lnTo>
                    <a:pt x="603335" y="985689"/>
                  </a:lnTo>
                  <a:lnTo>
                    <a:pt x="757909" y="854851"/>
                  </a:lnTo>
                  <a:lnTo>
                    <a:pt x="907496" y="717620"/>
                  </a:lnTo>
                  <a:lnTo>
                    <a:pt x="1062069" y="583435"/>
                  </a:lnTo>
                  <a:lnTo>
                    <a:pt x="1216643" y="436929"/>
                  </a:lnTo>
                  <a:lnTo>
                    <a:pt x="1366230" y="285794"/>
                  </a:lnTo>
                  <a:lnTo>
                    <a:pt x="1520804" y="143522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3114259" y="2173843"/>
              <a:ext cx="907496" cy="890921"/>
            </a:xfrm>
            <a:custGeom>
              <a:avLst/>
              <a:pathLst>
                <a:path w="907496" h="890921">
                  <a:moveTo>
                    <a:pt x="0" y="890921"/>
                  </a:moveTo>
                  <a:lnTo>
                    <a:pt x="154573" y="758038"/>
                  </a:lnTo>
                  <a:lnTo>
                    <a:pt x="299174" y="630795"/>
                  </a:lnTo>
                  <a:lnTo>
                    <a:pt x="453748" y="476043"/>
                  </a:lnTo>
                  <a:lnTo>
                    <a:pt x="603335" y="323069"/>
                  </a:lnTo>
                  <a:lnTo>
                    <a:pt x="757909" y="166501"/>
                  </a:lnTo>
                  <a:lnTo>
                    <a:pt x="90749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3114259" y="1450825"/>
              <a:ext cx="1670391" cy="1611210"/>
            </a:xfrm>
            <a:custGeom>
              <a:avLst/>
              <a:pathLst>
                <a:path w="1670391" h="1611210">
                  <a:moveTo>
                    <a:pt x="0" y="1611210"/>
                  </a:moveTo>
                  <a:lnTo>
                    <a:pt x="154573" y="1476561"/>
                  </a:lnTo>
                  <a:lnTo>
                    <a:pt x="299174" y="1340149"/>
                  </a:lnTo>
                  <a:lnTo>
                    <a:pt x="453748" y="1193902"/>
                  </a:lnTo>
                  <a:lnTo>
                    <a:pt x="603335" y="1057258"/>
                  </a:lnTo>
                  <a:lnTo>
                    <a:pt x="757909" y="913291"/>
                  </a:lnTo>
                  <a:lnTo>
                    <a:pt x="907496" y="766186"/>
                  </a:lnTo>
                  <a:lnTo>
                    <a:pt x="1062069" y="618304"/>
                  </a:lnTo>
                  <a:lnTo>
                    <a:pt x="1216643" y="466478"/>
                  </a:lnTo>
                  <a:lnTo>
                    <a:pt x="1366230" y="313059"/>
                  </a:lnTo>
                  <a:lnTo>
                    <a:pt x="1520804" y="157894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6" name="tx41"/>
            <p:cNvSpPr/>
            <p:nvPr/>
          </p:nvSpPr>
          <p:spPr>
            <a:xfrm>
              <a:off x="2818984" y="283773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2818984" y="251209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2818984" y="2184909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2818984" y="186117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2818984" y="1534046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51" name="pl46"/>
            <p:cNvSpPr/>
            <p:nvPr/>
          </p:nvSpPr>
          <p:spPr>
            <a:xfrm>
              <a:off x="2995945" y="28817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2995945" y="25560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2995945" y="22304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2995945" y="1904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2995945" y="15791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326883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356800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387216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417632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448049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478465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57"/>
            <p:cNvSpPr/>
            <p:nvPr/>
          </p:nvSpPr>
          <p:spPr>
            <a:xfrm>
              <a:off x="3187513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347990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379081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4074620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4395747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4686365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390711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3182261" y="1125828"/>
              <a:ext cx="153438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ATAC. E DISTRIB.</a:t>
              </a:r>
            </a:p>
          </p:txBody>
        </p:sp>
        <p:sp>
          <p:nvSpPr>
            <p:cNvPr id="70" name="rc65"/>
            <p:cNvSpPr/>
            <p:nvPr/>
          </p:nvSpPr>
          <p:spPr>
            <a:xfrm>
              <a:off x="493776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225300" y="2821508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5225300" y="241710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5225300" y="2012694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5225300" y="1608287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0"/>
            <p:cNvSpPr/>
            <p:nvPr/>
          </p:nvSpPr>
          <p:spPr>
            <a:xfrm>
              <a:off x="5308819" y="1546695"/>
              <a:ext cx="1670391" cy="1522494"/>
            </a:xfrm>
            <a:custGeom>
              <a:avLst/>
              <a:pathLst>
                <a:path w="1670391" h="1522494">
                  <a:moveTo>
                    <a:pt x="0" y="1522494"/>
                  </a:moveTo>
                  <a:lnTo>
                    <a:pt x="154573" y="1381608"/>
                  </a:lnTo>
                  <a:lnTo>
                    <a:pt x="299174" y="1253525"/>
                  </a:lnTo>
                  <a:lnTo>
                    <a:pt x="453748" y="1123769"/>
                  </a:lnTo>
                  <a:lnTo>
                    <a:pt x="603335" y="979216"/>
                  </a:lnTo>
                  <a:lnTo>
                    <a:pt x="757909" y="842017"/>
                  </a:lnTo>
                  <a:lnTo>
                    <a:pt x="907496" y="705321"/>
                  </a:lnTo>
                  <a:lnTo>
                    <a:pt x="1062069" y="560997"/>
                  </a:lnTo>
                  <a:lnTo>
                    <a:pt x="1216643" y="419802"/>
                  </a:lnTo>
                  <a:lnTo>
                    <a:pt x="1366230" y="285684"/>
                  </a:lnTo>
                  <a:lnTo>
                    <a:pt x="1520804" y="149296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5308819" y="2105537"/>
              <a:ext cx="907496" cy="943890"/>
            </a:xfrm>
            <a:custGeom>
              <a:avLst/>
              <a:pathLst>
                <a:path w="907496" h="943890">
                  <a:moveTo>
                    <a:pt x="0" y="943890"/>
                  </a:moveTo>
                  <a:lnTo>
                    <a:pt x="154573" y="802783"/>
                  </a:lnTo>
                  <a:lnTo>
                    <a:pt x="299174" y="677301"/>
                  </a:lnTo>
                  <a:lnTo>
                    <a:pt x="453748" y="511991"/>
                  </a:lnTo>
                  <a:lnTo>
                    <a:pt x="603335" y="345542"/>
                  </a:lnTo>
                  <a:lnTo>
                    <a:pt x="757909" y="178939"/>
                  </a:lnTo>
                  <a:lnTo>
                    <a:pt x="90749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5308819" y="1450825"/>
              <a:ext cx="1670391" cy="1597590"/>
            </a:xfrm>
            <a:custGeom>
              <a:avLst/>
              <a:pathLst>
                <a:path w="1670391" h="1597590">
                  <a:moveTo>
                    <a:pt x="0" y="1597590"/>
                  </a:moveTo>
                  <a:lnTo>
                    <a:pt x="154573" y="1454748"/>
                  </a:lnTo>
                  <a:lnTo>
                    <a:pt x="299174" y="1322174"/>
                  </a:lnTo>
                  <a:lnTo>
                    <a:pt x="453748" y="1190197"/>
                  </a:lnTo>
                  <a:lnTo>
                    <a:pt x="603335" y="1053482"/>
                  </a:lnTo>
                  <a:lnTo>
                    <a:pt x="757909" y="909376"/>
                  </a:lnTo>
                  <a:lnTo>
                    <a:pt x="907496" y="767451"/>
                  </a:lnTo>
                  <a:lnTo>
                    <a:pt x="1062069" y="612452"/>
                  </a:lnTo>
                  <a:lnTo>
                    <a:pt x="1216643" y="463927"/>
                  </a:lnTo>
                  <a:lnTo>
                    <a:pt x="1366230" y="316382"/>
                  </a:lnTo>
                  <a:lnTo>
                    <a:pt x="1520804" y="162998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8" name="tx73"/>
            <p:cNvSpPr/>
            <p:nvPr/>
          </p:nvSpPr>
          <p:spPr>
            <a:xfrm>
              <a:off x="5013544" y="277751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5013544" y="237310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5013544" y="1967153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5013544" y="1564651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82" name="pl77"/>
            <p:cNvSpPr/>
            <p:nvPr/>
          </p:nvSpPr>
          <p:spPr>
            <a:xfrm>
              <a:off x="5190505" y="28215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5190505" y="24171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5190505" y="2012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190505" y="16082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546339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576256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606672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37088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67505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97921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87"/>
            <p:cNvSpPr/>
            <p:nvPr/>
          </p:nvSpPr>
          <p:spPr>
            <a:xfrm>
              <a:off x="5382073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567446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598537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6269180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6590307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7" name="tx92"/>
            <p:cNvSpPr/>
            <p:nvPr/>
          </p:nvSpPr>
          <p:spPr>
            <a:xfrm>
              <a:off x="6880925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610167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5646051" y="1125828"/>
              <a:ext cx="99592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VAREJISTA</a:t>
              </a:r>
            </a:p>
          </p:txBody>
        </p:sp>
        <p:sp>
          <p:nvSpPr>
            <p:cNvPr id="100" name="rc95"/>
            <p:cNvSpPr/>
            <p:nvPr/>
          </p:nvSpPr>
          <p:spPr>
            <a:xfrm>
              <a:off x="713232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7582166" y="2874394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7582166" y="2551409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7582166" y="2228424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7582166" y="1905439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7582166" y="1582453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7658308" y="1509406"/>
              <a:ext cx="1522840" cy="1559783"/>
            </a:xfrm>
            <a:custGeom>
              <a:avLst/>
              <a:pathLst>
                <a:path w="1522840" h="1559783">
                  <a:moveTo>
                    <a:pt x="0" y="1559783"/>
                  </a:moveTo>
                  <a:lnTo>
                    <a:pt x="140919" y="1425120"/>
                  </a:lnTo>
                  <a:lnTo>
                    <a:pt x="272747" y="1309613"/>
                  </a:lnTo>
                  <a:lnTo>
                    <a:pt x="413667" y="1163258"/>
                  </a:lnTo>
                  <a:lnTo>
                    <a:pt x="550040" y="1026299"/>
                  </a:lnTo>
                  <a:lnTo>
                    <a:pt x="690960" y="893704"/>
                  </a:lnTo>
                  <a:lnTo>
                    <a:pt x="827334" y="746633"/>
                  </a:lnTo>
                  <a:lnTo>
                    <a:pt x="968253" y="604400"/>
                  </a:lnTo>
                  <a:lnTo>
                    <a:pt x="1109173" y="449277"/>
                  </a:lnTo>
                  <a:lnTo>
                    <a:pt x="1245547" y="296755"/>
                  </a:lnTo>
                  <a:lnTo>
                    <a:pt x="1386466" y="161675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7658308" y="2052564"/>
              <a:ext cx="827334" cy="995978"/>
            </a:xfrm>
            <a:custGeom>
              <a:avLst/>
              <a:pathLst>
                <a:path w="827334" h="995978">
                  <a:moveTo>
                    <a:pt x="0" y="995978"/>
                  </a:moveTo>
                  <a:lnTo>
                    <a:pt x="140919" y="859577"/>
                  </a:lnTo>
                  <a:lnTo>
                    <a:pt x="272747" y="716241"/>
                  </a:lnTo>
                  <a:lnTo>
                    <a:pt x="413667" y="562445"/>
                  </a:lnTo>
                  <a:lnTo>
                    <a:pt x="550040" y="379043"/>
                  </a:lnTo>
                  <a:lnTo>
                    <a:pt x="690960" y="210947"/>
                  </a:lnTo>
                  <a:lnTo>
                    <a:pt x="82733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7658308" y="1450825"/>
              <a:ext cx="1522840" cy="1597489"/>
            </a:xfrm>
            <a:custGeom>
              <a:avLst/>
              <a:pathLst>
                <a:path w="1522840" h="1597489">
                  <a:moveTo>
                    <a:pt x="0" y="1597489"/>
                  </a:moveTo>
                  <a:lnTo>
                    <a:pt x="140919" y="1460592"/>
                  </a:lnTo>
                  <a:lnTo>
                    <a:pt x="272747" y="1324749"/>
                  </a:lnTo>
                  <a:lnTo>
                    <a:pt x="413667" y="1176311"/>
                  </a:lnTo>
                  <a:lnTo>
                    <a:pt x="550040" y="1039008"/>
                  </a:lnTo>
                  <a:lnTo>
                    <a:pt x="690960" y="891717"/>
                  </a:lnTo>
                  <a:lnTo>
                    <a:pt x="827334" y="742618"/>
                  </a:lnTo>
                  <a:lnTo>
                    <a:pt x="968253" y="595508"/>
                  </a:lnTo>
                  <a:lnTo>
                    <a:pt x="1109173" y="443889"/>
                  </a:lnTo>
                  <a:lnTo>
                    <a:pt x="1245547" y="294911"/>
                  </a:lnTo>
                  <a:lnTo>
                    <a:pt x="1386466" y="150231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9" name="tx104"/>
            <p:cNvSpPr/>
            <p:nvPr/>
          </p:nvSpPr>
          <p:spPr>
            <a:xfrm>
              <a:off x="7214557" y="282891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10" name="tx105"/>
            <p:cNvSpPr/>
            <p:nvPr/>
          </p:nvSpPr>
          <p:spPr>
            <a:xfrm>
              <a:off x="7214557" y="2505927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111" name="tx106"/>
            <p:cNvSpPr/>
            <p:nvPr/>
          </p:nvSpPr>
          <p:spPr>
            <a:xfrm>
              <a:off x="7214557" y="2182882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112" name="tx107"/>
            <p:cNvSpPr/>
            <p:nvPr/>
          </p:nvSpPr>
          <p:spPr>
            <a:xfrm>
              <a:off x="7214557" y="1859957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113" name="tx108"/>
            <p:cNvSpPr/>
            <p:nvPr/>
          </p:nvSpPr>
          <p:spPr>
            <a:xfrm>
              <a:off x="7214557" y="153697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14" name="pl109"/>
            <p:cNvSpPr/>
            <p:nvPr/>
          </p:nvSpPr>
          <p:spPr>
            <a:xfrm>
              <a:off x="7547371" y="28743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547371" y="25514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7547371" y="22284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7547371" y="19054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7547371" y="15824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779922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5"/>
            <p:cNvSpPr/>
            <p:nvPr/>
          </p:nvSpPr>
          <p:spPr>
            <a:xfrm>
              <a:off x="807197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16"/>
            <p:cNvSpPr/>
            <p:nvPr/>
          </p:nvSpPr>
          <p:spPr>
            <a:xfrm>
              <a:off x="834926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17"/>
            <p:cNvSpPr/>
            <p:nvPr/>
          </p:nvSpPr>
          <p:spPr>
            <a:xfrm>
              <a:off x="862656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18"/>
            <p:cNvSpPr/>
            <p:nvPr/>
          </p:nvSpPr>
          <p:spPr>
            <a:xfrm>
              <a:off x="890385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19"/>
            <p:cNvSpPr/>
            <p:nvPr/>
          </p:nvSpPr>
          <p:spPr>
            <a:xfrm>
              <a:off x="918114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0"/>
            <p:cNvSpPr/>
            <p:nvPr/>
          </p:nvSpPr>
          <p:spPr>
            <a:xfrm>
              <a:off x="771790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798386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26791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8" name="tx123"/>
            <p:cNvSpPr/>
            <p:nvPr/>
          </p:nvSpPr>
          <p:spPr>
            <a:xfrm>
              <a:off x="852485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8819112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9082862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3773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32" name="tx127"/>
            <p:cNvSpPr/>
            <p:nvPr/>
          </p:nvSpPr>
          <p:spPr>
            <a:xfrm>
              <a:off x="7723748" y="1064034"/>
              <a:ext cx="1391959" cy="197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133" name="rc128"/>
            <p:cNvSpPr/>
            <p:nvPr/>
          </p:nvSpPr>
          <p:spPr>
            <a:xfrm>
              <a:off x="932688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9776726" y="2731773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0"/>
            <p:cNvSpPr/>
            <p:nvPr/>
          </p:nvSpPr>
          <p:spPr>
            <a:xfrm>
              <a:off x="9776726" y="231003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1"/>
            <p:cNvSpPr/>
            <p:nvPr/>
          </p:nvSpPr>
          <p:spPr>
            <a:xfrm>
              <a:off x="9776726" y="1888288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2"/>
            <p:cNvSpPr/>
            <p:nvPr/>
          </p:nvSpPr>
          <p:spPr>
            <a:xfrm>
              <a:off x="9776726" y="146654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9852868" y="2017609"/>
              <a:ext cx="1522840" cy="1051580"/>
            </a:xfrm>
            <a:custGeom>
              <a:avLst/>
              <a:pathLst>
                <a:path w="1522840" h="1051580">
                  <a:moveTo>
                    <a:pt x="0" y="1051580"/>
                  </a:moveTo>
                  <a:lnTo>
                    <a:pt x="140919" y="966032"/>
                  </a:lnTo>
                  <a:lnTo>
                    <a:pt x="272747" y="885084"/>
                  </a:lnTo>
                  <a:lnTo>
                    <a:pt x="413667" y="784928"/>
                  </a:lnTo>
                  <a:lnTo>
                    <a:pt x="550040" y="680102"/>
                  </a:lnTo>
                  <a:lnTo>
                    <a:pt x="690960" y="597035"/>
                  </a:lnTo>
                  <a:lnTo>
                    <a:pt x="827334" y="513745"/>
                  </a:lnTo>
                  <a:lnTo>
                    <a:pt x="968253" y="430824"/>
                  </a:lnTo>
                  <a:lnTo>
                    <a:pt x="1109173" y="331847"/>
                  </a:lnTo>
                  <a:lnTo>
                    <a:pt x="1245547" y="231538"/>
                  </a:lnTo>
                  <a:lnTo>
                    <a:pt x="1386466" y="119901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4"/>
            <p:cNvSpPr/>
            <p:nvPr/>
          </p:nvSpPr>
          <p:spPr>
            <a:xfrm>
              <a:off x="9852868" y="2369950"/>
              <a:ext cx="827334" cy="674966"/>
            </a:xfrm>
            <a:custGeom>
              <a:avLst/>
              <a:pathLst>
                <a:path w="827334" h="674966">
                  <a:moveTo>
                    <a:pt x="0" y="674966"/>
                  </a:moveTo>
                  <a:lnTo>
                    <a:pt x="140919" y="567692"/>
                  </a:lnTo>
                  <a:lnTo>
                    <a:pt x="272747" y="486286"/>
                  </a:lnTo>
                  <a:lnTo>
                    <a:pt x="413667" y="378083"/>
                  </a:lnTo>
                  <a:lnTo>
                    <a:pt x="550040" y="257752"/>
                  </a:lnTo>
                  <a:lnTo>
                    <a:pt x="690960" y="120474"/>
                  </a:lnTo>
                  <a:lnTo>
                    <a:pt x="82733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5"/>
            <p:cNvSpPr/>
            <p:nvPr/>
          </p:nvSpPr>
          <p:spPr>
            <a:xfrm>
              <a:off x="9852868" y="1450825"/>
              <a:ext cx="1522840" cy="1562353"/>
            </a:xfrm>
            <a:custGeom>
              <a:avLst/>
              <a:pathLst>
                <a:path w="1522840" h="1562353">
                  <a:moveTo>
                    <a:pt x="0" y="1562353"/>
                  </a:moveTo>
                  <a:lnTo>
                    <a:pt x="140919" y="1425212"/>
                  </a:lnTo>
                  <a:lnTo>
                    <a:pt x="272747" y="1287360"/>
                  </a:lnTo>
                  <a:lnTo>
                    <a:pt x="413667" y="1147466"/>
                  </a:lnTo>
                  <a:lnTo>
                    <a:pt x="550040" y="1005536"/>
                  </a:lnTo>
                  <a:lnTo>
                    <a:pt x="690960" y="862399"/>
                  </a:lnTo>
                  <a:lnTo>
                    <a:pt x="827334" y="722487"/>
                  </a:lnTo>
                  <a:lnTo>
                    <a:pt x="968253" y="582236"/>
                  </a:lnTo>
                  <a:lnTo>
                    <a:pt x="1109173" y="443273"/>
                  </a:lnTo>
                  <a:lnTo>
                    <a:pt x="1245547" y="300156"/>
                  </a:lnTo>
                  <a:lnTo>
                    <a:pt x="1386466" y="151377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1" name="tx136"/>
            <p:cNvSpPr/>
            <p:nvPr/>
          </p:nvSpPr>
          <p:spPr>
            <a:xfrm>
              <a:off x="9409117" y="268629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9463290" y="2264548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1.0B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9463290" y="1842806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1.5B</a:t>
              </a:r>
            </a:p>
          </p:txBody>
        </p:sp>
        <p:sp>
          <p:nvSpPr>
            <p:cNvPr id="144" name="tx139"/>
            <p:cNvSpPr/>
            <p:nvPr/>
          </p:nvSpPr>
          <p:spPr>
            <a:xfrm>
              <a:off x="9463290" y="1421063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2.0B</a:t>
              </a:r>
            </a:p>
          </p:txBody>
        </p:sp>
        <p:sp>
          <p:nvSpPr>
            <p:cNvPr id="145" name="pl140"/>
            <p:cNvSpPr/>
            <p:nvPr/>
          </p:nvSpPr>
          <p:spPr>
            <a:xfrm>
              <a:off x="9741931" y="27317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1"/>
            <p:cNvSpPr/>
            <p:nvPr/>
          </p:nvSpPr>
          <p:spPr>
            <a:xfrm>
              <a:off x="9741931" y="23100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2"/>
            <p:cNvSpPr/>
            <p:nvPr/>
          </p:nvSpPr>
          <p:spPr>
            <a:xfrm>
              <a:off x="9741931" y="18882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3"/>
            <p:cNvSpPr/>
            <p:nvPr/>
          </p:nvSpPr>
          <p:spPr>
            <a:xfrm>
              <a:off x="9741931" y="14665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4"/>
            <p:cNvSpPr/>
            <p:nvPr/>
          </p:nvSpPr>
          <p:spPr>
            <a:xfrm>
              <a:off x="999378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5"/>
            <p:cNvSpPr/>
            <p:nvPr/>
          </p:nvSpPr>
          <p:spPr>
            <a:xfrm>
              <a:off x="1026653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46"/>
            <p:cNvSpPr/>
            <p:nvPr/>
          </p:nvSpPr>
          <p:spPr>
            <a:xfrm>
              <a:off x="1054382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47"/>
            <p:cNvSpPr/>
            <p:nvPr/>
          </p:nvSpPr>
          <p:spPr>
            <a:xfrm>
              <a:off x="1082112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48"/>
            <p:cNvSpPr/>
            <p:nvPr/>
          </p:nvSpPr>
          <p:spPr>
            <a:xfrm>
              <a:off x="1109841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49"/>
            <p:cNvSpPr/>
            <p:nvPr/>
          </p:nvSpPr>
          <p:spPr>
            <a:xfrm>
              <a:off x="1137570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0"/>
            <p:cNvSpPr/>
            <p:nvPr/>
          </p:nvSpPr>
          <p:spPr>
            <a:xfrm>
              <a:off x="991246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56" name="tx151"/>
            <p:cNvSpPr/>
            <p:nvPr/>
          </p:nvSpPr>
          <p:spPr>
            <a:xfrm>
              <a:off x="1017842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57" name="tx152"/>
            <p:cNvSpPr/>
            <p:nvPr/>
          </p:nvSpPr>
          <p:spPr>
            <a:xfrm>
              <a:off x="1046247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58" name="tx153"/>
            <p:cNvSpPr/>
            <p:nvPr/>
          </p:nvSpPr>
          <p:spPr>
            <a:xfrm>
              <a:off x="1071941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59" name="tx154"/>
            <p:cNvSpPr/>
            <p:nvPr/>
          </p:nvSpPr>
          <p:spPr>
            <a:xfrm>
              <a:off x="11013672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60" name="tx155"/>
            <p:cNvSpPr/>
            <p:nvPr/>
          </p:nvSpPr>
          <p:spPr>
            <a:xfrm>
              <a:off x="11277422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61" name="tx156"/>
            <p:cNvSpPr/>
            <p:nvPr/>
          </p:nvSpPr>
          <p:spPr>
            <a:xfrm>
              <a:off x="1057194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62" name="tx157"/>
            <p:cNvSpPr/>
            <p:nvPr/>
          </p:nvSpPr>
          <p:spPr>
            <a:xfrm>
              <a:off x="9730160" y="1095020"/>
              <a:ext cx="1768256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163" name="rc158"/>
            <p:cNvSpPr/>
            <p:nvPr/>
          </p:nvSpPr>
          <p:spPr>
            <a:xfrm>
              <a:off x="54864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l159"/>
            <p:cNvSpPr/>
            <p:nvPr/>
          </p:nvSpPr>
          <p:spPr>
            <a:xfrm>
              <a:off x="1175899" y="5656243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0"/>
            <p:cNvSpPr/>
            <p:nvPr/>
          </p:nvSpPr>
          <p:spPr>
            <a:xfrm>
              <a:off x="1175899" y="5061087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1"/>
            <p:cNvSpPr/>
            <p:nvPr/>
          </p:nvSpPr>
          <p:spPr>
            <a:xfrm>
              <a:off x="1175899" y="4465931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2"/>
            <p:cNvSpPr/>
            <p:nvPr/>
          </p:nvSpPr>
          <p:spPr>
            <a:xfrm>
              <a:off x="1243977" y="3968988"/>
              <a:ext cx="1361555" cy="1554175"/>
            </a:xfrm>
            <a:custGeom>
              <a:avLst/>
              <a:pathLst>
                <a:path w="1361555" h="1554175">
                  <a:moveTo>
                    <a:pt x="0" y="1554175"/>
                  </a:moveTo>
                  <a:lnTo>
                    <a:pt x="125994" y="1414411"/>
                  </a:lnTo>
                  <a:lnTo>
                    <a:pt x="243860" y="1280249"/>
                  </a:lnTo>
                  <a:lnTo>
                    <a:pt x="369855" y="1148636"/>
                  </a:lnTo>
                  <a:lnTo>
                    <a:pt x="491785" y="1005032"/>
                  </a:lnTo>
                  <a:lnTo>
                    <a:pt x="617780" y="856148"/>
                  </a:lnTo>
                  <a:lnTo>
                    <a:pt x="739710" y="694397"/>
                  </a:lnTo>
                  <a:lnTo>
                    <a:pt x="865705" y="521958"/>
                  </a:lnTo>
                  <a:lnTo>
                    <a:pt x="991700" y="374269"/>
                  </a:lnTo>
                  <a:lnTo>
                    <a:pt x="1113630" y="235885"/>
                  </a:lnTo>
                  <a:lnTo>
                    <a:pt x="1239625" y="113111"/>
                  </a:lnTo>
                  <a:lnTo>
                    <a:pt x="136155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3"/>
            <p:cNvSpPr/>
            <p:nvPr/>
          </p:nvSpPr>
          <p:spPr>
            <a:xfrm>
              <a:off x="1243977" y="4328098"/>
              <a:ext cx="739710" cy="1202502"/>
            </a:xfrm>
            <a:custGeom>
              <a:avLst/>
              <a:pathLst>
                <a:path w="739710" h="1202502">
                  <a:moveTo>
                    <a:pt x="0" y="1202502"/>
                  </a:moveTo>
                  <a:lnTo>
                    <a:pt x="125994" y="1082824"/>
                  </a:lnTo>
                  <a:lnTo>
                    <a:pt x="243860" y="980987"/>
                  </a:lnTo>
                  <a:lnTo>
                    <a:pt x="369855" y="871101"/>
                  </a:lnTo>
                  <a:lnTo>
                    <a:pt x="491785" y="726823"/>
                  </a:lnTo>
                  <a:lnTo>
                    <a:pt x="617780" y="575742"/>
                  </a:lnTo>
                  <a:lnTo>
                    <a:pt x="73971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4"/>
            <p:cNvSpPr/>
            <p:nvPr/>
          </p:nvSpPr>
          <p:spPr>
            <a:xfrm>
              <a:off x="1243977" y="4771399"/>
              <a:ext cx="1361555" cy="815953"/>
            </a:xfrm>
            <a:custGeom>
              <a:avLst/>
              <a:pathLst>
                <a:path w="1361555" h="815953">
                  <a:moveTo>
                    <a:pt x="0" y="815953"/>
                  </a:moveTo>
                  <a:lnTo>
                    <a:pt x="125994" y="752397"/>
                  </a:lnTo>
                  <a:lnTo>
                    <a:pt x="243860" y="681057"/>
                  </a:lnTo>
                  <a:lnTo>
                    <a:pt x="369855" y="611996"/>
                  </a:lnTo>
                  <a:lnTo>
                    <a:pt x="491785" y="534444"/>
                  </a:lnTo>
                  <a:lnTo>
                    <a:pt x="617780" y="458392"/>
                  </a:lnTo>
                  <a:lnTo>
                    <a:pt x="739710" y="378724"/>
                  </a:lnTo>
                  <a:lnTo>
                    <a:pt x="865705" y="297424"/>
                  </a:lnTo>
                  <a:lnTo>
                    <a:pt x="991700" y="215763"/>
                  </a:lnTo>
                  <a:lnTo>
                    <a:pt x="1113630" y="139106"/>
                  </a:lnTo>
                  <a:lnTo>
                    <a:pt x="1239625" y="68256"/>
                  </a:lnTo>
                  <a:lnTo>
                    <a:pt x="136155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0" name="tx165"/>
            <p:cNvSpPr/>
            <p:nvPr/>
          </p:nvSpPr>
          <p:spPr>
            <a:xfrm>
              <a:off x="1045463" y="5610761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1" name="tx166"/>
            <p:cNvSpPr/>
            <p:nvPr/>
          </p:nvSpPr>
          <p:spPr>
            <a:xfrm>
              <a:off x="876097" y="5015605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50M</a:t>
              </a:r>
            </a:p>
          </p:txBody>
        </p:sp>
        <p:sp>
          <p:nvSpPr>
            <p:cNvPr id="172" name="tx167"/>
            <p:cNvSpPr/>
            <p:nvPr/>
          </p:nvSpPr>
          <p:spPr>
            <a:xfrm>
              <a:off x="808290" y="442044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73" name="pl168"/>
            <p:cNvSpPr/>
            <p:nvPr/>
          </p:nvSpPr>
          <p:spPr>
            <a:xfrm>
              <a:off x="1141105" y="56562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69"/>
            <p:cNvSpPr/>
            <p:nvPr/>
          </p:nvSpPr>
          <p:spPr>
            <a:xfrm>
              <a:off x="1141105" y="5061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0"/>
            <p:cNvSpPr/>
            <p:nvPr/>
          </p:nvSpPr>
          <p:spPr>
            <a:xfrm>
              <a:off x="1141105" y="44659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1"/>
            <p:cNvSpPr/>
            <p:nvPr/>
          </p:nvSpPr>
          <p:spPr>
            <a:xfrm>
              <a:off x="136997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2"/>
            <p:cNvSpPr/>
            <p:nvPr/>
          </p:nvSpPr>
          <p:spPr>
            <a:xfrm>
              <a:off x="161383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3"/>
            <p:cNvSpPr/>
            <p:nvPr/>
          </p:nvSpPr>
          <p:spPr>
            <a:xfrm>
              <a:off x="18617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4"/>
            <p:cNvSpPr/>
            <p:nvPr/>
          </p:nvSpPr>
          <p:spPr>
            <a:xfrm>
              <a:off x="210968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5"/>
            <p:cNvSpPr/>
            <p:nvPr/>
          </p:nvSpPr>
          <p:spPr>
            <a:xfrm>
              <a:off x="235760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76"/>
            <p:cNvSpPr/>
            <p:nvPr/>
          </p:nvSpPr>
          <p:spPr>
            <a:xfrm>
              <a:off x="260553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77"/>
            <p:cNvSpPr/>
            <p:nvPr/>
          </p:nvSpPr>
          <p:spPr>
            <a:xfrm>
              <a:off x="1288652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83" name="tx178"/>
            <p:cNvSpPr/>
            <p:nvPr/>
          </p:nvSpPr>
          <p:spPr>
            <a:xfrm>
              <a:off x="1525726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84" name="tx179"/>
            <p:cNvSpPr/>
            <p:nvPr/>
          </p:nvSpPr>
          <p:spPr>
            <a:xfrm>
              <a:off x="1780408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85" name="tx180"/>
            <p:cNvSpPr/>
            <p:nvPr/>
          </p:nvSpPr>
          <p:spPr>
            <a:xfrm>
              <a:off x="200797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86" name="tx181"/>
            <p:cNvSpPr/>
            <p:nvPr/>
          </p:nvSpPr>
          <p:spPr>
            <a:xfrm>
              <a:off x="2272865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87" name="tx182"/>
            <p:cNvSpPr/>
            <p:nvPr/>
          </p:nvSpPr>
          <p:spPr>
            <a:xfrm>
              <a:off x="2507247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88" name="tx183"/>
            <p:cNvSpPr/>
            <p:nvPr/>
          </p:nvSpPr>
          <p:spPr>
            <a:xfrm>
              <a:off x="1882413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89" name="tx184"/>
            <p:cNvSpPr/>
            <p:nvPr/>
          </p:nvSpPr>
          <p:spPr>
            <a:xfrm rot="-5400000">
              <a:off x="-118991" y="4702566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90" name="tx185"/>
            <p:cNvSpPr/>
            <p:nvPr/>
          </p:nvSpPr>
          <p:spPr>
            <a:xfrm>
              <a:off x="989906" y="3613183"/>
              <a:ext cx="186969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EXT. MIN. OU FÓSSIL</a:t>
              </a:r>
            </a:p>
          </p:txBody>
        </p:sp>
        <p:sp>
          <p:nvSpPr>
            <p:cNvPr id="191" name="rc186"/>
            <p:cNvSpPr/>
            <p:nvPr/>
          </p:nvSpPr>
          <p:spPr>
            <a:xfrm>
              <a:off x="274320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l187"/>
            <p:cNvSpPr/>
            <p:nvPr/>
          </p:nvSpPr>
          <p:spPr>
            <a:xfrm>
              <a:off x="3030740" y="5383726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88"/>
            <p:cNvSpPr/>
            <p:nvPr/>
          </p:nvSpPr>
          <p:spPr>
            <a:xfrm>
              <a:off x="3030740" y="5038108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89"/>
            <p:cNvSpPr/>
            <p:nvPr/>
          </p:nvSpPr>
          <p:spPr>
            <a:xfrm>
              <a:off x="3030740" y="4692490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0"/>
            <p:cNvSpPr/>
            <p:nvPr/>
          </p:nvSpPr>
          <p:spPr>
            <a:xfrm>
              <a:off x="3030740" y="434687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1"/>
            <p:cNvSpPr/>
            <p:nvPr/>
          </p:nvSpPr>
          <p:spPr>
            <a:xfrm>
              <a:off x="3030740" y="4001253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2"/>
            <p:cNvSpPr/>
            <p:nvPr/>
          </p:nvSpPr>
          <p:spPr>
            <a:xfrm>
              <a:off x="3114259" y="4029393"/>
              <a:ext cx="1670391" cy="1557959"/>
            </a:xfrm>
            <a:custGeom>
              <a:avLst/>
              <a:pathLst>
                <a:path w="1670391" h="1557959">
                  <a:moveTo>
                    <a:pt x="0" y="1557959"/>
                  </a:moveTo>
                  <a:lnTo>
                    <a:pt x="154573" y="1430947"/>
                  </a:lnTo>
                  <a:lnTo>
                    <a:pt x="299174" y="1308341"/>
                  </a:lnTo>
                  <a:lnTo>
                    <a:pt x="453748" y="1160338"/>
                  </a:lnTo>
                  <a:lnTo>
                    <a:pt x="603335" y="1027623"/>
                  </a:lnTo>
                  <a:lnTo>
                    <a:pt x="757909" y="889205"/>
                  </a:lnTo>
                  <a:lnTo>
                    <a:pt x="907496" y="748014"/>
                  </a:lnTo>
                  <a:lnTo>
                    <a:pt x="1062069" y="611214"/>
                  </a:lnTo>
                  <a:lnTo>
                    <a:pt x="1216643" y="458550"/>
                  </a:lnTo>
                  <a:lnTo>
                    <a:pt x="1366230" y="308252"/>
                  </a:lnTo>
                  <a:lnTo>
                    <a:pt x="1520804" y="156016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3"/>
            <p:cNvSpPr/>
            <p:nvPr/>
          </p:nvSpPr>
          <p:spPr>
            <a:xfrm>
              <a:off x="3114259" y="4603409"/>
              <a:ext cx="907496" cy="976248"/>
            </a:xfrm>
            <a:custGeom>
              <a:avLst/>
              <a:pathLst>
                <a:path w="907496" h="976248">
                  <a:moveTo>
                    <a:pt x="0" y="976248"/>
                  </a:moveTo>
                  <a:lnTo>
                    <a:pt x="154573" y="833435"/>
                  </a:lnTo>
                  <a:lnTo>
                    <a:pt x="299174" y="695330"/>
                  </a:lnTo>
                  <a:lnTo>
                    <a:pt x="453748" y="523257"/>
                  </a:lnTo>
                  <a:lnTo>
                    <a:pt x="603335" y="368939"/>
                  </a:lnTo>
                  <a:lnTo>
                    <a:pt x="757909" y="197473"/>
                  </a:lnTo>
                  <a:lnTo>
                    <a:pt x="90749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4"/>
            <p:cNvSpPr/>
            <p:nvPr/>
          </p:nvSpPr>
          <p:spPr>
            <a:xfrm>
              <a:off x="3114259" y="3968988"/>
              <a:ext cx="1670391" cy="1614148"/>
            </a:xfrm>
            <a:custGeom>
              <a:avLst/>
              <a:pathLst>
                <a:path w="1670391" h="1614148">
                  <a:moveTo>
                    <a:pt x="0" y="1614148"/>
                  </a:moveTo>
                  <a:lnTo>
                    <a:pt x="154573" y="1475200"/>
                  </a:lnTo>
                  <a:lnTo>
                    <a:pt x="299174" y="1337943"/>
                  </a:lnTo>
                  <a:lnTo>
                    <a:pt x="453748" y="1192726"/>
                  </a:lnTo>
                  <a:lnTo>
                    <a:pt x="603335" y="1053918"/>
                  </a:lnTo>
                  <a:lnTo>
                    <a:pt x="757909" y="905504"/>
                  </a:lnTo>
                  <a:lnTo>
                    <a:pt x="907496" y="758653"/>
                  </a:lnTo>
                  <a:lnTo>
                    <a:pt x="1062069" y="610346"/>
                  </a:lnTo>
                  <a:lnTo>
                    <a:pt x="1216643" y="458225"/>
                  </a:lnTo>
                  <a:lnTo>
                    <a:pt x="1366230" y="306511"/>
                  </a:lnTo>
                  <a:lnTo>
                    <a:pt x="1520804" y="154906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00" name="tx195"/>
            <p:cNvSpPr/>
            <p:nvPr/>
          </p:nvSpPr>
          <p:spPr>
            <a:xfrm>
              <a:off x="2818984" y="533973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01" name="tx196"/>
            <p:cNvSpPr/>
            <p:nvPr/>
          </p:nvSpPr>
          <p:spPr>
            <a:xfrm>
              <a:off x="2818984" y="4994114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2" name="tx197"/>
            <p:cNvSpPr/>
            <p:nvPr/>
          </p:nvSpPr>
          <p:spPr>
            <a:xfrm>
              <a:off x="2818984" y="464694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03" name="tx198"/>
            <p:cNvSpPr/>
            <p:nvPr/>
          </p:nvSpPr>
          <p:spPr>
            <a:xfrm>
              <a:off x="2818984" y="4303235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04" name="tx199"/>
            <p:cNvSpPr/>
            <p:nvPr/>
          </p:nvSpPr>
          <p:spPr>
            <a:xfrm>
              <a:off x="2818984" y="3956129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205" name="pl200"/>
            <p:cNvSpPr/>
            <p:nvPr/>
          </p:nvSpPr>
          <p:spPr>
            <a:xfrm>
              <a:off x="2995945" y="5383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1"/>
            <p:cNvSpPr/>
            <p:nvPr/>
          </p:nvSpPr>
          <p:spPr>
            <a:xfrm>
              <a:off x="2995945" y="50381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2"/>
            <p:cNvSpPr/>
            <p:nvPr/>
          </p:nvSpPr>
          <p:spPr>
            <a:xfrm>
              <a:off x="2995945" y="4692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3"/>
            <p:cNvSpPr/>
            <p:nvPr/>
          </p:nvSpPr>
          <p:spPr>
            <a:xfrm>
              <a:off x="2995945" y="4346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4"/>
            <p:cNvSpPr/>
            <p:nvPr/>
          </p:nvSpPr>
          <p:spPr>
            <a:xfrm>
              <a:off x="2995945" y="4001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5"/>
            <p:cNvSpPr/>
            <p:nvPr/>
          </p:nvSpPr>
          <p:spPr>
            <a:xfrm>
              <a:off x="326883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06"/>
            <p:cNvSpPr/>
            <p:nvPr/>
          </p:nvSpPr>
          <p:spPr>
            <a:xfrm>
              <a:off x="356800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07"/>
            <p:cNvSpPr/>
            <p:nvPr/>
          </p:nvSpPr>
          <p:spPr>
            <a:xfrm>
              <a:off x="38721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08"/>
            <p:cNvSpPr/>
            <p:nvPr/>
          </p:nvSpPr>
          <p:spPr>
            <a:xfrm>
              <a:off x="417632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09"/>
            <p:cNvSpPr/>
            <p:nvPr/>
          </p:nvSpPr>
          <p:spPr>
            <a:xfrm>
              <a:off x="448049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0"/>
            <p:cNvSpPr/>
            <p:nvPr/>
          </p:nvSpPr>
          <p:spPr>
            <a:xfrm>
              <a:off x="4784651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1"/>
            <p:cNvSpPr/>
            <p:nvPr/>
          </p:nvSpPr>
          <p:spPr>
            <a:xfrm>
              <a:off x="3187513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17" name="tx212"/>
            <p:cNvSpPr/>
            <p:nvPr/>
          </p:nvSpPr>
          <p:spPr>
            <a:xfrm>
              <a:off x="3479901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18" name="tx213"/>
            <p:cNvSpPr/>
            <p:nvPr/>
          </p:nvSpPr>
          <p:spPr>
            <a:xfrm>
              <a:off x="379081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19" name="tx214"/>
            <p:cNvSpPr/>
            <p:nvPr/>
          </p:nvSpPr>
          <p:spPr>
            <a:xfrm>
              <a:off x="4074620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20" name="tx215"/>
            <p:cNvSpPr/>
            <p:nvPr/>
          </p:nvSpPr>
          <p:spPr>
            <a:xfrm>
              <a:off x="4395747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21" name="tx216"/>
            <p:cNvSpPr/>
            <p:nvPr/>
          </p:nvSpPr>
          <p:spPr>
            <a:xfrm>
              <a:off x="4686365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22" name="tx217"/>
            <p:cNvSpPr/>
            <p:nvPr/>
          </p:nvSpPr>
          <p:spPr>
            <a:xfrm>
              <a:off x="3907113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23" name="tx218"/>
            <p:cNvSpPr/>
            <p:nvPr/>
          </p:nvSpPr>
          <p:spPr>
            <a:xfrm>
              <a:off x="3456670" y="3613183"/>
              <a:ext cx="985569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224" name="rc219"/>
            <p:cNvSpPr/>
            <p:nvPr/>
          </p:nvSpPr>
          <p:spPr>
            <a:xfrm>
              <a:off x="493776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l220"/>
            <p:cNvSpPr/>
            <p:nvPr/>
          </p:nvSpPr>
          <p:spPr>
            <a:xfrm>
              <a:off x="5401830" y="5348108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1"/>
            <p:cNvSpPr/>
            <p:nvPr/>
          </p:nvSpPr>
          <p:spPr>
            <a:xfrm>
              <a:off x="5401830" y="5004905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2"/>
            <p:cNvSpPr/>
            <p:nvPr/>
          </p:nvSpPr>
          <p:spPr>
            <a:xfrm>
              <a:off x="5401830" y="4661703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3"/>
            <p:cNvSpPr/>
            <p:nvPr/>
          </p:nvSpPr>
          <p:spPr>
            <a:xfrm>
              <a:off x="5401830" y="4318501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4"/>
            <p:cNvSpPr/>
            <p:nvPr/>
          </p:nvSpPr>
          <p:spPr>
            <a:xfrm>
              <a:off x="5401830" y="3975299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5"/>
            <p:cNvSpPr/>
            <p:nvPr/>
          </p:nvSpPr>
          <p:spPr>
            <a:xfrm>
              <a:off x="5477325" y="4360881"/>
              <a:ext cx="1509909" cy="1226471"/>
            </a:xfrm>
            <a:custGeom>
              <a:avLst/>
              <a:pathLst>
                <a:path w="1509909" h="1226471">
                  <a:moveTo>
                    <a:pt x="0" y="1226471"/>
                  </a:moveTo>
                  <a:lnTo>
                    <a:pt x="139722" y="1130664"/>
                  </a:lnTo>
                  <a:lnTo>
                    <a:pt x="270431" y="1022238"/>
                  </a:lnTo>
                  <a:lnTo>
                    <a:pt x="410154" y="935087"/>
                  </a:lnTo>
                  <a:lnTo>
                    <a:pt x="545370" y="828500"/>
                  </a:lnTo>
                  <a:lnTo>
                    <a:pt x="685093" y="722872"/>
                  </a:lnTo>
                  <a:lnTo>
                    <a:pt x="820309" y="615836"/>
                  </a:lnTo>
                  <a:lnTo>
                    <a:pt x="960032" y="501887"/>
                  </a:lnTo>
                  <a:lnTo>
                    <a:pt x="1099755" y="387204"/>
                  </a:lnTo>
                  <a:lnTo>
                    <a:pt x="1234971" y="263531"/>
                  </a:lnTo>
                  <a:lnTo>
                    <a:pt x="1374693" y="128166"/>
                  </a:lnTo>
                  <a:lnTo>
                    <a:pt x="150990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26"/>
            <p:cNvSpPr/>
            <p:nvPr/>
          </p:nvSpPr>
          <p:spPr>
            <a:xfrm>
              <a:off x="5477325" y="4646401"/>
              <a:ext cx="820309" cy="911069"/>
            </a:xfrm>
            <a:custGeom>
              <a:avLst/>
              <a:pathLst>
                <a:path w="820309" h="911069">
                  <a:moveTo>
                    <a:pt x="0" y="911069"/>
                  </a:moveTo>
                  <a:lnTo>
                    <a:pt x="139722" y="783959"/>
                  </a:lnTo>
                  <a:lnTo>
                    <a:pt x="270431" y="657706"/>
                  </a:lnTo>
                  <a:lnTo>
                    <a:pt x="410154" y="506966"/>
                  </a:lnTo>
                  <a:lnTo>
                    <a:pt x="545370" y="353264"/>
                  </a:lnTo>
                  <a:lnTo>
                    <a:pt x="685093" y="194836"/>
                  </a:lnTo>
                  <a:lnTo>
                    <a:pt x="82030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27"/>
            <p:cNvSpPr/>
            <p:nvPr/>
          </p:nvSpPr>
          <p:spPr>
            <a:xfrm>
              <a:off x="5477325" y="3968988"/>
              <a:ext cx="1509909" cy="1587971"/>
            </a:xfrm>
            <a:custGeom>
              <a:avLst/>
              <a:pathLst>
                <a:path w="1509909" h="1587971">
                  <a:moveTo>
                    <a:pt x="0" y="1587971"/>
                  </a:moveTo>
                  <a:lnTo>
                    <a:pt x="139722" y="1460985"/>
                  </a:lnTo>
                  <a:lnTo>
                    <a:pt x="270431" y="1319811"/>
                  </a:lnTo>
                  <a:lnTo>
                    <a:pt x="410154" y="1182262"/>
                  </a:lnTo>
                  <a:lnTo>
                    <a:pt x="545370" y="1039480"/>
                  </a:lnTo>
                  <a:lnTo>
                    <a:pt x="685093" y="896866"/>
                  </a:lnTo>
                  <a:lnTo>
                    <a:pt x="820309" y="750611"/>
                  </a:lnTo>
                  <a:lnTo>
                    <a:pt x="960032" y="602812"/>
                  </a:lnTo>
                  <a:lnTo>
                    <a:pt x="1099755" y="454196"/>
                  </a:lnTo>
                  <a:lnTo>
                    <a:pt x="1234971" y="302609"/>
                  </a:lnTo>
                  <a:lnTo>
                    <a:pt x="1374693" y="150596"/>
                  </a:lnTo>
                  <a:lnTo>
                    <a:pt x="150990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33" name="tx228"/>
            <p:cNvSpPr/>
            <p:nvPr/>
          </p:nvSpPr>
          <p:spPr>
            <a:xfrm>
              <a:off x="5034221" y="5302626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234" name="tx229"/>
            <p:cNvSpPr/>
            <p:nvPr/>
          </p:nvSpPr>
          <p:spPr>
            <a:xfrm>
              <a:off x="5034221" y="4959424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235" name="tx230"/>
            <p:cNvSpPr/>
            <p:nvPr/>
          </p:nvSpPr>
          <p:spPr>
            <a:xfrm>
              <a:off x="5034221" y="461622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236" name="tx231"/>
            <p:cNvSpPr/>
            <p:nvPr/>
          </p:nvSpPr>
          <p:spPr>
            <a:xfrm>
              <a:off x="5020588" y="4273019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237" name="tx232"/>
            <p:cNvSpPr/>
            <p:nvPr/>
          </p:nvSpPr>
          <p:spPr>
            <a:xfrm>
              <a:off x="5020588" y="3929817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238" name="pl233"/>
            <p:cNvSpPr/>
            <p:nvPr/>
          </p:nvSpPr>
          <p:spPr>
            <a:xfrm>
              <a:off x="5367035" y="53481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4"/>
            <p:cNvSpPr/>
            <p:nvPr/>
          </p:nvSpPr>
          <p:spPr>
            <a:xfrm>
              <a:off x="5367035" y="50049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5"/>
            <p:cNvSpPr/>
            <p:nvPr/>
          </p:nvSpPr>
          <p:spPr>
            <a:xfrm>
              <a:off x="5367035" y="46617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36"/>
            <p:cNvSpPr/>
            <p:nvPr/>
          </p:nvSpPr>
          <p:spPr>
            <a:xfrm>
              <a:off x="5367035" y="43185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37"/>
            <p:cNvSpPr/>
            <p:nvPr/>
          </p:nvSpPr>
          <p:spPr>
            <a:xfrm>
              <a:off x="5367035" y="39752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38"/>
            <p:cNvSpPr/>
            <p:nvPr/>
          </p:nvSpPr>
          <p:spPr>
            <a:xfrm>
              <a:off x="561704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39"/>
            <p:cNvSpPr/>
            <p:nvPr/>
          </p:nvSpPr>
          <p:spPr>
            <a:xfrm>
              <a:off x="588748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0"/>
            <p:cNvSpPr/>
            <p:nvPr/>
          </p:nvSpPr>
          <p:spPr>
            <a:xfrm>
              <a:off x="616241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1"/>
            <p:cNvSpPr/>
            <p:nvPr/>
          </p:nvSpPr>
          <p:spPr>
            <a:xfrm>
              <a:off x="64373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2"/>
            <p:cNvSpPr/>
            <p:nvPr/>
          </p:nvSpPr>
          <p:spPr>
            <a:xfrm>
              <a:off x="6712296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3"/>
            <p:cNvSpPr/>
            <p:nvPr/>
          </p:nvSpPr>
          <p:spPr>
            <a:xfrm>
              <a:off x="698723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tx244"/>
            <p:cNvSpPr/>
            <p:nvPr/>
          </p:nvSpPr>
          <p:spPr>
            <a:xfrm>
              <a:off x="553572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50" name="tx245"/>
            <p:cNvSpPr/>
            <p:nvPr/>
          </p:nvSpPr>
          <p:spPr>
            <a:xfrm>
              <a:off x="5799374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51" name="tx246"/>
            <p:cNvSpPr/>
            <p:nvPr/>
          </p:nvSpPr>
          <p:spPr>
            <a:xfrm>
              <a:off x="608106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52" name="tx247"/>
            <p:cNvSpPr/>
            <p:nvPr/>
          </p:nvSpPr>
          <p:spPr>
            <a:xfrm>
              <a:off x="6335648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53" name="tx248"/>
            <p:cNvSpPr/>
            <p:nvPr/>
          </p:nvSpPr>
          <p:spPr>
            <a:xfrm>
              <a:off x="6627553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54" name="tx249"/>
            <p:cNvSpPr/>
            <p:nvPr/>
          </p:nvSpPr>
          <p:spPr>
            <a:xfrm>
              <a:off x="6888949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55" name="tx250"/>
            <p:cNvSpPr/>
            <p:nvPr/>
          </p:nvSpPr>
          <p:spPr>
            <a:xfrm>
              <a:off x="6189938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56" name="tx251"/>
            <p:cNvSpPr/>
            <p:nvPr/>
          </p:nvSpPr>
          <p:spPr>
            <a:xfrm>
              <a:off x="5851250" y="3643901"/>
              <a:ext cx="76205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OUTRAS</a:t>
              </a:r>
            </a:p>
          </p:txBody>
        </p:sp>
        <p:sp>
          <p:nvSpPr>
            <p:cNvPr id="257" name="rc252"/>
            <p:cNvSpPr/>
            <p:nvPr/>
          </p:nvSpPr>
          <p:spPr>
            <a:xfrm>
              <a:off x="713232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l253"/>
            <p:cNvSpPr/>
            <p:nvPr/>
          </p:nvSpPr>
          <p:spPr>
            <a:xfrm>
              <a:off x="7582166" y="5282819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4"/>
            <p:cNvSpPr/>
            <p:nvPr/>
          </p:nvSpPr>
          <p:spPr>
            <a:xfrm>
              <a:off x="7582166" y="4821202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5"/>
            <p:cNvSpPr/>
            <p:nvPr/>
          </p:nvSpPr>
          <p:spPr>
            <a:xfrm>
              <a:off x="7582166" y="435958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56"/>
            <p:cNvSpPr/>
            <p:nvPr/>
          </p:nvSpPr>
          <p:spPr>
            <a:xfrm>
              <a:off x="7582166" y="389796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57"/>
            <p:cNvSpPr/>
            <p:nvPr/>
          </p:nvSpPr>
          <p:spPr>
            <a:xfrm>
              <a:off x="7658308" y="3998035"/>
              <a:ext cx="1522840" cy="1572927"/>
            </a:xfrm>
            <a:custGeom>
              <a:avLst/>
              <a:pathLst>
                <a:path w="1522840" h="1572927">
                  <a:moveTo>
                    <a:pt x="0" y="1572927"/>
                  </a:moveTo>
                  <a:lnTo>
                    <a:pt x="140919" y="1428173"/>
                  </a:lnTo>
                  <a:lnTo>
                    <a:pt x="272747" y="1300152"/>
                  </a:lnTo>
                  <a:lnTo>
                    <a:pt x="413667" y="1163354"/>
                  </a:lnTo>
                  <a:lnTo>
                    <a:pt x="550040" y="1033539"/>
                  </a:lnTo>
                  <a:lnTo>
                    <a:pt x="690960" y="898647"/>
                  </a:lnTo>
                  <a:lnTo>
                    <a:pt x="827334" y="754694"/>
                  </a:lnTo>
                  <a:lnTo>
                    <a:pt x="968253" y="601385"/>
                  </a:lnTo>
                  <a:lnTo>
                    <a:pt x="1109173" y="448702"/>
                  </a:lnTo>
                  <a:lnTo>
                    <a:pt x="1245547" y="292239"/>
                  </a:lnTo>
                  <a:lnTo>
                    <a:pt x="1386466" y="140108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58"/>
            <p:cNvSpPr/>
            <p:nvPr/>
          </p:nvSpPr>
          <p:spPr>
            <a:xfrm>
              <a:off x="7658308" y="4645613"/>
              <a:ext cx="827334" cy="941359"/>
            </a:xfrm>
            <a:custGeom>
              <a:avLst/>
              <a:pathLst>
                <a:path w="827334" h="941359">
                  <a:moveTo>
                    <a:pt x="0" y="941359"/>
                  </a:moveTo>
                  <a:lnTo>
                    <a:pt x="140919" y="799889"/>
                  </a:lnTo>
                  <a:lnTo>
                    <a:pt x="272747" y="670209"/>
                  </a:lnTo>
                  <a:lnTo>
                    <a:pt x="413667" y="508533"/>
                  </a:lnTo>
                  <a:lnTo>
                    <a:pt x="550040" y="354588"/>
                  </a:lnTo>
                  <a:lnTo>
                    <a:pt x="690960" y="170358"/>
                  </a:lnTo>
                  <a:lnTo>
                    <a:pt x="82733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59"/>
            <p:cNvSpPr/>
            <p:nvPr/>
          </p:nvSpPr>
          <p:spPr>
            <a:xfrm>
              <a:off x="7658308" y="3968988"/>
              <a:ext cx="1522840" cy="1618364"/>
            </a:xfrm>
            <a:custGeom>
              <a:avLst/>
              <a:pathLst>
                <a:path w="1522840" h="1618364">
                  <a:moveTo>
                    <a:pt x="0" y="1618364"/>
                  </a:moveTo>
                  <a:lnTo>
                    <a:pt x="140919" y="1477135"/>
                  </a:lnTo>
                  <a:lnTo>
                    <a:pt x="272747" y="1338417"/>
                  </a:lnTo>
                  <a:lnTo>
                    <a:pt x="413667" y="1196999"/>
                  </a:lnTo>
                  <a:lnTo>
                    <a:pt x="550040" y="1056002"/>
                  </a:lnTo>
                  <a:lnTo>
                    <a:pt x="690960" y="912336"/>
                  </a:lnTo>
                  <a:lnTo>
                    <a:pt x="827334" y="763715"/>
                  </a:lnTo>
                  <a:lnTo>
                    <a:pt x="968253" y="610654"/>
                  </a:lnTo>
                  <a:lnTo>
                    <a:pt x="1109173" y="456983"/>
                  </a:lnTo>
                  <a:lnTo>
                    <a:pt x="1245547" y="303817"/>
                  </a:lnTo>
                  <a:lnTo>
                    <a:pt x="1386466" y="151025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65" name="tx260"/>
            <p:cNvSpPr/>
            <p:nvPr/>
          </p:nvSpPr>
          <p:spPr>
            <a:xfrm>
              <a:off x="7214557" y="523733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66" name="tx261"/>
            <p:cNvSpPr/>
            <p:nvPr/>
          </p:nvSpPr>
          <p:spPr>
            <a:xfrm>
              <a:off x="7214557" y="477572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67" name="tx262"/>
            <p:cNvSpPr/>
            <p:nvPr/>
          </p:nvSpPr>
          <p:spPr>
            <a:xfrm>
              <a:off x="7214557" y="431410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600M</a:t>
              </a:r>
            </a:p>
          </p:txBody>
        </p:sp>
        <p:sp>
          <p:nvSpPr>
            <p:cNvPr id="268" name="tx263"/>
            <p:cNvSpPr/>
            <p:nvPr/>
          </p:nvSpPr>
          <p:spPr>
            <a:xfrm>
              <a:off x="7214557" y="385248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800M</a:t>
              </a:r>
            </a:p>
          </p:txBody>
        </p:sp>
        <p:sp>
          <p:nvSpPr>
            <p:cNvPr id="269" name="pl264"/>
            <p:cNvSpPr/>
            <p:nvPr/>
          </p:nvSpPr>
          <p:spPr>
            <a:xfrm>
              <a:off x="7547371" y="52828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5"/>
            <p:cNvSpPr/>
            <p:nvPr/>
          </p:nvSpPr>
          <p:spPr>
            <a:xfrm>
              <a:off x="7547371" y="4821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66"/>
            <p:cNvSpPr/>
            <p:nvPr/>
          </p:nvSpPr>
          <p:spPr>
            <a:xfrm>
              <a:off x="7547371" y="4359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67"/>
            <p:cNvSpPr/>
            <p:nvPr/>
          </p:nvSpPr>
          <p:spPr>
            <a:xfrm>
              <a:off x="7547371" y="38979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68"/>
            <p:cNvSpPr/>
            <p:nvPr/>
          </p:nvSpPr>
          <p:spPr>
            <a:xfrm>
              <a:off x="779922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69"/>
            <p:cNvSpPr/>
            <p:nvPr/>
          </p:nvSpPr>
          <p:spPr>
            <a:xfrm>
              <a:off x="807197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0"/>
            <p:cNvSpPr/>
            <p:nvPr/>
          </p:nvSpPr>
          <p:spPr>
            <a:xfrm>
              <a:off x="83492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1"/>
            <p:cNvSpPr/>
            <p:nvPr/>
          </p:nvSpPr>
          <p:spPr>
            <a:xfrm>
              <a:off x="862656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2"/>
            <p:cNvSpPr/>
            <p:nvPr/>
          </p:nvSpPr>
          <p:spPr>
            <a:xfrm>
              <a:off x="890385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3"/>
            <p:cNvSpPr/>
            <p:nvPr/>
          </p:nvSpPr>
          <p:spPr>
            <a:xfrm>
              <a:off x="918114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tx274"/>
            <p:cNvSpPr/>
            <p:nvPr/>
          </p:nvSpPr>
          <p:spPr>
            <a:xfrm>
              <a:off x="771790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80" name="tx275"/>
            <p:cNvSpPr/>
            <p:nvPr/>
          </p:nvSpPr>
          <p:spPr>
            <a:xfrm>
              <a:off x="7983869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81" name="tx276"/>
            <p:cNvSpPr/>
            <p:nvPr/>
          </p:nvSpPr>
          <p:spPr>
            <a:xfrm>
              <a:off x="826791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2" name="tx277"/>
            <p:cNvSpPr/>
            <p:nvPr/>
          </p:nvSpPr>
          <p:spPr>
            <a:xfrm>
              <a:off x="852485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83" name="tx278"/>
            <p:cNvSpPr/>
            <p:nvPr/>
          </p:nvSpPr>
          <p:spPr>
            <a:xfrm>
              <a:off x="8819112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84" name="tx279"/>
            <p:cNvSpPr/>
            <p:nvPr/>
          </p:nvSpPr>
          <p:spPr>
            <a:xfrm>
              <a:off x="9082862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85" name="tx280"/>
            <p:cNvSpPr/>
            <p:nvPr/>
          </p:nvSpPr>
          <p:spPr>
            <a:xfrm>
              <a:off x="837738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86" name="tx281"/>
            <p:cNvSpPr/>
            <p:nvPr/>
          </p:nvSpPr>
          <p:spPr>
            <a:xfrm>
              <a:off x="8008159" y="3608540"/>
              <a:ext cx="823138" cy="17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SERVIÇO</a:t>
              </a:r>
            </a:p>
          </p:txBody>
        </p:sp>
        <p:sp>
          <p:nvSpPr>
            <p:cNvPr id="287" name="rc282"/>
            <p:cNvSpPr/>
            <p:nvPr/>
          </p:nvSpPr>
          <p:spPr>
            <a:xfrm>
              <a:off x="932688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l283"/>
            <p:cNvSpPr/>
            <p:nvPr/>
          </p:nvSpPr>
          <p:spPr>
            <a:xfrm>
              <a:off x="9776726" y="534933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4"/>
            <p:cNvSpPr/>
            <p:nvPr/>
          </p:nvSpPr>
          <p:spPr>
            <a:xfrm>
              <a:off x="9776726" y="4940012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5"/>
            <p:cNvSpPr/>
            <p:nvPr/>
          </p:nvSpPr>
          <p:spPr>
            <a:xfrm>
              <a:off x="9776726" y="4530686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86"/>
            <p:cNvSpPr/>
            <p:nvPr/>
          </p:nvSpPr>
          <p:spPr>
            <a:xfrm>
              <a:off x="9776726" y="412136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87"/>
            <p:cNvSpPr/>
            <p:nvPr/>
          </p:nvSpPr>
          <p:spPr>
            <a:xfrm>
              <a:off x="9852868" y="4025377"/>
              <a:ext cx="1522840" cy="1553397"/>
            </a:xfrm>
            <a:custGeom>
              <a:avLst/>
              <a:pathLst>
                <a:path w="1522840" h="1553397">
                  <a:moveTo>
                    <a:pt x="0" y="1553397"/>
                  </a:moveTo>
                  <a:lnTo>
                    <a:pt x="140919" y="1428790"/>
                  </a:lnTo>
                  <a:lnTo>
                    <a:pt x="272747" y="1294484"/>
                  </a:lnTo>
                  <a:lnTo>
                    <a:pt x="413667" y="1186412"/>
                  </a:lnTo>
                  <a:lnTo>
                    <a:pt x="550040" y="1055013"/>
                  </a:lnTo>
                  <a:lnTo>
                    <a:pt x="690960" y="916541"/>
                  </a:lnTo>
                  <a:lnTo>
                    <a:pt x="827334" y="771795"/>
                  </a:lnTo>
                  <a:lnTo>
                    <a:pt x="968253" y="585538"/>
                  </a:lnTo>
                  <a:lnTo>
                    <a:pt x="1109173" y="432361"/>
                  </a:lnTo>
                  <a:lnTo>
                    <a:pt x="1245547" y="263914"/>
                  </a:lnTo>
                  <a:lnTo>
                    <a:pt x="1386466" y="117590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88"/>
            <p:cNvSpPr/>
            <p:nvPr/>
          </p:nvSpPr>
          <p:spPr>
            <a:xfrm>
              <a:off x="9852868" y="4856890"/>
              <a:ext cx="827334" cy="725120"/>
            </a:xfrm>
            <a:custGeom>
              <a:avLst/>
              <a:pathLst>
                <a:path w="827334" h="725120">
                  <a:moveTo>
                    <a:pt x="0" y="725120"/>
                  </a:moveTo>
                  <a:lnTo>
                    <a:pt x="140919" y="586558"/>
                  </a:lnTo>
                  <a:lnTo>
                    <a:pt x="272747" y="492616"/>
                  </a:lnTo>
                  <a:lnTo>
                    <a:pt x="413667" y="385049"/>
                  </a:lnTo>
                  <a:lnTo>
                    <a:pt x="550040" y="272672"/>
                  </a:lnTo>
                  <a:lnTo>
                    <a:pt x="690960" y="138573"/>
                  </a:lnTo>
                  <a:lnTo>
                    <a:pt x="82733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89"/>
            <p:cNvSpPr/>
            <p:nvPr/>
          </p:nvSpPr>
          <p:spPr>
            <a:xfrm>
              <a:off x="9852868" y="3968988"/>
              <a:ext cx="1522840" cy="1618364"/>
            </a:xfrm>
            <a:custGeom>
              <a:avLst/>
              <a:pathLst>
                <a:path w="1522840" h="1618364">
                  <a:moveTo>
                    <a:pt x="0" y="1618364"/>
                  </a:moveTo>
                  <a:lnTo>
                    <a:pt x="140919" y="1482882"/>
                  </a:lnTo>
                  <a:lnTo>
                    <a:pt x="272747" y="1347804"/>
                  </a:lnTo>
                  <a:lnTo>
                    <a:pt x="413667" y="1207679"/>
                  </a:lnTo>
                  <a:lnTo>
                    <a:pt x="550040" y="1063184"/>
                  </a:lnTo>
                  <a:lnTo>
                    <a:pt x="690960" y="919727"/>
                  </a:lnTo>
                  <a:lnTo>
                    <a:pt x="827334" y="768393"/>
                  </a:lnTo>
                  <a:lnTo>
                    <a:pt x="968253" y="611518"/>
                  </a:lnTo>
                  <a:lnTo>
                    <a:pt x="1109173" y="458215"/>
                  </a:lnTo>
                  <a:lnTo>
                    <a:pt x="1245547" y="294735"/>
                  </a:lnTo>
                  <a:lnTo>
                    <a:pt x="1386466" y="141023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95" name="tx290"/>
            <p:cNvSpPr/>
            <p:nvPr/>
          </p:nvSpPr>
          <p:spPr>
            <a:xfrm>
              <a:off x="9409117" y="530385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296" name="tx291"/>
            <p:cNvSpPr/>
            <p:nvPr/>
          </p:nvSpPr>
          <p:spPr>
            <a:xfrm>
              <a:off x="9409117" y="489453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97" name="tx292"/>
            <p:cNvSpPr/>
            <p:nvPr/>
          </p:nvSpPr>
          <p:spPr>
            <a:xfrm>
              <a:off x="9409117" y="4485144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298" name="tx293"/>
            <p:cNvSpPr/>
            <p:nvPr/>
          </p:nvSpPr>
          <p:spPr>
            <a:xfrm>
              <a:off x="9409117" y="407587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99" name="pl294"/>
            <p:cNvSpPr/>
            <p:nvPr/>
          </p:nvSpPr>
          <p:spPr>
            <a:xfrm>
              <a:off x="9741931" y="53493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5"/>
            <p:cNvSpPr/>
            <p:nvPr/>
          </p:nvSpPr>
          <p:spPr>
            <a:xfrm>
              <a:off x="9741931" y="4940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296"/>
            <p:cNvSpPr/>
            <p:nvPr/>
          </p:nvSpPr>
          <p:spPr>
            <a:xfrm>
              <a:off x="9741931" y="45306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297"/>
            <p:cNvSpPr/>
            <p:nvPr/>
          </p:nvSpPr>
          <p:spPr>
            <a:xfrm>
              <a:off x="9741931" y="41213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298"/>
            <p:cNvSpPr/>
            <p:nvPr/>
          </p:nvSpPr>
          <p:spPr>
            <a:xfrm>
              <a:off x="999378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299"/>
            <p:cNvSpPr/>
            <p:nvPr/>
          </p:nvSpPr>
          <p:spPr>
            <a:xfrm>
              <a:off x="1026653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0"/>
            <p:cNvSpPr/>
            <p:nvPr/>
          </p:nvSpPr>
          <p:spPr>
            <a:xfrm>
              <a:off x="1054382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1"/>
            <p:cNvSpPr/>
            <p:nvPr/>
          </p:nvSpPr>
          <p:spPr>
            <a:xfrm>
              <a:off x="1082112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2"/>
            <p:cNvSpPr/>
            <p:nvPr/>
          </p:nvSpPr>
          <p:spPr>
            <a:xfrm>
              <a:off x="1109841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3"/>
            <p:cNvSpPr/>
            <p:nvPr/>
          </p:nvSpPr>
          <p:spPr>
            <a:xfrm>
              <a:off x="1137570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tx304"/>
            <p:cNvSpPr/>
            <p:nvPr/>
          </p:nvSpPr>
          <p:spPr>
            <a:xfrm>
              <a:off x="991246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10" name="tx305"/>
            <p:cNvSpPr/>
            <p:nvPr/>
          </p:nvSpPr>
          <p:spPr>
            <a:xfrm>
              <a:off x="10178429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1" name="tx306"/>
            <p:cNvSpPr/>
            <p:nvPr/>
          </p:nvSpPr>
          <p:spPr>
            <a:xfrm>
              <a:off x="1046247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2" name="tx307"/>
            <p:cNvSpPr/>
            <p:nvPr/>
          </p:nvSpPr>
          <p:spPr>
            <a:xfrm>
              <a:off x="1071941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13" name="tx308"/>
            <p:cNvSpPr/>
            <p:nvPr/>
          </p:nvSpPr>
          <p:spPr>
            <a:xfrm>
              <a:off x="11013672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14" name="tx309"/>
            <p:cNvSpPr/>
            <p:nvPr/>
          </p:nvSpPr>
          <p:spPr>
            <a:xfrm>
              <a:off x="11277422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5" name="tx310"/>
            <p:cNvSpPr/>
            <p:nvPr/>
          </p:nvSpPr>
          <p:spPr>
            <a:xfrm>
              <a:off x="1057194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16" name="tx311"/>
            <p:cNvSpPr/>
            <p:nvPr/>
          </p:nvSpPr>
          <p:spPr>
            <a:xfrm>
              <a:off x="9877544" y="3613183"/>
              <a:ext cx="147348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AGROPECUÁRIA</a:t>
              </a:r>
            </a:p>
          </p:txBody>
        </p:sp>
        <p:sp>
          <p:nvSpPr>
            <p:cNvPr id="317" name="rc312"/>
            <p:cNvSpPr/>
            <p:nvPr/>
          </p:nvSpPr>
          <p:spPr>
            <a:xfrm>
              <a:off x="4101108" y="6097029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rc313"/>
            <p:cNvSpPr/>
            <p:nvPr/>
          </p:nvSpPr>
          <p:spPr>
            <a:xfrm>
              <a:off x="4170697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9" name="pl314"/>
            <p:cNvSpPr/>
            <p:nvPr/>
          </p:nvSpPr>
          <p:spPr>
            <a:xfrm>
              <a:off x="419264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rc315"/>
            <p:cNvSpPr/>
            <p:nvPr/>
          </p:nvSpPr>
          <p:spPr>
            <a:xfrm>
              <a:off x="548106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1" name="pl316"/>
            <p:cNvSpPr/>
            <p:nvPr/>
          </p:nvSpPr>
          <p:spPr>
            <a:xfrm>
              <a:off x="5503015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rc317"/>
            <p:cNvSpPr/>
            <p:nvPr/>
          </p:nvSpPr>
          <p:spPr>
            <a:xfrm>
              <a:off x="6791441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3" name="pl318"/>
            <p:cNvSpPr/>
            <p:nvPr/>
          </p:nvSpPr>
          <p:spPr>
            <a:xfrm>
              <a:off x="6813387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24" name="tx319"/>
            <p:cNvSpPr/>
            <p:nvPr/>
          </p:nvSpPr>
          <p:spPr>
            <a:xfrm>
              <a:off x="445974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325" name="tx320"/>
            <p:cNvSpPr/>
            <p:nvPr/>
          </p:nvSpPr>
          <p:spPr>
            <a:xfrm>
              <a:off x="5770114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326" name="tx321"/>
            <p:cNvSpPr/>
            <p:nvPr/>
          </p:nvSpPr>
          <p:spPr>
            <a:xfrm>
              <a:off x="7080486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EXECUÇÃO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Execução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Incluindo os Poderes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2743200"/>
          <a:ext cx="3657600" cy="2743200"/>
        </p:xfrm>
        <a:graphic>
          <a:graphicData uri="http://schemas.openxmlformats.org/drawingml/2006/table">
            <a:tbl>
              <a:tblPr/>
              <a:tblGrid>
                <a:gridCol w="720000"/>
                <a:gridCol w="900000"/>
                <a:gridCol w="900000"/>
                <a:gridCol w="900000"/>
                <a:gridCol w="900000"/>
                <a:gridCol w="720000"/>
                <a:gridCol w="720000"/>
                <a:gridCol w="720000"/>
              </a:tblGrid>
              <a:tr h="228600"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Grupo de despesa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Dotação (Autorizada)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Empenho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Liquidação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Pagamento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Emp/Dot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Liq/Emp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Pgto./Liq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24.725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14.154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12.922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92.9 %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15.001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12.242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6.561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55.1 %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5.744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NaN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NaN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48.157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30.672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22.477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21.201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63.7 %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73.3 %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94.3 %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315200" y="2286000"/>
            <a:ext cx="4572000" cy="3657600"/>
            <a:chOff x="7315200" y="228600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5"/>
            <p:cNvSpPr/>
            <p:nvPr/>
          </p:nvSpPr>
          <p:spPr>
            <a:xfrm>
              <a:off x="7855492" y="2361915"/>
              <a:ext cx="3955792" cy="262227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8035300" y="2481109"/>
              <a:ext cx="3596175" cy="201091"/>
            </a:xfrm>
            <a:custGeom>
              <a:avLst/>
              <a:pathLst>
                <a:path w="3596175" h="201091">
                  <a:moveTo>
                    <a:pt x="0" y="201091"/>
                  </a:moveTo>
                  <a:lnTo>
                    <a:pt x="332780" y="201091"/>
                  </a:lnTo>
                  <a:lnTo>
                    <a:pt x="332780" y="179783"/>
                  </a:lnTo>
                  <a:lnTo>
                    <a:pt x="644091" y="179783"/>
                  </a:lnTo>
                  <a:lnTo>
                    <a:pt x="644091" y="71882"/>
                  </a:lnTo>
                  <a:lnTo>
                    <a:pt x="976871" y="71882"/>
                  </a:lnTo>
                  <a:lnTo>
                    <a:pt x="976871" y="53898"/>
                  </a:lnTo>
                  <a:lnTo>
                    <a:pt x="1298916" y="53898"/>
                  </a:lnTo>
                  <a:lnTo>
                    <a:pt x="1298916" y="49300"/>
                  </a:lnTo>
                  <a:lnTo>
                    <a:pt x="1631697" y="49300"/>
                  </a:lnTo>
                  <a:lnTo>
                    <a:pt x="1631697" y="38343"/>
                  </a:lnTo>
                  <a:lnTo>
                    <a:pt x="1953742" y="38343"/>
                  </a:lnTo>
                  <a:lnTo>
                    <a:pt x="1953742" y="0"/>
                  </a:lnTo>
                  <a:lnTo>
                    <a:pt x="2286523" y="0"/>
                  </a:lnTo>
                  <a:lnTo>
                    <a:pt x="2286523" y="0"/>
                  </a:lnTo>
                  <a:lnTo>
                    <a:pt x="2619303" y="0"/>
                  </a:lnTo>
                  <a:lnTo>
                    <a:pt x="2619303" y="0"/>
                  </a:lnTo>
                  <a:lnTo>
                    <a:pt x="2941349" y="0"/>
                  </a:lnTo>
                  <a:lnTo>
                    <a:pt x="2941349" y="0"/>
                  </a:lnTo>
                  <a:lnTo>
                    <a:pt x="3274129" y="0"/>
                  </a:lnTo>
                  <a:lnTo>
                    <a:pt x="3274129" y="0"/>
                  </a:lnTo>
                  <a:lnTo>
                    <a:pt x="3596175" y="0"/>
                  </a:lnTo>
                  <a:lnTo>
                    <a:pt x="3596175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8035300" y="3392311"/>
              <a:ext cx="1953742" cy="1020727"/>
            </a:xfrm>
            <a:custGeom>
              <a:avLst/>
              <a:pathLst>
                <a:path w="1953742" h="1020727">
                  <a:moveTo>
                    <a:pt x="0" y="1020727"/>
                  </a:moveTo>
                  <a:lnTo>
                    <a:pt x="332780" y="848825"/>
                  </a:lnTo>
                  <a:lnTo>
                    <a:pt x="644091" y="681406"/>
                  </a:lnTo>
                  <a:lnTo>
                    <a:pt x="976871" y="484144"/>
                  </a:lnTo>
                  <a:lnTo>
                    <a:pt x="1298916" y="339137"/>
                  </a:lnTo>
                  <a:lnTo>
                    <a:pt x="1631697" y="179045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035300" y="3819325"/>
              <a:ext cx="1953742" cy="1029334"/>
            </a:xfrm>
            <a:custGeom>
              <a:avLst/>
              <a:pathLst>
                <a:path w="1953742" h="1029334">
                  <a:moveTo>
                    <a:pt x="0" y="1029334"/>
                  </a:moveTo>
                  <a:lnTo>
                    <a:pt x="332780" y="868304"/>
                  </a:lnTo>
                  <a:lnTo>
                    <a:pt x="644091" y="720346"/>
                  </a:lnTo>
                  <a:lnTo>
                    <a:pt x="976871" y="531485"/>
                  </a:lnTo>
                  <a:lnTo>
                    <a:pt x="1298916" y="358826"/>
                  </a:lnTo>
                  <a:lnTo>
                    <a:pt x="1631697" y="178509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035300" y="3885866"/>
              <a:ext cx="1953742" cy="979130"/>
            </a:xfrm>
            <a:custGeom>
              <a:avLst/>
              <a:pathLst>
                <a:path w="1953742" h="979130">
                  <a:moveTo>
                    <a:pt x="0" y="979130"/>
                  </a:moveTo>
                  <a:lnTo>
                    <a:pt x="332780" y="823000"/>
                  </a:lnTo>
                  <a:lnTo>
                    <a:pt x="644091" y="664179"/>
                  </a:lnTo>
                  <a:lnTo>
                    <a:pt x="976871" y="497062"/>
                  </a:lnTo>
                  <a:lnTo>
                    <a:pt x="1298916" y="327278"/>
                  </a:lnTo>
                  <a:lnTo>
                    <a:pt x="1631697" y="133984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7855492" y="2361915"/>
              <a:ext cx="0" cy="2622276"/>
            </a:xfrm>
            <a:custGeom>
              <a:avLst/>
              <a:pathLst>
                <a:path w="0" h="2622276">
                  <a:moveTo>
                    <a:pt x="0" y="2622276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570236" y="4424064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570236" y="390294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570236" y="3381772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570236" y="286071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1" name="tx15"/>
            <p:cNvSpPr/>
            <p:nvPr/>
          </p:nvSpPr>
          <p:spPr>
            <a:xfrm>
              <a:off x="7570236" y="2339599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50B</a:t>
              </a:r>
            </a:p>
          </p:txBody>
        </p:sp>
        <p:sp>
          <p:nvSpPr>
            <p:cNvPr id="22" name="pl16"/>
            <p:cNvSpPr/>
            <p:nvPr/>
          </p:nvSpPr>
          <p:spPr>
            <a:xfrm>
              <a:off x="7817534" y="446954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7817534" y="394843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7817534" y="342731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7817534" y="290619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17534" y="238508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55492" y="4984191"/>
              <a:ext cx="3955792" cy="0"/>
            </a:xfrm>
            <a:custGeom>
              <a:avLst/>
              <a:pathLst>
                <a:path w="3955792" h="0">
                  <a:moveTo>
                    <a:pt x="0" y="0"/>
                  </a:moveTo>
                  <a:lnTo>
                    <a:pt x="3955792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803530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68081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8679391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012172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9334217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9666998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9989043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29"/>
            <p:cNvSpPr/>
            <p:nvPr/>
          </p:nvSpPr>
          <p:spPr>
            <a:xfrm>
              <a:off x="10321824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0"/>
            <p:cNvSpPr/>
            <p:nvPr/>
          </p:nvSpPr>
          <p:spPr>
            <a:xfrm>
              <a:off x="10654604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1097665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2"/>
            <p:cNvSpPr/>
            <p:nvPr/>
          </p:nvSpPr>
          <p:spPr>
            <a:xfrm>
              <a:off x="1130943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11631475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4"/>
            <p:cNvSpPr/>
            <p:nvPr/>
          </p:nvSpPr>
          <p:spPr>
            <a:xfrm>
              <a:off x="7953951" y="502685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8286761" y="504959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2" name="tx36"/>
            <p:cNvSpPr/>
            <p:nvPr/>
          </p:nvSpPr>
          <p:spPr>
            <a:xfrm>
              <a:off x="8574408" y="5073708"/>
              <a:ext cx="209966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43" name="tx37"/>
            <p:cNvSpPr/>
            <p:nvPr/>
          </p:nvSpPr>
          <p:spPr>
            <a:xfrm>
              <a:off x="8924066" y="505108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4" name="tx38"/>
            <p:cNvSpPr/>
            <p:nvPr/>
          </p:nvSpPr>
          <p:spPr>
            <a:xfrm>
              <a:off x="9235991" y="5051086"/>
              <a:ext cx="196453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mai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9585648" y="502685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9928053" y="5026857"/>
              <a:ext cx="12197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10220114" y="504947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10573284" y="5053051"/>
              <a:ext cx="162639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set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10891907" y="505305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11211144" y="5073708"/>
              <a:ext cx="196572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11533189" y="505108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9812217" y="5312494"/>
              <a:ext cx="4234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3" name="tx47"/>
            <p:cNvSpPr/>
            <p:nvPr/>
          </p:nvSpPr>
          <p:spPr>
            <a:xfrm rot="-5400000">
              <a:off x="6653895" y="3597448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54" name="rc48"/>
            <p:cNvSpPr/>
            <p:nvPr/>
          </p:nvSpPr>
          <p:spPr>
            <a:xfrm>
              <a:off x="7958167" y="5496398"/>
              <a:ext cx="3750442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49"/>
            <p:cNvSpPr/>
            <p:nvPr/>
          </p:nvSpPr>
          <p:spPr>
            <a:xfrm>
              <a:off x="8034082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l50"/>
            <p:cNvSpPr/>
            <p:nvPr/>
          </p:nvSpPr>
          <p:spPr>
            <a:xfrm>
              <a:off x="8056027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1"/>
            <p:cNvSpPr/>
            <p:nvPr/>
          </p:nvSpPr>
          <p:spPr>
            <a:xfrm>
              <a:off x="8859473" y="5572313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l52"/>
            <p:cNvSpPr/>
            <p:nvPr/>
          </p:nvSpPr>
          <p:spPr>
            <a:xfrm>
              <a:off x="8881419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3"/>
            <p:cNvSpPr/>
            <p:nvPr/>
          </p:nvSpPr>
          <p:spPr>
            <a:xfrm>
              <a:off x="9752670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l54"/>
            <p:cNvSpPr/>
            <p:nvPr/>
          </p:nvSpPr>
          <p:spPr>
            <a:xfrm>
              <a:off x="9774616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55"/>
            <p:cNvSpPr/>
            <p:nvPr/>
          </p:nvSpPr>
          <p:spPr>
            <a:xfrm>
              <a:off x="10713733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56"/>
            <p:cNvSpPr/>
            <p:nvPr/>
          </p:nvSpPr>
          <p:spPr>
            <a:xfrm>
              <a:off x="10735678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57"/>
            <p:cNvSpPr/>
            <p:nvPr/>
          </p:nvSpPr>
          <p:spPr>
            <a:xfrm>
              <a:off x="8329453" y="5614532"/>
              <a:ext cx="454104" cy="1111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Dotação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9154844" y="5614175"/>
              <a:ext cx="521910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Empenho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10048041" y="5614175"/>
              <a:ext cx="58977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Liquidação</a:t>
              </a:r>
            </a:p>
          </p:txBody>
        </p:sp>
        <p:sp>
          <p:nvSpPr>
            <p:cNvPr id="66" name="tx60"/>
            <p:cNvSpPr/>
            <p:nvPr/>
          </p:nvSpPr>
          <p:spPr>
            <a:xfrm>
              <a:off x="11009104" y="5612746"/>
              <a:ext cx="62358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Pagamento</a:t>
              </a:r>
            </a:p>
          </p:txBody>
        </p:sp>
      </p:grpSp>
      <p:sp>
        <p:nvSpPr>
          <p:cNvPr id="67" name=""/>
          <p:cNvSpPr>
            <a:spLocks noGrp="1"/>
          </p:cNvSpPr>
          <p:nvPr>
            <p:ph/>
          </p:nvPr>
        </p:nvSpPr>
        <p:spPr>
          <a:xfrm>
            <a:off x="1005840" y="246888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68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R$ 48,16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Dotação Autorizada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ago/24</a:t>
            </a:r>
          </a:p>
        </p:txBody>
      </p:sp>
      <p:sp>
        <p:nvSpPr>
          <p:cNvPr id="69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R$ 30,67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Empenhado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ago/24</a:t>
            </a:r>
          </a:p>
        </p:txBody>
      </p:sp>
      <p:sp>
        <p:nvSpPr>
          <p:cNvPr id="70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R$ 22,48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Liquidado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ago/24</a:t>
            </a:r>
          </a:p>
        </p:txBody>
      </p:sp>
      <p:sp>
        <p:nvSpPr>
          <p:cNvPr id="71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R$ 21,2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Pago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ago/24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Execução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Somente o Executivo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19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2743200"/>
          <a:ext cx="3657600" cy="2743200"/>
        </p:xfrm>
        <a:graphic>
          <a:graphicData uri="http://schemas.openxmlformats.org/drawingml/2006/table">
            <a:tbl>
              <a:tblPr/>
              <a:tblGrid>
                <a:gridCol w="720000"/>
                <a:gridCol w="900000"/>
                <a:gridCol w="900000"/>
                <a:gridCol w="900000"/>
                <a:gridCol w="900000"/>
                <a:gridCol w="720000"/>
                <a:gridCol w="720000"/>
                <a:gridCol w="720000"/>
              </a:tblGrid>
              <a:tr h="228600"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Grupo de despesa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Dotação (Autorizada)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Empenho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Liquidação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Pagamento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Emp/Dot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Liq/Emp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Pgto./Liq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11.468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10.771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93.9 %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13.053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10.662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5.869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5.712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4.863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89.7 %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NaN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NaN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40.892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25.974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18.070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63.5 %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73.2 %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95.0 %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315200" y="2286000"/>
            <a:ext cx="4572000" cy="3657600"/>
            <a:chOff x="7315200" y="228600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5"/>
            <p:cNvSpPr/>
            <p:nvPr/>
          </p:nvSpPr>
          <p:spPr>
            <a:xfrm>
              <a:off x="7855492" y="2361915"/>
              <a:ext cx="3955792" cy="262227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8035300" y="2481109"/>
              <a:ext cx="3596175" cy="210752"/>
            </a:xfrm>
            <a:custGeom>
              <a:avLst/>
              <a:pathLst>
                <a:path w="3596175" h="210752">
                  <a:moveTo>
                    <a:pt x="0" y="210752"/>
                  </a:moveTo>
                  <a:lnTo>
                    <a:pt x="332780" y="210752"/>
                  </a:lnTo>
                  <a:lnTo>
                    <a:pt x="332780" y="188185"/>
                  </a:lnTo>
                  <a:lnTo>
                    <a:pt x="644091" y="188185"/>
                  </a:lnTo>
                  <a:lnTo>
                    <a:pt x="644091" y="82096"/>
                  </a:lnTo>
                  <a:lnTo>
                    <a:pt x="976871" y="82096"/>
                  </a:lnTo>
                  <a:lnTo>
                    <a:pt x="976871" y="62890"/>
                  </a:lnTo>
                  <a:lnTo>
                    <a:pt x="1298916" y="62890"/>
                  </a:lnTo>
                  <a:lnTo>
                    <a:pt x="1298916" y="57591"/>
                  </a:lnTo>
                  <a:lnTo>
                    <a:pt x="1631697" y="57591"/>
                  </a:lnTo>
                  <a:lnTo>
                    <a:pt x="1631697" y="44703"/>
                  </a:lnTo>
                  <a:lnTo>
                    <a:pt x="1953742" y="44703"/>
                  </a:lnTo>
                  <a:lnTo>
                    <a:pt x="1953742" y="0"/>
                  </a:lnTo>
                  <a:lnTo>
                    <a:pt x="2286523" y="0"/>
                  </a:lnTo>
                  <a:lnTo>
                    <a:pt x="2286523" y="0"/>
                  </a:lnTo>
                  <a:lnTo>
                    <a:pt x="2619303" y="0"/>
                  </a:lnTo>
                  <a:lnTo>
                    <a:pt x="2619303" y="0"/>
                  </a:lnTo>
                  <a:lnTo>
                    <a:pt x="2941349" y="0"/>
                  </a:lnTo>
                  <a:lnTo>
                    <a:pt x="2941349" y="0"/>
                  </a:lnTo>
                  <a:lnTo>
                    <a:pt x="3274129" y="0"/>
                  </a:lnTo>
                  <a:lnTo>
                    <a:pt x="3274129" y="0"/>
                  </a:lnTo>
                  <a:lnTo>
                    <a:pt x="3596175" y="0"/>
                  </a:lnTo>
                  <a:lnTo>
                    <a:pt x="3596175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8035300" y="3395650"/>
              <a:ext cx="1953742" cy="1030297"/>
            </a:xfrm>
            <a:custGeom>
              <a:avLst/>
              <a:pathLst>
                <a:path w="1953742" h="1030297">
                  <a:moveTo>
                    <a:pt x="0" y="1030297"/>
                  </a:moveTo>
                  <a:lnTo>
                    <a:pt x="332780" y="850596"/>
                  </a:lnTo>
                  <a:lnTo>
                    <a:pt x="644091" y="694961"/>
                  </a:lnTo>
                  <a:lnTo>
                    <a:pt x="976871" y="488348"/>
                  </a:lnTo>
                  <a:lnTo>
                    <a:pt x="1298916" y="347810"/>
                  </a:lnTo>
                  <a:lnTo>
                    <a:pt x="1631697" y="179627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035300" y="3821733"/>
              <a:ext cx="1953742" cy="1024945"/>
            </a:xfrm>
            <a:custGeom>
              <a:avLst/>
              <a:pathLst>
                <a:path w="1953742" h="1024945">
                  <a:moveTo>
                    <a:pt x="0" y="1024945"/>
                  </a:moveTo>
                  <a:lnTo>
                    <a:pt x="332780" y="863969"/>
                  </a:lnTo>
                  <a:lnTo>
                    <a:pt x="644091" y="719097"/>
                  </a:lnTo>
                  <a:lnTo>
                    <a:pt x="976871" y="527571"/>
                  </a:lnTo>
                  <a:lnTo>
                    <a:pt x="1298916" y="354362"/>
                  </a:lnTo>
                  <a:lnTo>
                    <a:pt x="1631697" y="176139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035300" y="3880147"/>
              <a:ext cx="1953742" cy="984849"/>
            </a:xfrm>
            <a:custGeom>
              <a:avLst/>
              <a:pathLst>
                <a:path w="1953742" h="984849">
                  <a:moveTo>
                    <a:pt x="0" y="984849"/>
                  </a:moveTo>
                  <a:lnTo>
                    <a:pt x="332780" y="829512"/>
                  </a:lnTo>
                  <a:lnTo>
                    <a:pt x="644091" y="671422"/>
                  </a:lnTo>
                  <a:lnTo>
                    <a:pt x="976871" y="505585"/>
                  </a:lnTo>
                  <a:lnTo>
                    <a:pt x="1298916" y="335788"/>
                  </a:lnTo>
                  <a:lnTo>
                    <a:pt x="1631697" y="142076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7855492" y="2361915"/>
              <a:ext cx="0" cy="2622276"/>
            </a:xfrm>
            <a:custGeom>
              <a:avLst/>
              <a:pathLst>
                <a:path w="0" h="2622276">
                  <a:moveTo>
                    <a:pt x="0" y="2622276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570236" y="4329389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570236" y="371636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570236" y="310327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570236" y="2490310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1" name="pl15"/>
            <p:cNvSpPr/>
            <p:nvPr/>
          </p:nvSpPr>
          <p:spPr>
            <a:xfrm>
              <a:off x="7817534" y="437487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7817534" y="376184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7817534" y="31488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7817534" y="253579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7855492" y="4984191"/>
              <a:ext cx="3955792" cy="0"/>
            </a:xfrm>
            <a:custGeom>
              <a:avLst/>
              <a:pathLst>
                <a:path w="3955792" h="0">
                  <a:moveTo>
                    <a:pt x="0" y="0"/>
                  </a:moveTo>
                  <a:lnTo>
                    <a:pt x="3955792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803530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8368081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8679391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9012172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334217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666998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9989043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0321824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0654604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29"/>
            <p:cNvSpPr/>
            <p:nvPr/>
          </p:nvSpPr>
          <p:spPr>
            <a:xfrm>
              <a:off x="1097665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0"/>
            <p:cNvSpPr/>
            <p:nvPr/>
          </p:nvSpPr>
          <p:spPr>
            <a:xfrm>
              <a:off x="1130943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11631475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2"/>
            <p:cNvSpPr/>
            <p:nvPr/>
          </p:nvSpPr>
          <p:spPr>
            <a:xfrm>
              <a:off x="7953951" y="502685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8286761" y="504959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8574408" y="5073708"/>
              <a:ext cx="209966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8924066" y="505108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2" name="tx36"/>
            <p:cNvSpPr/>
            <p:nvPr/>
          </p:nvSpPr>
          <p:spPr>
            <a:xfrm>
              <a:off x="9235991" y="5051086"/>
              <a:ext cx="196453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mai</a:t>
              </a:r>
            </a:p>
          </p:txBody>
        </p:sp>
        <p:sp>
          <p:nvSpPr>
            <p:cNvPr id="43" name="tx37"/>
            <p:cNvSpPr/>
            <p:nvPr/>
          </p:nvSpPr>
          <p:spPr>
            <a:xfrm>
              <a:off x="9585648" y="502685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4" name="tx38"/>
            <p:cNvSpPr/>
            <p:nvPr/>
          </p:nvSpPr>
          <p:spPr>
            <a:xfrm>
              <a:off x="9928053" y="5026857"/>
              <a:ext cx="12197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10220114" y="504947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0573284" y="5053051"/>
              <a:ext cx="162639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set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10891907" y="505305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11211144" y="5073708"/>
              <a:ext cx="196572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11533189" y="505108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9812217" y="5312494"/>
              <a:ext cx="4234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1" name="tx45"/>
            <p:cNvSpPr/>
            <p:nvPr/>
          </p:nvSpPr>
          <p:spPr>
            <a:xfrm rot="-5400000">
              <a:off x="6653895" y="3597448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52" name="rc46"/>
            <p:cNvSpPr/>
            <p:nvPr/>
          </p:nvSpPr>
          <p:spPr>
            <a:xfrm>
              <a:off x="7958167" y="5496398"/>
              <a:ext cx="3750442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47"/>
            <p:cNvSpPr/>
            <p:nvPr/>
          </p:nvSpPr>
          <p:spPr>
            <a:xfrm>
              <a:off x="8034082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48"/>
            <p:cNvSpPr/>
            <p:nvPr/>
          </p:nvSpPr>
          <p:spPr>
            <a:xfrm>
              <a:off x="8056027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49"/>
            <p:cNvSpPr/>
            <p:nvPr/>
          </p:nvSpPr>
          <p:spPr>
            <a:xfrm>
              <a:off x="8859473" y="5572313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l50"/>
            <p:cNvSpPr/>
            <p:nvPr/>
          </p:nvSpPr>
          <p:spPr>
            <a:xfrm>
              <a:off x="8881419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1"/>
            <p:cNvSpPr/>
            <p:nvPr/>
          </p:nvSpPr>
          <p:spPr>
            <a:xfrm>
              <a:off x="9752670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l52"/>
            <p:cNvSpPr/>
            <p:nvPr/>
          </p:nvSpPr>
          <p:spPr>
            <a:xfrm>
              <a:off x="9774616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3"/>
            <p:cNvSpPr/>
            <p:nvPr/>
          </p:nvSpPr>
          <p:spPr>
            <a:xfrm>
              <a:off x="10713733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l54"/>
            <p:cNvSpPr/>
            <p:nvPr/>
          </p:nvSpPr>
          <p:spPr>
            <a:xfrm>
              <a:off x="10735678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55"/>
            <p:cNvSpPr/>
            <p:nvPr/>
          </p:nvSpPr>
          <p:spPr>
            <a:xfrm>
              <a:off x="8329453" y="5614532"/>
              <a:ext cx="454104" cy="1111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Dotação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9154844" y="5614175"/>
              <a:ext cx="521910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Empenho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10048041" y="5614175"/>
              <a:ext cx="58977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Liquidação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11009104" y="5612746"/>
              <a:ext cx="62358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Pagamento</a:t>
              </a:r>
            </a:p>
          </p:txBody>
        </p:sp>
      </p:grpSp>
      <p:sp>
        <p:nvSpPr>
          <p:cNvPr id="65" name=""/>
          <p:cNvSpPr>
            <a:spLocks noGrp="1"/>
          </p:cNvSpPr>
          <p:nvPr>
            <p:ph/>
          </p:nvPr>
        </p:nvSpPr>
        <p:spPr>
          <a:xfrm>
            <a:off x="1005840" y="246888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66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R$ 40,89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Dotação Autorizada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ago/24</a:t>
            </a:r>
          </a:p>
        </p:txBody>
      </p:sp>
      <p:sp>
        <p:nvSpPr>
          <p:cNvPr id="67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R$ 25,97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Empenhado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ago/24</a:t>
            </a:r>
          </a:p>
        </p:txBody>
      </p:sp>
      <p:sp>
        <p:nvSpPr>
          <p:cNvPr id="68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R$ 19,02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Liquidado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ago/24</a:t>
            </a:r>
          </a:p>
        </p:txBody>
      </p:sp>
      <p:sp>
        <p:nvSpPr>
          <p:cNvPr id="69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R$ 18,07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Pago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ago/24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CORRENTE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Despesa Liquidada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anual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20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399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9388" y="2622486"/>
              <a:ext cx="4859735" cy="29941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320285" y="2758583"/>
              <a:ext cx="4417941" cy="2706901"/>
            </a:xfrm>
            <a:custGeom>
              <a:avLst/>
              <a:pathLst>
                <a:path w="4417941" h="2706901">
                  <a:moveTo>
                    <a:pt x="0" y="2706901"/>
                  </a:moveTo>
                  <a:lnTo>
                    <a:pt x="408824" y="2500484"/>
                  </a:lnTo>
                  <a:lnTo>
                    <a:pt x="791273" y="2261487"/>
                  </a:lnTo>
                  <a:lnTo>
                    <a:pt x="1200097" y="2030985"/>
                  </a:lnTo>
                  <a:lnTo>
                    <a:pt x="1595734" y="1790558"/>
                  </a:lnTo>
                  <a:lnTo>
                    <a:pt x="2004558" y="1547170"/>
                  </a:lnTo>
                  <a:lnTo>
                    <a:pt x="2400195" y="1324254"/>
                  </a:lnTo>
                  <a:lnTo>
                    <a:pt x="2809019" y="1081039"/>
                  </a:lnTo>
                  <a:lnTo>
                    <a:pt x="3217844" y="832985"/>
                  </a:lnTo>
                  <a:lnTo>
                    <a:pt x="3613480" y="596032"/>
                  </a:lnTo>
                  <a:lnTo>
                    <a:pt x="4022305" y="365850"/>
                  </a:lnTo>
                  <a:lnTo>
                    <a:pt x="4417941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20285" y="3992355"/>
              <a:ext cx="2400195" cy="1488168"/>
            </a:xfrm>
            <a:custGeom>
              <a:avLst/>
              <a:pathLst>
                <a:path w="2400195" h="1488168">
                  <a:moveTo>
                    <a:pt x="0" y="1488168"/>
                  </a:moveTo>
                  <a:lnTo>
                    <a:pt x="408824" y="1254439"/>
                  </a:lnTo>
                  <a:lnTo>
                    <a:pt x="791273" y="1044092"/>
                  </a:lnTo>
                  <a:lnTo>
                    <a:pt x="1200097" y="766006"/>
                  </a:lnTo>
                  <a:lnTo>
                    <a:pt x="1595734" y="514516"/>
                  </a:lnTo>
                  <a:lnTo>
                    <a:pt x="2004558" y="255744"/>
                  </a:lnTo>
                  <a:lnTo>
                    <a:pt x="2400195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8"/>
            <p:cNvSpPr/>
            <p:nvPr/>
          </p:nvSpPr>
          <p:spPr>
            <a:xfrm>
              <a:off x="5520740" y="2758583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9"/>
            <p:cNvSpPr/>
            <p:nvPr/>
          </p:nvSpPr>
          <p:spPr>
            <a:xfrm>
              <a:off x="5562801" y="2798453"/>
              <a:ext cx="350851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32.88</a:t>
              </a:r>
            </a:p>
          </p:txBody>
        </p:sp>
        <p:sp>
          <p:nvSpPr>
            <p:cNvPr id="15" name="pg10"/>
            <p:cNvSpPr/>
            <p:nvPr/>
          </p:nvSpPr>
          <p:spPr>
            <a:xfrm>
              <a:off x="3502994" y="362338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1"/>
            <p:cNvSpPr/>
            <p:nvPr/>
          </p:nvSpPr>
          <p:spPr>
            <a:xfrm>
              <a:off x="3545055" y="3663328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9E3C">
                      <a:alpha val="100000"/>
                    </a:srgbClr>
                  </a:solidFill>
                  <a:latin typeface="Arial"/>
                  <a:cs typeface="Arial"/>
                </a:rPr>
                <a:t>19.02</a:t>
              </a:r>
            </a:p>
          </p:txBody>
        </p:sp>
        <p:sp>
          <p:nvSpPr>
            <p:cNvPr id="17" name="pl12"/>
            <p:cNvSpPr/>
            <p:nvPr/>
          </p:nvSpPr>
          <p:spPr>
            <a:xfrm>
              <a:off x="1099388" y="2622486"/>
              <a:ext cx="0" cy="2994134"/>
            </a:xfrm>
            <a:custGeom>
              <a:avLst/>
              <a:pathLst>
                <a:path w="0" h="2994134">
                  <a:moveTo>
                    <a:pt x="0" y="2994134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814133" y="4750001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814133" y="385991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814133" y="296977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1" name="pl16"/>
            <p:cNvSpPr/>
            <p:nvPr/>
          </p:nvSpPr>
          <p:spPr>
            <a:xfrm>
              <a:off x="1061431" y="479548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061431" y="390540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061431" y="301531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099388" y="5616620"/>
              <a:ext cx="4859735" cy="0"/>
            </a:xfrm>
            <a:custGeom>
              <a:avLst/>
              <a:pathLst>
                <a:path w="4859735" h="0">
                  <a:moveTo>
                    <a:pt x="0" y="0"/>
                  </a:moveTo>
                  <a:lnTo>
                    <a:pt x="4859735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1729110" y="56166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520383" y="56166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3324844" y="56166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4129305" y="56166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4933766" y="56166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5"/>
            <p:cNvSpPr/>
            <p:nvPr/>
          </p:nvSpPr>
          <p:spPr>
            <a:xfrm>
              <a:off x="5738227" y="56166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1647790" y="568202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432277" y="568351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43495" y="565928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4027596" y="568190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4849023" y="568548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5639941" y="568351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3486915" y="595111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8" name="tx33"/>
            <p:cNvSpPr/>
            <p:nvPr/>
          </p:nvSpPr>
          <p:spPr>
            <a:xfrm rot="-5400000">
              <a:off x="-112664" y="4043948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9" name="rc34"/>
            <p:cNvSpPr/>
            <p:nvPr/>
          </p:nvSpPr>
          <p:spPr>
            <a:xfrm>
              <a:off x="2837564" y="6136478"/>
              <a:ext cx="1383384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5"/>
            <p:cNvSpPr/>
            <p:nvPr/>
          </p:nvSpPr>
          <p:spPr>
            <a:xfrm>
              <a:off x="2913479" y="6212393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2935425" y="63221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7"/>
            <p:cNvSpPr/>
            <p:nvPr/>
          </p:nvSpPr>
          <p:spPr>
            <a:xfrm>
              <a:off x="3567214" y="621239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3589159" y="63221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9"/>
            <p:cNvSpPr/>
            <p:nvPr/>
          </p:nvSpPr>
          <p:spPr>
            <a:xfrm>
              <a:off x="3208851" y="6276579"/>
              <a:ext cx="27122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45" name="tx40"/>
            <p:cNvSpPr/>
            <p:nvPr/>
          </p:nvSpPr>
          <p:spPr>
            <a:xfrm>
              <a:off x="3862585" y="6276639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2024</a:t>
              </a:r>
            </a:p>
          </p:txBody>
        </p:sp>
        <p:sp>
          <p:nvSpPr>
            <p:cNvPr id="46" name="tx41"/>
            <p:cNvSpPr/>
            <p:nvPr/>
          </p:nvSpPr>
          <p:spPr>
            <a:xfrm>
              <a:off x="2492252" y="2142691"/>
              <a:ext cx="2074009" cy="167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Despesa Total Liquidada 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2604319" y="2335826"/>
              <a:ext cx="184987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(Valores Acumulados)</a:t>
              </a:r>
            </a:p>
          </p:txBody>
        </p:sp>
        <p:sp>
          <p:nvSpPr>
            <p:cNvPr id="48" name="rc43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4"/>
            <p:cNvSpPr/>
            <p:nvPr/>
          </p:nvSpPr>
          <p:spPr>
            <a:xfrm>
              <a:off x="7949367" y="2546570"/>
              <a:ext cx="3572072" cy="3145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5"/>
            <p:cNvSpPr/>
            <p:nvPr/>
          </p:nvSpPr>
          <p:spPr>
            <a:xfrm>
              <a:off x="8111734" y="5388088"/>
              <a:ext cx="45440" cy="25370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46"/>
            <p:cNvSpPr/>
            <p:nvPr/>
          </p:nvSpPr>
          <p:spPr>
            <a:xfrm>
              <a:off x="8111734" y="5134381"/>
              <a:ext cx="54346" cy="25370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47"/>
            <p:cNvSpPr/>
            <p:nvPr/>
          </p:nvSpPr>
          <p:spPr>
            <a:xfrm>
              <a:off x="8111734" y="4880674"/>
              <a:ext cx="2730" cy="25370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48"/>
            <p:cNvSpPr/>
            <p:nvPr/>
          </p:nvSpPr>
          <p:spPr>
            <a:xfrm>
              <a:off x="8111734" y="4626967"/>
              <a:ext cx="10479" cy="25370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49"/>
            <p:cNvSpPr/>
            <p:nvPr/>
          </p:nvSpPr>
          <p:spPr>
            <a:xfrm>
              <a:off x="8111734" y="4373260"/>
              <a:ext cx="246920" cy="25370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0"/>
            <p:cNvSpPr/>
            <p:nvPr/>
          </p:nvSpPr>
          <p:spPr>
            <a:xfrm>
              <a:off x="8111734" y="4119553"/>
              <a:ext cx="208564" cy="25370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1"/>
            <p:cNvSpPr/>
            <p:nvPr/>
          </p:nvSpPr>
          <p:spPr>
            <a:xfrm>
              <a:off x="8111734" y="3865846"/>
              <a:ext cx="78560" cy="25370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2"/>
            <p:cNvSpPr/>
            <p:nvPr/>
          </p:nvSpPr>
          <p:spPr>
            <a:xfrm>
              <a:off x="8111734" y="3612139"/>
              <a:ext cx="91640" cy="25370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3"/>
            <p:cNvSpPr/>
            <p:nvPr/>
          </p:nvSpPr>
          <p:spPr>
            <a:xfrm>
              <a:off x="8111734" y="3358432"/>
              <a:ext cx="1466302" cy="25370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4"/>
            <p:cNvSpPr/>
            <p:nvPr/>
          </p:nvSpPr>
          <p:spPr>
            <a:xfrm>
              <a:off x="8111734" y="3104726"/>
              <a:ext cx="1270598" cy="25370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5"/>
            <p:cNvSpPr/>
            <p:nvPr/>
          </p:nvSpPr>
          <p:spPr>
            <a:xfrm>
              <a:off x="8111734" y="2851019"/>
              <a:ext cx="2649817" cy="25370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56"/>
            <p:cNvSpPr/>
            <p:nvPr/>
          </p:nvSpPr>
          <p:spPr>
            <a:xfrm>
              <a:off x="8111734" y="2597312"/>
              <a:ext cx="2482660" cy="25370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57"/>
            <p:cNvSpPr/>
            <p:nvPr/>
          </p:nvSpPr>
          <p:spPr>
            <a:xfrm>
              <a:off x="8157175" y="5449953"/>
              <a:ext cx="350783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210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8166081" y="5221617"/>
              <a:ext cx="350783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251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8114464" y="4942471"/>
              <a:ext cx="311761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13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8122213" y="4714203"/>
              <a:ext cx="31176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48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8358655" y="4436837"/>
              <a:ext cx="389804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1.141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8320298" y="4206721"/>
              <a:ext cx="350783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963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8190294" y="3927643"/>
              <a:ext cx="350783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363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8203375" y="3699307"/>
              <a:ext cx="350783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423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9578037" y="3420230"/>
              <a:ext cx="389804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6.773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9382332" y="3191962"/>
              <a:ext cx="38980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5.869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10761552" y="2912884"/>
              <a:ext cx="42882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12.240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10594395" y="2684548"/>
              <a:ext cx="42882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11.468</a:t>
              </a:r>
            </a:p>
          </p:txBody>
        </p:sp>
        <p:sp>
          <p:nvSpPr>
            <p:cNvPr id="74" name="pl69"/>
            <p:cNvSpPr/>
            <p:nvPr/>
          </p:nvSpPr>
          <p:spPr>
            <a:xfrm>
              <a:off x="7949367" y="2546570"/>
              <a:ext cx="0" cy="3145965"/>
            </a:xfrm>
            <a:custGeom>
              <a:avLst/>
              <a:pathLst>
                <a:path w="0" h="3145965">
                  <a:moveTo>
                    <a:pt x="0" y="314596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0"/>
            <p:cNvSpPr/>
            <p:nvPr/>
          </p:nvSpPr>
          <p:spPr>
            <a:xfrm>
              <a:off x="6599633" y="5312483"/>
              <a:ext cx="1281410" cy="111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AMORTIZAÇÃO DA DÍVIDA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6576912" y="4827145"/>
              <a:ext cx="1304131" cy="89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INVERSÕES FINANCEIRAS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7051227" y="4334366"/>
              <a:ext cx="829816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INVESTIMENTOS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6294684" y="3809887"/>
              <a:ext cx="1586358" cy="92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JUROS E ENCARGOS DA DÍVIDA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6215607" y="3319539"/>
              <a:ext cx="1665436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OUTRAS DESPESAS CORRENTES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6260603" y="2812125"/>
              <a:ext cx="1620440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PESSOAL E ENCARGOS SOCIAIS</a:t>
              </a:r>
            </a:p>
          </p:txBody>
        </p:sp>
        <p:sp>
          <p:nvSpPr>
            <p:cNvPr id="81" name="pl76"/>
            <p:cNvSpPr/>
            <p:nvPr/>
          </p:nvSpPr>
          <p:spPr>
            <a:xfrm>
              <a:off x="7911410" y="538808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7911410" y="488067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7911410" y="437326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7911410" y="386584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7911410" y="335843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7911410" y="285101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7949367" y="5692536"/>
              <a:ext cx="3572072" cy="0"/>
            </a:xfrm>
            <a:custGeom>
              <a:avLst/>
              <a:pathLst>
                <a:path w="3572072" h="0">
                  <a:moveTo>
                    <a:pt x="0" y="0"/>
                  </a:moveTo>
                  <a:lnTo>
                    <a:pt x="3572072" y="0"/>
                  </a:lnTo>
                  <a:lnTo>
                    <a:pt x="3572072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8111734" y="5692536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9194180" y="5692536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10276626" y="5692536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11359073" y="5692536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87"/>
            <p:cNvSpPr/>
            <p:nvPr/>
          </p:nvSpPr>
          <p:spPr>
            <a:xfrm>
              <a:off x="8077831" y="5759014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9119617" y="5759371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10168160" y="5759014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11250607" y="5759014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15B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8964697" y="5875825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97" name="tx92"/>
            <p:cNvSpPr/>
            <p:nvPr/>
          </p:nvSpPr>
          <p:spPr>
            <a:xfrm rot="-5400000">
              <a:off x="6101789" y="4119553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8" name="rc93"/>
            <p:cNvSpPr/>
            <p:nvPr/>
          </p:nvSpPr>
          <p:spPr>
            <a:xfrm>
              <a:off x="9043711" y="6212393"/>
              <a:ext cx="1383384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4"/>
            <p:cNvSpPr/>
            <p:nvPr/>
          </p:nvSpPr>
          <p:spPr>
            <a:xfrm>
              <a:off x="9119626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95"/>
            <p:cNvSpPr/>
            <p:nvPr/>
          </p:nvSpPr>
          <p:spPr>
            <a:xfrm>
              <a:off x="9128626" y="6297308"/>
              <a:ext cx="201455" cy="20145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96"/>
            <p:cNvSpPr/>
            <p:nvPr/>
          </p:nvSpPr>
          <p:spPr>
            <a:xfrm>
              <a:off x="9773361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97"/>
            <p:cNvSpPr/>
            <p:nvPr/>
          </p:nvSpPr>
          <p:spPr>
            <a:xfrm>
              <a:off x="9782361" y="6297308"/>
              <a:ext cx="201455" cy="20145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tx98"/>
            <p:cNvSpPr/>
            <p:nvPr/>
          </p:nvSpPr>
          <p:spPr>
            <a:xfrm>
              <a:off x="9414998" y="6352495"/>
              <a:ext cx="27122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104" name="tx99"/>
            <p:cNvSpPr/>
            <p:nvPr/>
          </p:nvSpPr>
          <p:spPr>
            <a:xfrm>
              <a:off x="10068732" y="6352554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2024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8698399" y="2066776"/>
              <a:ext cx="2074009" cy="167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Despesa Total Liquidada 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8810466" y="2259911"/>
              <a:ext cx="184987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(Valores Acumulados)</a:t>
              </a:r>
            </a:p>
          </p:txBody>
        </p:sp>
      </p:grpSp>
      <p:sp>
        <p:nvSpPr>
          <p:cNvPr id="107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R$ 19,02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Despesa Liquidada 
acumulada até ago/24</a:t>
            </a:r>
          </a:p>
        </p:txBody>
      </p:sp>
      <p:sp>
        <p:nvSpPr>
          <p:cNvPr id="108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R$ 20,73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Despesa Liquidada 
acumulada até ago/23</a:t>
            </a:r>
          </a:p>
        </p:txBody>
      </p:sp>
      <p:sp>
        <p:nvSpPr>
          <p:cNvPr id="109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- -8,25 %i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Variação (%) 
Despesa Liquidada Total</a:t>
            </a:r>
          </a:p>
        </p:txBody>
      </p:sp>
      <p:sp>
        <p:nvSpPr>
          <p:cNvPr id="110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-6,31 %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Variação (%) 
liquidação Pessoal e Encargos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ATIVIDADE ECONÔMICA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Atividade econômica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Indicadores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22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5486399" cy="26974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976689" y="1356204"/>
              <a:ext cx="4988761" cy="19970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6"/>
            <p:cNvSpPr/>
            <p:nvPr/>
          </p:nvSpPr>
          <p:spPr>
            <a:xfrm>
              <a:off x="1203451" y="2522812"/>
              <a:ext cx="253347" cy="381024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7"/>
            <p:cNvSpPr/>
            <p:nvPr/>
          </p:nvSpPr>
          <p:spPr>
            <a:xfrm>
              <a:off x="1491204" y="2522812"/>
              <a:ext cx="253347" cy="627570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8"/>
            <p:cNvSpPr/>
            <p:nvPr/>
          </p:nvSpPr>
          <p:spPr>
            <a:xfrm>
              <a:off x="1775829" y="2522812"/>
              <a:ext cx="253347" cy="739636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9"/>
            <p:cNvSpPr/>
            <p:nvPr/>
          </p:nvSpPr>
          <p:spPr>
            <a:xfrm>
              <a:off x="2057327" y="2522812"/>
              <a:ext cx="253347" cy="6499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0"/>
            <p:cNvSpPr/>
            <p:nvPr/>
          </p:nvSpPr>
          <p:spPr>
            <a:xfrm>
              <a:off x="2345080" y="1984895"/>
              <a:ext cx="253347" cy="537917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1"/>
            <p:cNvSpPr/>
            <p:nvPr/>
          </p:nvSpPr>
          <p:spPr>
            <a:xfrm>
              <a:off x="2632833" y="1559043"/>
              <a:ext cx="253347" cy="963768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2"/>
            <p:cNvSpPr/>
            <p:nvPr/>
          </p:nvSpPr>
          <p:spPr>
            <a:xfrm>
              <a:off x="2917458" y="1446977"/>
              <a:ext cx="253347" cy="1075834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3"/>
            <p:cNvSpPr/>
            <p:nvPr/>
          </p:nvSpPr>
          <p:spPr>
            <a:xfrm>
              <a:off x="3198956" y="1469391"/>
              <a:ext cx="253347" cy="1053421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4"/>
            <p:cNvSpPr/>
            <p:nvPr/>
          </p:nvSpPr>
          <p:spPr>
            <a:xfrm>
              <a:off x="3486709" y="1917655"/>
              <a:ext cx="253347" cy="605157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5"/>
            <p:cNvSpPr/>
            <p:nvPr/>
          </p:nvSpPr>
          <p:spPr>
            <a:xfrm>
              <a:off x="3774462" y="1917655"/>
              <a:ext cx="253347" cy="605157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16"/>
            <p:cNvSpPr/>
            <p:nvPr/>
          </p:nvSpPr>
          <p:spPr>
            <a:xfrm>
              <a:off x="4059087" y="1850415"/>
              <a:ext cx="253347" cy="67239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17"/>
            <p:cNvSpPr/>
            <p:nvPr/>
          </p:nvSpPr>
          <p:spPr>
            <a:xfrm>
              <a:off x="4340584" y="1693523"/>
              <a:ext cx="253347" cy="829289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18"/>
            <p:cNvSpPr/>
            <p:nvPr/>
          </p:nvSpPr>
          <p:spPr>
            <a:xfrm>
              <a:off x="4628337" y="1693523"/>
              <a:ext cx="253347" cy="829289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19"/>
            <p:cNvSpPr/>
            <p:nvPr/>
          </p:nvSpPr>
          <p:spPr>
            <a:xfrm>
              <a:off x="4916090" y="1828002"/>
              <a:ext cx="253347" cy="694810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0"/>
            <p:cNvSpPr/>
            <p:nvPr/>
          </p:nvSpPr>
          <p:spPr>
            <a:xfrm>
              <a:off x="5200716" y="1872829"/>
              <a:ext cx="253347" cy="6499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1"/>
            <p:cNvSpPr/>
            <p:nvPr/>
          </p:nvSpPr>
          <p:spPr>
            <a:xfrm>
              <a:off x="5485341" y="1962482"/>
              <a:ext cx="253347" cy="560330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1221160" y="2767669"/>
              <a:ext cx="217930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-1.7</a:t>
              </a:r>
            </a:p>
          </p:txBody>
        </p:sp>
        <p:sp>
          <p:nvSpPr>
            <p:cNvPr id="28" name="tx23"/>
            <p:cNvSpPr/>
            <p:nvPr/>
          </p:nvSpPr>
          <p:spPr>
            <a:xfrm>
              <a:off x="1508913" y="3012609"/>
              <a:ext cx="217930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-2.8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1793538" y="3124737"/>
              <a:ext cx="21793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-3.3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2075036" y="3035022"/>
              <a:ext cx="217930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-2.9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2383847" y="2029790"/>
              <a:ext cx="175814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2.4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671600" y="1602395"/>
              <a:ext cx="175814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4.3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2956225" y="1490267"/>
              <a:ext cx="175814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4.8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3237722" y="1514286"/>
              <a:ext cx="175814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4.7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3525475" y="1962550"/>
              <a:ext cx="175814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2.7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3813228" y="1962550"/>
              <a:ext cx="175814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2.7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4150592" y="1893767"/>
              <a:ext cx="70337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8" name="tx33"/>
            <p:cNvSpPr/>
            <p:nvPr/>
          </p:nvSpPr>
          <p:spPr>
            <a:xfrm>
              <a:off x="4379351" y="1736874"/>
              <a:ext cx="175814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</a:t>
              </a:r>
            </a:p>
          </p:txBody>
        </p:sp>
        <p:sp>
          <p:nvSpPr>
            <p:cNvPr id="39" name="tx34"/>
            <p:cNvSpPr/>
            <p:nvPr/>
          </p:nvSpPr>
          <p:spPr>
            <a:xfrm>
              <a:off x="4667104" y="1736874"/>
              <a:ext cx="175814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</a:t>
              </a:r>
            </a:p>
          </p:txBody>
        </p:sp>
        <p:sp>
          <p:nvSpPr>
            <p:cNvPr id="40" name="tx35"/>
            <p:cNvSpPr/>
            <p:nvPr/>
          </p:nvSpPr>
          <p:spPr>
            <a:xfrm>
              <a:off x="4954857" y="1871354"/>
              <a:ext cx="175814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3.1</a:t>
              </a:r>
            </a:p>
          </p:txBody>
        </p:sp>
        <p:sp>
          <p:nvSpPr>
            <p:cNvPr id="41" name="tx36"/>
            <p:cNvSpPr/>
            <p:nvPr/>
          </p:nvSpPr>
          <p:spPr>
            <a:xfrm>
              <a:off x="5239482" y="1916118"/>
              <a:ext cx="175814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2.9</a:t>
              </a:r>
            </a:p>
          </p:txBody>
        </p:sp>
        <p:sp>
          <p:nvSpPr>
            <p:cNvPr id="42" name="tx37"/>
            <p:cNvSpPr/>
            <p:nvPr/>
          </p:nvSpPr>
          <p:spPr>
            <a:xfrm>
              <a:off x="5524108" y="2005833"/>
              <a:ext cx="175814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43" name="pl38"/>
            <p:cNvSpPr/>
            <p:nvPr/>
          </p:nvSpPr>
          <p:spPr>
            <a:xfrm>
              <a:off x="976689" y="1356204"/>
              <a:ext cx="0" cy="1997018"/>
            </a:xfrm>
            <a:custGeom>
              <a:avLst/>
              <a:pathLst>
                <a:path w="0" h="1997018">
                  <a:moveTo>
                    <a:pt x="0" y="19970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9"/>
            <p:cNvSpPr/>
            <p:nvPr/>
          </p:nvSpPr>
          <p:spPr>
            <a:xfrm>
              <a:off x="814687" y="2930749"/>
              <a:ext cx="99372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45" name="tx40"/>
            <p:cNvSpPr/>
            <p:nvPr/>
          </p:nvSpPr>
          <p:spPr>
            <a:xfrm>
              <a:off x="851904" y="248112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6" name="tx41"/>
            <p:cNvSpPr/>
            <p:nvPr/>
          </p:nvSpPr>
          <p:spPr>
            <a:xfrm>
              <a:off x="851904" y="203422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851904" y="1586283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8" name="pl43"/>
            <p:cNvSpPr/>
            <p:nvPr/>
          </p:nvSpPr>
          <p:spPr>
            <a:xfrm>
              <a:off x="941895" y="2971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941895" y="2522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941895" y="20745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941895" y="16262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976689" y="3353222"/>
              <a:ext cx="4988761" cy="0"/>
            </a:xfrm>
            <a:custGeom>
              <a:avLst/>
              <a:pathLst>
                <a:path w="4988761" h="0">
                  <a:moveTo>
                    <a:pt x="0" y="0"/>
                  </a:moveTo>
                  <a:lnTo>
                    <a:pt x="49887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1902503" y="33532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3044132" y="33532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4185761" y="33532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5327389" y="33532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2"/>
            <p:cNvSpPr/>
            <p:nvPr/>
          </p:nvSpPr>
          <p:spPr>
            <a:xfrm>
              <a:off x="1697428" y="3414161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2020-12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2839057" y="3414161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2021-12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3980686" y="3414161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2022-12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5122314" y="3414106"/>
              <a:ext cx="41015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2023-12</a:t>
              </a:r>
            </a:p>
          </p:txBody>
        </p:sp>
        <p:sp>
          <p:nvSpPr>
            <p:cNvPr id="61" name="tx56"/>
            <p:cNvSpPr/>
            <p:nvPr/>
          </p:nvSpPr>
          <p:spPr>
            <a:xfrm rot="-5400000">
              <a:off x="467512" y="2302019"/>
              <a:ext cx="396044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 a.a.</a:t>
              </a:r>
            </a:p>
          </p:txBody>
        </p:sp>
        <p:sp>
          <p:nvSpPr>
            <p:cNvPr id="62" name="tx57"/>
            <p:cNvSpPr/>
            <p:nvPr/>
          </p:nvSpPr>
          <p:spPr>
            <a:xfrm>
              <a:off x="1369922" y="1092966"/>
              <a:ext cx="4202296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PIB Brasil - Var. real últimos 4 trimestres (2019-2024)</a:t>
              </a:r>
            </a:p>
          </p:txBody>
        </p:sp>
        <p:sp>
          <p:nvSpPr>
            <p:cNvPr id="63" name="rc58"/>
            <p:cNvSpPr/>
            <p:nvPr/>
          </p:nvSpPr>
          <p:spPr>
            <a:xfrm>
              <a:off x="6035040" y="1060704"/>
              <a:ext cx="5486400" cy="26974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59"/>
            <p:cNvSpPr/>
            <p:nvPr/>
          </p:nvSpPr>
          <p:spPr>
            <a:xfrm>
              <a:off x="6396338" y="1356204"/>
              <a:ext cx="3795681" cy="19970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6568869" y="1446977"/>
              <a:ext cx="3450619" cy="1060040"/>
            </a:xfrm>
            <a:custGeom>
              <a:avLst/>
              <a:pathLst>
                <a:path w="3450619" h="1060040">
                  <a:moveTo>
                    <a:pt x="0" y="0"/>
                  </a:moveTo>
                  <a:lnTo>
                    <a:pt x="206903" y="69044"/>
                  </a:lnTo>
                  <a:lnTo>
                    <a:pt x="393784" y="454883"/>
                  </a:lnTo>
                  <a:lnTo>
                    <a:pt x="600688" y="645771"/>
                  </a:lnTo>
                  <a:lnTo>
                    <a:pt x="800917" y="743246"/>
                  </a:lnTo>
                  <a:lnTo>
                    <a:pt x="1007821" y="1060040"/>
                  </a:lnTo>
                  <a:lnTo>
                    <a:pt x="1208050" y="722939"/>
                  </a:lnTo>
                  <a:lnTo>
                    <a:pt x="1414954" y="471129"/>
                  </a:lnTo>
                  <a:lnTo>
                    <a:pt x="1621858" y="235564"/>
                  </a:lnTo>
                  <a:lnTo>
                    <a:pt x="1822087" y="385838"/>
                  </a:lnTo>
                  <a:lnTo>
                    <a:pt x="2028991" y="442698"/>
                  </a:lnTo>
                  <a:lnTo>
                    <a:pt x="2229220" y="467067"/>
                  </a:lnTo>
                  <a:lnTo>
                    <a:pt x="2436124" y="511743"/>
                  </a:lnTo>
                  <a:lnTo>
                    <a:pt x="2643027" y="515805"/>
                  </a:lnTo>
                  <a:lnTo>
                    <a:pt x="2836582" y="747308"/>
                  </a:lnTo>
                  <a:lnTo>
                    <a:pt x="3043486" y="844783"/>
                  </a:lnTo>
                  <a:lnTo>
                    <a:pt x="3243716" y="747308"/>
                  </a:lnTo>
                  <a:lnTo>
                    <a:pt x="3450619" y="625464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6568869" y="1918106"/>
              <a:ext cx="3450619" cy="1344342"/>
            </a:xfrm>
            <a:custGeom>
              <a:avLst/>
              <a:pathLst>
                <a:path w="3450619" h="1344342">
                  <a:moveTo>
                    <a:pt x="0" y="146212"/>
                  </a:moveTo>
                  <a:lnTo>
                    <a:pt x="206903" y="174642"/>
                  </a:lnTo>
                  <a:lnTo>
                    <a:pt x="393784" y="621402"/>
                  </a:lnTo>
                  <a:lnTo>
                    <a:pt x="600688" y="637648"/>
                  </a:lnTo>
                  <a:lnTo>
                    <a:pt x="800917" y="731062"/>
                  </a:lnTo>
                  <a:lnTo>
                    <a:pt x="1007821" y="1344342"/>
                  </a:lnTo>
                  <a:lnTo>
                    <a:pt x="1208050" y="385838"/>
                  </a:lnTo>
                  <a:lnTo>
                    <a:pt x="1414954" y="199011"/>
                  </a:lnTo>
                  <a:lnTo>
                    <a:pt x="1621858" y="113720"/>
                  </a:lnTo>
                  <a:lnTo>
                    <a:pt x="1822087" y="0"/>
                  </a:lnTo>
                  <a:lnTo>
                    <a:pt x="2028991" y="272117"/>
                  </a:lnTo>
                  <a:lnTo>
                    <a:pt x="2229220" y="316793"/>
                  </a:lnTo>
                  <a:lnTo>
                    <a:pt x="2436124" y="52798"/>
                  </a:lnTo>
                  <a:lnTo>
                    <a:pt x="2643027" y="194949"/>
                  </a:lnTo>
                  <a:lnTo>
                    <a:pt x="2836582" y="471129"/>
                  </a:lnTo>
                  <a:lnTo>
                    <a:pt x="3043486" y="690447"/>
                  </a:lnTo>
                  <a:lnTo>
                    <a:pt x="3243716" y="779799"/>
                  </a:lnTo>
                  <a:lnTo>
                    <a:pt x="3450619" y="162458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2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3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69" name="pg64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65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71" name="pg66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67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73" name="pg68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69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75" name="pg70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1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77" name="pg72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3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79" name="pg74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75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81" name="pg76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77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83" name="pg78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79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85" name="pg80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1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87" name="pg82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3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89" name="pg84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5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91" name="pg86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87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93" name="pg88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89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95" name="pg90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1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97" name="pg92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3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99" name="pg94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5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101" name="pg96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97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103" name="pg98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99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05" name="pg100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1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07" name="pg102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3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09" name="pg104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05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11" name="pg106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07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13" name="pg108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09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15" name="pg110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1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17" name="pg112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3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19" name="pg114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5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21" name="pg116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17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23" name="pg118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19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25" name="pg120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1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27" name="pg122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3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29" name="pg124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5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31" name="pg126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27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33" name="pg128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29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35" name="pg130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1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37" name="pg132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tx133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39" name="pl134"/>
            <p:cNvSpPr/>
            <p:nvPr/>
          </p:nvSpPr>
          <p:spPr>
            <a:xfrm>
              <a:off x="6396338" y="1356204"/>
              <a:ext cx="0" cy="1997018"/>
            </a:xfrm>
            <a:custGeom>
              <a:avLst/>
              <a:pathLst>
                <a:path w="0" h="1997018">
                  <a:moveTo>
                    <a:pt x="0" y="19970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tx135"/>
            <p:cNvSpPr/>
            <p:nvPr/>
          </p:nvSpPr>
          <p:spPr>
            <a:xfrm>
              <a:off x="6271552" y="293781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41" name="tx136"/>
            <p:cNvSpPr/>
            <p:nvPr/>
          </p:nvSpPr>
          <p:spPr>
            <a:xfrm>
              <a:off x="6271552" y="2530255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6271552" y="2125855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6271552" y="171943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44" name="pl139"/>
            <p:cNvSpPr/>
            <p:nvPr/>
          </p:nvSpPr>
          <p:spPr>
            <a:xfrm>
              <a:off x="6361544" y="2978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0"/>
            <p:cNvSpPr/>
            <p:nvPr/>
          </p:nvSpPr>
          <p:spPr>
            <a:xfrm>
              <a:off x="6361544" y="25720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1"/>
            <p:cNvSpPr/>
            <p:nvPr/>
          </p:nvSpPr>
          <p:spPr>
            <a:xfrm>
              <a:off x="6361544" y="21658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2"/>
            <p:cNvSpPr/>
            <p:nvPr/>
          </p:nvSpPr>
          <p:spPr>
            <a:xfrm>
              <a:off x="6361544" y="17597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3"/>
            <p:cNvSpPr/>
            <p:nvPr/>
          </p:nvSpPr>
          <p:spPr>
            <a:xfrm>
              <a:off x="6396338" y="3353222"/>
              <a:ext cx="3795681" cy="0"/>
            </a:xfrm>
            <a:custGeom>
              <a:avLst/>
              <a:pathLst>
                <a:path w="3795681" h="0">
                  <a:moveTo>
                    <a:pt x="0" y="0"/>
                  </a:moveTo>
                  <a:lnTo>
                    <a:pt x="379568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4"/>
            <p:cNvSpPr/>
            <p:nvPr/>
          </p:nvSpPr>
          <p:spPr>
            <a:xfrm>
              <a:off x="6568869" y="33532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5"/>
            <p:cNvSpPr/>
            <p:nvPr/>
          </p:nvSpPr>
          <p:spPr>
            <a:xfrm>
              <a:off x="7776920" y="33532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46"/>
            <p:cNvSpPr/>
            <p:nvPr/>
          </p:nvSpPr>
          <p:spPr>
            <a:xfrm>
              <a:off x="9004993" y="33532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tx147"/>
            <p:cNvSpPr/>
            <p:nvPr/>
          </p:nvSpPr>
          <p:spPr>
            <a:xfrm>
              <a:off x="6363794" y="3414106"/>
              <a:ext cx="41015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2023-01</a:t>
              </a:r>
            </a:p>
          </p:txBody>
        </p:sp>
        <p:sp>
          <p:nvSpPr>
            <p:cNvPr id="153" name="tx148"/>
            <p:cNvSpPr/>
            <p:nvPr/>
          </p:nvSpPr>
          <p:spPr>
            <a:xfrm>
              <a:off x="7571844" y="3414106"/>
              <a:ext cx="41015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2023-07</a:t>
              </a:r>
            </a:p>
          </p:txBody>
        </p:sp>
        <p:sp>
          <p:nvSpPr>
            <p:cNvPr id="154" name="tx149"/>
            <p:cNvSpPr/>
            <p:nvPr/>
          </p:nvSpPr>
          <p:spPr>
            <a:xfrm>
              <a:off x="8799918" y="3414161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2024-01</a:t>
              </a:r>
            </a:p>
          </p:txBody>
        </p:sp>
        <p:sp>
          <p:nvSpPr>
            <p:cNvPr id="155" name="tx150"/>
            <p:cNvSpPr/>
            <p:nvPr/>
          </p:nvSpPr>
          <p:spPr>
            <a:xfrm>
              <a:off x="8274772" y="3657860"/>
              <a:ext cx="3881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56" name="tx151"/>
            <p:cNvSpPr/>
            <p:nvPr/>
          </p:nvSpPr>
          <p:spPr>
            <a:xfrm rot="-5400000">
              <a:off x="5953912" y="2302019"/>
              <a:ext cx="396044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 a.a.</a:t>
              </a:r>
            </a:p>
          </p:txBody>
        </p:sp>
        <p:sp>
          <p:nvSpPr>
            <p:cNvPr id="157" name="rc152"/>
            <p:cNvSpPr/>
            <p:nvPr/>
          </p:nvSpPr>
          <p:spPr>
            <a:xfrm>
              <a:off x="10331198" y="1965354"/>
              <a:ext cx="1120652" cy="7787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tx153"/>
            <p:cNvSpPr/>
            <p:nvPr/>
          </p:nvSpPr>
          <p:spPr>
            <a:xfrm>
              <a:off x="10400787" y="2150463"/>
              <a:ext cx="3881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59" name="rc154"/>
            <p:cNvSpPr/>
            <p:nvPr/>
          </p:nvSpPr>
          <p:spPr>
            <a:xfrm>
              <a:off x="10400787" y="223557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l155"/>
            <p:cNvSpPr/>
            <p:nvPr/>
          </p:nvSpPr>
          <p:spPr>
            <a:xfrm>
              <a:off x="10422733" y="234529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rc156"/>
            <p:cNvSpPr/>
            <p:nvPr/>
          </p:nvSpPr>
          <p:spPr>
            <a:xfrm>
              <a:off x="10400787" y="245502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l157"/>
            <p:cNvSpPr/>
            <p:nvPr/>
          </p:nvSpPr>
          <p:spPr>
            <a:xfrm>
              <a:off x="10422733" y="256475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tx158"/>
            <p:cNvSpPr/>
            <p:nvPr/>
          </p:nvSpPr>
          <p:spPr>
            <a:xfrm>
              <a:off x="10689832" y="2302570"/>
              <a:ext cx="5713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IPCA Brasil</a:t>
              </a:r>
            </a:p>
          </p:txBody>
        </p:sp>
        <p:sp>
          <p:nvSpPr>
            <p:cNvPr id="164" name="tx159"/>
            <p:cNvSpPr/>
            <p:nvPr/>
          </p:nvSpPr>
          <p:spPr>
            <a:xfrm>
              <a:off x="10689832" y="2522026"/>
              <a:ext cx="67710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IPCA Goiânia</a:t>
              </a:r>
            </a:p>
          </p:txBody>
        </p:sp>
        <p:sp>
          <p:nvSpPr>
            <p:cNvPr id="165" name="tx160"/>
            <p:cNvSpPr/>
            <p:nvPr/>
          </p:nvSpPr>
          <p:spPr>
            <a:xfrm>
              <a:off x="6947616" y="1092966"/>
              <a:ext cx="2693126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IPCA acum. 12 meses (2023-2024)</a:t>
              </a:r>
            </a:p>
          </p:txBody>
        </p:sp>
        <p:sp>
          <p:nvSpPr>
            <p:cNvPr id="166" name="rc161"/>
            <p:cNvSpPr/>
            <p:nvPr/>
          </p:nvSpPr>
          <p:spPr>
            <a:xfrm>
              <a:off x="548640" y="3758184"/>
              <a:ext cx="5486399" cy="26974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rc162"/>
            <p:cNvSpPr/>
            <p:nvPr/>
          </p:nvSpPr>
          <p:spPr>
            <a:xfrm>
              <a:off x="973489" y="4053684"/>
              <a:ext cx="3904723" cy="19970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l163"/>
            <p:cNvSpPr/>
            <p:nvPr/>
          </p:nvSpPr>
          <p:spPr>
            <a:xfrm>
              <a:off x="1150976" y="4144457"/>
              <a:ext cx="3549749" cy="1815471"/>
            </a:xfrm>
            <a:custGeom>
              <a:avLst/>
              <a:pathLst>
                <a:path w="3549749" h="1815471">
                  <a:moveTo>
                    <a:pt x="0" y="1815471"/>
                  </a:moveTo>
                  <a:lnTo>
                    <a:pt x="3871" y="1815471"/>
                  </a:lnTo>
                  <a:lnTo>
                    <a:pt x="7742" y="1210314"/>
                  </a:lnTo>
                  <a:lnTo>
                    <a:pt x="11613" y="1210314"/>
                  </a:lnTo>
                  <a:lnTo>
                    <a:pt x="15484" y="1210314"/>
                  </a:lnTo>
                  <a:lnTo>
                    <a:pt x="19355" y="1210314"/>
                  </a:lnTo>
                  <a:lnTo>
                    <a:pt x="23226" y="1210314"/>
                  </a:lnTo>
                  <a:lnTo>
                    <a:pt x="27097" y="1210314"/>
                  </a:lnTo>
                  <a:lnTo>
                    <a:pt x="30968" y="1210314"/>
                  </a:lnTo>
                  <a:lnTo>
                    <a:pt x="34839" y="1210314"/>
                  </a:lnTo>
                  <a:lnTo>
                    <a:pt x="38710" y="1210314"/>
                  </a:lnTo>
                  <a:lnTo>
                    <a:pt x="42581" y="1210314"/>
                  </a:lnTo>
                  <a:lnTo>
                    <a:pt x="46452" y="1210314"/>
                  </a:lnTo>
                  <a:lnTo>
                    <a:pt x="50323" y="1210314"/>
                  </a:lnTo>
                  <a:lnTo>
                    <a:pt x="54194" y="1210314"/>
                  </a:lnTo>
                  <a:lnTo>
                    <a:pt x="58065" y="1210314"/>
                  </a:lnTo>
                  <a:lnTo>
                    <a:pt x="61936" y="1210314"/>
                  </a:lnTo>
                  <a:lnTo>
                    <a:pt x="65807" y="1210314"/>
                  </a:lnTo>
                  <a:lnTo>
                    <a:pt x="69678" y="1210314"/>
                  </a:lnTo>
                  <a:lnTo>
                    <a:pt x="73549" y="1210314"/>
                  </a:lnTo>
                  <a:lnTo>
                    <a:pt x="77420" y="1210314"/>
                  </a:lnTo>
                  <a:lnTo>
                    <a:pt x="81291" y="1210314"/>
                  </a:lnTo>
                  <a:lnTo>
                    <a:pt x="85163" y="1210314"/>
                  </a:lnTo>
                  <a:lnTo>
                    <a:pt x="89034" y="1210314"/>
                  </a:lnTo>
                  <a:lnTo>
                    <a:pt x="92905" y="1210314"/>
                  </a:lnTo>
                  <a:lnTo>
                    <a:pt x="96776" y="1210314"/>
                  </a:lnTo>
                  <a:lnTo>
                    <a:pt x="100647" y="1210314"/>
                  </a:lnTo>
                  <a:lnTo>
                    <a:pt x="104518" y="1210314"/>
                  </a:lnTo>
                  <a:lnTo>
                    <a:pt x="108389" y="1210314"/>
                  </a:lnTo>
                  <a:lnTo>
                    <a:pt x="112260" y="1210314"/>
                  </a:lnTo>
                  <a:lnTo>
                    <a:pt x="116131" y="1210314"/>
                  </a:lnTo>
                  <a:lnTo>
                    <a:pt x="120002" y="1210314"/>
                  </a:lnTo>
                  <a:lnTo>
                    <a:pt x="123873" y="1210314"/>
                  </a:lnTo>
                  <a:lnTo>
                    <a:pt x="127744" y="1210314"/>
                  </a:lnTo>
                  <a:lnTo>
                    <a:pt x="131615" y="1210314"/>
                  </a:lnTo>
                  <a:lnTo>
                    <a:pt x="135486" y="1210314"/>
                  </a:lnTo>
                  <a:lnTo>
                    <a:pt x="139357" y="1210314"/>
                  </a:lnTo>
                  <a:lnTo>
                    <a:pt x="143228" y="1210314"/>
                  </a:lnTo>
                  <a:lnTo>
                    <a:pt x="147099" y="1210314"/>
                  </a:lnTo>
                  <a:lnTo>
                    <a:pt x="150970" y="1210314"/>
                  </a:lnTo>
                  <a:lnTo>
                    <a:pt x="154841" y="1210314"/>
                  </a:lnTo>
                  <a:lnTo>
                    <a:pt x="158712" y="1210314"/>
                  </a:lnTo>
                  <a:lnTo>
                    <a:pt x="162583" y="1210314"/>
                  </a:lnTo>
                  <a:lnTo>
                    <a:pt x="166454" y="1210314"/>
                  </a:lnTo>
                  <a:lnTo>
                    <a:pt x="170326" y="806876"/>
                  </a:lnTo>
                  <a:lnTo>
                    <a:pt x="174197" y="806876"/>
                  </a:lnTo>
                  <a:lnTo>
                    <a:pt x="178068" y="806876"/>
                  </a:lnTo>
                  <a:lnTo>
                    <a:pt x="181939" y="806876"/>
                  </a:lnTo>
                  <a:lnTo>
                    <a:pt x="185810" y="806876"/>
                  </a:lnTo>
                  <a:lnTo>
                    <a:pt x="189681" y="806876"/>
                  </a:lnTo>
                  <a:lnTo>
                    <a:pt x="193552" y="806876"/>
                  </a:lnTo>
                  <a:lnTo>
                    <a:pt x="197423" y="806876"/>
                  </a:lnTo>
                  <a:lnTo>
                    <a:pt x="201294" y="806876"/>
                  </a:lnTo>
                  <a:lnTo>
                    <a:pt x="205165" y="806876"/>
                  </a:lnTo>
                  <a:lnTo>
                    <a:pt x="209036" y="806876"/>
                  </a:lnTo>
                  <a:lnTo>
                    <a:pt x="212907" y="806876"/>
                  </a:lnTo>
                  <a:lnTo>
                    <a:pt x="216778" y="806876"/>
                  </a:lnTo>
                  <a:lnTo>
                    <a:pt x="220649" y="806876"/>
                  </a:lnTo>
                  <a:lnTo>
                    <a:pt x="224520" y="806876"/>
                  </a:lnTo>
                  <a:lnTo>
                    <a:pt x="228391" y="806876"/>
                  </a:lnTo>
                  <a:lnTo>
                    <a:pt x="232262" y="806876"/>
                  </a:lnTo>
                  <a:lnTo>
                    <a:pt x="236133" y="806876"/>
                  </a:lnTo>
                  <a:lnTo>
                    <a:pt x="240004" y="806876"/>
                  </a:lnTo>
                  <a:lnTo>
                    <a:pt x="243875" y="806876"/>
                  </a:lnTo>
                  <a:lnTo>
                    <a:pt x="247746" y="806876"/>
                  </a:lnTo>
                  <a:lnTo>
                    <a:pt x="251617" y="806876"/>
                  </a:lnTo>
                  <a:lnTo>
                    <a:pt x="255489" y="806876"/>
                  </a:lnTo>
                  <a:lnTo>
                    <a:pt x="259360" y="806876"/>
                  </a:lnTo>
                  <a:lnTo>
                    <a:pt x="263231" y="806876"/>
                  </a:lnTo>
                  <a:lnTo>
                    <a:pt x="267102" y="806876"/>
                  </a:lnTo>
                  <a:lnTo>
                    <a:pt x="270973" y="806876"/>
                  </a:lnTo>
                  <a:lnTo>
                    <a:pt x="274844" y="806876"/>
                  </a:lnTo>
                  <a:lnTo>
                    <a:pt x="278715" y="806876"/>
                  </a:lnTo>
                  <a:lnTo>
                    <a:pt x="282586" y="806876"/>
                  </a:lnTo>
                  <a:lnTo>
                    <a:pt x="286457" y="806876"/>
                  </a:lnTo>
                  <a:lnTo>
                    <a:pt x="290328" y="806876"/>
                  </a:lnTo>
                  <a:lnTo>
                    <a:pt x="294199" y="806876"/>
                  </a:lnTo>
                  <a:lnTo>
                    <a:pt x="298070" y="806876"/>
                  </a:lnTo>
                  <a:lnTo>
                    <a:pt x="301941" y="806876"/>
                  </a:lnTo>
                  <a:lnTo>
                    <a:pt x="305812" y="806876"/>
                  </a:lnTo>
                  <a:lnTo>
                    <a:pt x="309683" y="806876"/>
                  </a:lnTo>
                  <a:lnTo>
                    <a:pt x="313554" y="806876"/>
                  </a:lnTo>
                  <a:lnTo>
                    <a:pt x="317425" y="806876"/>
                  </a:lnTo>
                  <a:lnTo>
                    <a:pt x="321296" y="806876"/>
                  </a:lnTo>
                  <a:lnTo>
                    <a:pt x="325167" y="806876"/>
                  </a:lnTo>
                  <a:lnTo>
                    <a:pt x="329038" y="806876"/>
                  </a:lnTo>
                  <a:lnTo>
                    <a:pt x="332909" y="806876"/>
                  </a:lnTo>
                  <a:lnTo>
                    <a:pt x="336780" y="806876"/>
                  </a:lnTo>
                  <a:lnTo>
                    <a:pt x="340652" y="806876"/>
                  </a:lnTo>
                  <a:lnTo>
                    <a:pt x="344523" y="806876"/>
                  </a:lnTo>
                  <a:lnTo>
                    <a:pt x="348394" y="806876"/>
                  </a:lnTo>
                  <a:lnTo>
                    <a:pt x="352265" y="806876"/>
                  </a:lnTo>
                  <a:lnTo>
                    <a:pt x="356136" y="806876"/>
                  </a:lnTo>
                  <a:lnTo>
                    <a:pt x="360007" y="403438"/>
                  </a:lnTo>
                  <a:lnTo>
                    <a:pt x="363878" y="403438"/>
                  </a:lnTo>
                  <a:lnTo>
                    <a:pt x="367749" y="403438"/>
                  </a:lnTo>
                  <a:lnTo>
                    <a:pt x="371620" y="403438"/>
                  </a:lnTo>
                  <a:lnTo>
                    <a:pt x="375491" y="403438"/>
                  </a:lnTo>
                  <a:lnTo>
                    <a:pt x="379362" y="403438"/>
                  </a:lnTo>
                  <a:lnTo>
                    <a:pt x="383233" y="403438"/>
                  </a:lnTo>
                  <a:lnTo>
                    <a:pt x="387104" y="403438"/>
                  </a:lnTo>
                  <a:lnTo>
                    <a:pt x="390975" y="403438"/>
                  </a:lnTo>
                  <a:lnTo>
                    <a:pt x="394846" y="403438"/>
                  </a:lnTo>
                  <a:lnTo>
                    <a:pt x="398717" y="403438"/>
                  </a:lnTo>
                  <a:lnTo>
                    <a:pt x="402588" y="403438"/>
                  </a:lnTo>
                  <a:lnTo>
                    <a:pt x="406459" y="403438"/>
                  </a:lnTo>
                  <a:lnTo>
                    <a:pt x="410330" y="403438"/>
                  </a:lnTo>
                  <a:lnTo>
                    <a:pt x="414201" y="403438"/>
                  </a:lnTo>
                  <a:lnTo>
                    <a:pt x="418072" y="403438"/>
                  </a:lnTo>
                  <a:lnTo>
                    <a:pt x="421943" y="403438"/>
                  </a:lnTo>
                  <a:lnTo>
                    <a:pt x="425815" y="403438"/>
                  </a:lnTo>
                  <a:lnTo>
                    <a:pt x="429686" y="403438"/>
                  </a:lnTo>
                  <a:lnTo>
                    <a:pt x="433557" y="403438"/>
                  </a:lnTo>
                  <a:lnTo>
                    <a:pt x="437428" y="403438"/>
                  </a:lnTo>
                  <a:lnTo>
                    <a:pt x="441299" y="403438"/>
                  </a:lnTo>
                  <a:lnTo>
                    <a:pt x="445170" y="403438"/>
                  </a:lnTo>
                  <a:lnTo>
                    <a:pt x="449041" y="403438"/>
                  </a:lnTo>
                  <a:lnTo>
                    <a:pt x="452912" y="403438"/>
                  </a:lnTo>
                  <a:lnTo>
                    <a:pt x="456783" y="403438"/>
                  </a:lnTo>
                  <a:lnTo>
                    <a:pt x="460654" y="403438"/>
                  </a:lnTo>
                  <a:lnTo>
                    <a:pt x="464525" y="403438"/>
                  </a:lnTo>
                  <a:lnTo>
                    <a:pt x="468396" y="403438"/>
                  </a:lnTo>
                  <a:lnTo>
                    <a:pt x="472267" y="403438"/>
                  </a:lnTo>
                  <a:lnTo>
                    <a:pt x="476138" y="403438"/>
                  </a:lnTo>
                  <a:lnTo>
                    <a:pt x="480009" y="403438"/>
                  </a:lnTo>
                  <a:lnTo>
                    <a:pt x="483880" y="403438"/>
                  </a:lnTo>
                  <a:lnTo>
                    <a:pt x="487751" y="403438"/>
                  </a:lnTo>
                  <a:lnTo>
                    <a:pt x="491622" y="403438"/>
                  </a:lnTo>
                  <a:lnTo>
                    <a:pt x="495493" y="403438"/>
                  </a:lnTo>
                  <a:lnTo>
                    <a:pt x="499364" y="403438"/>
                  </a:lnTo>
                  <a:lnTo>
                    <a:pt x="503235" y="403438"/>
                  </a:lnTo>
                  <a:lnTo>
                    <a:pt x="507107" y="403438"/>
                  </a:lnTo>
                  <a:lnTo>
                    <a:pt x="510978" y="403438"/>
                  </a:lnTo>
                  <a:lnTo>
                    <a:pt x="514849" y="403438"/>
                  </a:lnTo>
                  <a:lnTo>
                    <a:pt x="518720" y="403438"/>
                  </a:lnTo>
                  <a:lnTo>
                    <a:pt x="522591" y="201719"/>
                  </a:lnTo>
                  <a:lnTo>
                    <a:pt x="526462" y="201719"/>
                  </a:lnTo>
                  <a:lnTo>
                    <a:pt x="530333" y="201719"/>
                  </a:lnTo>
                  <a:lnTo>
                    <a:pt x="534204" y="201719"/>
                  </a:lnTo>
                  <a:lnTo>
                    <a:pt x="538075" y="201719"/>
                  </a:lnTo>
                  <a:lnTo>
                    <a:pt x="541946" y="201719"/>
                  </a:lnTo>
                  <a:lnTo>
                    <a:pt x="545817" y="201719"/>
                  </a:lnTo>
                  <a:lnTo>
                    <a:pt x="549688" y="201719"/>
                  </a:lnTo>
                  <a:lnTo>
                    <a:pt x="553559" y="201719"/>
                  </a:lnTo>
                  <a:lnTo>
                    <a:pt x="557430" y="201719"/>
                  </a:lnTo>
                  <a:lnTo>
                    <a:pt x="561301" y="201719"/>
                  </a:lnTo>
                  <a:lnTo>
                    <a:pt x="565172" y="201719"/>
                  </a:lnTo>
                  <a:lnTo>
                    <a:pt x="569043" y="201719"/>
                  </a:lnTo>
                  <a:lnTo>
                    <a:pt x="572914" y="201719"/>
                  </a:lnTo>
                  <a:lnTo>
                    <a:pt x="576785" y="201719"/>
                  </a:lnTo>
                  <a:lnTo>
                    <a:pt x="580656" y="201719"/>
                  </a:lnTo>
                  <a:lnTo>
                    <a:pt x="584527" y="201719"/>
                  </a:lnTo>
                  <a:lnTo>
                    <a:pt x="588398" y="201719"/>
                  </a:lnTo>
                  <a:lnTo>
                    <a:pt x="592270" y="201719"/>
                  </a:lnTo>
                  <a:lnTo>
                    <a:pt x="596141" y="201719"/>
                  </a:lnTo>
                  <a:lnTo>
                    <a:pt x="600012" y="201719"/>
                  </a:lnTo>
                  <a:lnTo>
                    <a:pt x="603883" y="201719"/>
                  </a:lnTo>
                  <a:lnTo>
                    <a:pt x="607754" y="201719"/>
                  </a:lnTo>
                  <a:lnTo>
                    <a:pt x="611625" y="201719"/>
                  </a:lnTo>
                  <a:lnTo>
                    <a:pt x="615496" y="201719"/>
                  </a:lnTo>
                  <a:lnTo>
                    <a:pt x="619367" y="201719"/>
                  </a:lnTo>
                  <a:lnTo>
                    <a:pt x="623238" y="201719"/>
                  </a:lnTo>
                  <a:lnTo>
                    <a:pt x="627109" y="201719"/>
                  </a:lnTo>
                  <a:lnTo>
                    <a:pt x="630980" y="201719"/>
                  </a:lnTo>
                  <a:lnTo>
                    <a:pt x="634851" y="201719"/>
                  </a:lnTo>
                  <a:lnTo>
                    <a:pt x="638722" y="201719"/>
                  </a:lnTo>
                  <a:lnTo>
                    <a:pt x="642593" y="201719"/>
                  </a:lnTo>
                  <a:lnTo>
                    <a:pt x="646464" y="201719"/>
                  </a:lnTo>
                  <a:lnTo>
                    <a:pt x="650335" y="201719"/>
                  </a:lnTo>
                  <a:lnTo>
                    <a:pt x="654206" y="201719"/>
                  </a:lnTo>
                  <a:lnTo>
                    <a:pt x="658077" y="201719"/>
                  </a:lnTo>
                  <a:lnTo>
                    <a:pt x="661948" y="201719"/>
                  </a:lnTo>
                  <a:lnTo>
                    <a:pt x="665819" y="201719"/>
                  </a:lnTo>
                  <a:lnTo>
                    <a:pt x="669690" y="201719"/>
                  </a:lnTo>
                  <a:lnTo>
                    <a:pt x="673561" y="201719"/>
                  </a:lnTo>
                  <a:lnTo>
                    <a:pt x="677433" y="201719"/>
                  </a:lnTo>
                  <a:lnTo>
                    <a:pt x="681304" y="201719"/>
                  </a:lnTo>
                  <a:lnTo>
                    <a:pt x="685175" y="201719"/>
                  </a:lnTo>
                  <a:lnTo>
                    <a:pt x="689046" y="201719"/>
                  </a:lnTo>
                  <a:lnTo>
                    <a:pt x="692917" y="201719"/>
                  </a:lnTo>
                  <a:lnTo>
                    <a:pt x="696788" y="201719"/>
                  </a:lnTo>
                  <a:lnTo>
                    <a:pt x="700659" y="201719"/>
                  </a:lnTo>
                  <a:lnTo>
                    <a:pt x="704530" y="201719"/>
                  </a:lnTo>
                  <a:lnTo>
                    <a:pt x="708401" y="201719"/>
                  </a:lnTo>
                  <a:lnTo>
                    <a:pt x="712272" y="0"/>
                  </a:lnTo>
                  <a:lnTo>
                    <a:pt x="716143" y="0"/>
                  </a:lnTo>
                  <a:lnTo>
                    <a:pt x="720014" y="0"/>
                  </a:lnTo>
                  <a:lnTo>
                    <a:pt x="723885" y="0"/>
                  </a:lnTo>
                  <a:lnTo>
                    <a:pt x="727756" y="0"/>
                  </a:lnTo>
                  <a:lnTo>
                    <a:pt x="731627" y="0"/>
                  </a:lnTo>
                  <a:lnTo>
                    <a:pt x="735498" y="0"/>
                  </a:lnTo>
                  <a:lnTo>
                    <a:pt x="739369" y="0"/>
                  </a:lnTo>
                  <a:lnTo>
                    <a:pt x="743240" y="0"/>
                  </a:lnTo>
                  <a:lnTo>
                    <a:pt x="747111" y="0"/>
                  </a:lnTo>
                  <a:lnTo>
                    <a:pt x="750982" y="0"/>
                  </a:lnTo>
                  <a:lnTo>
                    <a:pt x="754853" y="0"/>
                  </a:lnTo>
                  <a:lnTo>
                    <a:pt x="758724" y="0"/>
                  </a:lnTo>
                  <a:lnTo>
                    <a:pt x="762596" y="0"/>
                  </a:lnTo>
                  <a:lnTo>
                    <a:pt x="766467" y="0"/>
                  </a:lnTo>
                  <a:lnTo>
                    <a:pt x="770338" y="0"/>
                  </a:lnTo>
                  <a:lnTo>
                    <a:pt x="774209" y="0"/>
                  </a:lnTo>
                  <a:lnTo>
                    <a:pt x="778080" y="0"/>
                  </a:lnTo>
                  <a:lnTo>
                    <a:pt x="781951" y="0"/>
                  </a:lnTo>
                  <a:lnTo>
                    <a:pt x="785822" y="0"/>
                  </a:lnTo>
                  <a:lnTo>
                    <a:pt x="789693" y="0"/>
                  </a:lnTo>
                  <a:lnTo>
                    <a:pt x="793564" y="0"/>
                  </a:lnTo>
                  <a:lnTo>
                    <a:pt x="797435" y="0"/>
                  </a:lnTo>
                  <a:lnTo>
                    <a:pt x="801306" y="0"/>
                  </a:lnTo>
                  <a:lnTo>
                    <a:pt x="805177" y="0"/>
                  </a:lnTo>
                  <a:lnTo>
                    <a:pt x="809048" y="0"/>
                  </a:lnTo>
                  <a:lnTo>
                    <a:pt x="812919" y="0"/>
                  </a:lnTo>
                  <a:lnTo>
                    <a:pt x="816790" y="0"/>
                  </a:lnTo>
                  <a:lnTo>
                    <a:pt x="820661" y="0"/>
                  </a:lnTo>
                  <a:lnTo>
                    <a:pt x="824532" y="0"/>
                  </a:lnTo>
                  <a:lnTo>
                    <a:pt x="828403" y="0"/>
                  </a:lnTo>
                  <a:lnTo>
                    <a:pt x="832274" y="0"/>
                  </a:lnTo>
                  <a:lnTo>
                    <a:pt x="836145" y="0"/>
                  </a:lnTo>
                  <a:lnTo>
                    <a:pt x="840016" y="0"/>
                  </a:lnTo>
                  <a:lnTo>
                    <a:pt x="843887" y="0"/>
                  </a:lnTo>
                  <a:lnTo>
                    <a:pt x="847759" y="0"/>
                  </a:lnTo>
                  <a:lnTo>
                    <a:pt x="851630" y="0"/>
                  </a:lnTo>
                  <a:lnTo>
                    <a:pt x="855501" y="0"/>
                  </a:lnTo>
                  <a:lnTo>
                    <a:pt x="859372" y="0"/>
                  </a:lnTo>
                  <a:lnTo>
                    <a:pt x="863243" y="0"/>
                  </a:lnTo>
                  <a:lnTo>
                    <a:pt x="867114" y="0"/>
                  </a:lnTo>
                  <a:lnTo>
                    <a:pt x="870985" y="0"/>
                  </a:lnTo>
                  <a:lnTo>
                    <a:pt x="874856" y="0"/>
                  </a:lnTo>
                  <a:lnTo>
                    <a:pt x="878727" y="0"/>
                  </a:lnTo>
                  <a:lnTo>
                    <a:pt x="882598" y="0"/>
                  </a:lnTo>
                  <a:lnTo>
                    <a:pt x="886469" y="0"/>
                  </a:lnTo>
                  <a:lnTo>
                    <a:pt x="890340" y="0"/>
                  </a:lnTo>
                  <a:lnTo>
                    <a:pt x="894211" y="0"/>
                  </a:lnTo>
                  <a:lnTo>
                    <a:pt x="898082" y="0"/>
                  </a:lnTo>
                  <a:lnTo>
                    <a:pt x="901953" y="0"/>
                  </a:lnTo>
                  <a:lnTo>
                    <a:pt x="905824" y="0"/>
                  </a:lnTo>
                  <a:lnTo>
                    <a:pt x="909695" y="0"/>
                  </a:lnTo>
                  <a:lnTo>
                    <a:pt x="913566" y="0"/>
                  </a:lnTo>
                  <a:lnTo>
                    <a:pt x="917437" y="0"/>
                  </a:lnTo>
                  <a:lnTo>
                    <a:pt x="921308" y="0"/>
                  </a:lnTo>
                  <a:lnTo>
                    <a:pt x="925179" y="0"/>
                  </a:lnTo>
                  <a:lnTo>
                    <a:pt x="929051" y="0"/>
                  </a:lnTo>
                  <a:lnTo>
                    <a:pt x="932922" y="0"/>
                  </a:lnTo>
                  <a:lnTo>
                    <a:pt x="936793" y="0"/>
                  </a:lnTo>
                  <a:lnTo>
                    <a:pt x="940664" y="0"/>
                  </a:lnTo>
                  <a:lnTo>
                    <a:pt x="944535" y="0"/>
                  </a:lnTo>
                  <a:lnTo>
                    <a:pt x="948406" y="0"/>
                  </a:lnTo>
                  <a:lnTo>
                    <a:pt x="952277" y="0"/>
                  </a:lnTo>
                  <a:lnTo>
                    <a:pt x="956148" y="0"/>
                  </a:lnTo>
                  <a:lnTo>
                    <a:pt x="960019" y="0"/>
                  </a:lnTo>
                  <a:lnTo>
                    <a:pt x="963890" y="0"/>
                  </a:lnTo>
                  <a:lnTo>
                    <a:pt x="967761" y="0"/>
                  </a:lnTo>
                  <a:lnTo>
                    <a:pt x="971632" y="0"/>
                  </a:lnTo>
                  <a:lnTo>
                    <a:pt x="975503" y="0"/>
                  </a:lnTo>
                  <a:lnTo>
                    <a:pt x="979374" y="0"/>
                  </a:lnTo>
                  <a:lnTo>
                    <a:pt x="983245" y="0"/>
                  </a:lnTo>
                  <a:lnTo>
                    <a:pt x="987116" y="0"/>
                  </a:lnTo>
                  <a:lnTo>
                    <a:pt x="990987" y="0"/>
                  </a:lnTo>
                  <a:lnTo>
                    <a:pt x="994858" y="0"/>
                  </a:lnTo>
                  <a:lnTo>
                    <a:pt x="998729" y="0"/>
                  </a:lnTo>
                  <a:lnTo>
                    <a:pt x="1002600" y="0"/>
                  </a:lnTo>
                  <a:lnTo>
                    <a:pt x="1006471" y="0"/>
                  </a:lnTo>
                  <a:lnTo>
                    <a:pt x="1010342" y="0"/>
                  </a:lnTo>
                  <a:lnTo>
                    <a:pt x="1014214" y="0"/>
                  </a:lnTo>
                  <a:lnTo>
                    <a:pt x="1018085" y="0"/>
                  </a:lnTo>
                  <a:lnTo>
                    <a:pt x="1021956" y="0"/>
                  </a:lnTo>
                  <a:lnTo>
                    <a:pt x="1025827" y="0"/>
                  </a:lnTo>
                  <a:lnTo>
                    <a:pt x="1029698" y="0"/>
                  </a:lnTo>
                  <a:lnTo>
                    <a:pt x="1033569" y="0"/>
                  </a:lnTo>
                  <a:lnTo>
                    <a:pt x="1037440" y="0"/>
                  </a:lnTo>
                  <a:lnTo>
                    <a:pt x="1041311" y="0"/>
                  </a:lnTo>
                  <a:lnTo>
                    <a:pt x="1045182" y="0"/>
                  </a:lnTo>
                  <a:lnTo>
                    <a:pt x="1049053" y="0"/>
                  </a:lnTo>
                  <a:lnTo>
                    <a:pt x="1052924" y="0"/>
                  </a:lnTo>
                  <a:lnTo>
                    <a:pt x="1056795" y="0"/>
                  </a:lnTo>
                  <a:lnTo>
                    <a:pt x="1060666" y="0"/>
                  </a:lnTo>
                  <a:lnTo>
                    <a:pt x="1064537" y="0"/>
                  </a:lnTo>
                  <a:lnTo>
                    <a:pt x="1068408" y="0"/>
                  </a:lnTo>
                  <a:lnTo>
                    <a:pt x="1072279" y="0"/>
                  </a:lnTo>
                  <a:lnTo>
                    <a:pt x="1076150" y="0"/>
                  </a:lnTo>
                  <a:lnTo>
                    <a:pt x="1080021" y="0"/>
                  </a:lnTo>
                  <a:lnTo>
                    <a:pt x="1083892" y="0"/>
                  </a:lnTo>
                  <a:lnTo>
                    <a:pt x="1087763" y="0"/>
                  </a:lnTo>
                  <a:lnTo>
                    <a:pt x="1091634" y="0"/>
                  </a:lnTo>
                  <a:lnTo>
                    <a:pt x="1095505" y="0"/>
                  </a:lnTo>
                  <a:lnTo>
                    <a:pt x="1099377" y="0"/>
                  </a:lnTo>
                  <a:lnTo>
                    <a:pt x="1103248" y="0"/>
                  </a:lnTo>
                  <a:lnTo>
                    <a:pt x="1107119" y="0"/>
                  </a:lnTo>
                  <a:lnTo>
                    <a:pt x="1110990" y="0"/>
                  </a:lnTo>
                  <a:lnTo>
                    <a:pt x="1114861" y="0"/>
                  </a:lnTo>
                  <a:lnTo>
                    <a:pt x="1118732" y="0"/>
                  </a:lnTo>
                  <a:lnTo>
                    <a:pt x="1122603" y="0"/>
                  </a:lnTo>
                  <a:lnTo>
                    <a:pt x="1126474" y="0"/>
                  </a:lnTo>
                  <a:lnTo>
                    <a:pt x="1130345" y="0"/>
                  </a:lnTo>
                  <a:lnTo>
                    <a:pt x="1134216" y="0"/>
                  </a:lnTo>
                  <a:lnTo>
                    <a:pt x="1138087" y="0"/>
                  </a:lnTo>
                  <a:lnTo>
                    <a:pt x="1141958" y="0"/>
                  </a:lnTo>
                  <a:lnTo>
                    <a:pt x="1145829" y="0"/>
                  </a:lnTo>
                  <a:lnTo>
                    <a:pt x="1149700" y="0"/>
                  </a:lnTo>
                  <a:lnTo>
                    <a:pt x="1153571" y="0"/>
                  </a:lnTo>
                  <a:lnTo>
                    <a:pt x="1157442" y="0"/>
                  </a:lnTo>
                  <a:lnTo>
                    <a:pt x="1161313" y="0"/>
                  </a:lnTo>
                  <a:lnTo>
                    <a:pt x="1165184" y="0"/>
                  </a:lnTo>
                  <a:lnTo>
                    <a:pt x="1169055" y="0"/>
                  </a:lnTo>
                  <a:lnTo>
                    <a:pt x="1172926" y="0"/>
                  </a:lnTo>
                  <a:lnTo>
                    <a:pt x="1176797" y="0"/>
                  </a:lnTo>
                  <a:lnTo>
                    <a:pt x="1180668" y="0"/>
                  </a:lnTo>
                  <a:lnTo>
                    <a:pt x="1184540" y="0"/>
                  </a:lnTo>
                  <a:lnTo>
                    <a:pt x="1188411" y="0"/>
                  </a:lnTo>
                  <a:lnTo>
                    <a:pt x="1192282" y="0"/>
                  </a:lnTo>
                  <a:lnTo>
                    <a:pt x="1196153" y="0"/>
                  </a:lnTo>
                  <a:lnTo>
                    <a:pt x="1200024" y="0"/>
                  </a:lnTo>
                  <a:lnTo>
                    <a:pt x="1203895" y="0"/>
                  </a:lnTo>
                  <a:lnTo>
                    <a:pt x="1207766" y="0"/>
                  </a:lnTo>
                  <a:lnTo>
                    <a:pt x="1211637" y="0"/>
                  </a:lnTo>
                  <a:lnTo>
                    <a:pt x="1215508" y="0"/>
                  </a:lnTo>
                  <a:lnTo>
                    <a:pt x="1219379" y="0"/>
                  </a:lnTo>
                  <a:lnTo>
                    <a:pt x="1223250" y="0"/>
                  </a:lnTo>
                  <a:lnTo>
                    <a:pt x="1227121" y="0"/>
                  </a:lnTo>
                  <a:lnTo>
                    <a:pt x="1230992" y="0"/>
                  </a:lnTo>
                  <a:lnTo>
                    <a:pt x="1234863" y="0"/>
                  </a:lnTo>
                  <a:lnTo>
                    <a:pt x="1238734" y="0"/>
                  </a:lnTo>
                  <a:lnTo>
                    <a:pt x="1242605" y="0"/>
                  </a:lnTo>
                  <a:lnTo>
                    <a:pt x="1246476" y="0"/>
                  </a:lnTo>
                  <a:lnTo>
                    <a:pt x="1250347" y="0"/>
                  </a:lnTo>
                  <a:lnTo>
                    <a:pt x="1254218" y="0"/>
                  </a:lnTo>
                  <a:lnTo>
                    <a:pt x="1258089" y="0"/>
                  </a:lnTo>
                  <a:lnTo>
                    <a:pt x="1261960" y="0"/>
                  </a:lnTo>
                  <a:lnTo>
                    <a:pt x="1265831" y="0"/>
                  </a:lnTo>
                  <a:lnTo>
                    <a:pt x="1269703" y="0"/>
                  </a:lnTo>
                  <a:lnTo>
                    <a:pt x="1273574" y="0"/>
                  </a:lnTo>
                  <a:lnTo>
                    <a:pt x="1277445" y="0"/>
                  </a:lnTo>
                  <a:lnTo>
                    <a:pt x="1281316" y="0"/>
                  </a:lnTo>
                  <a:lnTo>
                    <a:pt x="1285187" y="0"/>
                  </a:lnTo>
                  <a:lnTo>
                    <a:pt x="1289058" y="0"/>
                  </a:lnTo>
                  <a:lnTo>
                    <a:pt x="1292929" y="0"/>
                  </a:lnTo>
                  <a:lnTo>
                    <a:pt x="1296800" y="0"/>
                  </a:lnTo>
                  <a:lnTo>
                    <a:pt x="1300671" y="0"/>
                  </a:lnTo>
                  <a:lnTo>
                    <a:pt x="1304542" y="0"/>
                  </a:lnTo>
                  <a:lnTo>
                    <a:pt x="1308413" y="0"/>
                  </a:lnTo>
                  <a:lnTo>
                    <a:pt x="1312284" y="0"/>
                  </a:lnTo>
                  <a:lnTo>
                    <a:pt x="1316155" y="0"/>
                  </a:lnTo>
                  <a:lnTo>
                    <a:pt x="1320026" y="0"/>
                  </a:lnTo>
                  <a:lnTo>
                    <a:pt x="1323897" y="0"/>
                  </a:lnTo>
                  <a:lnTo>
                    <a:pt x="1327768" y="0"/>
                  </a:lnTo>
                  <a:lnTo>
                    <a:pt x="1331639" y="0"/>
                  </a:lnTo>
                  <a:lnTo>
                    <a:pt x="1335510" y="0"/>
                  </a:lnTo>
                  <a:lnTo>
                    <a:pt x="1339381" y="0"/>
                  </a:lnTo>
                  <a:lnTo>
                    <a:pt x="1343252" y="0"/>
                  </a:lnTo>
                  <a:lnTo>
                    <a:pt x="1347123" y="0"/>
                  </a:lnTo>
                  <a:lnTo>
                    <a:pt x="1350995" y="0"/>
                  </a:lnTo>
                  <a:lnTo>
                    <a:pt x="1354866" y="0"/>
                  </a:lnTo>
                  <a:lnTo>
                    <a:pt x="1358737" y="0"/>
                  </a:lnTo>
                  <a:lnTo>
                    <a:pt x="1362608" y="0"/>
                  </a:lnTo>
                  <a:lnTo>
                    <a:pt x="1366479" y="0"/>
                  </a:lnTo>
                  <a:lnTo>
                    <a:pt x="1370350" y="0"/>
                  </a:lnTo>
                  <a:lnTo>
                    <a:pt x="1374221" y="0"/>
                  </a:lnTo>
                  <a:lnTo>
                    <a:pt x="1378092" y="0"/>
                  </a:lnTo>
                  <a:lnTo>
                    <a:pt x="1381963" y="0"/>
                  </a:lnTo>
                  <a:lnTo>
                    <a:pt x="1385834" y="0"/>
                  </a:lnTo>
                  <a:lnTo>
                    <a:pt x="1389705" y="0"/>
                  </a:lnTo>
                  <a:lnTo>
                    <a:pt x="1393576" y="0"/>
                  </a:lnTo>
                  <a:lnTo>
                    <a:pt x="1397447" y="0"/>
                  </a:lnTo>
                  <a:lnTo>
                    <a:pt x="1401318" y="0"/>
                  </a:lnTo>
                  <a:lnTo>
                    <a:pt x="1405189" y="0"/>
                  </a:lnTo>
                  <a:lnTo>
                    <a:pt x="1409060" y="0"/>
                  </a:lnTo>
                  <a:lnTo>
                    <a:pt x="1412931" y="0"/>
                  </a:lnTo>
                  <a:lnTo>
                    <a:pt x="1416802" y="0"/>
                  </a:lnTo>
                  <a:lnTo>
                    <a:pt x="1420673" y="0"/>
                  </a:lnTo>
                  <a:lnTo>
                    <a:pt x="1424544" y="0"/>
                  </a:lnTo>
                  <a:lnTo>
                    <a:pt x="1428415" y="0"/>
                  </a:lnTo>
                  <a:lnTo>
                    <a:pt x="1432286" y="0"/>
                  </a:lnTo>
                  <a:lnTo>
                    <a:pt x="1436158" y="0"/>
                  </a:lnTo>
                  <a:lnTo>
                    <a:pt x="1440029" y="0"/>
                  </a:lnTo>
                  <a:lnTo>
                    <a:pt x="1443900" y="0"/>
                  </a:lnTo>
                  <a:lnTo>
                    <a:pt x="1447771" y="0"/>
                  </a:lnTo>
                  <a:lnTo>
                    <a:pt x="1451642" y="0"/>
                  </a:lnTo>
                  <a:lnTo>
                    <a:pt x="1455513" y="0"/>
                  </a:lnTo>
                  <a:lnTo>
                    <a:pt x="1459384" y="0"/>
                  </a:lnTo>
                  <a:lnTo>
                    <a:pt x="1463255" y="0"/>
                  </a:lnTo>
                  <a:lnTo>
                    <a:pt x="1467126" y="0"/>
                  </a:lnTo>
                  <a:lnTo>
                    <a:pt x="1470997" y="0"/>
                  </a:lnTo>
                  <a:lnTo>
                    <a:pt x="1474868" y="0"/>
                  </a:lnTo>
                  <a:lnTo>
                    <a:pt x="1478739" y="0"/>
                  </a:lnTo>
                  <a:lnTo>
                    <a:pt x="1482610" y="0"/>
                  </a:lnTo>
                  <a:lnTo>
                    <a:pt x="1486481" y="0"/>
                  </a:lnTo>
                  <a:lnTo>
                    <a:pt x="1490352" y="0"/>
                  </a:lnTo>
                  <a:lnTo>
                    <a:pt x="1494223" y="0"/>
                  </a:lnTo>
                  <a:lnTo>
                    <a:pt x="1498094" y="0"/>
                  </a:lnTo>
                  <a:lnTo>
                    <a:pt x="1501965" y="0"/>
                  </a:lnTo>
                  <a:lnTo>
                    <a:pt x="1505836" y="0"/>
                  </a:lnTo>
                  <a:lnTo>
                    <a:pt x="1509707" y="0"/>
                  </a:lnTo>
                  <a:lnTo>
                    <a:pt x="1513578" y="0"/>
                  </a:lnTo>
                  <a:lnTo>
                    <a:pt x="1517449" y="0"/>
                  </a:lnTo>
                  <a:lnTo>
                    <a:pt x="1521321" y="0"/>
                  </a:lnTo>
                  <a:lnTo>
                    <a:pt x="1525192" y="0"/>
                  </a:lnTo>
                  <a:lnTo>
                    <a:pt x="1529063" y="0"/>
                  </a:lnTo>
                  <a:lnTo>
                    <a:pt x="1532934" y="0"/>
                  </a:lnTo>
                  <a:lnTo>
                    <a:pt x="1536805" y="0"/>
                  </a:lnTo>
                  <a:lnTo>
                    <a:pt x="1540676" y="0"/>
                  </a:lnTo>
                  <a:lnTo>
                    <a:pt x="1544547" y="0"/>
                  </a:lnTo>
                  <a:lnTo>
                    <a:pt x="1548418" y="0"/>
                  </a:lnTo>
                  <a:lnTo>
                    <a:pt x="1552289" y="0"/>
                  </a:lnTo>
                  <a:lnTo>
                    <a:pt x="1556160" y="0"/>
                  </a:lnTo>
                  <a:lnTo>
                    <a:pt x="1560031" y="0"/>
                  </a:lnTo>
                  <a:lnTo>
                    <a:pt x="1563902" y="0"/>
                  </a:lnTo>
                  <a:lnTo>
                    <a:pt x="1567773" y="0"/>
                  </a:lnTo>
                  <a:lnTo>
                    <a:pt x="1571644" y="0"/>
                  </a:lnTo>
                  <a:lnTo>
                    <a:pt x="1575515" y="0"/>
                  </a:lnTo>
                  <a:lnTo>
                    <a:pt x="1579386" y="0"/>
                  </a:lnTo>
                  <a:lnTo>
                    <a:pt x="1583257" y="0"/>
                  </a:lnTo>
                  <a:lnTo>
                    <a:pt x="1587128" y="0"/>
                  </a:lnTo>
                  <a:lnTo>
                    <a:pt x="1590999" y="0"/>
                  </a:lnTo>
                  <a:lnTo>
                    <a:pt x="1594870" y="0"/>
                  </a:lnTo>
                  <a:lnTo>
                    <a:pt x="1598741" y="0"/>
                  </a:lnTo>
                  <a:lnTo>
                    <a:pt x="1602612" y="0"/>
                  </a:lnTo>
                  <a:lnTo>
                    <a:pt x="1606484" y="0"/>
                  </a:lnTo>
                  <a:lnTo>
                    <a:pt x="1610355" y="0"/>
                  </a:lnTo>
                  <a:lnTo>
                    <a:pt x="1614226" y="0"/>
                  </a:lnTo>
                  <a:lnTo>
                    <a:pt x="1618097" y="0"/>
                  </a:lnTo>
                  <a:lnTo>
                    <a:pt x="1621968" y="0"/>
                  </a:lnTo>
                  <a:lnTo>
                    <a:pt x="1625839" y="0"/>
                  </a:lnTo>
                  <a:lnTo>
                    <a:pt x="1629710" y="0"/>
                  </a:lnTo>
                  <a:lnTo>
                    <a:pt x="1633581" y="0"/>
                  </a:lnTo>
                  <a:lnTo>
                    <a:pt x="1637452" y="0"/>
                  </a:lnTo>
                  <a:lnTo>
                    <a:pt x="1641323" y="0"/>
                  </a:lnTo>
                  <a:lnTo>
                    <a:pt x="1645194" y="0"/>
                  </a:lnTo>
                  <a:lnTo>
                    <a:pt x="1649065" y="0"/>
                  </a:lnTo>
                  <a:lnTo>
                    <a:pt x="1652936" y="0"/>
                  </a:lnTo>
                  <a:lnTo>
                    <a:pt x="1656807" y="0"/>
                  </a:lnTo>
                  <a:lnTo>
                    <a:pt x="1660678" y="0"/>
                  </a:lnTo>
                  <a:lnTo>
                    <a:pt x="1664549" y="0"/>
                  </a:lnTo>
                  <a:lnTo>
                    <a:pt x="1668420" y="0"/>
                  </a:lnTo>
                  <a:lnTo>
                    <a:pt x="1672291" y="0"/>
                  </a:lnTo>
                  <a:lnTo>
                    <a:pt x="1676162" y="0"/>
                  </a:lnTo>
                  <a:lnTo>
                    <a:pt x="1680033" y="0"/>
                  </a:lnTo>
                  <a:lnTo>
                    <a:pt x="1683904" y="0"/>
                  </a:lnTo>
                  <a:lnTo>
                    <a:pt x="1687775" y="0"/>
                  </a:lnTo>
                  <a:lnTo>
                    <a:pt x="1691647" y="0"/>
                  </a:lnTo>
                  <a:lnTo>
                    <a:pt x="1695518" y="0"/>
                  </a:lnTo>
                  <a:lnTo>
                    <a:pt x="1699389" y="0"/>
                  </a:lnTo>
                  <a:lnTo>
                    <a:pt x="1703260" y="0"/>
                  </a:lnTo>
                  <a:lnTo>
                    <a:pt x="1707131" y="0"/>
                  </a:lnTo>
                  <a:lnTo>
                    <a:pt x="1711002" y="0"/>
                  </a:lnTo>
                  <a:lnTo>
                    <a:pt x="1714873" y="0"/>
                  </a:lnTo>
                  <a:lnTo>
                    <a:pt x="1718744" y="0"/>
                  </a:lnTo>
                  <a:lnTo>
                    <a:pt x="1722615" y="0"/>
                  </a:lnTo>
                  <a:lnTo>
                    <a:pt x="1726486" y="0"/>
                  </a:lnTo>
                  <a:lnTo>
                    <a:pt x="1730357" y="0"/>
                  </a:lnTo>
                  <a:lnTo>
                    <a:pt x="1734228" y="0"/>
                  </a:lnTo>
                  <a:lnTo>
                    <a:pt x="1738099" y="0"/>
                  </a:lnTo>
                  <a:lnTo>
                    <a:pt x="1741970" y="0"/>
                  </a:lnTo>
                  <a:lnTo>
                    <a:pt x="1745841" y="0"/>
                  </a:lnTo>
                  <a:lnTo>
                    <a:pt x="1749712" y="0"/>
                  </a:lnTo>
                  <a:lnTo>
                    <a:pt x="1753583" y="0"/>
                  </a:lnTo>
                  <a:lnTo>
                    <a:pt x="1757454" y="0"/>
                  </a:lnTo>
                  <a:lnTo>
                    <a:pt x="1761325" y="0"/>
                  </a:lnTo>
                  <a:lnTo>
                    <a:pt x="1765196" y="0"/>
                  </a:lnTo>
                  <a:lnTo>
                    <a:pt x="1769067" y="0"/>
                  </a:lnTo>
                  <a:lnTo>
                    <a:pt x="1772939" y="0"/>
                  </a:lnTo>
                  <a:lnTo>
                    <a:pt x="1776810" y="0"/>
                  </a:lnTo>
                  <a:lnTo>
                    <a:pt x="1780681" y="0"/>
                  </a:lnTo>
                  <a:lnTo>
                    <a:pt x="1784552" y="0"/>
                  </a:lnTo>
                  <a:lnTo>
                    <a:pt x="1788423" y="0"/>
                  </a:lnTo>
                  <a:lnTo>
                    <a:pt x="1792294" y="0"/>
                  </a:lnTo>
                  <a:lnTo>
                    <a:pt x="1796165" y="0"/>
                  </a:lnTo>
                  <a:lnTo>
                    <a:pt x="1800036" y="0"/>
                  </a:lnTo>
                  <a:lnTo>
                    <a:pt x="1803907" y="0"/>
                  </a:lnTo>
                  <a:lnTo>
                    <a:pt x="1807778" y="0"/>
                  </a:lnTo>
                  <a:lnTo>
                    <a:pt x="1811649" y="0"/>
                  </a:lnTo>
                  <a:lnTo>
                    <a:pt x="1815520" y="0"/>
                  </a:lnTo>
                  <a:lnTo>
                    <a:pt x="1819391" y="0"/>
                  </a:lnTo>
                  <a:lnTo>
                    <a:pt x="1823262" y="0"/>
                  </a:lnTo>
                  <a:lnTo>
                    <a:pt x="1827133" y="0"/>
                  </a:lnTo>
                  <a:lnTo>
                    <a:pt x="1831004" y="0"/>
                  </a:lnTo>
                  <a:lnTo>
                    <a:pt x="1834875" y="0"/>
                  </a:lnTo>
                  <a:lnTo>
                    <a:pt x="1838746" y="0"/>
                  </a:lnTo>
                  <a:lnTo>
                    <a:pt x="1842617" y="0"/>
                  </a:lnTo>
                  <a:lnTo>
                    <a:pt x="1846488" y="0"/>
                  </a:lnTo>
                  <a:lnTo>
                    <a:pt x="1850359" y="0"/>
                  </a:lnTo>
                  <a:lnTo>
                    <a:pt x="1854230" y="0"/>
                  </a:lnTo>
                  <a:lnTo>
                    <a:pt x="1858102" y="0"/>
                  </a:lnTo>
                  <a:lnTo>
                    <a:pt x="1861973" y="0"/>
                  </a:lnTo>
                  <a:lnTo>
                    <a:pt x="1865844" y="0"/>
                  </a:lnTo>
                  <a:lnTo>
                    <a:pt x="1869715" y="0"/>
                  </a:lnTo>
                  <a:lnTo>
                    <a:pt x="1873586" y="0"/>
                  </a:lnTo>
                  <a:lnTo>
                    <a:pt x="1877457" y="0"/>
                  </a:lnTo>
                  <a:lnTo>
                    <a:pt x="1881328" y="0"/>
                  </a:lnTo>
                  <a:lnTo>
                    <a:pt x="1885199" y="0"/>
                  </a:lnTo>
                  <a:lnTo>
                    <a:pt x="1889070" y="0"/>
                  </a:lnTo>
                  <a:lnTo>
                    <a:pt x="1892941" y="0"/>
                  </a:lnTo>
                  <a:lnTo>
                    <a:pt x="1896812" y="0"/>
                  </a:lnTo>
                  <a:lnTo>
                    <a:pt x="1900683" y="0"/>
                  </a:lnTo>
                  <a:lnTo>
                    <a:pt x="1904554" y="0"/>
                  </a:lnTo>
                  <a:lnTo>
                    <a:pt x="1908425" y="0"/>
                  </a:lnTo>
                  <a:lnTo>
                    <a:pt x="1912296" y="0"/>
                  </a:lnTo>
                  <a:lnTo>
                    <a:pt x="1916167" y="0"/>
                  </a:lnTo>
                  <a:lnTo>
                    <a:pt x="1920038" y="0"/>
                  </a:lnTo>
                  <a:lnTo>
                    <a:pt x="1923909" y="0"/>
                  </a:lnTo>
                  <a:lnTo>
                    <a:pt x="1927780" y="0"/>
                  </a:lnTo>
                  <a:lnTo>
                    <a:pt x="1931651" y="0"/>
                  </a:lnTo>
                  <a:lnTo>
                    <a:pt x="1935522" y="0"/>
                  </a:lnTo>
                  <a:lnTo>
                    <a:pt x="1939393" y="0"/>
                  </a:lnTo>
                  <a:lnTo>
                    <a:pt x="1943265" y="0"/>
                  </a:lnTo>
                  <a:lnTo>
                    <a:pt x="1947136" y="0"/>
                  </a:lnTo>
                  <a:lnTo>
                    <a:pt x="1951007" y="0"/>
                  </a:lnTo>
                  <a:lnTo>
                    <a:pt x="1954878" y="0"/>
                  </a:lnTo>
                  <a:lnTo>
                    <a:pt x="1958749" y="0"/>
                  </a:lnTo>
                  <a:lnTo>
                    <a:pt x="1962620" y="0"/>
                  </a:lnTo>
                  <a:lnTo>
                    <a:pt x="1966491" y="0"/>
                  </a:lnTo>
                  <a:lnTo>
                    <a:pt x="1970362" y="0"/>
                  </a:lnTo>
                  <a:lnTo>
                    <a:pt x="1974233" y="0"/>
                  </a:lnTo>
                  <a:lnTo>
                    <a:pt x="1978104" y="0"/>
                  </a:lnTo>
                  <a:lnTo>
                    <a:pt x="1981975" y="0"/>
                  </a:lnTo>
                  <a:lnTo>
                    <a:pt x="1985846" y="0"/>
                  </a:lnTo>
                  <a:lnTo>
                    <a:pt x="1989717" y="0"/>
                  </a:lnTo>
                  <a:lnTo>
                    <a:pt x="1993588" y="0"/>
                  </a:lnTo>
                  <a:lnTo>
                    <a:pt x="1997459" y="0"/>
                  </a:lnTo>
                  <a:lnTo>
                    <a:pt x="2001330" y="0"/>
                  </a:lnTo>
                  <a:lnTo>
                    <a:pt x="2005201" y="0"/>
                  </a:lnTo>
                  <a:lnTo>
                    <a:pt x="2009072" y="0"/>
                  </a:lnTo>
                  <a:lnTo>
                    <a:pt x="2012943" y="0"/>
                  </a:lnTo>
                  <a:lnTo>
                    <a:pt x="2016814" y="0"/>
                  </a:lnTo>
                  <a:lnTo>
                    <a:pt x="2020685" y="0"/>
                  </a:lnTo>
                  <a:lnTo>
                    <a:pt x="2024556" y="0"/>
                  </a:lnTo>
                  <a:lnTo>
                    <a:pt x="2028428" y="0"/>
                  </a:lnTo>
                  <a:lnTo>
                    <a:pt x="2032299" y="0"/>
                  </a:lnTo>
                  <a:lnTo>
                    <a:pt x="2036170" y="0"/>
                  </a:lnTo>
                  <a:lnTo>
                    <a:pt x="2040041" y="0"/>
                  </a:lnTo>
                  <a:lnTo>
                    <a:pt x="2043912" y="0"/>
                  </a:lnTo>
                  <a:lnTo>
                    <a:pt x="2047783" y="0"/>
                  </a:lnTo>
                  <a:lnTo>
                    <a:pt x="2051654" y="0"/>
                  </a:lnTo>
                  <a:lnTo>
                    <a:pt x="2055525" y="0"/>
                  </a:lnTo>
                  <a:lnTo>
                    <a:pt x="2059396" y="0"/>
                  </a:lnTo>
                  <a:lnTo>
                    <a:pt x="2063267" y="0"/>
                  </a:lnTo>
                  <a:lnTo>
                    <a:pt x="2067138" y="0"/>
                  </a:lnTo>
                  <a:lnTo>
                    <a:pt x="2071009" y="0"/>
                  </a:lnTo>
                  <a:lnTo>
                    <a:pt x="2074880" y="0"/>
                  </a:lnTo>
                  <a:lnTo>
                    <a:pt x="2078751" y="0"/>
                  </a:lnTo>
                  <a:lnTo>
                    <a:pt x="2082622" y="0"/>
                  </a:lnTo>
                  <a:lnTo>
                    <a:pt x="2086493" y="0"/>
                  </a:lnTo>
                  <a:lnTo>
                    <a:pt x="2090364" y="0"/>
                  </a:lnTo>
                  <a:lnTo>
                    <a:pt x="2094235" y="0"/>
                  </a:lnTo>
                  <a:lnTo>
                    <a:pt x="2098106" y="0"/>
                  </a:lnTo>
                  <a:lnTo>
                    <a:pt x="2101977" y="0"/>
                  </a:lnTo>
                  <a:lnTo>
                    <a:pt x="2105848" y="0"/>
                  </a:lnTo>
                  <a:lnTo>
                    <a:pt x="2109719" y="0"/>
                  </a:lnTo>
                  <a:lnTo>
                    <a:pt x="2113591" y="0"/>
                  </a:lnTo>
                  <a:lnTo>
                    <a:pt x="2117462" y="0"/>
                  </a:lnTo>
                  <a:lnTo>
                    <a:pt x="2121333" y="201719"/>
                  </a:lnTo>
                  <a:lnTo>
                    <a:pt x="2125204" y="201719"/>
                  </a:lnTo>
                  <a:lnTo>
                    <a:pt x="2129075" y="201719"/>
                  </a:lnTo>
                  <a:lnTo>
                    <a:pt x="2132946" y="201719"/>
                  </a:lnTo>
                  <a:lnTo>
                    <a:pt x="2136817" y="201719"/>
                  </a:lnTo>
                  <a:lnTo>
                    <a:pt x="2140688" y="201719"/>
                  </a:lnTo>
                  <a:lnTo>
                    <a:pt x="2144559" y="201719"/>
                  </a:lnTo>
                  <a:lnTo>
                    <a:pt x="2148430" y="201719"/>
                  </a:lnTo>
                  <a:lnTo>
                    <a:pt x="2152301" y="201719"/>
                  </a:lnTo>
                  <a:lnTo>
                    <a:pt x="2156172" y="201719"/>
                  </a:lnTo>
                  <a:lnTo>
                    <a:pt x="2160043" y="201719"/>
                  </a:lnTo>
                  <a:lnTo>
                    <a:pt x="2163914" y="201719"/>
                  </a:lnTo>
                  <a:lnTo>
                    <a:pt x="2167785" y="201719"/>
                  </a:lnTo>
                  <a:lnTo>
                    <a:pt x="2171656" y="201719"/>
                  </a:lnTo>
                  <a:lnTo>
                    <a:pt x="2175527" y="201719"/>
                  </a:lnTo>
                  <a:lnTo>
                    <a:pt x="2179398" y="201719"/>
                  </a:lnTo>
                  <a:lnTo>
                    <a:pt x="2183269" y="201719"/>
                  </a:lnTo>
                  <a:lnTo>
                    <a:pt x="2187140" y="201719"/>
                  </a:lnTo>
                  <a:lnTo>
                    <a:pt x="2191011" y="201719"/>
                  </a:lnTo>
                  <a:lnTo>
                    <a:pt x="2194883" y="201719"/>
                  </a:lnTo>
                  <a:lnTo>
                    <a:pt x="2198754" y="201719"/>
                  </a:lnTo>
                  <a:lnTo>
                    <a:pt x="2202625" y="201719"/>
                  </a:lnTo>
                  <a:lnTo>
                    <a:pt x="2206496" y="201719"/>
                  </a:lnTo>
                  <a:lnTo>
                    <a:pt x="2210367" y="201719"/>
                  </a:lnTo>
                  <a:lnTo>
                    <a:pt x="2214238" y="201719"/>
                  </a:lnTo>
                  <a:lnTo>
                    <a:pt x="2218109" y="201719"/>
                  </a:lnTo>
                  <a:lnTo>
                    <a:pt x="2221980" y="201719"/>
                  </a:lnTo>
                  <a:lnTo>
                    <a:pt x="2225851" y="201719"/>
                  </a:lnTo>
                  <a:lnTo>
                    <a:pt x="2229722" y="201719"/>
                  </a:lnTo>
                  <a:lnTo>
                    <a:pt x="2233593" y="201719"/>
                  </a:lnTo>
                  <a:lnTo>
                    <a:pt x="2237464" y="201719"/>
                  </a:lnTo>
                  <a:lnTo>
                    <a:pt x="2241335" y="201719"/>
                  </a:lnTo>
                  <a:lnTo>
                    <a:pt x="2245206" y="201719"/>
                  </a:lnTo>
                  <a:lnTo>
                    <a:pt x="2249077" y="201719"/>
                  </a:lnTo>
                  <a:lnTo>
                    <a:pt x="2252948" y="201719"/>
                  </a:lnTo>
                  <a:lnTo>
                    <a:pt x="2256819" y="201719"/>
                  </a:lnTo>
                  <a:lnTo>
                    <a:pt x="2260690" y="201719"/>
                  </a:lnTo>
                  <a:lnTo>
                    <a:pt x="2264561" y="201719"/>
                  </a:lnTo>
                  <a:lnTo>
                    <a:pt x="2268432" y="201719"/>
                  </a:lnTo>
                  <a:lnTo>
                    <a:pt x="2272303" y="201719"/>
                  </a:lnTo>
                  <a:lnTo>
                    <a:pt x="2276174" y="201719"/>
                  </a:lnTo>
                  <a:lnTo>
                    <a:pt x="2280046" y="201719"/>
                  </a:lnTo>
                  <a:lnTo>
                    <a:pt x="2283917" y="201719"/>
                  </a:lnTo>
                  <a:lnTo>
                    <a:pt x="2287788" y="201719"/>
                  </a:lnTo>
                  <a:lnTo>
                    <a:pt x="2291659" y="201719"/>
                  </a:lnTo>
                  <a:lnTo>
                    <a:pt x="2295530" y="201719"/>
                  </a:lnTo>
                  <a:lnTo>
                    <a:pt x="2299401" y="201719"/>
                  </a:lnTo>
                  <a:lnTo>
                    <a:pt x="2303272" y="201719"/>
                  </a:lnTo>
                  <a:lnTo>
                    <a:pt x="2307143" y="201719"/>
                  </a:lnTo>
                  <a:lnTo>
                    <a:pt x="2311014" y="403438"/>
                  </a:lnTo>
                  <a:lnTo>
                    <a:pt x="2314885" y="403438"/>
                  </a:lnTo>
                  <a:lnTo>
                    <a:pt x="2318756" y="403438"/>
                  </a:lnTo>
                  <a:lnTo>
                    <a:pt x="2322627" y="403438"/>
                  </a:lnTo>
                  <a:lnTo>
                    <a:pt x="2326498" y="403438"/>
                  </a:lnTo>
                  <a:lnTo>
                    <a:pt x="2330369" y="403438"/>
                  </a:lnTo>
                  <a:lnTo>
                    <a:pt x="2334240" y="403438"/>
                  </a:lnTo>
                  <a:lnTo>
                    <a:pt x="2338111" y="403438"/>
                  </a:lnTo>
                  <a:lnTo>
                    <a:pt x="2341982" y="403438"/>
                  </a:lnTo>
                  <a:lnTo>
                    <a:pt x="2345853" y="403438"/>
                  </a:lnTo>
                  <a:lnTo>
                    <a:pt x="2349724" y="403438"/>
                  </a:lnTo>
                  <a:lnTo>
                    <a:pt x="2353595" y="403438"/>
                  </a:lnTo>
                  <a:lnTo>
                    <a:pt x="2357466" y="403438"/>
                  </a:lnTo>
                  <a:lnTo>
                    <a:pt x="2361337" y="403438"/>
                  </a:lnTo>
                  <a:lnTo>
                    <a:pt x="2365209" y="403438"/>
                  </a:lnTo>
                  <a:lnTo>
                    <a:pt x="2369080" y="403438"/>
                  </a:lnTo>
                  <a:lnTo>
                    <a:pt x="2372951" y="403438"/>
                  </a:lnTo>
                  <a:lnTo>
                    <a:pt x="2376822" y="403438"/>
                  </a:lnTo>
                  <a:lnTo>
                    <a:pt x="2380693" y="403438"/>
                  </a:lnTo>
                  <a:lnTo>
                    <a:pt x="2384564" y="403438"/>
                  </a:lnTo>
                  <a:lnTo>
                    <a:pt x="2388435" y="403438"/>
                  </a:lnTo>
                  <a:lnTo>
                    <a:pt x="2392306" y="403438"/>
                  </a:lnTo>
                  <a:lnTo>
                    <a:pt x="2396177" y="403438"/>
                  </a:lnTo>
                  <a:lnTo>
                    <a:pt x="2400048" y="403438"/>
                  </a:lnTo>
                  <a:lnTo>
                    <a:pt x="2403919" y="403438"/>
                  </a:lnTo>
                  <a:lnTo>
                    <a:pt x="2407790" y="403438"/>
                  </a:lnTo>
                  <a:lnTo>
                    <a:pt x="2411661" y="403438"/>
                  </a:lnTo>
                  <a:lnTo>
                    <a:pt x="2415532" y="403438"/>
                  </a:lnTo>
                  <a:lnTo>
                    <a:pt x="2419403" y="403438"/>
                  </a:lnTo>
                  <a:lnTo>
                    <a:pt x="2423274" y="403438"/>
                  </a:lnTo>
                  <a:lnTo>
                    <a:pt x="2427145" y="403438"/>
                  </a:lnTo>
                  <a:lnTo>
                    <a:pt x="2431016" y="403438"/>
                  </a:lnTo>
                  <a:lnTo>
                    <a:pt x="2434887" y="403438"/>
                  </a:lnTo>
                  <a:lnTo>
                    <a:pt x="2438758" y="403438"/>
                  </a:lnTo>
                  <a:lnTo>
                    <a:pt x="2442629" y="403438"/>
                  </a:lnTo>
                  <a:lnTo>
                    <a:pt x="2446500" y="403438"/>
                  </a:lnTo>
                  <a:lnTo>
                    <a:pt x="2450372" y="403438"/>
                  </a:lnTo>
                  <a:lnTo>
                    <a:pt x="2454243" y="403438"/>
                  </a:lnTo>
                  <a:lnTo>
                    <a:pt x="2458114" y="403438"/>
                  </a:lnTo>
                  <a:lnTo>
                    <a:pt x="2461985" y="403438"/>
                  </a:lnTo>
                  <a:lnTo>
                    <a:pt x="2465856" y="403438"/>
                  </a:lnTo>
                  <a:lnTo>
                    <a:pt x="2469727" y="403438"/>
                  </a:lnTo>
                  <a:lnTo>
                    <a:pt x="2473598" y="605157"/>
                  </a:lnTo>
                  <a:lnTo>
                    <a:pt x="2477469" y="605157"/>
                  </a:lnTo>
                  <a:lnTo>
                    <a:pt x="2481340" y="605157"/>
                  </a:lnTo>
                  <a:lnTo>
                    <a:pt x="2485211" y="605157"/>
                  </a:lnTo>
                  <a:lnTo>
                    <a:pt x="2489082" y="605157"/>
                  </a:lnTo>
                  <a:lnTo>
                    <a:pt x="2492953" y="605157"/>
                  </a:lnTo>
                  <a:lnTo>
                    <a:pt x="2496824" y="605157"/>
                  </a:lnTo>
                  <a:lnTo>
                    <a:pt x="2500695" y="605157"/>
                  </a:lnTo>
                  <a:lnTo>
                    <a:pt x="2504566" y="605157"/>
                  </a:lnTo>
                  <a:lnTo>
                    <a:pt x="2508437" y="605157"/>
                  </a:lnTo>
                  <a:lnTo>
                    <a:pt x="2512308" y="605157"/>
                  </a:lnTo>
                  <a:lnTo>
                    <a:pt x="2516179" y="605157"/>
                  </a:lnTo>
                  <a:lnTo>
                    <a:pt x="2520050" y="605157"/>
                  </a:lnTo>
                  <a:lnTo>
                    <a:pt x="2523921" y="605157"/>
                  </a:lnTo>
                  <a:lnTo>
                    <a:pt x="2527792" y="605157"/>
                  </a:lnTo>
                  <a:lnTo>
                    <a:pt x="2531663" y="605157"/>
                  </a:lnTo>
                  <a:lnTo>
                    <a:pt x="2535535" y="605157"/>
                  </a:lnTo>
                  <a:lnTo>
                    <a:pt x="2539406" y="605157"/>
                  </a:lnTo>
                  <a:lnTo>
                    <a:pt x="2543277" y="605157"/>
                  </a:lnTo>
                  <a:lnTo>
                    <a:pt x="2547148" y="605157"/>
                  </a:lnTo>
                  <a:lnTo>
                    <a:pt x="2551019" y="605157"/>
                  </a:lnTo>
                  <a:lnTo>
                    <a:pt x="2554890" y="605157"/>
                  </a:lnTo>
                  <a:lnTo>
                    <a:pt x="2558761" y="605157"/>
                  </a:lnTo>
                  <a:lnTo>
                    <a:pt x="2562632" y="605157"/>
                  </a:lnTo>
                  <a:lnTo>
                    <a:pt x="2566503" y="605157"/>
                  </a:lnTo>
                  <a:lnTo>
                    <a:pt x="2570374" y="605157"/>
                  </a:lnTo>
                  <a:lnTo>
                    <a:pt x="2574245" y="605157"/>
                  </a:lnTo>
                  <a:lnTo>
                    <a:pt x="2578116" y="605157"/>
                  </a:lnTo>
                  <a:lnTo>
                    <a:pt x="2581987" y="605157"/>
                  </a:lnTo>
                  <a:lnTo>
                    <a:pt x="2585858" y="605157"/>
                  </a:lnTo>
                  <a:lnTo>
                    <a:pt x="2589729" y="605157"/>
                  </a:lnTo>
                  <a:lnTo>
                    <a:pt x="2593600" y="605157"/>
                  </a:lnTo>
                  <a:lnTo>
                    <a:pt x="2597471" y="605157"/>
                  </a:lnTo>
                  <a:lnTo>
                    <a:pt x="2601342" y="605157"/>
                  </a:lnTo>
                  <a:lnTo>
                    <a:pt x="2605213" y="605157"/>
                  </a:lnTo>
                  <a:lnTo>
                    <a:pt x="2609084" y="605157"/>
                  </a:lnTo>
                  <a:lnTo>
                    <a:pt x="2612955" y="605157"/>
                  </a:lnTo>
                  <a:lnTo>
                    <a:pt x="2616827" y="605157"/>
                  </a:lnTo>
                  <a:lnTo>
                    <a:pt x="2620698" y="605157"/>
                  </a:lnTo>
                  <a:lnTo>
                    <a:pt x="2624569" y="605157"/>
                  </a:lnTo>
                  <a:lnTo>
                    <a:pt x="2628440" y="605157"/>
                  </a:lnTo>
                  <a:lnTo>
                    <a:pt x="2632311" y="605157"/>
                  </a:lnTo>
                  <a:lnTo>
                    <a:pt x="2636182" y="806876"/>
                  </a:lnTo>
                  <a:lnTo>
                    <a:pt x="2640053" y="806876"/>
                  </a:lnTo>
                  <a:lnTo>
                    <a:pt x="2643924" y="806876"/>
                  </a:lnTo>
                  <a:lnTo>
                    <a:pt x="2647795" y="806876"/>
                  </a:lnTo>
                  <a:lnTo>
                    <a:pt x="2651666" y="806876"/>
                  </a:lnTo>
                  <a:lnTo>
                    <a:pt x="2655537" y="806876"/>
                  </a:lnTo>
                  <a:lnTo>
                    <a:pt x="2659408" y="806876"/>
                  </a:lnTo>
                  <a:lnTo>
                    <a:pt x="2663279" y="806876"/>
                  </a:lnTo>
                  <a:lnTo>
                    <a:pt x="2667150" y="806876"/>
                  </a:lnTo>
                  <a:lnTo>
                    <a:pt x="2671021" y="806876"/>
                  </a:lnTo>
                  <a:lnTo>
                    <a:pt x="2674892" y="806876"/>
                  </a:lnTo>
                  <a:lnTo>
                    <a:pt x="2678763" y="806876"/>
                  </a:lnTo>
                  <a:lnTo>
                    <a:pt x="2682634" y="806876"/>
                  </a:lnTo>
                  <a:lnTo>
                    <a:pt x="2686505" y="806876"/>
                  </a:lnTo>
                  <a:lnTo>
                    <a:pt x="2690376" y="806876"/>
                  </a:lnTo>
                  <a:lnTo>
                    <a:pt x="2694247" y="806876"/>
                  </a:lnTo>
                  <a:lnTo>
                    <a:pt x="2698118" y="806876"/>
                  </a:lnTo>
                  <a:lnTo>
                    <a:pt x="2701990" y="806876"/>
                  </a:lnTo>
                  <a:lnTo>
                    <a:pt x="2705861" y="806876"/>
                  </a:lnTo>
                  <a:lnTo>
                    <a:pt x="2709732" y="806876"/>
                  </a:lnTo>
                  <a:lnTo>
                    <a:pt x="2713603" y="806876"/>
                  </a:lnTo>
                  <a:lnTo>
                    <a:pt x="2717474" y="806876"/>
                  </a:lnTo>
                  <a:lnTo>
                    <a:pt x="2721345" y="806876"/>
                  </a:lnTo>
                  <a:lnTo>
                    <a:pt x="2725216" y="806876"/>
                  </a:lnTo>
                  <a:lnTo>
                    <a:pt x="2729087" y="806876"/>
                  </a:lnTo>
                  <a:lnTo>
                    <a:pt x="2732958" y="806876"/>
                  </a:lnTo>
                  <a:lnTo>
                    <a:pt x="2736829" y="806876"/>
                  </a:lnTo>
                  <a:lnTo>
                    <a:pt x="2740700" y="806876"/>
                  </a:lnTo>
                  <a:lnTo>
                    <a:pt x="2744571" y="806876"/>
                  </a:lnTo>
                  <a:lnTo>
                    <a:pt x="2748442" y="806876"/>
                  </a:lnTo>
                  <a:lnTo>
                    <a:pt x="2752313" y="806876"/>
                  </a:lnTo>
                  <a:lnTo>
                    <a:pt x="2756184" y="806876"/>
                  </a:lnTo>
                  <a:lnTo>
                    <a:pt x="2760055" y="806876"/>
                  </a:lnTo>
                  <a:lnTo>
                    <a:pt x="2763926" y="806876"/>
                  </a:lnTo>
                  <a:lnTo>
                    <a:pt x="2767797" y="806876"/>
                  </a:lnTo>
                  <a:lnTo>
                    <a:pt x="2771668" y="806876"/>
                  </a:lnTo>
                  <a:lnTo>
                    <a:pt x="2775539" y="806876"/>
                  </a:lnTo>
                  <a:lnTo>
                    <a:pt x="2779410" y="806876"/>
                  </a:lnTo>
                  <a:lnTo>
                    <a:pt x="2783281" y="806876"/>
                  </a:lnTo>
                  <a:lnTo>
                    <a:pt x="2787153" y="806876"/>
                  </a:lnTo>
                  <a:lnTo>
                    <a:pt x="2791024" y="806876"/>
                  </a:lnTo>
                  <a:lnTo>
                    <a:pt x="2794895" y="806876"/>
                  </a:lnTo>
                  <a:lnTo>
                    <a:pt x="2798766" y="806876"/>
                  </a:lnTo>
                  <a:lnTo>
                    <a:pt x="2802637" y="806876"/>
                  </a:lnTo>
                  <a:lnTo>
                    <a:pt x="2806508" y="806876"/>
                  </a:lnTo>
                  <a:lnTo>
                    <a:pt x="2810379" y="806876"/>
                  </a:lnTo>
                  <a:lnTo>
                    <a:pt x="2814250" y="806876"/>
                  </a:lnTo>
                  <a:lnTo>
                    <a:pt x="2818121" y="806876"/>
                  </a:lnTo>
                  <a:lnTo>
                    <a:pt x="2821992" y="806876"/>
                  </a:lnTo>
                  <a:lnTo>
                    <a:pt x="2825863" y="1008595"/>
                  </a:lnTo>
                  <a:lnTo>
                    <a:pt x="2829734" y="1008595"/>
                  </a:lnTo>
                  <a:lnTo>
                    <a:pt x="2833605" y="1008595"/>
                  </a:lnTo>
                  <a:lnTo>
                    <a:pt x="2837476" y="1008595"/>
                  </a:lnTo>
                  <a:lnTo>
                    <a:pt x="2841347" y="1008595"/>
                  </a:lnTo>
                  <a:lnTo>
                    <a:pt x="2845218" y="1008595"/>
                  </a:lnTo>
                  <a:lnTo>
                    <a:pt x="2849089" y="1008595"/>
                  </a:lnTo>
                  <a:lnTo>
                    <a:pt x="2852960" y="1008595"/>
                  </a:lnTo>
                  <a:lnTo>
                    <a:pt x="2856831" y="1008595"/>
                  </a:lnTo>
                  <a:lnTo>
                    <a:pt x="2860702" y="1008595"/>
                  </a:lnTo>
                  <a:lnTo>
                    <a:pt x="2864573" y="1008595"/>
                  </a:lnTo>
                  <a:lnTo>
                    <a:pt x="2868444" y="1008595"/>
                  </a:lnTo>
                  <a:lnTo>
                    <a:pt x="2872316" y="1008595"/>
                  </a:lnTo>
                  <a:lnTo>
                    <a:pt x="2876187" y="1008595"/>
                  </a:lnTo>
                  <a:lnTo>
                    <a:pt x="2880058" y="1008595"/>
                  </a:lnTo>
                  <a:lnTo>
                    <a:pt x="2883929" y="1008595"/>
                  </a:lnTo>
                  <a:lnTo>
                    <a:pt x="2887800" y="1008595"/>
                  </a:lnTo>
                  <a:lnTo>
                    <a:pt x="2891671" y="1008595"/>
                  </a:lnTo>
                  <a:lnTo>
                    <a:pt x="2895542" y="1008595"/>
                  </a:lnTo>
                  <a:lnTo>
                    <a:pt x="2899413" y="1008595"/>
                  </a:lnTo>
                  <a:lnTo>
                    <a:pt x="2903284" y="1008595"/>
                  </a:lnTo>
                  <a:lnTo>
                    <a:pt x="2907155" y="1008595"/>
                  </a:lnTo>
                  <a:lnTo>
                    <a:pt x="2911026" y="1008595"/>
                  </a:lnTo>
                  <a:lnTo>
                    <a:pt x="2914897" y="1008595"/>
                  </a:lnTo>
                  <a:lnTo>
                    <a:pt x="2918768" y="1008595"/>
                  </a:lnTo>
                  <a:lnTo>
                    <a:pt x="2922639" y="1008595"/>
                  </a:lnTo>
                  <a:lnTo>
                    <a:pt x="2926510" y="1008595"/>
                  </a:lnTo>
                  <a:lnTo>
                    <a:pt x="2930381" y="1008595"/>
                  </a:lnTo>
                  <a:lnTo>
                    <a:pt x="2934252" y="1008595"/>
                  </a:lnTo>
                  <a:lnTo>
                    <a:pt x="2938123" y="1008595"/>
                  </a:lnTo>
                  <a:lnTo>
                    <a:pt x="2941994" y="1008595"/>
                  </a:lnTo>
                  <a:lnTo>
                    <a:pt x="2945865" y="1008595"/>
                  </a:lnTo>
                  <a:lnTo>
                    <a:pt x="2949736" y="1008595"/>
                  </a:lnTo>
                  <a:lnTo>
                    <a:pt x="2953607" y="1008595"/>
                  </a:lnTo>
                  <a:lnTo>
                    <a:pt x="2957479" y="1008595"/>
                  </a:lnTo>
                  <a:lnTo>
                    <a:pt x="2961350" y="1008595"/>
                  </a:lnTo>
                  <a:lnTo>
                    <a:pt x="2965221" y="1008595"/>
                  </a:lnTo>
                  <a:lnTo>
                    <a:pt x="2969092" y="1008595"/>
                  </a:lnTo>
                  <a:lnTo>
                    <a:pt x="2972963" y="1008595"/>
                  </a:lnTo>
                  <a:lnTo>
                    <a:pt x="2976834" y="1008595"/>
                  </a:lnTo>
                  <a:lnTo>
                    <a:pt x="2980705" y="1008595"/>
                  </a:lnTo>
                  <a:lnTo>
                    <a:pt x="2984576" y="1008595"/>
                  </a:lnTo>
                  <a:lnTo>
                    <a:pt x="2988447" y="1008595"/>
                  </a:lnTo>
                  <a:lnTo>
                    <a:pt x="2992318" y="1008595"/>
                  </a:lnTo>
                  <a:lnTo>
                    <a:pt x="2996189" y="1008595"/>
                  </a:lnTo>
                  <a:lnTo>
                    <a:pt x="3000060" y="1008595"/>
                  </a:lnTo>
                  <a:lnTo>
                    <a:pt x="3003931" y="1008595"/>
                  </a:lnTo>
                  <a:lnTo>
                    <a:pt x="3007802" y="1008595"/>
                  </a:lnTo>
                  <a:lnTo>
                    <a:pt x="3011673" y="1008595"/>
                  </a:lnTo>
                  <a:lnTo>
                    <a:pt x="3015544" y="1210314"/>
                  </a:lnTo>
                  <a:lnTo>
                    <a:pt x="3019415" y="1210314"/>
                  </a:lnTo>
                  <a:lnTo>
                    <a:pt x="3023286" y="1210314"/>
                  </a:lnTo>
                  <a:lnTo>
                    <a:pt x="3027157" y="1210314"/>
                  </a:lnTo>
                  <a:lnTo>
                    <a:pt x="3031028" y="1210314"/>
                  </a:lnTo>
                  <a:lnTo>
                    <a:pt x="3034899" y="1210314"/>
                  </a:lnTo>
                  <a:lnTo>
                    <a:pt x="3038770" y="1210314"/>
                  </a:lnTo>
                  <a:lnTo>
                    <a:pt x="3042642" y="1210314"/>
                  </a:lnTo>
                  <a:lnTo>
                    <a:pt x="3046513" y="1210314"/>
                  </a:lnTo>
                  <a:lnTo>
                    <a:pt x="3050384" y="1210314"/>
                  </a:lnTo>
                  <a:lnTo>
                    <a:pt x="3054255" y="1210314"/>
                  </a:lnTo>
                  <a:lnTo>
                    <a:pt x="3058126" y="1210314"/>
                  </a:lnTo>
                  <a:lnTo>
                    <a:pt x="3061997" y="1210314"/>
                  </a:lnTo>
                  <a:lnTo>
                    <a:pt x="3065868" y="1210314"/>
                  </a:lnTo>
                  <a:lnTo>
                    <a:pt x="3069739" y="1210314"/>
                  </a:lnTo>
                  <a:lnTo>
                    <a:pt x="3073610" y="1210314"/>
                  </a:lnTo>
                  <a:lnTo>
                    <a:pt x="3077481" y="1210314"/>
                  </a:lnTo>
                  <a:lnTo>
                    <a:pt x="3081352" y="1210314"/>
                  </a:lnTo>
                  <a:lnTo>
                    <a:pt x="3085223" y="1210314"/>
                  </a:lnTo>
                  <a:lnTo>
                    <a:pt x="3089094" y="1210314"/>
                  </a:lnTo>
                  <a:lnTo>
                    <a:pt x="3092965" y="1210314"/>
                  </a:lnTo>
                  <a:lnTo>
                    <a:pt x="3096836" y="1210314"/>
                  </a:lnTo>
                  <a:lnTo>
                    <a:pt x="3100707" y="1210314"/>
                  </a:lnTo>
                  <a:lnTo>
                    <a:pt x="3104578" y="1210314"/>
                  </a:lnTo>
                  <a:lnTo>
                    <a:pt x="3108449" y="1210314"/>
                  </a:lnTo>
                  <a:lnTo>
                    <a:pt x="3112320" y="1210314"/>
                  </a:lnTo>
                  <a:lnTo>
                    <a:pt x="3116191" y="1210314"/>
                  </a:lnTo>
                  <a:lnTo>
                    <a:pt x="3120062" y="1210314"/>
                  </a:lnTo>
                  <a:lnTo>
                    <a:pt x="3123934" y="1210314"/>
                  </a:lnTo>
                  <a:lnTo>
                    <a:pt x="3127805" y="1210314"/>
                  </a:lnTo>
                  <a:lnTo>
                    <a:pt x="3131676" y="1210314"/>
                  </a:lnTo>
                  <a:lnTo>
                    <a:pt x="3135547" y="1210314"/>
                  </a:lnTo>
                  <a:lnTo>
                    <a:pt x="3139418" y="1210314"/>
                  </a:lnTo>
                  <a:lnTo>
                    <a:pt x="3143289" y="1210314"/>
                  </a:lnTo>
                  <a:lnTo>
                    <a:pt x="3147160" y="1210314"/>
                  </a:lnTo>
                  <a:lnTo>
                    <a:pt x="3151031" y="1210314"/>
                  </a:lnTo>
                  <a:lnTo>
                    <a:pt x="3154902" y="1210314"/>
                  </a:lnTo>
                  <a:lnTo>
                    <a:pt x="3158773" y="1210314"/>
                  </a:lnTo>
                  <a:lnTo>
                    <a:pt x="3162644" y="1210314"/>
                  </a:lnTo>
                  <a:lnTo>
                    <a:pt x="3166515" y="1210314"/>
                  </a:lnTo>
                  <a:lnTo>
                    <a:pt x="3170386" y="1210314"/>
                  </a:lnTo>
                  <a:lnTo>
                    <a:pt x="3174257" y="1210314"/>
                  </a:lnTo>
                  <a:lnTo>
                    <a:pt x="3178128" y="1210314"/>
                  </a:lnTo>
                  <a:lnTo>
                    <a:pt x="3181999" y="1210314"/>
                  </a:lnTo>
                  <a:lnTo>
                    <a:pt x="3185870" y="1210314"/>
                  </a:lnTo>
                  <a:lnTo>
                    <a:pt x="3189741" y="1210314"/>
                  </a:lnTo>
                  <a:lnTo>
                    <a:pt x="3193612" y="1210314"/>
                  </a:lnTo>
                  <a:lnTo>
                    <a:pt x="3197483" y="1210314"/>
                  </a:lnTo>
                  <a:lnTo>
                    <a:pt x="3201354" y="1210314"/>
                  </a:lnTo>
                  <a:lnTo>
                    <a:pt x="3205225" y="1311173"/>
                  </a:lnTo>
                  <a:lnTo>
                    <a:pt x="3209097" y="1311173"/>
                  </a:lnTo>
                  <a:lnTo>
                    <a:pt x="3212968" y="1311173"/>
                  </a:lnTo>
                  <a:lnTo>
                    <a:pt x="3216839" y="1311173"/>
                  </a:lnTo>
                  <a:lnTo>
                    <a:pt x="3220710" y="1311173"/>
                  </a:lnTo>
                  <a:lnTo>
                    <a:pt x="3224581" y="1311173"/>
                  </a:lnTo>
                  <a:lnTo>
                    <a:pt x="3228452" y="1311173"/>
                  </a:lnTo>
                  <a:lnTo>
                    <a:pt x="3232323" y="1311173"/>
                  </a:lnTo>
                  <a:lnTo>
                    <a:pt x="3236194" y="1311173"/>
                  </a:lnTo>
                  <a:lnTo>
                    <a:pt x="3240065" y="1311173"/>
                  </a:lnTo>
                  <a:lnTo>
                    <a:pt x="3243936" y="1311173"/>
                  </a:lnTo>
                  <a:lnTo>
                    <a:pt x="3247807" y="1311173"/>
                  </a:lnTo>
                  <a:lnTo>
                    <a:pt x="3251678" y="1311173"/>
                  </a:lnTo>
                  <a:lnTo>
                    <a:pt x="3255549" y="1311173"/>
                  </a:lnTo>
                  <a:lnTo>
                    <a:pt x="3259420" y="1311173"/>
                  </a:lnTo>
                  <a:lnTo>
                    <a:pt x="3263291" y="1311173"/>
                  </a:lnTo>
                  <a:lnTo>
                    <a:pt x="3267162" y="1311173"/>
                  </a:lnTo>
                  <a:lnTo>
                    <a:pt x="3271033" y="1311173"/>
                  </a:lnTo>
                  <a:lnTo>
                    <a:pt x="3274904" y="1311173"/>
                  </a:lnTo>
                  <a:lnTo>
                    <a:pt x="3278775" y="1311173"/>
                  </a:lnTo>
                  <a:lnTo>
                    <a:pt x="3282646" y="1311173"/>
                  </a:lnTo>
                  <a:lnTo>
                    <a:pt x="3286517" y="1311173"/>
                  </a:lnTo>
                  <a:lnTo>
                    <a:pt x="3290388" y="1311173"/>
                  </a:lnTo>
                  <a:lnTo>
                    <a:pt x="3294260" y="1311173"/>
                  </a:lnTo>
                  <a:lnTo>
                    <a:pt x="3298131" y="1311173"/>
                  </a:lnTo>
                  <a:lnTo>
                    <a:pt x="3302002" y="1311173"/>
                  </a:lnTo>
                  <a:lnTo>
                    <a:pt x="3305873" y="1311173"/>
                  </a:lnTo>
                  <a:lnTo>
                    <a:pt x="3309744" y="1311173"/>
                  </a:lnTo>
                  <a:lnTo>
                    <a:pt x="3313615" y="1311173"/>
                  </a:lnTo>
                  <a:lnTo>
                    <a:pt x="3317486" y="1311173"/>
                  </a:lnTo>
                  <a:lnTo>
                    <a:pt x="3321357" y="1311173"/>
                  </a:lnTo>
                  <a:lnTo>
                    <a:pt x="3325228" y="1311173"/>
                  </a:lnTo>
                  <a:lnTo>
                    <a:pt x="3329099" y="1311173"/>
                  </a:lnTo>
                  <a:lnTo>
                    <a:pt x="3332970" y="1311173"/>
                  </a:lnTo>
                  <a:lnTo>
                    <a:pt x="3336841" y="1311173"/>
                  </a:lnTo>
                  <a:lnTo>
                    <a:pt x="3340712" y="1311173"/>
                  </a:lnTo>
                  <a:lnTo>
                    <a:pt x="3344583" y="1311173"/>
                  </a:lnTo>
                  <a:lnTo>
                    <a:pt x="3348454" y="1311173"/>
                  </a:lnTo>
                  <a:lnTo>
                    <a:pt x="3352325" y="1311173"/>
                  </a:lnTo>
                  <a:lnTo>
                    <a:pt x="3356196" y="1311173"/>
                  </a:lnTo>
                  <a:lnTo>
                    <a:pt x="3360067" y="1311173"/>
                  </a:lnTo>
                  <a:lnTo>
                    <a:pt x="3363938" y="1311173"/>
                  </a:lnTo>
                  <a:lnTo>
                    <a:pt x="3367809" y="1311173"/>
                  </a:lnTo>
                  <a:lnTo>
                    <a:pt x="3371680" y="1311173"/>
                  </a:lnTo>
                  <a:lnTo>
                    <a:pt x="3375551" y="1311173"/>
                  </a:lnTo>
                  <a:lnTo>
                    <a:pt x="3379423" y="1311173"/>
                  </a:lnTo>
                  <a:lnTo>
                    <a:pt x="3383294" y="1311173"/>
                  </a:lnTo>
                  <a:lnTo>
                    <a:pt x="3387165" y="1311173"/>
                  </a:lnTo>
                  <a:lnTo>
                    <a:pt x="3391036" y="1311173"/>
                  </a:lnTo>
                  <a:lnTo>
                    <a:pt x="3394907" y="1311173"/>
                  </a:lnTo>
                  <a:lnTo>
                    <a:pt x="3398778" y="1311173"/>
                  </a:lnTo>
                  <a:lnTo>
                    <a:pt x="3402649" y="1311173"/>
                  </a:lnTo>
                  <a:lnTo>
                    <a:pt x="3406520" y="1311173"/>
                  </a:lnTo>
                  <a:lnTo>
                    <a:pt x="3410391" y="1311173"/>
                  </a:lnTo>
                  <a:lnTo>
                    <a:pt x="3414262" y="1311173"/>
                  </a:lnTo>
                  <a:lnTo>
                    <a:pt x="3418133" y="1311173"/>
                  </a:lnTo>
                  <a:lnTo>
                    <a:pt x="3422004" y="1311173"/>
                  </a:lnTo>
                  <a:lnTo>
                    <a:pt x="3425875" y="1311173"/>
                  </a:lnTo>
                  <a:lnTo>
                    <a:pt x="3429746" y="1311173"/>
                  </a:lnTo>
                  <a:lnTo>
                    <a:pt x="3433617" y="1311173"/>
                  </a:lnTo>
                  <a:lnTo>
                    <a:pt x="3437488" y="1311173"/>
                  </a:lnTo>
                  <a:lnTo>
                    <a:pt x="3441359" y="1311173"/>
                  </a:lnTo>
                  <a:lnTo>
                    <a:pt x="3445230" y="1311173"/>
                  </a:lnTo>
                  <a:lnTo>
                    <a:pt x="3449101" y="1311173"/>
                  </a:lnTo>
                  <a:lnTo>
                    <a:pt x="3452972" y="1311173"/>
                  </a:lnTo>
                  <a:lnTo>
                    <a:pt x="3456843" y="1311173"/>
                  </a:lnTo>
                  <a:lnTo>
                    <a:pt x="3460714" y="1311173"/>
                  </a:lnTo>
                  <a:lnTo>
                    <a:pt x="3464586" y="1311173"/>
                  </a:lnTo>
                  <a:lnTo>
                    <a:pt x="3468457" y="1311173"/>
                  </a:lnTo>
                  <a:lnTo>
                    <a:pt x="3472328" y="1311173"/>
                  </a:lnTo>
                  <a:lnTo>
                    <a:pt x="3476199" y="1311173"/>
                  </a:lnTo>
                  <a:lnTo>
                    <a:pt x="3480070" y="1311173"/>
                  </a:lnTo>
                  <a:lnTo>
                    <a:pt x="3483941" y="1311173"/>
                  </a:lnTo>
                  <a:lnTo>
                    <a:pt x="3487812" y="1311173"/>
                  </a:lnTo>
                  <a:lnTo>
                    <a:pt x="3491683" y="1311173"/>
                  </a:lnTo>
                  <a:lnTo>
                    <a:pt x="3495554" y="1311173"/>
                  </a:lnTo>
                  <a:lnTo>
                    <a:pt x="3499425" y="1311173"/>
                  </a:lnTo>
                  <a:lnTo>
                    <a:pt x="3503296" y="1311173"/>
                  </a:lnTo>
                  <a:lnTo>
                    <a:pt x="3507167" y="1311173"/>
                  </a:lnTo>
                  <a:lnTo>
                    <a:pt x="3511038" y="1311173"/>
                  </a:lnTo>
                  <a:lnTo>
                    <a:pt x="3514909" y="1311173"/>
                  </a:lnTo>
                  <a:lnTo>
                    <a:pt x="3518780" y="1311173"/>
                  </a:lnTo>
                  <a:lnTo>
                    <a:pt x="3522651" y="1311173"/>
                  </a:lnTo>
                  <a:lnTo>
                    <a:pt x="3526522" y="1311173"/>
                  </a:lnTo>
                  <a:lnTo>
                    <a:pt x="3530393" y="1311173"/>
                  </a:lnTo>
                  <a:lnTo>
                    <a:pt x="3534264" y="1311173"/>
                  </a:lnTo>
                  <a:lnTo>
                    <a:pt x="3538135" y="1311173"/>
                  </a:lnTo>
                  <a:lnTo>
                    <a:pt x="3542006" y="1311173"/>
                  </a:lnTo>
                  <a:lnTo>
                    <a:pt x="3545878" y="1311173"/>
                  </a:lnTo>
                  <a:lnTo>
                    <a:pt x="3549749" y="1311173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tx1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1" name="pg1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tx1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3" name="pg1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tx1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5" name="pg1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7" name="pg1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9" name="pg1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1" name="pg1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3" name="pg1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tx1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5" name="pg1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7" name="pg1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tx1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9" name="pg1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tx1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1" name="pg1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tx1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3" name="pg1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tx1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5" name="pg1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7" name="pg1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tx1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9" name="pg1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tx1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01" name="pg1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tx1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03" name="pg1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tx1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05" name="pg2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tx2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07" name="pg2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tx2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09" name="pg2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tx2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11" name="pg2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13" name="pg2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15" name="pg2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17" name="pg2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tx2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19" name="pg2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tx2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21" name="pg2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tx2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23" name="pg2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tx2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25" name="pg2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tx2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27" name="pg2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tx2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29" name="pg2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tx2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31" name="pg2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33" name="pg2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tx2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35" name="pg2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tx2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37" name="pg2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tx2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39" name="pg2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41" name="pg2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tx2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43" name="pg2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45" name="pg2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tx2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47" name="pg2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tx2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49" name="pg2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tx2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51" name="pg2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tx2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53" name="pg2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tx2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55" name="pg2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tx2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57" name="pg2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tx2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59" name="pg2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tx2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61" name="pg2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tx2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63" name="pg2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65" name="pg2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tx2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67" name="pg2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tx2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69" name="pg2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tx2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71" name="pg2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tx2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73" name="pg2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75" name="pg2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tx2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77" name="pg2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tx2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79" name="pg2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tx2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81" name="pg2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tx2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83" name="pg2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tx2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85" name="pg2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87" name="pg2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tx2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89" name="pg2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tx2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91" name="pg2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tx2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93" name="pg2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tx2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95" name="pg2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tx2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97" name="pg2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tx2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99" name="pg2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tx2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01" name="pg2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tx2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03" name="pg2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tx2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05" name="pg3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tx3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07" name="pg3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tx3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09" name="pg3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tx3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11" name="pg3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tx3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13" name="pg3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tx3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15" name="pg3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17" name="pg3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tx3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19" name="pg3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tx3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21" name="pg3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tx3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23" name="pg3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tx3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25" name="pg3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tx3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27" name="pg3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tx3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29" name="pg3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tx3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31" name="pg3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tx3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33" name="pg3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tx3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35" name="pg3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tx3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37" name="pg3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tx3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39" name="pg3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tx3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41" name="pg3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tx3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43" name="pg3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tx3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45" name="pg3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tx3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47" name="pg3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tx3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49" name="pg3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tx3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51" name="pg3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tx3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53" name="pg3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tx3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55" name="pg3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tx3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57" name="pg3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tx3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59" name="pg3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tx3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61" name="pg3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tx3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63" name="pg3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tx3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65" name="pg3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tx3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67" name="pg3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tx3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69" name="pg3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tx3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71" name="pg3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tx3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73" name="pg3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tx3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75" name="pg3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tx3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77" name="pg3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tx3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79" name="pg3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tx3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81" name="pg3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tx3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83" name="pg3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tx3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85" name="pg3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tx3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87" name="pg3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tx3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89" name="pg3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tx3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91" name="pg3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tx3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93" name="pg3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tx3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95" name="pg3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tx3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97" name="pg3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tx3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99" name="pg3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tx3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01" name="pg3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tx3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03" name="pg3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tx3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05" name="pg4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tx4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07" name="pg4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tx4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09" name="pg4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tx4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11" name="pg4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tx4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13" name="pg4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tx4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15" name="pg4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tx4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17" name="pg4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tx4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19" name="pg4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tx4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21" name="pg4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tx4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23" name="pg4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tx4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25" name="pg4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tx4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27" name="pg4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tx4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29" name="pg4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tx4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31" name="pg4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tx4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33" name="pg4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tx4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35" name="pg4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tx4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37" name="pg4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tx4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39" name="pg4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tx4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41" name="pg4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tx4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43" name="pg4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tx4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45" name="pg4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tx4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47" name="pg4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tx4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49" name="pg4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tx4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51" name="pg4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tx4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53" name="pg4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tx4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55" name="pg4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tx4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57" name="pg4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tx4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59" name="pg4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tx4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61" name="pg4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tx4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63" name="pg4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tx4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65" name="pg4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tx4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67" name="pg4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tx4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69" name="pg4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tx4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71" name="pg4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tx4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73" name="pg4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tx4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75" name="pg4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tx4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77" name="pg4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tx4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79" name="pg4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tx4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81" name="pg4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tx4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83" name="pg4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tx4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85" name="pg4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tx4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87" name="pg4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tx4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89" name="pg4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tx4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91" name="pg4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tx4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93" name="pg4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tx4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95" name="pg4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tx4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97" name="pg4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tx4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99" name="pg4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tx4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01" name="pg4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tx4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03" name="pg4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tx4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05" name="pg5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tx5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07" name="pg5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tx5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09" name="pg5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tx5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11" name="pg5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tx5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13" name="pg5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tx5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15" name="pg5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tx5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17" name="pg5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tx5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19" name="pg5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tx5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21" name="pg5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tx5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23" name="pg5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tx5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25" name="pg5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tx5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27" name="pg5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tx5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29" name="pg5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tx5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31" name="pg5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tx5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33" name="pg5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tx5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35" name="pg5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tx5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37" name="pg5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tx5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39" name="pg5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tx5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41" name="pg5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tx5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43" name="pg5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tx5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45" name="pg5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tx5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47" name="pg5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tx5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49" name="pg5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tx5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51" name="pg5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tx5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53" name="pg5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tx5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55" name="pg5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tx5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57" name="pg5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tx5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59" name="pg5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tx5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61" name="pg5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tx5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63" name="pg5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tx5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65" name="pg5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tx5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67" name="pg5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tx5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69" name="pg5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tx5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71" name="pg5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tx5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73" name="pg5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tx5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75" name="pg5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tx5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77" name="pg5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tx5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79" name="pg5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tx5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81" name="pg5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tx5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83" name="pg5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tx5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85" name="pg5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tx5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87" name="pg5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tx5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89" name="pg5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tx5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91" name="pg5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tx5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93" name="pg5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tx5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95" name="pg5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tx5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97" name="pg5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tx5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99" name="pg5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tx5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01" name="pg5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tx5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03" name="pg5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tx5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05" name="pg6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tx6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07" name="pg6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tx6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09" name="pg6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tx6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11" name="pg6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tx6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13" name="pg6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tx6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15" name="pg6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tx6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17" name="pg6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tx6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19" name="pg6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tx6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21" name="pg6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tx6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23" name="pg6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tx6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25" name="pg6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tx6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27" name="pg6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tx6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29" name="pg6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tx6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31" name="pg6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tx6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33" name="pg6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tx6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35" name="pg6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tx6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37" name="pg6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tx6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39" name="pg6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tx6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41" name="pg6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tx6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43" name="pg6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tx6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45" name="pg6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tx6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47" name="pg6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tx6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49" name="pg6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tx6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51" name="pg6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tx6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53" name="pg6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tx6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55" name="pg6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tx6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57" name="pg6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tx6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59" name="pg6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tx6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61" name="pg6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tx6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63" name="pg6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tx6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65" name="pg6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tx6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67" name="pg6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tx6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69" name="pg6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tx6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71" name="pg6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tx6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73" name="pg6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tx6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75" name="pg6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tx6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77" name="pg6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tx6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79" name="pg6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tx6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81" name="pg6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tx6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83" name="pg6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tx6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85" name="pg6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tx6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87" name="pg6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tx6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89" name="pg6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tx6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91" name="pg6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tx6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93" name="pg6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tx6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95" name="pg6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tx6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97" name="pg6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tx6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99" name="pg6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tx6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01" name="pg6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tx6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03" name="pg6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tx6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05" name="pg7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tx7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07" name="pg7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tx7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09" name="pg7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tx7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11" name="pg7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tx7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13" name="pg7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tx7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15" name="pg7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tx7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17" name="pg7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tx7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19" name="pg7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tx7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21" name="pg7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tx7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23" name="pg7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tx7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25" name="pg7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tx7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27" name="pg7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29" name="pg7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tx7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31" name="pg7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tx7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33" name="pg7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tx7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35" name="pg7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37" name="pg7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tx7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39" name="pg7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tx7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41" name="pg7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tx7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43" name="pg7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tx7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45" name="pg7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tx7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47" name="pg7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tx7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49" name="pg7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tx7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51" name="pg7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tx7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53" name="pg7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tx7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55" name="pg7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tx7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57" name="pg7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tx7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59" name="pg7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tx7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61" name="pg7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63" name="pg7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tx7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65" name="pg7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tx7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67" name="pg7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tx7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69" name="pg7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tx7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71" name="pg7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tx7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73" name="pg7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tx7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75" name="pg7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tx7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77" name="pg7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tx7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79" name="pg7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tx7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81" name="pg7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tx7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83" name="pg7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tx7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85" name="pg7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tx7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87" name="pg7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tx7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89" name="pg7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tx7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91" name="pg7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tx7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93" name="pg7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tx7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95" name="pg7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tx7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97" name="pg7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tx7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99" name="pg7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tx7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01" name="pg7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tx7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03" name="pg7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tx7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05" name="pg8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tx8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07" name="pg8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tx8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09" name="pg8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tx8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11" name="pg8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tx8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13" name="pg8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tx8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15" name="pg8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tx8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17" name="pg8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tx8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19" name="pg8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21" name="pg8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tx8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23" name="pg8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tx8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25" name="pg8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tx8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27" name="pg8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tx8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29" name="pg8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tx8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31" name="pg8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tx8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33" name="pg8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tx8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35" name="pg8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tx8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37" name="pg8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tx8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39" name="pg8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tx8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41" name="pg8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tx8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43" name="pg8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tx8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45" name="pg8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tx8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47" name="pg8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tx8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49" name="pg8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tx8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51" name="pg8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tx8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53" name="pg8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tx8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55" name="pg8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tx8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57" name="pg8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tx8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59" name="pg8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tx8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61" name="pg8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tx8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63" name="pg8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tx8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65" name="pg8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tx8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67" name="pg8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tx8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69" name="pg8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tx8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71" name="pg8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tx8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73" name="pg8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tx8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75" name="pg8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tx8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77" name="pg8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tx8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79" name="pg8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tx8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81" name="pg8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tx8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83" name="pg8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tx8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85" name="pg8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tx8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87" name="pg8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tx8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89" name="pg8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tx8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91" name="pg8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tx8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93" name="pg8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tx8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95" name="pg8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tx8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97" name="pg8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tx8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99" name="pg8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tx8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01" name="pg8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tx8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03" name="pg8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tx8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05" name="pg9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tx9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07" name="pg9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tx9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09" name="pg9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tx9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11" name="pg9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tx9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13" name="pg9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tx9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15" name="pg9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tx9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17" name="pg9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tx9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19" name="pg9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tx9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21" name="pg9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tx9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23" name="pg9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tx9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25" name="pg9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tx9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27" name="pg9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tx9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29" name="pg9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tx9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31" name="pg9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tx9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33" name="pg9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tx9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35" name="pg9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tx9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37" name="pg9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tx9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39" name="pg9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tx9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41" name="pg9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tx9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43" name="pg9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tx9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45" name="pg9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tx9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47" name="pg9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tx9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49" name="pg9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tx9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51" name="pg9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tx9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53" name="pg9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tx9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55" name="pg9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tx9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57" name="pg9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tx9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59" name="pg9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tx9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61" name="pg9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tx9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63" name="pg9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tx9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65" name="pg9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tx9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67" name="pg9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tx9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69" name="pg9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tx9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71" name="pg9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tx9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73" name="pg9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tx9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75" name="pg9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tx9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77" name="pg9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tx9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79" name="pg9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tx9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81" name="pg9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tx9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83" name="pg9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tx9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85" name="pg9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tx9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87" name="pg9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tx9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89" name="pg9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tx9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91" name="pg9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tx9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93" name="pg9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tx9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95" name="pg9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tx9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97" name="pg9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tx9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99" name="pg9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tx9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01" name="pg9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tx9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03" name="pg9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tx9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05" name="pg10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tx10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07" name="pg10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tx10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09" name="pg10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tx10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11" name="pg10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tx10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13" name="pg10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tx10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15" name="pg10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tx10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17" name="pg10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tx10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19" name="pg10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tx10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21" name="pg10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tx10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23" name="pg10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tx10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25" name="pg10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tx10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27" name="pg10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tx10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29" name="pg10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tx10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31" name="pg10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tx10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33" name="pg10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tx10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35" name="pg10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tx10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37" name="pg10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tx10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39" name="pg10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tx10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41" name="pg10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tx10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43" name="pg10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tx10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45" name="pg10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tx10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47" name="pg10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tx10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49" name="pg10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tx10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51" name="pg10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tx10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53" name="pg10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tx10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55" name="pg10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tx10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57" name="pg10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tx10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59" name="pg10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tx10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61" name="pg10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tx10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63" name="pg10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tx10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65" name="pg10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tx10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67" name="pg10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tx10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69" name="pg10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tx10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71" name="pg10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tx10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73" name="pg10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tx10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75" name="pg10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tx10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77" name="pg10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tx10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79" name="pg10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tx10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81" name="pg10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tx10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83" name="pg10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tx10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85" name="pg10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tx10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87" name="pg10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tx10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89" name="pg10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tx10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91" name="pg10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tx10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93" name="pg10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tx10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95" name="pg10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tx10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97" name="pg10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tx10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99" name="pg10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tx10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01" name="pg10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tx10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03" name="pg10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tx10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05" name="pg11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tx11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07" name="pg11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tx11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09" name="pg11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tx11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11" name="pg11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tx11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13" name="pg11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tx11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15" name="pg11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tx11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17" name="pg11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tx11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19" name="pg11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tx11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21" name="pg11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tx11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23" name="pg11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tx11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25" name="pg11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tx11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27" name="pg11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tx11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29" name="pg11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tx11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31" name="pg11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tx11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33" name="pg11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tx11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35" name="pg11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tx11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37" name="pg11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tx11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39" name="pg11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tx11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41" name="pg11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tx11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43" name="pg11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tx11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45" name="pg11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tx11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47" name="pg11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tx11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49" name="pg11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tx11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51" name="pg11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tx11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53" name="pg11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tx11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55" name="pg11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tx11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57" name="pg11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tx11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59" name="pg11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tx11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61" name="pg11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tx11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63" name="pg11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tx11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65" name="pg11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tx11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67" name="pg11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tx11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69" name="pg11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tx11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71" name="pg11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tx11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73" name="pg11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tx11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75" name="pg11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tx11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77" name="pg11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tx11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79" name="pg11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tx11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81" name="pg11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tx11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83" name="pg11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tx11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85" name="pg11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tx11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87" name="pg11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tx11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89" name="pg11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tx11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91" name="pg11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tx11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93" name="pg11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tx11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95" name="pg11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tx11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97" name="pg11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tx11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99" name="pg11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tx11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01" name="pg11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tx11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03" name="pg11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tx11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05" name="pg12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tx12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07" name="pg12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tx12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09" name="pg12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tx12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11" name="pg12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tx12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13" name="pg12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tx12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15" name="pg12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tx12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17" name="pg12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tx12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19" name="pg12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tx12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21" name="pg12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tx12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23" name="pg12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tx12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25" name="pg12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tx12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27" name="pg12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tx12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29" name="pg12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tx12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31" name="pg12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tx12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33" name="pg12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tx12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35" name="pg12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tx12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37" name="pg12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tx12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39" name="pg12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tx12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41" name="pg12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tx12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43" name="pg12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tx12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45" name="pg12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tx12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47" name="pg12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tx12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49" name="pg12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tx12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51" name="pg12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tx12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53" name="pg12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tx12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55" name="pg12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tx12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57" name="pg12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tx12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59" name="pg12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tx12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61" name="pg12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tx12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63" name="pg12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tx12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65" name="pg12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tx12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67" name="pg12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tx12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69" name="pg12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tx12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71" name="pg12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tx12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73" name="pg12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tx12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75" name="pg12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tx12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77" name="pg12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tx12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79" name="pg12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tx12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81" name="pg12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tx12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83" name="pg12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tx12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85" name="pg12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tx12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87" name="pg12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tx12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89" name="pg12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tx12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91" name="pg12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tx12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93" name="pg12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tx12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95" name="pg12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tx12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97" name="pg12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tx12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99" name="pg12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tx12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01" name="pg12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tx12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03" name="pg12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tx12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05" name="pg13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tx13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07" name="pg13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tx13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09" name="pg13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tx13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11" name="pg13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tx13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13" name="pg13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tx13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15" name="pg13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tx13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17" name="pg13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tx13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19" name="pg13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tx13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21" name="pg13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tx13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23" name="pg13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tx13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25" name="pg13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tx13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27" name="pg13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tx13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29" name="pg13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tx13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31" name="pg13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tx13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33" name="pg13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tx13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35" name="pg13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tx13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37" name="pg13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tx13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39" name="pg13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tx13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41" name="pg13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tx13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43" name="pg13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tx13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45" name="pg13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tx13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47" name="pg13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tx13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49" name="pg13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tx13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51" name="pg13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tx13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53" name="pg13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tx13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55" name="pg13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tx13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57" name="pg13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tx13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59" name="pg13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tx13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61" name="pg13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tx13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63" name="pg13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tx13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65" name="pg13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tx13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67" name="pg13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tx13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69" name="pg13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tx13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71" name="pg13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tx13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73" name="pg13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tx13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75" name="pg13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tx13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77" name="pg13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tx13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79" name="pg13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tx13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81" name="pg13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tx13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83" name="pg13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tx13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85" name="pg13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tx13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87" name="pg13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tx13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89" name="pg13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tx13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91" name="pg13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tx13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93" name="pg13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tx13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95" name="pg13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tx13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97" name="pg13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tx13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99" name="pg13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tx13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01" name="pg13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tx13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03" name="pg13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tx13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05" name="pg14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tx14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07" name="pg14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tx14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09" name="pg14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tx14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11" name="pg14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tx14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13" name="pg14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tx14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15" name="pg14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tx14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17" name="pg14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tx14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19" name="pg14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tx14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21" name="pg14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tx14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23" name="pg14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tx14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25" name="pg14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tx14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27" name="pg14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tx14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29" name="pg14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tx14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31" name="pg14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tx14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33" name="pg14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tx14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35" name="pg14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tx14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37" name="pg14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tx14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39" name="pg14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tx14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41" name="pg14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tx14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43" name="pg14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tx14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45" name="pg14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tx14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47" name="pg14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tx14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49" name="pg14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tx14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51" name="pg14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tx14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53" name="pg14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tx14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55" name="pg14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tx14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57" name="pg14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tx14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59" name="pg14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tx14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61" name="pg14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tx14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63" name="pg14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tx14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65" name="pg14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tx14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67" name="pg14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tx14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69" name="pg14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tx14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71" name="pg14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tx14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73" name="pg14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tx14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75" name="pg14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tx14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77" name="pg14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tx14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79" name="pg14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tx14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81" name="pg14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tx14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83" name="pg14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tx14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85" name="pg14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tx14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87" name="pg14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tx14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89" name="pg14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tx14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91" name="pg14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tx14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93" name="pg14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tx14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95" name="pg14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tx14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97" name="pg14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tx14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99" name="pg14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tx14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01" name="pg14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tx14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03" name="pg14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tx14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05" name="pg15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tx15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07" name="pg15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tx15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09" name="pg15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tx15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11" name="pg15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tx15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13" name="pg15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tx15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15" name="pg15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tx15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17" name="pg15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tx15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19" name="pg15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tx15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21" name="pg15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tx15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23" name="pg15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tx15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25" name="pg15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tx15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27" name="pg15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tx15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29" name="pg15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tx15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31" name="pg15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tx15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33" name="pg15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tx15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35" name="pg15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tx15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37" name="pg15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tx15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39" name="pg15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tx15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41" name="pg15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tx15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43" name="pg15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tx15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45" name="pg15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tx15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47" name="pg15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tx15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49" name="pg15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tx15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51" name="pg15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tx15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53" name="pg15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tx15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55" name="pg15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tx15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57" name="pg15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tx15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59" name="pg15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tx15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61" name="pg15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tx15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63" name="pg15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tx15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65" name="pg15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tx15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67" name="pg15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tx15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69" name="pg15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tx15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71" name="pg15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tx15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73" name="pg15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tx15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75" name="pg15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tx15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77" name="pg15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tx15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79" name="pg15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tx15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81" name="pg15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tx15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83" name="pg15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tx15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85" name="pg15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tx15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87" name="pg15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tx15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89" name="pg15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tx15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91" name="pg15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tx15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93" name="pg15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tx15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95" name="pg15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tx15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97" name="pg15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tx15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99" name="pg15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tx15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01" name="pg15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tx15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03" name="pg15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tx15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05" name="pg16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tx16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07" name="pg16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tx16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09" name="pg16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tx16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11" name="pg16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tx16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13" name="pg16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tx16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15" name="pg16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tx16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17" name="pg16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tx16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19" name="pg16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tx16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21" name="pg16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tx16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23" name="pg16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tx16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25" name="pg16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tx16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27" name="pg16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tx16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29" name="pg16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tx16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31" name="pg16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tx16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33" name="pg16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tx16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35" name="pg16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tx16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37" name="pg16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tx16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39" name="pg16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tx16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41" name="pg16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tx16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43" name="pg16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tx16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45" name="pg16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tx16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47" name="pg16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tx16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49" name="pg16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tx16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51" name="pg16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tx16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53" name="pg16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tx16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55" name="pg16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tx16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57" name="pg16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tx16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59" name="pg16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tx16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61" name="pg16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tx16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63" name="pg16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tx16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65" name="pg16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tx16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67" name="pg16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tx16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69" name="pg16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tx16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71" name="pg16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tx16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73" name="pg16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tx16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75" name="pg16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tx16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77" name="pg16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tx16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79" name="pg16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tx16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81" name="pg16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tx16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83" name="pg16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tx16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85" name="pg16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tx16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87" name="pg16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tx16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89" name="pg16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tx16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91" name="pg16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tx16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93" name="pg16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tx16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95" name="pg16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tx16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97" name="pg16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tx16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99" name="pg16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tx16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01" name="pg16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tx16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03" name="pg16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tx16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05" name="pg17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tx17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07" name="pg17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tx17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09" name="pg17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tx17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11" name="pg17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tx17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13" name="pg17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tx17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15" name="pg17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tx17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17" name="pg17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tx17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19" name="pg17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tx17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21" name="pg17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2" name="tx17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23" name="pg17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tx17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25" name="pg17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tx17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27" name="pg17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tx17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29" name="pg17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tx17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31" name="pg17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tx17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33" name="pg17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tx17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35" name="pg17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tx17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37" name="pg17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tx17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39" name="pg17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tx17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41" name="pg17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tx17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43" name="pg17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tx17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45" name="pg17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tx17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47" name="pg17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tx17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49" name="pg17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tx17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51" name="pg17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tx17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53" name="pg17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tx17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55" name="pg17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tx17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57" name="pg17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tx17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59" name="pg17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tx17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61" name="pg17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tx17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63" name="pg17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tx17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65" name="pg17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tx17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67" name="pg17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tx17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69" name="pg17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tx17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71" name="pg17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tx17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73" name="pg17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tx17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75" name="pg17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tx17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77" name="pg17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tx17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79" name="pg17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tx17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81" name="pg17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tx17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83" name="pg17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tx17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85" name="pg17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tx17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87" name="pg17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tx17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89" name="pg17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tx17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91" name="pg17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tx17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93" name="pg17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tx17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95" name="pg17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tx17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97" name="pg17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tx17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99" name="pg17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tx17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01" name="pg17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tx17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03" name="pg17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tx17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05" name="pg18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tx18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07" name="pg18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tx18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09" name="pg18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tx18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11" name="pg18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tx18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13" name="pg18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tx18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15" name="pg18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tx18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17" name="pg18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tx18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19" name="pg18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tx18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21" name="pg18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tx18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23" name="pg18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tx18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25" name="pg18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tx18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27" name="pg18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tx18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29" name="pg18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tx18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31" name="pg18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tx18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33" name="pg18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tx18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35" name="pg18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tx18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37" name="pg18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tx18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39" name="pg18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tx18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41" name="pg18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tx18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43" name="pg18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tx18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45" name="pg18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tx18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47" name="pg18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tx18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49" name="pg18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tx18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51" name="pg18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tx18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53" name="pg18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tx18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55" name="pg18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tx18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57" name="pg18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tx18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59" name="pg18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tx18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61" name="pg18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tx18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63" name="pg18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tx18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65" name="pg18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tx18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67" name="pg18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tx18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69" name="pg18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tx18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71" name="pg18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tx18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73" name="pg18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tx18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75" name="pg18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tx18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77" name="pg18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tx18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79" name="pg18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tx18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81" name="pg18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tx18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83" name="pg18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tx18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85" name="pg18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tx18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87" name="pg18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tx18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89" name="pg18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tx18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91" name="pg18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tx18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93" name="pg18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tx18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95" name="pg18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tx18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97" name="pg18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tx18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99" name="pg18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tx18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01" name="pg18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tx18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03" name="pg18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tx18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05" name="pg19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tx19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07" name="pg19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tx19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09" name="pg19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tx19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11" name="pg19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tx19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13" name="pg19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tx19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15" name="pg19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tx19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17" name="pg19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tx19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19" name="pg19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tx19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21" name="pg19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tx19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23" name="pg19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tx19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25" name="pg19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tx19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27" name="pg19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tx19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29" name="pg19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tx19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31" name="pg19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tx19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33" name="pg19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tx19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35" name="pg19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tx19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37" name="pg19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tx19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39" name="pg19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tx19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41" name="pg19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tx19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43" name="pg19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tx19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45" name="pg19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tx19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47" name="pg19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tx19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49" name="pg19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tx19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51" name="pg19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tx19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53" name="pg19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tx19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55" name="pg19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tx19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57" name="pg19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tx19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59" name="pg19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tx19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61" name="pg19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tx19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63" name="pg19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tx19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65" name="pg19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tx19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67" name="pg19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tx19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69" name="pg19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tx19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71" name="pg19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tx19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73" name="pg19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tx19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75" name="pg19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tx19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77" name="pg19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tx19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79" name="pg19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tx19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81" name="pg19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tx19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83" name="pg19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tx19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85" name="pg19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tx19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87" name="pg19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tx19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89" name="pg19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tx19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91" name="pg19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tx19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93" name="pg19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tx19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95" name="pg19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tx19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97" name="pg19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tx19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99" name="pg19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tx19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001" name="pg19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tx19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003" name="pg19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tx19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005" name="pl2000"/>
            <p:cNvSpPr/>
            <p:nvPr/>
          </p:nvSpPr>
          <p:spPr>
            <a:xfrm>
              <a:off x="973489" y="4053684"/>
              <a:ext cx="0" cy="1997018"/>
            </a:xfrm>
            <a:custGeom>
              <a:avLst/>
              <a:pathLst>
                <a:path w="0" h="1997018">
                  <a:moveTo>
                    <a:pt x="0" y="19970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tx2001"/>
            <p:cNvSpPr/>
            <p:nvPr/>
          </p:nvSpPr>
          <p:spPr>
            <a:xfrm>
              <a:off x="786548" y="561565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007" name="tx2002"/>
            <p:cNvSpPr/>
            <p:nvPr/>
          </p:nvSpPr>
          <p:spPr>
            <a:xfrm>
              <a:off x="786548" y="521358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2008" name="tx2003"/>
            <p:cNvSpPr/>
            <p:nvPr/>
          </p:nvSpPr>
          <p:spPr>
            <a:xfrm>
              <a:off x="786548" y="481014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009" name="tx2004"/>
            <p:cNvSpPr/>
            <p:nvPr/>
          </p:nvSpPr>
          <p:spPr>
            <a:xfrm>
              <a:off x="786548" y="440529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2010" name="pl2005"/>
            <p:cNvSpPr/>
            <p:nvPr/>
          </p:nvSpPr>
          <p:spPr>
            <a:xfrm>
              <a:off x="938694" y="56573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l2006"/>
            <p:cNvSpPr/>
            <p:nvPr/>
          </p:nvSpPr>
          <p:spPr>
            <a:xfrm>
              <a:off x="938694" y="52539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l2007"/>
            <p:cNvSpPr/>
            <p:nvPr/>
          </p:nvSpPr>
          <p:spPr>
            <a:xfrm>
              <a:off x="938694" y="48504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l2008"/>
            <p:cNvSpPr/>
            <p:nvPr/>
          </p:nvSpPr>
          <p:spPr>
            <a:xfrm>
              <a:off x="938694" y="44470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l2009"/>
            <p:cNvSpPr/>
            <p:nvPr/>
          </p:nvSpPr>
          <p:spPr>
            <a:xfrm>
              <a:off x="973489" y="6050702"/>
              <a:ext cx="3904723" cy="0"/>
            </a:xfrm>
            <a:custGeom>
              <a:avLst/>
              <a:pathLst>
                <a:path w="3904723" h="0">
                  <a:moveTo>
                    <a:pt x="0" y="0"/>
                  </a:moveTo>
                  <a:lnTo>
                    <a:pt x="390472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l2010"/>
            <p:cNvSpPr/>
            <p:nvPr/>
          </p:nvSpPr>
          <p:spPr>
            <a:xfrm>
              <a:off x="1030974" y="60507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l2011"/>
            <p:cNvSpPr/>
            <p:nvPr/>
          </p:nvSpPr>
          <p:spPr>
            <a:xfrm>
              <a:off x="2443906" y="60507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l2012"/>
            <p:cNvSpPr/>
            <p:nvPr/>
          </p:nvSpPr>
          <p:spPr>
            <a:xfrm>
              <a:off x="3856837" y="60507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tx2013"/>
            <p:cNvSpPr/>
            <p:nvPr/>
          </p:nvSpPr>
          <p:spPr>
            <a:xfrm>
              <a:off x="906663" y="611164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2022</a:t>
              </a:r>
            </a:p>
          </p:txBody>
        </p:sp>
        <p:sp>
          <p:nvSpPr>
            <p:cNvPr id="2019" name="tx2014"/>
            <p:cNvSpPr/>
            <p:nvPr/>
          </p:nvSpPr>
          <p:spPr>
            <a:xfrm>
              <a:off x="2319594" y="6111586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2020" name="tx2015"/>
            <p:cNvSpPr/>
            <p:nvPr/>
          </p:nvSpPr>
          <p:spPr>
            <a:xfrm>
              <a:off x="3732526" y="611164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2024</a:t>
              </a:r>
            </a:p>
          </p:txBody>
        </p:sp>
        <p:sp>
          <p:nvSpPr>
            <p:cNvPr id="2021" name="tx2016"/>
            <p:cNvSpPr/>
            <p:nvPr/>
          </p:nvSpPr>
          <p:spPr>
            <a:xfrm>
              <a:off x="2906444" y="6355340"/>
              <a:ext cx="3881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022" name="tx2017"/>
            <p:cNvSpPr/>
            <p:nvPr/>
          </p:nvSpPr>
          <p:spPr>
            <a:xfrm rot="-5400000">
              <a:off x="467512" y="4999499"/>
              <a:ext cx="396044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 a.a.</a:t>
              </a:r>
            </a:p>
          </p:txBody>
        </p:sp>
        <p:sp>
          <p:nvSpPr>
            <p:cNvPr id="2023" name="rc2018"/>
            <p:cNvSpPr/>
            <p:nvPr/>
          </p:nvSpPr>
          <p:spPr>
            <a:xfrm>
              <a:off x="5017391" y="4872876"/>
              <a:ext cx="94805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4" name="rc2019"/>
            <p:cNvSpPr/>
            <p:nvPr/>
          </p:nvSpPr>
          <p:spPr>
            <a:xfrm>
              <a:off x="5086980" y="494246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5" name="pl2020"/>
            <p:cNvSpPr/>
            <p:nvPr/>
          </p:nvSpPr>
          <p:spPr>
            <a:xfrm>
              <a:off x="5108926" y="5052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tx2021"/>
            <p:cNvSpPr/>
            <p:nvPr/>
          </p:nvSpPr>
          <p:spPr>
            <a:xfrm>
              <a:off x="5376025" y="5009464"/>
              <a:ext cx="52174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 Selic</a:t>
              </a:r>
            </a:p>
          </p:txBody>
        </p:sp>
        <p:sp>
          <p:nvSpPr>
            <p:cNvPr id="2027" name="tx2022"/>
            <p:cNvSpPr/>
            <p:nvPr/>
          </p:nvSpPr>
          <p:spPr>
            <a:xfrm>
              <a:off x="1877978" y="3792657"/>
              <a:ext cx="2095745" cy="1551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Selic definida pelo Copom</a:t>
              </a:r>
            </a:p>
          </p:txBody>
        </p:sp>
        <p:sp>
          <p:nvSpPr>
            <p:cNvPr id="2028" name="rc2023"/>
            <p:cNvSpPr/>
            <p:nvPr/>
          </p:nvSpPr>
          <p:spPr>
            <a:xfrm>
              <a:off x="6035040" y="3758184"/>
              <a:ext cx="5486400" cy="26974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rc2024"/>
            <p:cNvSpPr/>
            <p:nvPr/>
          </p:nvSpPr>
          <p:spPr>
            <a:xfrm>
              <a:off x="6491664" y="4053684"/>
              <a:ext cx="4151497" cy="19970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0" name="pl2025"/>
            <p:cNvSpPr/>
            <p:nvPr/>
          </p:nvSpPr>
          <p:spPr>
            <a:xfrm>
              <a:off x="6680369" y="4779872"/>
              <a:ext cx="3774088" cy="1180056"/>
            </a:xfrm>
            <a:custGeom>
              <a:avLst/>
              <a:pathLst>
                <a:path w="3774088" h="1180056">
                  <a:moveTo>
                    <a:pt x="0" y="476561"/>
                  </a:moveTo>
                  <a:lnTo>
                    <a:pt x="6495" y="431174"/>
                  </a:lnTo>
                  <a:lnTo>
                    <a:pt x="12991" y="351747"/>
                  </a:lnTo>
                  <a:lnTo>
                    <a:pt x="19487" y="408481"/>
                  </a:lnTo>
                  <a:lnTo>
                    <a:pt x="25983" y="544641"/>
                  </a:lnTo>
                  <a:lnTo>
                    <a:pt x="45470" y="521948"/>
                  </a:lnTo>
                  <a:lnTo>
                    <a:pt x="51966" y="590028"/>
                  </a:lnTo>
                  <a:lnTo>
                    <a:pt x="58462" y="635415"/>
                  </a:lnTo>
                  <a:lnTo>
                    <a:pt x="64958" y="703495"/>
                  </a:lnTo>
                  <a:lnTo>
                    <a:pt x="71454" y="737535"/>
                  </a:lnTo>
                  <a:lnTo>
                    <a:pt x="90941" y="737535"/>
                  </a:lnTo>
                  <a:lnTo>
                    <a:pt x="97437" y="726188"/>
                  </a:lnTo>
                  <a:lnTo>
                    <a:pt x="103933" y="760228"/>
                  </a:lnTo>
                  <a:lnTo>
                    <a:pt x="110429" y="624068"/>
                  </a:lnTo>
                  <a:lnTo>
                    <a:pt x="116925" y="635415"/>
                  </a:lnTo>
                  <a:lnTo>
                    <a:pt x="136412" y="646761"/>
                  </a:lnTo>
                  <a:lnTo>
                    <a:pt x="142908" y="669455"/>
                  </a:lnTo>
                  <a:lnTo>
                    <a:pt x="149404" y="748881"/>
                  </a:lnTo>
                  <a:lnTo>
                    <a:pt x="155900" y="760228"/>
                  </a:lnTo>
                  <a:lnTo>
                    <a:pt x="162396" y="771575"/>
                  </a:lnTo>
                  <a:lnTo>
                    <a:pt x="181883" y="748881"/>
                  </a:lnTo>
                  <a:lnTo>
                    <a:pt x="188379" y="748881"/>
                  </a:lnTo>
                  <a:lnTo>
                    <a:pt x="194875" y="782922"/>
                  </a:lnTo>
                  <a:lnTo>
                    <a:pt x="201371" y="873695"/>
                  </a:lnTo>
                  <a:lnTo>
                    <a:pt x="207867" y="748881"/>
                  </a:lnTo>
                  <a:lnTo>
                    <a:pt x="227354" y="658108"/>
                  </a:lnTo>
                  <a:lnTo>
                    <a:pt x="233850" y="669455"/>
                  </a:lnTo>
                  <a:lnTo>
                    <a:pt x="240346" y="635415"/>
                  </a:lnTo>
                  <a:lnTo>
                    <a:pt x="246842" y="601374"/>
                  </a:lnTo>
                  <a:lnTo>
                    <a:pt x="253338" y="578681"/>
                  </a:lnTo>
                  <a:lnTo>
                    <a:pt x="272825" y="658108"/>
                  </a:lnTo>
                  <a:lnTo>
                    <a:pt x="279321" y="692148"/>
                  </a:lnTo>
                  <a:lnTo>
                    <a:pt x="285817" y="612721"/>
                  </a:lnTo>
                  <a:lnTo>
                    <a:pt x="292313" y="590028"/>
                  </a:lnTo>
                  <a:lnTo>
                    <a:pt x="298809" y="635415"/>
                  </a:lnTo>
                  <a:lnTo>
                    <a:pt x="331288" y="669455"/>
                  </a:lnTo>
                  <a:lnTo>
                    <a:pt x="337784" y="714841"/>
                  </a:lnTo>
                  <a:lnTo>
                    <a:pt x="344280" y="658108"/>
                  </a:lnTo>
                  <a:lnTo>
                    <a:pt x="363767" y="635415"/>
                  </a:lnTo>
                  <a:lnTo>
                    <a:pt x="370263" y="624068"/>
                  </a:lnTo>
                  <a:lnTo>
                    <a:pt x="376759" y="624068"/>
                  </a:lnTo>
                  <a:lnTo>
                    <a:pt x="383255" y="624068"/>
                  </a:lnTo>
                  <a:lnTo>
                    <a:pt x="389750" y="635415"/>
                  </a:lnTo>
                  <a:lnTo>
                    <a:pt x="409238" y="635415"/>
                  </a:lnTo>
                  <a:lnTo>
                    <a:pt x="415734" y="646761"/>
                  </a:lnTo>
                  <a:lnTo>
                    <a:pt x="422230" y="703495"/>
                  </a:lnTo>
                  <a:lnTo>
                    <a:pt x="428726" y="714841"/>
                  </a:lnTo>
                  <a:lnTo>
                    <a:pt x="435221" y="658108"/>
                  </a:lnTo>
                  <a:lnTo>
                    <a:pt x="454709" y="590028"/>
                  </a:lnTo>
                  <a:lnTo>
                    <a:pt x="461205" y="590028"/>
                  </a:lnTo>
                  <a:lnTo>
                    <a:pt x="467701" y="521948"/>
                  </a:lnTo>
                  <a:lnTo>
                    <a:pt x="474197" y="533294"/>
                  </a:lnTo>
                  <a:lnTo>
                    <a:pt x="480692" y="555988"/>
                  </a:lnTo>
                  <a:lnTo>
                    <a:pt x="500180" y="578681"/>
                  </a:lnTo>
                  <a:lnTo>
                    <a:pt x="506676" y="590028"/>
                  </a:lnTo>
                  <a:lnTo>
                    <a:pt x="513172" y="567334"/>
                  </a:lnTo>
                  <a:lnTo>
                    <a:pt x="519667" y="567334"/>
                  </a:lnTo>
                  <a:lnTo>
                    <a:pt x="526163" y="533294"/>
                  </a:lnTo>
                  <a:lnTo>
                    <a:pt x="545651" y="601374"/>
                  </a:lnTo>
                  <a:lnTo>
                    <a:pt x="552147" y="669455"/>
                  </a:lnTo>
                  <a:lnTo>
                    <a:pt x="558643" y="692148"/>
                  </a:lnTo>
                  <a:lnTo>
                    <a:pt x="565138" y="726188"/>
                  </a:lnTo>
                  <a:lnTo>
                    <a:pt x="571634" y="771575"/>
                  </a:lnTo>
                  <a:lnTo>
                    <a:pt x="591122" y="794268"/>
                  </a:lnTo>
                  <a:lnTo>
                    <a:pt x="597618" y="771575"/>
                  </a:lnTo>
                  <a:lnTo>
                    <a:pt x="604114" y="816962"/>
                  </a:lnTo>
                  <a:lnTo>
                    <a:pt x="610609" y="782922"/>
                  </a:lnTo>
                  <a:lnTo>
                    <a:pt x="636593" y="771575"/>
                  </a:lnTo>
                  <a:lnTo>
                    <a:pt x="643089" y="851002"/>
                  </a:lnTo>
                  <a:lnTo>
                    <a:pt x="649584" y="919082"/>
                  </a:lnTo>
                  <a:lnTo>
                    <a:pt x="656080" y="964469"/>
                  </a:lnTo>
                  <a:lnTo>
                    <a:pt x="662576" y="930429"/>
                  </a:lnTo>
                  <a:lnTo>
                    <a:pt x="682064" y="930429"/>
                  </a:lnTo>
                  <a:lnTo>
                    <a:pt x="688560" y="896389"/>
                  </a:lnTo>
                  <a:lnTo>
                    <a:pt x="695055" y="805615"/>
                  </a:lnTo>
                  <a:lnTo>
                    <a:pt x="701551" y="805615"/>
                  </a:lnTo>
                  <a:lnTo>
                    <a:pt x="727535" y="794268"/>
                  </a:lnTo>
                  <a:lnTo>
                    <a:pt x="734031" y="794268"/>
                  </a:lnTo>
                  <a:lnTo>
                    <a:pt x="740526" y="794268"/>
                  </a:lnTo>
                  <a:lnTo>
                    <a:pt x="747022" y="851002"/>
                  </a:lnTo>
                  <a:lnTo>
                    <a:pt x="753518" y="862348"/>
                  </a:lnTo>
                  <a:lnTo>
                    <a:pt x="779501" y="828308"/>
                  </a:lnTo>
                  <a:lnTo>
                    <a:pt x="785997" y="839655"/>
                  </a:lnTo>
                  <a:lnTo>
                    <a:pt x="792493" y="851002"/>
                  </a:lnTo>
                  <a:lnTo>
                    <a:pt x="798989" y="896389"/>
                  </a:lnTo>
                  <a:lnTo>
                    <a:pt x="818477" y="896389"/>
                  </a:lnTo>
                  <a:lnTo>
                    <a:pt x="824972" y="862348"/>
                  </a:lnTo>
                  <a:lnTo>
                    <a:pt x="831468" y="919082"/>
                  </a:lnTo>
                  <a:lnTo>
                    <a:pt x="837964" y="896389"/>
                  </a:lnTo>
                  <a:lnTo>
                    <a:pt x="844460" y="953122"/>
                  </a:lnTo>
                  <a:lnTo>
                    <a:pt x="863948" y="964469"/>
                  </a:lnTo>
                  <a:lnTo>
                    <a:pt x="870443" y="964469"/>
                  </a:lnTo>
                  <a:lnTo>
                    <a:pt x="876939" y="919082"/>
                  </a:lnTo>
                  <a:lnTo>
                    <a:pt x="883435" y="907735"/>
                  </a:lnTo>
                  <a:lnTo>
                    <a:pt x="889931" y="873695"/>
                  </a:lnTo>
                  <a:lnTo>
                    <a:pt x="909418" y="896389"/>
                  </a:lnTo>
                  <a:lnTo>
                    <a:pt x="915914" y="896389"/>
                  </a:lnTo>
                  <a:lnTo>
                    <a:pt x="922410" y="919082"/>
                  </a:lnTo>
                  <a:lnTo>
                    <a:pt x="928906" y="862348"/>
                  </a:lnTo>
                  <a:lnTo>
                    <a:pt x="935402" y="851002"/>
                  </a:lnTo>
                  <a:lnTo>
                    <a:pt x="954889" y="873695"/>
                  </a:lnTo>
                  <a:lnTo>
                    <a:pt x="961385" y="794268"/>
                  </a:lnTo>
                  <a:lnTo>
                    <a:pt x="967881" y="748881"/>
                  </a:lnTo>
                  <a:lnTo>
                    <a:pt x="974377" y="828308"/>
                  </a:lnTo>
                  <a:lnTo>
                    <a:pt x="980873" y="907735"/>
                  </a:lnTo>
                  <a:lnTo>
                    <a:pt x="1000360" y="953122"/>
                  </a:lnTo>
                  <a:lnTo>
                    <a:pt x="1006856" y="941775"/>
                  </a:lnTo>
                  <a:lnTo>
                    <a:pt x="1013352" y="964469"/>
                  </a:lnTo>
                  <a:lnTo>
                    <a:pt x="1026344" y="987162"/>
                  </a:lnTo>
                  <a:lnTo>
                    <a:pt x="1045831" y="998509"/>
                  </a:lnTo>
                  <a:lnTo>
                    <a:pt x="1052327" y="1032549"/>
                  </a:lnTo>
                  <a:lnTo>
                    <a:pt x="1058823" y="1032549"/>
                  </a:lnTo>
                  <a:lnTo>
                    <a:pt x="1065319" y="1066589"/>
                  </a:lnTo>
                  <a:lnTo>
                    <a:pt x="1071815" y="1055242"/>
                  </a:lnTo>
                  <a:lnTo>
                    <a:pt x="1091302" y="1111976"/>
                  </a:lnTo>
                  <a:lnTo>
                    <a:pt x="1097798" y="1100629"/>
                  </a:lnTo>
                  <a:lnTo>
                    <a:pt x="1104294" y="1111976"/>
                  </a:lnTo>
                  <a:lnTo>
                    <a:pt x="1110790" y="1123322"/>
                  </a:lnTo>
                  <a:lnTo>
                    <a:pt x="1117286" y="1111976"/>
                  </a:lnTo>
                  <a:lnTo>
                    <a:pt x="1136773" y="1123322"/>
                  </a:lnTo>
                  <a:lnTo>
                    <a:pt x="1143269" y="1100629"/>
                  </a:lnTo>
                  <a:lnTo>
                    <a:pt x="1149765" y="1021202"/>
                  </a:lnTo>
                  <a:lnTo>
                    <a:pt x="1156261" y="1021202"/>
                  </a:lnTo>
                  <a:lnTo>
                    <a:pt x="1162757" y="1066589"/>
                  </a:lnTo>
                  <a:lnTo>
                    <a:pt x="1182244" y="1100629"/>
                  </a:lnTo>
                  <a:lnTo>
                    <a:pt x="1188740" y="1089282"/>
                  </a:lnTo>
                  <a:lnTo>
                    <a:pt x="1195236" y="1021202"/>
                  </a:lnTo>
                  <a:lnTo>
                    <a:pt x="1201732" y="975815"/>
                  </a:lnTo>
                  <a:lnTo>
                    <a:pt x="1208228" y="998509"/>
                  </a:lnTo>
                  <a:lnTo>
                    <a:pt x="1227715" y="1009855"/>
                  </a:lnTo>
                  <a:lnTo>
                    <a:pt x="1234211" y="987162"/>
                  </a:lnTo>
                  <a:lnTo>
                    <a:pt x="1240707" y="1077936"/>
                  </a:lnTo>
                  <a:lnTo>
                    <a:pt x="1247203" y="1089282"/>
                  </a:lnTo>
                  <a:lnTo>
                    <a:pt x="1253699" y="1089282"/>
                  </a:lnTo>
                  <a:lnTo>
                    <a:pt x="1273186" y="1055242"/>
                  </a:lnTo>
                  <a:lnTo>
                    <a:pt x="1279682" y="1089282"/>
                  </a:lnTo>
                  <a:lnTo>
                    <a:pt x="1286178" y="1089282"/>
                  </a:lnTo>
                  <a:lnTo>
                    <a:pt x="1292674" y="1100629"/>
                  </a:lnTo>
                  <a:lnTo>
                    <a:pt x="1299169" y="1123322"/>
                  </a:lnTo>
                  <a:lnTo>
                    <a:pt x="1318657" y="1146016"/>
                  </a:lnTo>
                  <a:lnTo>
                    <a:pt x="1325153" y="1146016"/>
                  </a:lnTo>
                  <a:lnTo>
                    <a:pt x="1331649" y="1157363"/>
                  </a:lnTo>
                  <a:lnTo>
                    <a:pt x="1338145" y="1180056"/>
                  </a:lnTo>
                  <a:lnTo>
                    <a:pt x="1344640" y="1180056"/>
                  </a:lnTo>
                  <a:lnTo>
                    <a:pt x="1364128" y="1157363"/>
                  </a:lnTo>
                  <a:lnTo>
                    <a:pt x="1370624" y="1123322"/>
                  </a:lnTo>
                  <a:lnTo>
                    <a:pt x="1377120" y="1077936"/>
                  </a:lnTo>
                  <a:lnTo>
                    <a:pt x="1383616" y="998509"/>
                  </a:lnTo>
                  <a:lnTo>
                    <a:pt x="1390111" y="1021202"/>
                  </a:lnTo>
                  <a:lnTo>
                    <a:pt x="1409599" y="975815"/>
                  </a:lnTo>
                  <a:lnTo>
                    <a:pt x="1416095" y="953122"/>
                  </a:lnTo>
                  <a:lnTo>
                    <a:pt x="1422591" y="975815"/>
                  </a:lnTo>
                  <a:lnTo>
                    <a:pt x="1429086" y="1032549"/>
                  </a:lnTo>
                  <a:lnTo>
                    <a:pt x="1435582" y="987162"/>
                  </a:lnTo>
                  <a:lnTo>
                    <a:pt x="1455070" y="919082"/>
                  </a:lnTo>
                  <a:lnTo>
                    <a:pt x="1461566" y="885042"/>
                  </a:lnTo>
                  <a:lnTo>
                    <a:pt x="1468062" y="885042"/>
                  </a:lnTo>
                  <a:lnTo>
                    <a:pt x="1474557" y="885042"/>
                  </a:lnTo>
                  <a:lnTo>
                    <a:pt x="1481053" y="896389"/>
                  </a:lnTo>
                  <a:lnTo>
                    <a:pt x="1500541" y="885042"/>
                  </a:lnTo>
                  <a:lnTo>
                    <a:pt x="1507037" y="930429"/>
                  </a:lnTo>
                  <a:lnTo>
                    <a:pt x="1513533" y="975815"/>
                  </a:lnTo>
                  <a:lnTo>
                    <a:pt x="1520028" y="1009855"/>
                  </a:lnTo>
                  <a:lnTo>
                    <a:pt x="1526524" y="998509"/>
                  </a:lnTo>
                  <a:lnTo>
                    <a:pt x="1546012" y="987162"/>
                  </a:lnTo>
                  <a:lnTo>
                    <a:pt x="1552508" y="1009855"/>
                  </a:lnTo>
                  <a:lnTo>
                    <a:pt x="1559003" y="1021202"/>
                  </a:lnTo>
                  <a:lnTo>
                    <a:pt x="1565499" y="953122"/>
                  </a:lnTo>
                  <a:lnTo>
                    <a:pt x="1571995" y="941775"/>
                  </a:lnTo>
                  <a:lnTo>
                    <a:pt x="1591483" y="953122"/>
                  </a:lnTo>
                  <a:lnTo>
                    <a:pt x="1597979" y="896389"/>
                  </a:lnTo>
                  <a:lnTo>
                    <a:pt x="1604474" y="885042"/>
                  </a:lnTo>
                  <a:lnTo>
                    <a:pt x="1617466" y="885042"/>
                  </a:lnTo>
                  <a:lnTo>
                    <a:pt x="1636954" y="930429"/>
                  </a:lnTo>
                  <a:lnTo>
                    <a:pt x="1643450" y="919082"/>
                  </a:lnTo>
                  <a:lnTo>
                    <a:pt x="1649945" y="953122"/>
                  </a:lnTo>
                  <a:lnTo>
                    <a:pt x="1656441" y="1009855"/>
                  </a:lnTo>
                  <a:lnTo>
                    <a:pt x="1662937" y="1009855"/>
                  </a:lnTo>
                  <a:lnTo>
                    <a:pt x="1682425" y="1032549"/>
                  </a:lnTo>
                  <a:lnTo>
                    <a:pt x="1688920" y="1021202"/>
                  </a:lnTo>
                  <a:lnTo>
                    <a:pt x="1695416" y="1032549"/>
                  </a:lnTo>
                  <a:lnTo>
                    <a:pt x="1701912" y="953122"/>
                  </a:lnTo>
                  <a:lnTo>
                    <a:pt x="1708408" y="964469"/>
                  </a:lnTo>
                  <a:lnTo>
                    <a:pt x="1727896" y="907735"/>
                  </a:lnTo>
                  <a:lnTo>
                    <a:pt x="1734391" y="896389"/>
                  </a:lnTo>
                  <a:lnTo>
                    <a:pt x="1740887" y="828308"/>
                  </a:lnTo>
                  <a:lnTo>
                    <a:pt x="1747383" y="805615"/>
                  </a:lnTo>
                  <a:lnTo>
                    <a:pt x="1753879" y="851002"/>
                  </a:lnTo>
                  <a:lnTo>
                    <a:pt x="1773367" y="782922"/>
                  </a:lnTo>
                  <a:lnTo>
                    <a:pt x="1779862" y="737535"/>
                  </a:lnTo>
                  <a:lnTo>
                    <a:pt x="1786358" y="692148"/>
                  </a:lnTo>
                  <a:lnTo>
                    <a:pt x="1792854" y="669455"/>
                  </a:lnTo>
                  <a:lnTo>
                    <a:pt x="1799350" y="646761"/>
                  </a:lnTo>
                  <a:lnTo>
                    <a:pt x="1818837" y="669455"/>
                  </a:lnTo>
                  <a:lnTo>
                    <a:pt x="1825333" y="760228"/>
                  </a:lnTo>
                  <a:lnTo>
                    <a:pt x="1831829" y="805615"/>
                  </a:lnTo>
                  <a:lnTo>
                    <a:pt x="1844821" y="794268"/>
                  </a:lnTo>
                  <a:lnTo>
                    <a:pt x="1864308" y="794268"/>
                  </a:lnTo>
                  <a:lnTo>
                    <a:pt x="1870804" y="816962"/>
                  </a:lnTo>
                  <a:lnTo>
                    <a:pt x="1877300" y="794268"/>
                  </a:lnTo>
                  <a:lnTo>
                    <a:pt x="1883796" y="805615"/>
                  </a:lnTo>
                  <a:lnTo>
                    <a:pt x="1890292" y="805615"/>
                  </a:lnTo>
                  <a:lnTo>
                    <a:pt x="1909779" y="839655"/>
                  </a:lnTo>
                  <a:lnTo>
                    <a:pt x="1916275" y="851002"/>
                  </a:lnTo>
                  <a:lnTo>
                    <a:pt x="1922771" y="862348"/>
                  </a:lnTo>
                  <a:lnTo>
                    <a:pt x="1929267" y="862348"/>
                  </a:lnTo>
                  <a:lnTo>
                    <a:pt x="1935763" y="919082"/>
                  </a:lnTo>
                  <a:lnTo>
                    <a:pt x="1955250" y="851002"/>
                  </a:lnTo>
                  <a:lnTo>
                    <a:pt x="1961746" y="794268"/>
                  </a:lnTo>
                  <a:lnTo>
                    <a:pt x="1968242" y="839655"/>
                  </a:lnTo>
                  <a:lnTo>
                    <a:pt x="1981234" y="987162"/>
                  </a:lnTo>
                  <a:lnTo>
                    <a:pt x="2000721" y="975815"/>
                  </a:lnTo>
                  <a:lnTo>
                    <a:pt x="2007217" y="1009855"/>
                  </a:lnTo>
                  <a:lnTo>
                    <a:pt x="2013713" y="998509"/>
                  </a:lnTo>
                  <a:lnTo>
                    <a:pt x="2020209" y="975815"/>
                  </a:lnTo>
                  <a:lnTo>
                    <a:pt x="2026705" y="953122"/>
                  </a:lnTo>
                  <a:lnTo>
                    <a:pt x="2046192" y="953122"/>
                  </a:lnTo>
                  <a:lnTo>
                    <a:pt x="2052688" y="1009855"/>
                  </a:lnTo>
                  <a:lnTo>
                    <a:pt x="2065680" y="1021202"/>
                  </a:lnTo>
                  <a:lnTo>
                    <a:pt x="2072176" y="998509"/>
                  </a:lnTo>
                  <a:lnTo>
                    <a:pt x="2091663" y="1009855"/>
                  </a:lnTo>
                  <a:lnTo>
                    <a:pt x="2098159" y="998509"/>
                  </a:lnTo>
                  <a:lnTo>
                    <a:pt x="2104655" y="975815"/>
                  </a:lnTo>
                  <a:lnTo>
                    <a:pt x="2111151" y="987162"/>
                  </a:lnTo>
                  <a:lnTo>
                    <a:pt x="2117647" y="987162"/>
                  </a:lnTo>
                  <a:lnTo>
                    <a:pt x="2137134" y="987162"/>
                  </a:lnTo>
                  <a:lnTo>
                    <a:pt x="2143630" y="987162"/>
                  </a:lnTo>
                  <a:lnTo>
                    <a:pt x="2150126" y="987162"/>
                  </a:lnTo>
                  <a:lnTo>
                    <a:pt x="2156622" y="941775"/>
                  </a:lnTo>
                  <a:lnTo>
                    <a:pt x="2163118" y="953122"/>
                  </a:lnTo>
                  <a:lnTo>
                    <a:pt x="2182605" y="964469"/>
                  </a:lnTo>
                  <a:lnTo>
                    <a:pt x="2189101" y="919082"/>
                  </a:lnTo>
                  <a:lnTo>
                    <a:pt x="2195597" y="975815"/>
                  </a:lnTo>
                  <a:lnTo>
                    <a:pt x="2202093" y="987162"/>
                  </a:lnTo>
                  <a:lnTo>
                    <a:pt x="2208588" y="953122"/>
                  </a:lnTo>
                  <a:lnTo>
                    <a:pt x="2228076" y="930429"/>
                  </a:lnTo>
                  <a:lnTo>
                    <a:pt x="2234572" y="919082"/>
                  </a:lnTo>
                  <a:lnTo>
                    <a:pt x="2241068" y="907735"/>
                  </a:lnTo>
                  <a:lnTo>
                    <a:pt x="2247564" y="987162"/>
                  </a:lnTo>
                  <a:lnTo>
                    <a:pt x="2254059" y="930429"/>
                  </a:lnTo>
                  <a:lnTo>
                    <a:pt x="2273547" y="930429"/>
                  </a:lnTo>
                  <a:lnTo>
                    <a:pt x="2280043" y="1009855"/>
                  </a:lnTo>
                  <a:lnTo>
                    <a:pt x="2286539" y="998509"/>
                  </a:lnTo>
                  <a:lnTo>
                    <a:pt x="2293035" y="1009855"/>
                  </a:lnTo>
                  <a:lnTo>
                    <a:pt x="2299530" y="1021202"/>
                  </a:lnTo>
                  <a:lnTo>
                    <a:pt x="2325514" y="1043896"/>
                  </a:lnTo>
                  <a:lnTo>
                    <a:pt x="2332010" y="1055242"/>
                  </a:lnTo>
                  <a:lnTo>
                    <a:pt x="2338505" y="1043896"/>
                  </a:lnTo>
                  <a:lnTo>
                    <a:pt x="2345001" y="1043896"/>
                  </a:lnTo>
                  <a:lnTo>
                    <a:pt x="2370985" y="987162"/>
                  </a:lnTo>
                  <a:lnTo>
                    <a:pt x="2377481" y="953122"/>
                  </a:lnTo>
                  <a:lnTo>
                    <a:pt x="2383976" y="953122"/>
                  </a:lnTo>
                  <a:lnTo>
                    <a:pt x="2390472" y="987162"/>
                  </a:lnTo>
                  <a:lnTo>
                    <a:pt x="2409960" y="998509"/>
                  </a:lnTo>
                  <a:lnTo>
                    <a:pt x="2416456" y="987162"/>
                  </a:lnTo>
                  <a:lnTo>
                    <a:pt x="2422952" y="987162"/>
                  </a:lnTo>
                  <a:lnTo>
                    <a:pt x="2429447" y="998509"/>
                  </a:lnTo>
                  <a:lnTo>
                    <a:pt x="2435943" y="1032549"/>
                  </a:lnTo>
                  <a:lnTo>
                    <a:pt x="2455431" y="998509"/>
                  </a:lnTo>
                  <a:lnTo>
                    <a:pt x="2461927" y="975815"/>
                  </a:lnTo>
                  <a:lnTo>
                    <a:pt x="2468422" y="941775"/>
                  </a:lnTo>
                  <a:lnTo>
                    <a:pt x="2474918" y="930429"/>
                  </a:lnTo>
                  <a:lnTo>
                    <a:pt x="2481414" y="953122"/>
                  </a:lnTo>
                  <a:lnTo>
                    <a:pt x="2500902" y="919082"/>
                  </a:lnTo>
                  <a:lnTo>
                    <a:pt x="2507398" y="896389"/>
                  </a:lnTo>
                  <a:lnTo>
                    <a:pt x="2513893" y="953122"/>
                  </a:lnTo>
                  <a:lnTo>
                    <a:pt x="2520389" y="953122"/>
                  </a:lnTo>
                  <a:lnTo>
                    <a:pt x="2526885" y="964469"/>
                  </a:lnTo>
                  <a:lnTo>
                    <a:pt x="2546373" y="953122"/>
                  </a:lnTo>
                  <a:lnTo>
                    <a:pt x="2552869" y="907735"/>
                  </a:lnTo>
                  <a:lnTo>
                    <a:pt x="2559364" y="919082"/>
                  </a:lnTo>
                  <a:lnTo>
                    <a:pt x="2565860" y="941775"/>
                  </a:lnTo>
                  <a:lnTo>
                    <a:pt x="2572356" y="919082"/>
                  </a:lnTo>
                  <a:lnTo>
                    <a:pt x="2591844" y="862348"/>
                  </a:lnTo>
                  <a:lnTo>
                    <a:pt x="2598339" y="896389"/>
                  </a:lnTo>
                  <a:lnTo>
                    <a:pt x="2604835" y="907735"/>
                  </a:lnTo>
                  <a:lnTo>
                    <a:pt x="2611331" y="885042"/>
                  </a:lnTo>
                  <a:lnTo>
                    <a:pt x="2617827" y="896389"/>
                  </a:lnTo>
                  <a:lnTo>
                    <a:pt x="2650306" y="896389"/>
                  </a:lnTo>
                  <a:lnTo>
                    <a:pt x="2656802" y="896389"/>
                  </a:lnTo>
                  <a:lnTo>
                    <a:pt x="2663298" y="885042"/>
                  </a:lnTo>
                  <a:lnTo>
                    <a:pt x="2682785" y="907735"/>
                  </a:lnTo>
                  <a:lnTo>
                    <a:pt x="2689281" y="930429"/>
                  </a:lnTo>
                  <a:lnTo>
                    <a:pt x="2695777" y="941775"/>
                  </a:lnTo>
                  <a:lnTo>
                    <a:pt x="2702273" y="930429"/>
                  </a:lnTo>
                  <a:lnTo>
                    <a:pt x="2708769" y="885042"/>
                  </a:lnTo>
                  <a:lnTo>
                    <a:pt x="2728256" y="885042"/>
                  </a:lnTo>
                  <a:lnTo>
                    <a:pt x="2734752" y="907735"/>
                  </a:lnTo>
                  <a:lnTo>
                    <a:pt x="2741248" y="907735"/>
                  </a:lnTo>
                  <a:lnTo>
                    <a:pt x="2747744" y="885042"/>
                  </a:lnTo>
                  <a:lnTo>
                    <a:pt x="2754240" y="907735"/>
                  </a:lnTo>
                  <a:lnTo>
                    <a:pt x="2773727" y="919082"/>
                  </a:lnTo>
                  <a:lnTo>
                    <a:pt x="2780223" y="919082"/>
                  </a:lnTo>
                  <a:lnTo>
                    <a:pt x="2786719" y="930429"/>
                  </a:lnTo>
                  <a:lnTo>
                    <a:pt x="2793215" y="930429"/>
                  </a:lnTo>
                  <a:lnTo>
                    <a:pt x="2799711" y="896389"/>
                  </a:lnTo>
                  <a:lnTo>
                    <a:pt x="2819198" y="885042"/>
                  </a:lnTo>
                  <a:lnTo>
                    <a:pt x="2825694" y="885042"/>
                  </a:lnTo>
                  <a:lnTo>
                    <a:pt x="2832190" y="885042"/>
                  </a:lnTo>
                  <a:lnTo>
                    <a:pt x="2838686" y="885042"/>
                  </a:lnTo>
                  <a:lnTo>
                    <a:pt x="2845182" y="873695"/>
                  </a:lnTo>
                  <a:lnTo>
                    <a:pt x="2864669" y="851002"/>
                  </a:lnTo>
                  <a:lnTo>
                    <a:pt x="2871165" y="828308"/>
                  </a:lnTo>
                  <a:lnTo>
                    <a:pt x="2877661" y="851002"/>
                  </a:lnTo>
                  <a:lnTo>
                    <a:pt x="2884157" y="885042"/>
                  </a:lnTo>
                  <a:lnTo>
                    <a:pt x="2890653" y="873695"/>
                  </a:lnTo>
                  <a:lnTo>
                    <a:pt x="2910140" y="873695"/>
                  </a:lnTo>
                  <a:lnTo>
                    <a:pt x="2916636" y="873695"/>
                  </a:lnTo>
                  <a:lnTo>
                    <a:pt x="2923132" y="885042"/>
                  </a:lnTo>
                  <a:lnTo>
                    <a:pt x="2929628" y="862348"/>
                  </a:lnTo>
                  <a:lnTo>
                    <a:pt x="2955611" y="805615"/>
                  </a:lnTo>
                  <a:lnTo>
                    <a:pt x="2962107" y="805615"/>
                  </a:lnTo>
                  <a:lnTo>
                    <a:pt x="2968603" y="782922"/>
                  </a:lnTo>
                  <a:lnTo>
                    <a:pt x="2975099" y="839655"/>
                  </a:lnTo>
                  <a:lnTo>
                    <a:pt x="2981595" y="805615"/>
                  </a:lnTo>
                  <a:lnTo>
                    <a:pt x="3001082" y="816962"/>
                  </a:lnTo>
                  <a:lnTo>
                    <a:pt x="3007578" y="851002"/>
                  </a:lnTo>
                  <a:lnTo>
                    <a:pt x="3014074" y="794268"/>
                  </a:lnTo>
                  <a:lnTo>
                    <a:pt x="3020570" y="771575"/>
                  </a:lnTo>
                  <a:lnTo>
                    <a:pt x="3027066" y="703495"/>
                  </a:lnTo>
                  <a:lnTo>
                    <a:pt x="3046553" y="669455"/>
                  </a:lnTo>
                  <a:lnTo>
                    <a:pt x="3053049" y="567334"/>
                  </a:lnTo>
                  <a:lnTo>
                    <a:pt x="3059545" y="578681"/>
                  </a:lnTo>
                  <a:lnTo>
                    <a:pt x="3066041" y="578681"/>
                  </a:lnTo>
                  <a:lnTo>
                    <a:pt x="3072536" y="601374"/>
                  </a:lnTo>
                  <a:lnTo>
                    <a:pt x="3092024" y="635415"/>
                  </a:lnTo>
                  <a:lnTo>
                    <a:pt x="3098520" y="680801"/>
                  </a:lnTo>
                  <a:lnTo>
                    <a:pt x="3105016" y="680801"/>
                  </a:lnTo>
                  <a:lnTo>
                    <a:pt x="3111512" y="669455"/>
                  </a:lnTo>
                  <a:lnTo>
                    <a:pt x="3118007" y="726188"/>
                  </a:lnTo>
                  <a:lnTo>
                    <a:pt x="3137495" y="737535"/>
                  </a:lnTo>
                  <a:lnTo>
                    <a:pt x="3143991" y="669455"/>
                  </a:lnTo>
                  <a:lnTo>
                    <a:pt x="3156983" y="726188"/>
                  </a:lnTo>
                  <a:lnTo>
                    <a:pt x="3163478" y="782922"/>
                  </a:lnTo>
                  <a:lnTo>
                    <a:pt x="3182966" y="782922"/>
                  </a:lnTo>
                  <a:lnTo>
                    <a:pt x="3189462" y="794268"/>
                  </a:lnTo>
                  <a:lnTo>
                    <a:pt x="3195958" y="760228"/>
                  </a:lnTo>
                  <a:lnTo>
                    <a:pt x="3202453" y="680801"/>
                  </a:lnTo>
                  <a:lnTo>
                    <a:pt x="3208949" y="692148"/>
                  </a:lnTo>
                  <a:lnTo>
                    <a:pt x="3228437" y="703495"/>
                  </a:lnTo>
                  <a:lnTo>
                    <a:pt x="3234933" y="703495"/>
                  </a:lnTo>
                  <a:lnTo>
                    <a:pt x="3241429" y="703495"/>
                  </a:lnTo>
                  <a:lnTo>
                    <a:pt x="3247924" y="714841"/>
                  </a:lnTo>
                  <a:lnTo>
                    <a:pt x="3254420" y="726188"/>
                  </a:lnTo>
                  <a:lnTo>
                    <a:pt x="3273908" y="737535"/>
                  </a:lnTo>
                  <a:lnTo>
                    <a:pt x="3280404" y="748881"/>
                  </a:lnTo>
                  <a:lnTo>
                    <a:pt x="3286900" y="692148"/>
                  </a:lnTo>
                  <a:lnTo>
                    <a:pt x="3293395" y="703495"/>
                  </a:lnTo>
                  <a:lnTo>
                    <a:pt x="3299891" y="692148"/>
                  </a:lnTo>
                  <a:lnTo>
                    <a:pt x="3319379" y="669455"/>
                  </a:lnTo>
                  <a:lnTo>
                    <a:pt x="3325875" y="692148"/>
                  </a:lnTo>
                  <a:lnTo>
                    <a:pt x="3332370" y="635415"/>
                  </a:lnTo>
                  <a:lnTo>
                    <a:pt x="3345362" y="590028"/>
                  </a:lnTo>
                  <a:lnTo>
                    <a:pt x="3364850" y="590028"/>
                  </a:lnTo>
                  <a:lnTo>
                    <a:pt x="3371346" y="555988"/>
                  </a:lnTo>
                  <a:lnTo>
                    <a:pt x="3377841" y="544641"/>
                  </a:lnTo>
                  <a:lnTo>
                    <a:pt x="3384337" y="555988"/>
                  </a:lnTo>
                  <a:lnTo>
                    <a:pt x="3390833" y="544641"/>
                  </a:lnTo>
                  <a:lnTo>
                    <a:pt x="3410321" y="442521"/>
                  </a:lnTo>
                  <a:lnTo>
                    <a:pt x="3416817" y="465214"/>
                  </a:lnTo>
                  <a:lnTo>
                    <a:pt x="3423312" y="419827"/>
                  </a:lnTo>
                  <a:lnTo>
                    <a:pt x="3429808" y="408481"/>
                  </a:lnTo>
                  <a:lnTo>
                    <a:pt x="3436304" y="453867"/>
                  </a:lnTo>
                  <a:lnTo>
                    <a:pt x="3455792" y="397134"/>
                  </a:lnTo>
                  <a:lnTo>
                    <a:pt x="3462287" y="397134"/>
                  </a:lnTo>
                  <a:lnTo>
                    <a:pt x="3468783" y="340400"/>
                  </a:lnTo>
                  <a:lnTo>
                    <a:pt x="3475279" y="385787"/>
                  </a:lnTo>
                  <a:lnTo>
                    <a:pt x="3481775" y="363094"/>
                  </a:lnTo>
                  <a:lnTo>
                    <a:pt x="3501263" y="408481"/>
                  </a:lnTo>
                  <a:lnTo>
                    <a:pt x="3507758" y="374440"/>
                  </a:lnTo>
                  <a:lnTo>
                    <a:pt x="3514254" y="283667"/>
                  </a:lnTo>
                  <a:lnTo>
                    <a:pt x="3520750" y="272320"/>
                  </a:lnTo>
                  <a:lnTo>
                    <a:pt x="3527246" y="226933"/>
                  </a:lnTo>
                  <a:lnTo>
                    <a:pt x="3546734" y="192893"/>
                  </a:lnTo>
                  <a:lnTo>
                    <a:pt x="3553229" y="102120"/>
                  </a:lnTo>
                  <a:lnTo>
                    <a:pt x="3559725" y="192893"/>
                  </a:lnTo>
                  <a:lnTo>
                    <a:pt x="3566221" y="317707"/>
                  </a:lnTo>
                  <a:lnTo>
                    <a:pt x="3572717" y="295014"/>
                  </a:lnTo>
                  <a:lnTo>
                    <a:pt x="3592204" y="329054"/>
                  </a:lnTo>
                  <a:lnTo>
                    <a:pt x="3598700" y="363094"/>
                  </a:lnTo>
                  <a:lnTo>
                    <a:pt x="3605196" y="408481"/>
                  </a:lnTo>
                  <a:lnTo>
                    <a:pt x="3611692" y="397134"/>
                  </a:lnTo>
                  <a:lnTo>
                    <a:pt x="3618188" y="351747"/>
                  </a:lnTo>
                  <a:lnTo>
                    <a:pt x="3637675" y="340400"/>
                  </a:lnTo>
                  <a:lnTo>
                    <a:pt x="3644171" y="374440"/>
                  </a:lnTo>
                  <a:lnTo>
                    <a:pt x="3650667" y="329054"/>
                  </a:lnTo>
                  <a:lnTo>
                    <a:pt x="3657163" y="249627"/>
                  </a:lnTo>
                  <a:lnTo>
                    <a:pt x="3663659" y="238280"/>
                  </a:lnTo>
                  <a:lnTo>
                    <a:pt x="3683146" y="226933"/>
                  </a:lnTo>
                  <a:lnTo>
                    <a:pt x="3689642" y="204240"/>
                  </a:lnTo>
                  <a:lnTo>
                    <a:pt x="3696138" y="147507"/>
                  </a:lnTo>
                  <a:lnTo>
                    <a:pt x="3702634" y="136160"/>
                  </a:lnTo>
                  <a:lnTo>
                    <a:pt x="3709130" y="124813"/>
                  </a:lnTo>
                  <a:lnTo>
                    <a:pt x="3728617" y="124813"/>
                  </a:lnTo>
                  <a:lnTo>
                    <a:pt x="3735113" y="124813"/>
                  </a:lnTo>
                  <a:lnTo>
                    <a:pt x="3741609" y="113466"/>
                  </a:lnTo>
                  <a:lnTo>
                    <a:pt x="3748105" y="102120"/>
                  </a:lnTo>
                  <a:lnTo>
                    <a:pt x="3754601" y="22693"/>
                  </a:lnTo>
                  <a:lnTo>
                    <a:pt x="377408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l2026"/>
            <p:cNvSpPr/>
            <p:nvPr/>
          </p:nvSpPr>
          <p:spPr>
            <a:xfrm>
              <a:off x="6680369" y="4144457"/>
              <a:ext cx="3774088" cy="1282176"/>
            </a:xfrm>
            <a:custGeom>
              <a:avLst/>
              <a:pathLst>
                <a:path w="3774088" h="1282176">
                  <a:moveTo>
                    <a:pt x="0" y="703495"/>
                  </a:moveTo>
                  <a:lnTo>
                    <a:pt x="6495" y="737535"/>
                  </a:lnTo>
                  <a:lnTo>
                    <a:pt x="12991" y="624068"/>
                  </a:lnTo>
                  <a:lnTo>
                    <a:pt x="19487" y="726188"/>
                  </a:lnTo>
                  <a:lnTo>
                    <a:pt x="25983" y="816962"/>
                  </a:lnTo>
                  <a:lnTo>
                    <a:pt x="45470" y="714841"/>
                  </a:lnTo>
                  <a:lnTo>
                    <a:pt x="51966" y="794268"/>
                  </a:lnTo>
                  <a:lnTo>
                    <a:pt x="58462" y="828308"/>
                  </a:lnTo>
                  <a:lnTo>
                    <a:pt x="64958" y="873695"/>
                  </a:lnTo>
                  <a:lnTo>
                    <a:pt x="71454" y="885042"/>
                  </a:lnTo>
                  <a:lnTo>
                    <a:pt x="90941" y="896389"/>
                  </a:lnTo>
                  <a:lnTo>
                    <a:pt x="97437" y="896389"/>
                  </a:lnTo>
                  <a:lnTo>
                    <a:pt x="103933" y="919082"/>
                  </a:lnTo>
                  <a:lnTo>
                    <a:pt x="110429" y="782922"/>
                  </a:lnTo>
                  <a:lnTo>
                    <a:pt x="116925" y="782922"/>
                  </a:lnTo>
                  <a:lnTo>
                    <a:pt x="136412" y="771575"/>
                  </a:lnTo>
                  <a:lnTo>
                    <a:pt x="142908" y="794268"/>
                  </a:lnTo>
                  <a:lnTo>
                    <a:pt x="149404" y="862348"/>
                  </a:lnTo>
                  <a:lnTo>
                    <a:pt x="155900" y="896389"/>
                  </a:lnTo>
                  <a:lnTo>
                    <a:pt x="162396" y="930429"/>
                  </a:lnTo>
                  <a:lnTo>
                    <a:pt x="181883" y="885042"/>
                  </a:lnTo>
                  <a:lnTo>
                    <a:pt x="188379" y="885042"/>
                  </a:lnTo>
                  <a:lnTo>
                    <a:pt x="194875" y="885042"/>
                  </a:lnTo>
                  <a:lnTo>
                    <a:pt x="201371" y="975815"/>
                  </a:lnTo>
                  <a:lnTo>
                    <a:pt x="207867" y="885042"/>
                  </a:lnTo>
                  <a:lnTo>
                    <a:pt x="227354" y="873695"/>
                  </a:lnTo>
                  <a:lnTo>
                    <a:pt x="233850" y="896389"/>
                  </a:lnTo>
                  <a:lnTo>
                    <a:pt x="240346" y="839655"/>
                  </a:lnTo>
                  <a:lnTo>
                    <a:pt x="246842" y="782922"/>
                  </a:lnTo>
                  <a:lnTo>
                    <a:pt x="253338" y="805615"/>
                  </a:lnTo>
                  <a:lnTo>
                    <a:pt x="272825" y="862348"/>
                  </a:lnTo>
                  <a:lnTo>
                    <a:pt x="279321" y="907735"/>
                  </a:lnTo>
                  <a:lnTo>
                    <a:pt x="285817" y="839655"/>
                  </a:lnTo>
                  <a:lnTo>
                    <a:pt x="292313" y="828308"/>
                  </a:lnTo>
                  <a:lnTo>
                    <a:pt x="298809" y="885042"/>
                  </a:lnTo>
                  <a:lnTo>
                    <a:pt x="331288" y="930429"/>
                  </a:lnTo>
                  <a:lnTo>
                    <a:pt x="337784" y="998509"/>
                  </a:lnTo>
                  <a:lnTo>
                    <a:pt x="344280" y="975815"/>
                  </a:lnTo>
                  <a:lnTo>
                    <a:pt x="363767" y="919082"/>
                  </a:lnTo>
                  <a:lnTo>
                    <a:pt x="370263" y="907735"/>
                  </a:lnTo>
                  <a:lnTo>
                    <a:pt x="376759" y="862348"/>
                  </a:lnTo>
                  <a:lnTo>
                    <a:pt x="383255" y="907735"/>
                  </a:lnTo>
                  <a:lnTo>
                    <a:pt x="389750" y="919082"/>
                  </a:lnTo>
                  <a:lnTo>
                    <a:pt x="409238" y="873695"/>
                  </a:lnTo>
                  <a:lnTo>
                    <a:pt x="415734" y="941775"/>
                  </a:lnTo>
                  <a:lnTo>
                    <a:pt x="422230" y="1021202"/>
                  </a:lnTo>
                  <a:lnTo>
                    <a:pt x="428726" y="1009855"/>
                  </a:lnTo>
                  <a:lnTo>
                    <a:pt x="435221" y="885042"/>
                  </a:lnTo>
                  <a:lnTo>
                    <a:pt x="454709" y="794268"/>
                  </a:lnTo>
                  <a:lnTo>
                    <a:pt x="461205" y="805615"/>
                  </a:lnTo>
                  <a:lnTo>
                    <a:pt x="467701" y="839655"/>
                  </a:lnTo>
                  <a:lnTo>
                    <a:pt x="474197" y="794268"/>
                  </a:lnTo>
                  <a:lnTo>
                    <a:pt x="480692" y="805615"/>
                  </a:lnTo>
                  <a:lnTo>
                    <a:pt x="500180" y="794268"/>
                  </a:lnTo>
                  <a:lnTo>
                    <a:pt x="506676" y="760228"/>
                  </a:lnTo>
                  <a:lnTo>
                    <a:pt x="513172" y="726188"/>
                  </a:lnTo>
                  <a:lnTo>
                    <a:pt x="519667" y="669455"/>
                  </a:lnTo>
                  <a:lnTo>
                    <a:pt x="526163" y="714841"/>
                  </a:lnTo>
                  <a:lnTo>
                    <a:pt x="545651" y="771575"/>
                  </a:lnTo>
                  <a:lnTo>
                    <a:pt x="552147" y="805615"/>
                  </a:lnTo>
                  <a:lnTo>
                    <a:pt x="558643" y="851002"/>
                  </a:lnTo>
                  <a:lnTo>
                    <a:pt x="565138" y="839655"/>
                  </a:lnTo>
                  <a:lnTo>
                    <a:pt x="571634" y="907735"/>
                  </a:lnTo>
                  <a:lnTo>
                    <a:pt x="591122" y="919082"/>
                  </a:lnTo>
                  <a:lnTo>
                    <a:pt x="597618" y="862348"/>
                  </a:lnTo>
                  <a:lnTo>
                    <a:pt x="604114" y="919082"/>
                  </a:lnTo>
                  <a:lnTo>
                    <a:pt x="610609" y="885042"/>
                  </a:lnTo>
                  <a:lnTo>
                    <a:pt x="636593" y="919082"/>
                  </a:lnTo>
                  <a:lnTo>
                    <a:pt x="643089" y="975815"/>
                  </a:lnTo>
                  <a:lnTo>
                    <a:pt x="649584" y="998509"/>
                  </a:lnTo>
                  <a:lnTo>
                    <a:pt x="656080" y="1009855"/>
                  </a:lnTo>
                  <a:lnTo>
                    <a:pt x="662576" y="1009855"/>
                  </a:lnTo>
                  <a:lnTo>
                    <a:pt x="682064" y="1055242"/>
                  </a:lnTo>
                  <a:lnTo>
                    <a:pt x="688560" y="998509"/>
                  </a:lnTo>
                  <a:lnTo>
                    <a:pt x="695055" y="896389"/>
                  </a:lnTo>
                  <a:lnTo>
                    <a:pt x="701551" y="885042"/>
                  </a:lnTo>
                  <a:lnTo>
                    <a:pt x="727535" y="839655"/>
                  </a:lnTo>
                  <a:lnTo>
                    <a:pt x="734031" y="873695"/>
                  </a:lnTo>
                  <a:lnTo>
                    <a:pt x="740526" y="828308"/>
                  </a:lnTo>
                  <a:lnTo>
                    <a:pt x="747022" y="907735"/>
                  </a:lnTo>
                  <a:lnTo>
                    <a:pt x="753518" y="907735"/>
                  </a:lnTo>
                  <a:lnTo>
                    <a:pt x="779501" y="896389"/>
                  </a:lnTo>
                  <a:lnTo>
                    <a:pt x="785997" y="873695"/>
                  </a:lnTo>
                  <a:lnTo>
                    <a:pt x="792493" y="907735"/>
                  </a:lnTo>
                  <a:lnTo>
                    <a:pt x="798989" y="953122"/>
                  </a:lnTo>
                  <a:lnTo>
                    <a:pt x="818477" y="964469"/>
                  </a:lnTo>
                  <a:lnTo>
                    <a:pt x="824972" y="953122"/>
                  </a:lnTo>
                  <a:lnTo>
                    <a:pt x="831468" y="1009855"/>
                  </a:lnTo>
                  <a:lnTo>
                    <a:pt x="837964" y="1021202"/>
                  </a:lnTo>
                  <a:lnTo>
                    <a:pt x="844460" y="1111976"/>
                  </a:lnTo>
                  <a:lnTo>
                    <a:pt x="863948" y="1111976"/>
                  </a:lnTo>
                  <a:lnTo>
                    <a:pt x="870443" y="1111976"/>
                  </a:lnTo>
                  <a:lnTo>
                    <a:pt x="876939" y="1089282"/>
                  </a:lnTo>
                  <a:lnTo>
                    <a:pt x="883435" y="1100629"/>
                  </a:lnTo>
                  <a:lnTo>
                    <a:pt x="889931" y="1055242"/>
                  </a:lnTo>
                  <a:lnTo>
                    <a:pt x="909418" y="1077936"/>
                  </a:lnTo>
                  <a:lnTo>
                    <a:pt x="915914" y="1100629"/>
                  </a:lnTo>
                  <a:lnTo>
                    <a:pt x="922410" y="1134669"/>
                  </a:lnTo>
                  <a:lnTo>
                    <a:pt x="928906" y="1089282"/>
                  </a:lnTo>
                  <a:lnTo>
                    <a:pt x="935402" y="1077936"/>
                  </a:lnTo>
                  <a:lnTo>
                    <a:pt x="954889" y="1100629"/>
                  </a:lnTo>
                  <a:lnTo>
                    <a:pt x="961385" y="1021202"/>
                  </a:lnTo>
                  <a:lnTo>
                    <a:pt x="967881" y="1009855"/>
                  </a:lnTo>
                  <a:lnTo>
                    <a:pt x="974377" y="1032549"/>
                  </a:lnTo>
                  <a:lnTo>
                    <a:pt x="980873" y="1146016"/>
                  </a:lnTo>
                  <a:lnTo>
                    <a:pt x="1000360" y="1180056"/>
                  </a:lnTo>
                  <a:lnTo>
                    <a:pt x="1006856" y="1191403"/>
                  </a:lnTo>
                  <a:lnTo>
                    <a:pt x="1013352" y="1214096"/>
                  </a:lnTo>
                  <a:lnTo>
                    <a:pt x="1026344" y="1202749"/>
                  </a:lnTo>
                  <a:lnTo>
                    <a:pt x="1045831" y="1214096"/>
                  </a:lnTo>
                  <a:lnTo>
                    <a:pt x="1052327" y="1225443"/>
                  </a:lnTo>
                  <a:lnTo>
                    <a:pt x="1058823" y="1202749"/>
                  </a:lnTo>
                  <a:lnTo>
                    <a:pt x="1065319" y="1191403"/>
                  </a:lnTo>
                  <a:lnTo>
                    <a:pt x="1071815" y="1191403"/>
                  </a:lnTo>
                  <a:lnTo>
                    <a:pt x="1091302" y="1248136"/>
                  </a:lnTo>
                  <a:lnTo>
                    <a:pt x="1097798" y="1248136"/>
                  </a:lnTo>
                  <a:lnTo>
                    <a:pt x="1104294" y="1236789"/>
                  </a:lnTo>
                  <a:lnTo>
                    <a:pt x="1110790" y="1236789"/>
                  </a:lnTo>
                  <a:lnTo>
                    <a:pt x="1117286" y="1270830"/>
                  </a:lnTo>
                  <a:lnTo>
                    <a:pt x="1136773" y="1270830"/>
                  </a:lnTo>
                  <a:lnTo>
                    <a:pt x="1143269" y="1214096"/>
                  </a:lnTo>
                  <a:lnTo>
                    <a:pt x="1149765" y="1168709"/>
                  </a:lnTo>
                  <a:lnTo>
                    <a:pt x="1156261" y="1180056"/>
                  </a:lnTo>
                  <a:lnTo>
                    <a:pt x="1162757" y="1202749"/>
                  </a:lnTo>
                  <a:lnTo>
                    <a:pt x="1182244" y="1236789"/>
                  </a:lnTo>
                  <a:lnTo>
                    <a:pt x="1188740" y="1225443"/>
                  </a:lnTo>
                  <a:lnTo>
                    <a:pt x="1195236" y="1180056"/>
                  </a:lnTo>
                  <a:lnTo>
                    <a:pt x="1201732" y="1134669"/>
                  </a:lnTo>
                  <a:lnTo>
                    <a:pt x="1208228" y="1100629"/>
                  </a:lnTo>
                  <a:lnTo>
                    <a:pt x="1227715" y="1100629"/>
                  </a:lnTo>
                  <a:lnTo>
                    <a:pt x="1234211" y="1066589"/>
                  </a:lnTo>
                  <a:lnTo>
                    <a:pt x="1240707" y="1111976"/>
                  </a:lnTo>
                  <a:lnTo>
                    <a:pt x="1247203" y="1066589"/>
                  </a:lnTo>
                  <a:lnTo>
                    <a:pt x="1253699" y="1055242"/>
                  </a:lnTo>
                  <a:lnTo>
                    <a:pt x="1273186" y="1009855"/>
                  </a:lnTo>
                  <a:lnTo>
                    <a:pt x="1279682" y="1055242"/>
                  </a:lnTo>
                  <a:lnTo>
                    <a:pt x="1286178" y="1077936"/>
                  </a:lnTo>
                  <a:lnTo>
                    <a:pt x="1292674" y="1123322"/>
                  </a:lnTo>
                  <a:lnTo>
                    <a:pt x="1299169" y="1146016"/>
                  </a:lnTo>
                  <a:lnTo>
                    <a:pt x="1318657" y="1202749"/>
                  </a:lnTo>
                  <a:lnTo>
                    <a:pt x="1325153" y="1214096"/>
                  </a:lnTo>
                  <a:lnTo>
                    <a:pt x="1331649" y="1214096"/>
                  </a:lnTo>
                  <a:lnTo>
                    <a:pt x="1338145" y="1282176"/>
                  </a:lnTo>
                  <a:lnTo>
                    <a:pt x="1344640" y="1259483"/>
                  </a:lnTo>
                  <a:lnTo>
                    <a:pt x="1364128" y="1248136"/>
                  </a:lnTo>
                  <a:lnTo>
                    <a:pt x="1370624" y="1225443"/>
                  </a:lnTo>
                  <a:lnTo>
                    <a:pt x="1377120" y="1202749"/>
                  </a:lnTo>
                  <a:lnTo>
                    <a:pt x="1383616" y="1111976"/>
                  </a:lnTo>
                  <a:lnTo>
                    <a:pt x="1390111" y="1089282"/>
                  </a:lnTo>
                  <a:lnTo>
                    <a:pt x="1409599" y="1055242"/>
                  </a:lnTo>
                  <a:lnTo>
                    <a:pt x="1416095" y="1055242"/>
                  </a:lnTo>
                  <a:lnTo>
                    <a:pt x="1422591" y="1066589"/>
                  </a:lnTo>
                  <a:lnTo>
                    <a:pt x="1429086" y="1111976"/>
                  </a:lnTo>
                  <a:lnTo>
                    <a:pt x="1435582" y="1089282"/>
                  </a:lnTo>
                  <a:lnTo>
                    <a:pt x="1455070" y="1043896"/>
                  </a:lnTo>
                  <a:lnTo>
                    <a:pt x="1461566" y="998509"/>
                  </a:lnTo>
                  <a:lnTo>
                    <a:pt x="1468062" y="1021202"/>
                  </a:lnTo>
                  <a:lnTo>
                    <a:pt x="1474557" y="1021202"/>
                  </a:lnTo>
                  <a:lnTo>
                    <a:pt x="1481053" y="1032549"/>
                  </a:lnTo>
                  <a:lnTo>
                    <a:pt x="1500541" y="1009855"/>
                  </a:lnTo>
                  <a:lnTo>
                    <a:pt x="1507037" y="1089282"/>
                  </a:lnTo>
                  <a:lnTo>
                    <a:pt x="1513533" y="1134669"/>
                  </a:lnTo>
                  <a:lnTo>
                    <a:pt x="1520028" y="1180056"/>
                  </a:lnTo>
                  <a:lnTo>
                    <a:pt x="1526524" y="1202749"/>
                  </a:lnTo>
                  <a:lnTo>
                    <a:pt x="1546012" y="1168709"/>
                  </a:lnTo>
                  <a:lnTo>
                    <a:pt x="1552508" y="1180056"/>
                  </a:lnTo>
                  <a:lnTo>
                    <a:pt x="1559003" y="1146016"/>
                  </a:lnTo>
                  <a:lnTo>
                    <a:pt x="1565499" y="1123322"/>
                  </a:lnTo>
                  <a:lnTo>
                    <a:pt x="1571995" y="1134669"/>
                  </a:lnTo>
                  <a:lnTo>
                    <a:pt x="1591483" y="1146016"/>
                  </a:lnTo>
                  <a:lnTo>
                    <a:pt x="1597979" y="1123322"/>
                  </a:lnTo>
                  <a:lnTo>
                    <a:pt x="1604474" y="1123322"/>
                  </a:lnTo>
                  <a:lnTo>
                    <a:pt x="1617466" y="1111976"/>
                  </a:lnTo>
                  <a:lnTo>
                    <a:pt x="1636954" y="1157363"/>
                  </a:lnTo>
                  <a:lnTo>
                    <a:pt x="1643450" y="1146016"/>
                  </a:lnTo>
                  <a:lnTo>
                    <a:pt x="1649945" y="1180056"/>
                  </a:lnTo>
                  <a:lnTo>
                    <a:pt x="1656441" y="1282176"/>
                  </a:lnTo>
                  <a:lnTo>
                    <a:pt x="1662937" y="1270830"/>
                  </a:lnTo>
                  <a:lnTo>
                    <a:pt x="1682425" y="1282176"/>
                  </a:lnTo>
                  <a:lnTo>
                    <a:pt x="1688920" y="1282176"/>
                  </a:lnTo>
                  <a:lnTo>
                    <a:pt x="1695416" y="1282176"/>
                  </a:lnTo>
                  <a:lnTo>
                    <a:pt x="1701912" y="1214096"/>
                  </a:lnTo>
                  <a:lnTo>
                    <a:pt x="1708408" y="1225443"/>
                  </a:lnTo>
                  <a:lnTo>
                    <a:pt x="1727896" y="1214096"/>
                  </a:lnTo>
                  <a:lnTo>
                    <a:pt x="1734391" y="1214096"/>
                  </a:lnTo>
                  <a:lnTo>
                    <a:pt x="1740887" y="1180056"/>
                  </a:lnTo>
                  <a:lnTo>
                    <a:pt x="1747383" y="1111976"/>
                  </a:lnTo>
                  <a:lnTo>
                    <a:pt x="1753879" y="1157363"/>
                  </a:lnTo>
                  <a:lnTo>
                    <a:pt x="1773367" y="1134669"/>
                  </a:lnTo>
                  <a:lnTo>
                    <a:pt x="1779862" y="1111976"/>
                  </a:lnTo>
                  <a:lnTo>
                    <a:pt x="1786358" y="1021202"/>
                  </a:lnTo>
                  <a:lnTo>
                    <a:pt x="1792854" y="998509"/>
                  </a:lnTo>
                  <a:lnTo>
                    <a:pt x="1799350" y="930429"/>
                  </a:lnTo>
                  <a:lnTo>
                    <a:pt x="1818837" y="998509"/>
                  </a:lnTo>
                  <a:lnTo>
                    <a:pt x="1825333" y="1043896"/>
                  </a:lnTo>
                  <a:lnTo>
                    <a:pt x="1831829" y="1089282"/>
                  </a:lnTo>
                  <a:lnTo>
                    <a:pt x="1844821" y="1146016"/>
                  </a:lnTo>
                  <a:lnTo>
                    <a:pt x="1864308" y="1111976"/>
                  </a:lnTo>
                  <a:lnTo>
                    <a:pt x="1870804" y="1111976"/>
                  </a:lnTo>
                  <a:lnTo>
                    <a:pt x="1877300" y="1134669"/>
                  </a:lnTo>
                  <a:lnTo>
                    <a:pt x="1883796" y="1111976"/>
                  </a:lnTo>
                  <a:lnTo>
                    <a:pt x="1890292" y="1100629"/>
                  </a:lnTo>
                  <a:lnTo>
                    <a:pt x="1909779" y="1111976"/>
                  </a:lnTo>
                  <a:lnTo>
                    <a:pt x="1916275" y="1157363"/>
                  </a:lnTo>
                  <a:lnTo>
                    <a:pt x="1922771" y="1168709"/>
                  </a:lnTo>
                  <a:lnTo>
                    <a:pt x="1929267" y="1191403"/>
                  </a:lnTo>
                  <a:lnTo>
                    <a:pt x="1935763" y="1225443"/>
                  </a:lnTo>
                  <a:lnTo>
                    <a:pt x="1955250" y="1134669"/>
                  </a:lnTo>
                  <a:lnTo>
                    <a:pt x="1961746" y="1111976"/>
                  </a:lnTo>
                  <a:lnTo>
                    <a:pt x="1968242" y="1168709"/>
                  </a:lnTo>
                  <a:lnTo>
                    <a:pt x="1981234" y="1214096"/>
                  </a:lnTo>
                  <a:lnTo>
                    <a:pt x="2000721" y="1202749"/>
                  </a:lnTo>
                  <a:lnTo>
                    <a:pt x="2007217" y="1270830"/>
                  </a:lnTo>
                  <a:lnTo>
                    <a:pt x="2013713" y="1236789"/>
                  </a:lnTo>
                  <a:lnTo>
                    <a:pt x="2020209" y="1214096"/>
                  </a:lnTo>
                  <a:lnTo>
                    <a:pt x="2026705" y="1214096"/>
                  </a:lnTo>
                  <a:lnTo>
                    <a:pt x="2046192" y="1202749"/>
                  </a:lnTo>
                  <a:lnTo>
                    <a:pt x="2052688" y="1191403"/>
                  </a:lnTo>
                  <a:lnTo>
                    <a:pt x="2065680" y="1180056"/>
                  </a:lnTo>
                  <a:lnTo>
                    <a:pt x="2072176" y="1134669"/>
                  </a:lnTo>
                  <a:lnTo>
                    <a:pt x="2091663" y="1123322"/>
                  </a:lnTo>
                  <a:lnTo>
                    <a:pt x="2098159" y="1111976"/>
                  </a:lnTo>
                  <a:lnTo>
                    <a:pt x="2104655" y="1134669"/>
                  </a:lnTo>
                  <a:lnTo>
                    <a:pt x="2111151" y="1111976"/>
                  </a:lnTo>
                  <a:lnTo>
                    <a:pt x="2117647" y="1100629"/>
                  </a:lnTo>
                  <a:lnTo>
                    <a:pt x="2137134" y="1100629"/>
                  </a:lnTo>
                  <a:lnTo>
                    <a:pt x="2143630" y="1089282"/>
                  </a:lnTo>
                  <a:lnTo>
                    <a:pt x="2150126" y="1077936"/>
                  </a:lnTo>
                  <a:lnTo>
                    <a:pt x="2156622" y="1066589"/>
                  </a:lnTo>
                  <a:lnTo>
                    <a:pt x="2163118" y="1123322"/>
                  </a:lnTo>
                  <a:lnTo>
                    <a:pt x="2182605" y="1146016"/>
                  </a:lnTo>
                  <a:lnTo>
                    <a:pt x="2189101" y="1100629"/>
                  </a:lnTo>
                  <a:lnTo>
                    <a:pt x="2195597" y="1168709"/>
                  </a:lnTo>
                  <a:lnTo>
                    <a:pt x="2202093" y="1180056"/>
                  </a:lnTo>
                  <a:lnTo>
                    <a:pt x="2208588" y="1168709"/>
                  </a:lnTo>
                  <a:lnTo>
                    <a:pt x="2228076" y="1146016"/>
                  </a:lnTo>
                  <a:lnTo>
                    <a:pt x="2234572" y="1123322"/>
                  </a:lnTo>
                  <a:lnTo>
                    <a:pt x="2241068" y="1100629"/>
                  </a:lnTo>
                  <a:lnTo>
                    <a:pt x="2247564" y="1066589"/>
                  </a:lnTo>
                  <a:lnTo>
                    <a:pt x="2254059" y="1055242"/>
                  </a:lnTo>
                  <a:lnTo>
                    <a:pt x="2273547" y="1055242"/>
                  </a:lnTo>
                  <a:lnTo>
                    <a:pt x="2280043" y="1111976"/>
                  </a:lnTo>
                  <a:lnTo>
                    <a:pt x="2286539" y="1100629"/>
                  </a:lnTo>
                  <a:lnTo>
                    <a:pt x="2293035" y="1089282"/>
                  </a:lnTo>
                  <a:lnTo>
                    <a:pt x="2299530" y="1100629"/>
                  </a:lnTo>
                  <a:lnTo>
                    <a:pt x="2325514" y="1123322"/>
                  </a:lnTo>
                  <a:lnTo>
                    <a:pt x="2332010" y="1089282"/>
                  </a:lnTo>
                  <a:lnTo>
                    <a:pt x="2338505" y="1066589"/>
                  </a:lnTo>
                  <a:lnTo>
                    <a:pt x="2345001" y="1100629"/>
                  </a:lnTo>
                  <a:lnTo>
                    <a:pt x="2370985" y="1100629"/>
                  </a:lnTo>
                  <a:lnTo>
                    <a:pt x="2377481" y="1089282"/>
                  </a:lnTo>
                  <a:lnTo>
                    <a:pt x="2383976" y="1055242"/>
                  </a:lnTo>
                  <a:lnTo>
                    <a:pt x="2390472" y="1077936"/>
                  </a:lnTo>
                  <a:lnTo>
                    <a:pt x="2409960" y="1089282"/>
                  </a:lnTo>
                  <a:lnTo>
                    <a:pt x="2416456" y="1111976"/>
                  </a:lnTo>
                  <a:lnTo>
                    <a:pt x="2422952" y="1089282"/>
                  </a:lnTo>
                  <a:lnTo>
                    <a:pt x="2429447" y="1111976"/>
                  </a:lnTo>
                  <a:lnTo>
                    <a:pt x="2435943" y="1134669"/>
                  </a:lnTo>
                  <a:lnTo>
                    <a:pt x="2455431" y="1111976"/>
                  </a:lnTo>
                  <a:lnTo>
                    <a:pt x="2461927" y="1123322"/>
                  </a:lnTo>
                  <a:lnTo>
                    <a:pt x="2468422" y="1100629"/>
                  </a:lnTo>
                  <a:lnTo>
                    <a:pt x="2474918" y="1089282"/>
                  </a:lnTo>
                  <a:lnTo>
                    <a:pt x="2481414" y="1089282"/>
                  </a:lnTo>
                  <a:lnTo>
                    <a:pt x="2500902" y="1055242"/>
                  </a:lnTo>
                  <a:lnTo>
                    <a:pt x="2507398" y="1066589"/>
                  </a:lnTo>
                  <a:lnTo>
                    <a:pt x="2513893" y="1089282"/>
                  </a:lnTo>
                  <a:lnTo>
                    <a:pt x="2520389" y="1123322"/>
                  </a:lnTo>
                  <a:lnTo>
                    <a:pt x="2526885" y="1111976"/>
                  </a:lnTo>
                  <a:lnTo>
                    <a:pt x="2546373" y="1146016"/>
                  </a:lnTo>
                  <a:lnTo>
                    <a:pt x="2552869" y="1066589"/>
                  </a:lnTo>
                  <a:lnTo>
                    <a:pt x="2559364" y="1066589"/>
                  </a:lnTo>
                  <a:lnTo>
                    <a:pt x="2565860" y="1111976"/>
                  </a:lnTo>
                  <a:lnTo>
                    <a:pt x="2572356" y="1111976"/>
                  </a:lnTo>
                  <a:lnTo>
                    <a:pt x="2591844" y="1077936"/>
                  </a:lnTo>
                  <a:lnTo>
                    <a:pt x="2598339" y="1111976"/>
                  </a:lnTo>
                  <a:lnTo>
                    <a:pt x="2604835" y="1111976"/>
                  </a:lnTo>
                  <a:lnTo>
                    <a:pt x="2611331" y="1089282"/>
                  </a:lnTo>
                  <a:lnTo>
                    <a:pt x="2617827" y="1089282"/>
                  </a:lnTo>
                  <a:lnTo>
                    <a:pt x="2650306" y="1123322"/>
                  </a:lnTo>
                  <a:lnTo>
                    <a:pt x="2656802" y="1100629"/>
                  </a:lnTo>
                  <a:lnTo>
                    <a:pt x="2663298" y="1089282"/>
                  </a:lnTo>
                  <a:lnTo>
                    <a:pt x="2682785" y="1111976"/>
                  </a:lnTo>
                  <a:lnTo>
                    <a:pt x="2689281" y="1100629"/>
                  </a:lnTo>
                  <a:lnTo>
                    <a:pt x="2695777" y="1123322"/>
                  </a:lnTo>
                  <a:lnTo>
                    <a:pt x="2702273" y="1111976"/>
                  </a:lnTo>
                  <a:lnTo>
                    <a:pt x="2708769" y="1043896"/>
                  </a:lnTo>
                  <a:lnTo>
                    <a:pt x="2728256" y="1032549"/>
                  </a:lnTo>
                  <a:lnTo>
                    <a:pt x="2734752" y="1066589"/>
                  </a:lnTo>
                  <a:lnTo>
                    <a:pt x="2741248" y="1077936"/>
                  </a:lnTo>
                  <a:lnTo>
                    <a:pt x="2747744" y="1055242"/>
                  </a:lnTo>
                  <a:lnTo>
                    <a:pt x="2754240" y="1077936"/>
                  </a:lnTo>
                  <a:lnTo>
                    <a:pt x="2773727" y="1077936"/>
                  </a:lnTo>
                  <a:lnTo>
                    <a:pt x="2780223" y="1066589"/>
                  </a:lnTo>
                  <a:lnTo>
                    <a:pt x="2786719" y="1055242"/>
                  </a:lnTo>
                  <a:lnTo>
                    <a:pt x="2793215" y="1055242"/>
                  </a:lnTo>
                  <a:lnTo>
                    <a:pt x="2799711" y="987162"/>
                  </a:lnTo>
                  <a:lnTo>
                    <a:pt x="2819198" y="998509"/>
                  </a:lnTo>
                  <a:lnTo>
                    <a:pt x="2825694" y="998509"/>
                  </a:lnTo>
                  <a:lnTo>
                    <a:pt x="2832190" y="987162"/>
                  </a:lnTo>
                  <a:lnTo>
                    <a:pt x="2838686" y="1021202"/>
                  </a:lnTo>
                  <a:lnTo>
                    <a:pt x="2845182" y="1009855"/>
                  </a:lnTo>
                  <a:lnTo>
                    <a:pt x="2864669" y="987162"/>
                  </a:lnTo>
                  <a:lnTo>
                    <a:pt x="2871165" y="964469"/>
                  </a:lnTo>
                  <a:lnTo>
                    <a:pt x="2877661" y="998509"/>
                  </a:lnTo>
                  <a:lnTo>
                    <a:pt x="2884157" y="1032549"/>
                  </a:lnTo>
                  <a:lnTo>
                    <a:pt x="2890653" y="1043896"/>
                  </a:lnTo>
                  <a:lnTo>
                    <a:pt x="2910140" y="1043896"/>
                  </a:lnTo>
                  <a:lnTo>
                    <a:pt x="2916636" y="1043896"/>
                  </a:lnTo>
                  <a:lnTo>
                    <a:pt x="2923132" y="1055242"/>
                  </a:lnTo>
                  <a:lnTo>
                    <a:pt x="2929628" y="1043896"/>
                  </a:lnTo>
                  <a:lnTo>
                    <a:pt x="2955611" y="1021202"/>
                  </a:lnTo>
                  <a:lnTo>
                    <a:pt x="2962107" y="1009855"/>
                  </a:lnTo>
                  <a:lnTo>
                    <a:pt x="2968603" y="941775"/>
                  </a:lnTo>
                  <a:lnTo>
                    <a:pt x="2975099" y="975815"/>
                  </a:lnTo>
                  <a:lnTo>
                    <a:pt x="2981595" y="964469"/>
                  </a:lnTo>
                  <a:lnTo>
                    <a:pt x="3001082" y="964469"/>
                  </a:lnTo>
                  <a:lnTo>
                    <a:pt x="3007578" y="1009855"/>
                  </a:lnTo>
                  <a:lnTo>
                    <a:pt x="3014074" y="998509"/>
                  </a:lnTo>
                  <a:lnTo>
                    <a:pt x="3020570" y="998509"/>
                  </a:lnTo>
                  <a:lnTo>
                    <a:pt x="3027066" y="964469"/>
                  </a:lnTo>
                  <a:lnTo>
                    <a:pt x="3046553" y="919082"/>
                  </a:lnTo>
                  <a:lnTo>
                    <a:pt x="3053049" y="828308"/>
                  </a:lnTo>
                  <a:lnTo>
                    <a:pt x="3059545" y="839655"/>
                  </a:lnTo>
                  <a:lnTo>
                    <a:pt x="3066041" y="816962"/>
                  </a:lnTo>
                  <a:lnTo>
                    <a:pt x="3072536" y="851002"/>
                  </a:lnTo>
                  <a:lnTo>
                    <a:pt x="3092024" y="885042"/>
                  </a:lnTo>
                  <a:lnTo>
                    <a:pt x="3098520" y="907735"/>
                  </a:lnTo>
                  <a:lnTo>
                    <a:pt x="3105016" y="919082"/>
                  </a:lnTo>
                  <a:lnTo>
                    <a:pt x="3111512" y="885042"/>
                  </a:lnTo>
                  <a:lnTo>
                    <a:pt x="3118007" y="964469"/>
                  </a:lnTo>
                  <a:lnTo>
                    <a:pt x="3137495" y="953122"/>
                  </a:lnTo>
                  <a:lnTo>
                    <a:pt x="3143991" y="907735"/>
                  </a:lnTo>
                  <a:lnTo>
                    <a:pt x="3156983" y="953122"/>
                  </a:lnTo>
                  <a:lnTo>
                    <a:pt x="3163478" y="975815"/>
                  </a:lnTo>
                  <a:lnTo>
                    <a:pt x="3182966" y="964469"/>
                  </a:lnTo>
                  <a:lnTo>
                    <a:pt x="3189462" y="987162"/>
                  </a:lnTo>
                  <a:lnTo>
                    <a:pt x="3195958" y="964469"/>
                  </a:lnTo>
                  <a:lnTo>
                    <a:pt x="3202453" y="873695"/>
                  </a:lnTo>
                  <a:lnTo>
                    <a:pt x="3208949" y="885042"/>
                  </a:lnTo>
                  <a:lnTo>
                    <a:pt x="3228437" y="873695"/>
                  </a:lnTo>
                  <a:lnTo>
                    <a:pt x="3234933" y="873695"/>
                  </a:lnTo>
                  <a:lnTo>
                    <a:pt x="3241429" y="839655"/>
                  </a:lnTo>
                  <a:lnTo>
                    <a:pt x="3247924" y="839655"/>
                  </a:lnTo>
                  <a:lnTo>
                    <a:pt x="3254420" y="862348"/>
                  </a:lnTo>
                  <a:lnTo>
                    <a:pt x="3273908" y="873695"/>
                  </a:lnTo>
                  <a:lnTo>
                    <a:pt x="3280404" y="885042"/>
                  </a:lnTo>
                  <a:lnTo>
                    <a:pt x="3286900" y="839655"/>
                  </a:lnTo>
                  <a:lnTo>
                    <a:pt x="3293395" y="851002"/>
                  </a:lnTo>
                  <a:lnTo>
                    <a:pt x="3299891" y="828308"/>
                  </a:lnTo>
                  <a:lnTo>
                    <a:pt x="3319379" y="805615"/>
                  </a:lnTo>
                  <a:lnTo>
                    <a:pt x="3325875" y="805615"/>
                  </a:lnTo>
                  <a:lnTo>
                    <a:pt x="3332370" y="794268"/>
                  </a:lnTo>
                  <a:lnTo>
                    <a:pt x="3345362" y="726188"/>
                  </a:lnTo>
                  <a:lnTo>
                    <a:pt x="3364850" y="703495"/>
                  </a:lnTo>
                  <a:lnTo>
                    <a:pt x="3371346" y="669455"/>
                  </a:lnTo>
                  <a:lnTo>
                    <a:pt x="3377841" y="658108"/>
                  </a:lnTo>
                  <a:lnTo>
                    <a:pt x="3384337" y="669455"/>
                  </a:lnTo>
                  <a:lnTo>
                    <a:pt x="3390833" y="703495"/>
                  </a:lnTo>
                  <a:lnTo>
                    <a:pt x="3410321" y="624068"/>
                  </a:lnTo>
                  <a:lnTo>
                    <a:pt x="3416817" y="658108"/>
                  </a:lnTo>
                  <a:lnTo>
                    <a:pt x="3423312" y="544641"/>
                  </a:lnTo>
                  <a:lnTo>
                    <a:pt x="3429808" y="590028"/>
                  </a:lnTo>
                  <a:lnTo>
                    <a:pt x="3436304" y="658108"/>
                  </a:lnTo>
                  <a:lnTo>
                    <a:pt x="3455792" y="590028"/>
                  </a:lnTo>
                  <a:lnTo>
                    <a:pt x="3462287" y="578681"/>
                  </a:lnTo>
                  <a:lnTo>
                    <a:pt x="3468783" y="510601"/>
                  </a:lnTo>
                  <a:lnTo>
                    <a:pt x="3475279" y="578681"/>
                  </a:lnTo>
                  <a:lnTo>
                    <a:pt x="3481775" y="567334"/>
                  </a:lnTo>
                  <a:lnTo>
                    <a:pt x="3501263" y="601374"/>
                  </a:lnTo>
                  <a:lnTo>
                    <a:pt x="3507758" y="578681"/>
                  </a:lnTo>
                  <a:lnTo>
                    <a:pt x="3514254" y="499254"/>
                  </a:lnTo>
                  <a:lnTo>
                    <a:pt x="3520750" y="465214"/>
                  </a:lnTo>
                  <a:lnTo>
                    <a:pt x="3527246" y="419827"/>
                  </a:lnTo>
                  <a:lnTo>
                    <a:pt x="3546734" y="374440"/>
                  </a:lnTo>
                  <a:lnTo>
                    <a:pt x="3553229" y="272320"/>
                  </a:lnTo>
                  <a:lnTo>
                    <a:pt x="3559725" y="329054"/>
                  </a:lnTo>
                  <a:lnTo>
                    <a:pt x="3566221" y="442521"/>
                  </a:lnTo>
                  <a:lnTo>
                    <a:pt x="3572717" y="419827"/>
                  </a:lnTo>
                  <a:lnTo>
                    <a:pt x="3592204" y="442521"/>
                  </a:lnTo>
                  <a:lnTo>
                    <a:pt x="3598700" y="499254"/>
                  </a:lnTo>
                  <a:lnTo>
                    <a:pt x="3605196" y="544641"/>
                  </a:lnTo>
                  <a:lnTo>
                    <a:pt x="3611692" y="499254"/>
                  </a:lnTo>
                  <a:lnTo>
                    <a:pt x="3618188" y="431174"/>
                  </a:lnTo>
                  <a:lnTo>
                    <a:pt x="3637675" y="419827"/>
                  </a:lnTo>
                  <a:lnTo>
                    <a:pt x="3644171" y="465214"/>
                  </a:lnTo>
                  <a:lnTo>
                    <a:pt x="3650667" y="385787"/>
                  </a:lnTo>
                  <a:lnTo>
                    <a:pt x="3657163" y="306360"/>
                  </a:lnTo>
                  <a:lnTo>
                    <a:pt x="3663659" y="306360"/>
                  </a:lnTo>
                  <a:lnTo>
                    <a:pt x="3683146" y="306360"/>
                  </a:lnTo>
                  <a:lnTo>
                    <a:pt x="3689642" y="295014"/>
                  </a:lnTo>
                  <a:lnTo>
                    <a:pt x="3696138" y="238280"/>
                  </a:lnTo>
                  <a:lnTo>
                    <a:pt x="3702634" y="226933"/>
                  </a:lnTo>
                  <a:lnTo>
                    <a:pt x="3709130" y="215587"/>
                  </a:lnTo>
                  <a:lnTo>
                    <a:pt x="3728617" y="238280"/>
                  </a:lnTo>
                  <a:lnTo>
                    <a:pt x="3735113" y="238280"/>
                  </a:lnTo>
                  <a:lnTo>
                    <a:pt x="3741609" y="215587"/>
                  </a:lnTo>
                  <a:lnTo>
                    <a:pt x="3748105" y="238280"/>
                  </a:lnTo>
                  <a:lnTo>
                    <a:pt x="3754601" y="68080"/>
                  </a:lnTo>
                  <a:lnTo>
                    <a:pt x="3774088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g202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tx202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34" name="pg202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tx203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36" name="pg203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tx203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38" name="pg203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tx203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40" name="pg203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tx203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42" name="pg203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tx203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44" name="pg203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tx204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46" name="pg204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tx204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48" name="pg204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tx204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50" name="pg204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tx204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52" name="pg204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tx204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54" name="pg204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tx205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56" name="pg205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tx205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58" name="pg205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tx205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60" name="pg205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tx205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62" name="pg205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tx205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64" name="pg205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tx206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66" name="pg206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tx206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68" name="pg206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tx206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70" name="pg206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tx206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72" name="pg206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tx206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74" name="pg206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tx207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76" name="pg207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tx207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78" name="pg207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tx207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80" name="pg207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tx207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82" name="pg207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tx207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84" name="pg207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tx208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86" name="pg208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tx208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88" name="pg208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tx208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90" name="pg208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tx208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92" name="pg208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tx208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94" name="pg208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tx209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96" name="pg209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tx209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98" name="pg209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tx209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00" name="pg209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tx209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02" name="pg209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tx209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04" name="pg209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tx210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06" name="pg210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tx210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08" name="pg210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tx210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10" name="pg210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tx210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12" name="pg210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tx210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14" name="pg210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tx211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16" name="pg211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tx211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18" name="pg211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tx211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20" name="pg211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tx211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22" name="pg211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tx211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24" name="pg211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tx212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26" name="pg212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tx212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28" name="pg212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tx212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30" name="pg212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tx212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32" name="pg212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tx212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34" name="pg212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tx213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36" name="pg213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tx213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38" name="pg213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tx213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40" name="pg213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tx213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42" name="pg213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tx213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44" name="pg213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tx214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46" name="pg214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tx214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48" name="pg214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tx214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50" name="pg214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tx214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52" name="pg214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tx214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54" name="pg214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tx215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56" name="pg215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tx215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58" name="pg215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tx215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60" name="pg215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tx215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62" name="pg215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tx215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64" name="pg215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tx216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66" name="pg216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tx216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68" name="pg216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tx216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70" name="pg216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tx216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72" name="pg216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tx216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74" name="pg216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tx217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76" name="pg217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tx217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78" name="pg217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tx217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80" name="pg217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tx217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82" name="pg217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tx217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84" name="pg217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tx218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86" name="pg218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tx218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88" name="pg218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tx218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90" name="pg218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tx218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92" name="pg218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tx218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94" name="pg218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tx219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96" name="pg219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tx219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98" name="pg219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tx219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00" name="pg219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tx219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02" name="pg219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tx219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04" name="pg219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tx220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06" name="pg220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tx220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08" name="pg220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tx220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10" name="pg220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tx220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12" name="pg220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tx220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14" name="pg220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tx221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16" name="pg221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tx221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18" name="pg221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tx221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20" name="pg221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tx221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22" name="pg221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tx221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24" name="pg221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tx222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26" name="pg222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tx222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28" name="pg222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tx222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30" name="pg222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tx222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32" name="pg222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tx222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34" name="pg222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tx223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36" name="pg223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tx223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38" name="pg223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tx223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40" name="pg223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tx223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42" name="pg223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tx223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44" name="pg223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tx224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46" name="pg224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tx224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48" name="pg224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tx224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50" name="pg224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tx224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52" name="pg224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tx224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54" name="pg224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tx225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56" name="pg225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tx225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58" name="pg225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tx225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60" name="pg225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tx225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62" name="pg225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tx225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64" name="pg225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5" name="tx226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66" name="pg226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7" name="tx226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68" name="pg226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9" name="tx226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70" name="pg226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1" name="tx226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72" name="pg226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3" name="tx226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74" name="pg226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5" name="tx227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76" name="pg227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7" name="tx227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78" name="pg227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9" name="tx227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80" name="pg227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1" name="tx227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82" name="pg227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3" name="tx227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84" name="pg227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5" name="tx228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86" name="pg228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7" name="tx228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88" name="pg228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9" name="tx228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90" name="pg228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1" name="tx228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92" name="pg228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3" name="tx228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94" name="pg228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5" name="tx229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96" name="pg229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7" name="tx229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98" name="pg229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9" name="tx229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00" name="pg229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1" name="tx229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02" name="pg229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3" name="tx229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04" name="pg229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5" name="tx230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06" name="pg230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7" name="tx230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08" name="pg230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9" name="tx230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10" name="pg230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1" name="tx230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12" name="pg230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3" name="tx230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14" name="pg230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5" name="tx231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16" name="pg231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7" name="tx231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18" name="pg231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9" name="tx231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20" name="pg231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1" name="tx231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22" name="pg231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3" name="tx231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24" name="pg231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5" name="tx232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26" name="pg232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7" name="tx232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28" name="pg232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9" name="tx232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30" name="pg232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1" name="tx232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32" name="pg232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3" name="tx232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34" name="pg232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5" name="tx233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36" name="pg233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7" name="tx233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38" name="pg233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9" name="tx233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40" name="pg233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1" name="tx233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42" name="pg233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3" name="tx233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44" name="pg233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5" name="tx234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46" name="pg234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7" name="tx234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48" name="pg234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9" name="tx234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50" name="pg234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1" name="tx234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52" name="pg234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3" name="tx234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54" name="pg234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5" name="tx235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56" name="pg235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7" name="tx235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58" name="pg235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9" name="tx235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60" name="pg235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1" name="tx235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62" name="pg235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3" name="tx235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64" name="pg235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5" name="tx236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66" name="pg236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7" name="tx236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68" name="pg236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9" name="tx236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70" name="pg236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1" name="tx236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72" name="pg236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3" name="tx236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74" name="pg236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5" name="tx237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76" name="pg237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7" name="tx237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78" name="pg237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9" name="tx237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80" name="pg237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1" name="tx237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82" name="pg237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3" name="tx237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84" name="pg237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5" name="tx238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86" name="pg238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7" name="tx238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88" name="pg238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9" name="tx238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90" name="pg238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1" name="tx238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92" name="pg238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3" name="tx238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94" name="pg238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5" name="tx239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96" name="pg239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7" name="tx239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98" name="pg239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9" name="tx239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00" name="pg239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1" name="tx239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02" name="pg239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3" name="tx239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04" name="pg239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5" name="tx240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06" name="pg240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7" name="tx240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08" name="pg240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9" name="tx240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10" name="pg240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1" name="tx240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12" name="pg240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3" name="tx240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14" name="pg240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5" name="tx241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16" name="pg241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7" name="tx241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18" name="pg241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9" name="tx241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20" name="pg241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1" name="tx241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22" name="pg241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3" name="tx241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24" name="pg241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5" name="tx242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26" name="pg242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7" name="tx242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28" name="pg242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9" name="tx242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30" name="pg242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1" name="tx242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32" name="pg242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3" name="tx242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34" name="pg242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5" name="tx243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36" name="pg243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7" name="tx243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38" name="pg243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9" name="tx243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40" name="pg243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1" name="tx243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42" name="pg243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3" name="tx243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44" name="pg243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5" name="tx244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46" name="pg244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7" name="tx244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48" name="pg244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9" name="tx244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50" name="pg244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1" name="tx244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52" name="pg244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3" name="tx244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54" name="pg244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5" name="tx245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56" name="pg245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7" name="tx245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58" name="pg245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9" name="tx245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60" name="pg245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1" name="tx245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62" name="pg245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3" name="tx245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64" name="pg245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5" name="tx246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66" name="pg246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7" name="tx246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68" name="pg246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9" name="tx246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70" name="pg246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1" name="tx246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72" name="pg246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3" name="tx246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74" name="pg246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5" name="tx247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76" name="pg247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7" name="tx247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78" name="pg247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9" name="tx247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80" name="pg247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1" name="tx247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82" name="pg247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3" name="tx247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84" name="pg247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5" name="tx248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86" name="pg248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7" name="tx248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88" name="pg248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9" name="tx248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90" name="pg248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1" name="tx248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92" name="pg248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3" name="tx248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94" name="pg248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5" name="tx249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96" name="pg249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7" name="tx249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98" name="pg249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9" name="tx249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00" name="pg249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1" name="tx249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02" name="pg249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3" name="tx249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04" name="pg249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5" name="tx250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06" name="pg250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7" name="tx250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08" name="pg250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9" name="tx250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10" name="pg250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1" name="tx250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12" name="pg250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3" name="tx250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14" name="pg250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5" name="tx251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16" name="pg251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7" name="tx251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18" name="pg251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9" name="tx251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20" name="pg251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1" name="tx251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22" name="pg251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3" name="tx251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24" name="pg251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5" name="tx252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26" name="pg252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7" name="tx252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28" name="pg252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9" name="tx252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30" name="pg252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1" name="tx252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32" name="pg252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3" name="tx252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34" name="pg252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5" name="tx253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36" name="pg253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7" name="tx253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38" name="pg253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9" name="tx253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40" name="pg253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1" name="tx253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42" name="pg253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3" name="tx253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44" name="pg253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5" name="tx254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46" name="pg254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7" name="tx254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48" name="pg254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9" name="tx254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50" name="pg254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1" name="tx254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52" name="pg254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3" name="tx254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54" name="pg254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5" name="tx255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56" name="pg255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7" name="tx255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58" name="pg255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9" name="tx255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60" name="pg255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1" name="tx255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62" name="pg255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3" name="tx255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64" name="pg255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5" name="tx256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66" name="pg256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7" name="tx256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68" name="pg256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9" name="tx256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70" name="pg256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1" name="tx256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72" name="pg256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3" name="tx256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74" name="pg256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5" name="tx257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76" name="pg257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7" name="tx257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78" name="pg257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9" name="tx257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80" name="pg257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1" name="tx257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82" name="pg257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3" name="tx257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84" name="pg257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5" name="tx258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86" name="pg258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7" name="tx258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88" name="pg258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9" name="tx258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90" name="pg258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1" name="tx258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92" name="pg258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3" name="tx258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94" name="pg258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5" name="tx259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96" name="pg259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7" name="tx259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98" name="pg259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9" name="tx259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00" name="pg259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1" name="tx259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02" name="pg259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3" name="tx259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04" name="pg259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5" name="tx260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06" name="pg260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7" name="tx260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08" name="pg260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9" name="tx260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10" name="pg260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1" name="tx260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12" name="pg260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3" name="tx260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14" name="pg260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5" name="tx261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16" name="pg261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7" name="tx261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18" name="pg261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9" name="tx261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20" name="pg261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1" name="tx261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22" name="pg261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3" name="tx261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24" name="pg261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5" name="tx262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26" name="pg262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7" name="tx262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28" name="pg262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9" name="tx262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30" name="pg262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1" name="tx262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32" name="pg262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3" name="tx262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34" name="pg262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5" name="tx263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36" name="pg263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7" name="tx263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38" name="pg263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9" name="tx263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40" name="pg263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1" name="tx263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42" name="pg263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3" name="tx263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44" name="pg263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5" name="tx264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46" name="pg264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7" name="tx264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48" name="pg264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9" name="tx264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50" name="pg264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1" name="tx264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52" name="pg264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3" name="tx264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54" name="pg264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5" name="tx265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56" name="pg265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7" name="tx265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58" name="pg265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9" name="tx265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60" name="pg265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1" name="tx265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62" name="pg265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3" name="tx265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64" name="pg265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5" name="tx266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66" name="pg266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7" name="tx266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68" name="pg266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9" name="tx266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70" name="pg266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1" name="tx266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72" name="pg266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3" name="tx266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74" name="pg266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5" name="tx267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76" name="pg267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7" name="tx267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78" name="pg267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9" name="tx267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80" name="pg267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1" name="tx267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82" name="pg267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3" name="tx267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84" name="pg267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5" name="tx268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86" name="pg268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7" name="tx268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88" name="pg268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9" name="tx268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90" name="pg268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1" name="tx268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92" name="pg268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3" name="tx268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94" name="pg268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5" name="tx269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96" name="pg269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7" name="tx269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98" name="pg269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9" name="tx269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00" name="pg269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1" name="tx269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02" name="pg269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3" name="tx269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04" name="pg269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5" name="tx270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06" name="pg270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7" name="tx270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08" name="pg270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9" name="tx270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10" name="pg270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1" name="tx270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12" name="pg270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3" name="tx270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14" name="pg270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5" name="tx271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16" name="pg271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7" name="tx271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18" name="pg271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9" name="tx271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20" name="pg271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1" name="tx271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22" name="pg271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3" name="tx271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24" name="pg271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5" name="tx272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26" name="pg272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7" name="tx272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28" name="pg272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9" name="tx272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30" name="pg272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1" name="tx272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32" name="pg272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3" name="tx272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34" name="pg272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5" name="tx273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36" name="pg273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7" name="tx273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38" name="pg273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9" name="tx273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40" name="pg273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1" name="tx273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42" name="pg273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3" name="tx273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44" name="pg273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5" name="tx274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46" name="pg274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7" name="tx274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48" name="pg274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9" name="tx274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50" name="pg274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1" name="tx274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52" name="pg274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3" name="tx274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54" name="pg274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5" name="tx275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56" name="pg275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7" name="tx275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58" name="pg275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9" name="tx275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60" name="pg275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1" name="tx275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62" name="pg275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3" name="tx275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64" name="pg275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5" name="tx276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66" name="pg276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7" name="tx276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68" name="pg276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9" name="tx276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70" name="pg276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1" name="tx276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72" name="pg276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3" name="tx276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74" name="pg276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5" name="tx277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76" name="pg277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7" name="tx277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78" name="pg277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9" name="tx277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80" name="pg277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1" name="tx277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82" name="pg277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3" name="tx277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84" name="pg277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5" name="tx278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86" name="pg278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7" name="tx278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88" name="pg278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9" name="tx278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90" name="pg278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1" name="tx278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92" name="pg278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3" name="tx278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94" name="pg278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5" name="tx279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96" name="pg279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7" name="tx279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98" name="pg279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9" name="tx279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800" name="pg279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1" name="tx279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802" name="pg279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3" name="tx279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804" name="pg279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5" name="tx280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806" name="pg280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7" name="tx280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808" name="pg280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9" name="tx280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810" name="pg280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1" name="tx280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812" name="pg280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3" name="tx280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814" name="pg280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5" name="tx281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816" name="pg281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7" name="tx281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818" name="pg281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9" name="tx281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820" name="pg281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1" name="tx281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822" name="pg281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3" name="tx281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824" name="pg281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5" name="tx282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826" name="pg282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7" name="tx282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828" name="pg282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9" name="tx282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830" name="pg282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1" name="tx282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32" name="pg282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3" name="tx282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34" name="pg282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5" name="tx283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36" name="pg283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7" name="tx283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38" name="pg283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9" name="tx283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40" name="pg283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1" name="tx283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42" name="pg283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3" name="tx283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44" name="pg283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5" name="tx284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46" name="pg284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7" name="tx284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48" name="pg284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9" name="tx284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50" name="pg284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1" name="tx284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52" name="pg284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3" name="tx284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54" name="pg284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5" name="tx285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56" name="pg285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7" name="tx285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58" name="pg285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9" name="tx285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60" name="pg285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1" name="tx285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62" name="pg285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3" name="tx285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64" name="pg285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5" name="tx286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66" name="pg286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7" name="tx286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68" name="pg286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9" name="tx286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70" name="pg286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1" name="tx286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72" name="pg286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3" name="tx286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74" name="pg286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5" name="tx287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76" name="pg287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7" name="tx287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78" name="pg287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9" name="tx287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80" name="pg287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1" name="tx287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82" name="pg287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3" name="tx287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84" name="pg287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5" name="tx288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86" name="pg288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7" name="tx288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88" name="pg288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9" name="tx288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90" name="pg288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1" name="tx288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92" name="pg288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3" name="tx288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94" name="pg288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5" name="tx289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96" name="pg289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7" name="tx289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98" name="pg289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9" name="tx289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00" name="pg289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1" name="tx289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02" name="pg289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3" name="tx289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04" name="pg289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5" name="tx290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06" name="pg290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7" name="tx290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08" name="pg290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9" name="tx290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10" name="pg290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1" name="tx290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12" name="pg290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3" name="tx290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14" name="pg290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5" name="tx291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16" name="pg291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7" name="tx291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18" name="pg291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9" name="tx291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20" name="pg291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1" name="tx291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22" name="pg291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3" name="tx291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24" name="pg291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5" name="tx292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26" name="pg292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7" name="tx292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28" name="pg292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9" name="tx292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30" name="pg292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1" name="tx292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32" name="pg292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3" name="tx292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34" name="pg292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5" name="tx293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36" name="pg293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7" name="tx293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38" name="pg293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9" name="tx293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40" name="pg293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1" name="tx293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42" name="pg293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3" name="tx293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44" name="pg293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5" name="tx294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46" name="pg294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7" name="tx294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48" name="pg294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9" name="tx294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50" name="pg294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1" name="tx294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52" name="pg294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3" name="tx294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54" name="pg294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5" name="tx295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56" name="pg295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7" name="tx295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58" name="pg295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9" name="tx295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60" name="pg295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1" name="tx295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62" name="pg295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3" name="tx295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64" name="pg295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5" name="tx296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66" name="pg296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7" name="tx296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68" name="pg296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9" name="tx296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70" name="pg296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1" name="tx296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72" name="pg296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3" name="tx296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74" name="pg296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5" name="tx297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76" name="pg297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7" name="tx297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78" name="pg297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9" name="tx297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80" name="pg297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1" name="tx297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82" name="pg297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3" name="tx297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84" name="pg297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5" name="tx298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86" name="pg298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7" name="tx298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88" name="pg298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9" name="tx298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90" name="pg298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1" name="tx298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92" name="pg298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3" name="tx298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94" name="pg298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5" name="tx299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96" name="pg299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7" name="tx299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98" name="pg299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9" name="tx299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00" name="pg299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1" name="tx299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02" name="pg299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3" name="tx299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04" name="pg299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5" name="tx300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06" name="pg300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7" name="tx300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08" name="pg300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9" name="tx300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10" name="pg300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1" name="tx300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12" name="pg300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3" name="tx300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14" name="pg300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5" name="tx301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16" name="pg301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7" name="tx301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18" name="pg301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9" name="tx301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20" name="pg301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1" name="tx301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22" name="pg301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3" name="tx301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24" name="pg301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5" name="tx302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26" name="pg302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7" name="tx302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28" name="pg302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9" name="tx302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30" name="pg302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1" name="tx302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32" name="pg302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3" name="tx302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34" name="pg302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5" name="tx303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36" name="pg303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7" name="tx303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38" name="pg303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9" name="tx303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40" name="pg303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1" name="tx303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42" name="pg303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3" name="tx303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44" name="pg303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5" name="tx304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46" name="pg304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7" name="tx304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48" name="pg304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9" name="tx304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50" name="pg304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1" name="tx304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52" name="pg304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3" name="tx304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54" name="pg304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5" name="tx305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56" name="pg305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7" name="tx305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58" name="pg305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9" name="tx305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60" name="pg305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1" name="tx305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62" name="pg305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3" name="tx305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64" name="pg305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5" name="tx306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66" name="pg306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7" name="tx306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68" name="pg306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9" name="tx306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70" name="pg306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1" name="tx306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72" name="pg306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3" name="tx306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74" name="pg306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5" name="tx307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76" name="pg307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7" name="tx307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78" name="pg307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9" name="tx307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80" name="pg307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1" name="tx307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82" name="pg307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3" name="tx307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84" name="pg307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5" name="tx308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86" name="pg308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7" name="tx308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88" name="pg308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9" name="tx308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90" name="pg308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1" name="tx308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92" name="pg308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3" name="tx308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94" name="pg308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5" name="tx309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96" name="pg309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7" name="tx309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98" name="pg309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9" name="tx309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00" name="pg309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1" name="tx309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02" name="pg309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3" name="tx309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04" name="pg309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5" name="tx310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06" name="pg310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7" name="tx310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08" name="pg310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9" name="tx310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10" name="pg310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1" name="tx310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12" name="pg310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3" name="tx310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14" name="pg310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5" name="tx311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16" name="pg311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7" name="tx311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18" name="pg311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9" name="tx311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20" name="pg311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1" name="tx311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22" name="pg311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3" name="tx311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24" name="pg311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5" name="tx312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26" name="pg312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7" name="tx312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28" name="pg312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9" name="tx312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30" name="pg312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1" name="tx312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32" name="pg312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3" name="tx312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34" name="pg312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5" name="tx313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36" name="pg313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7" name="tx313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38" name="pg313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9" name="tx313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40" name="pg313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1" name="tx313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42" name="pg313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3" name="tx313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44" name="pg313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5" name="tx314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46" name="pg314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7" name="tx314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48" name="pg314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9" name="tx314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50" name="pg314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1" name="tx314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52" name="pg314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3" name="tx314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54" name="pg314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5" name="tx315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56" name="pg315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7" name="tx315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58" name="pg315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9" name="tx315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60" name="pg315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1" name="tx315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62" name="pg315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3" name="tx315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64" name="pg315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5" name="tx316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66" name="pg316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7" name="tx316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68" name="pg316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9" name="tx316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70" name="pg316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1" name="tx316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72" name="pg316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3" name="tx316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74" name="pg316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5" name="tx317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76" name="pg317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7" name="tx317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78" name="pg317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9" name="tx317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80" name="pg317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1" name="tx317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82" name="pg317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3" name="tx317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84" name="pg317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5" name="tx318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86" name="pg318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7" name="tx318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88" name="pg318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9" name="tx318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90" name="pg318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1" name="tx318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92" name="pg318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3" name="tx318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94" name="pg318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5" name="tx319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96" name="pg319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7" name="tx319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98" name="pg319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9" name="tx319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00" name="pg319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1" name="tx319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02" name="pg319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3" name="tx319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04" name="pg319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5" name="tx320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06" name="pg320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7" name="tx320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08" name="pg320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9" name="tx320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10" name="pg320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1" name="tx320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12" name="pg320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3" name="tx320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14" name="pg320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5" name="tx321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16" name="pg321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7" name="tx321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18" name="pg321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9" name="tx321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20" name="pg321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1" name="tx321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22" name="pg321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3" name="tx321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24" name="pg321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5" name="tx322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26" name="pg322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7" name="tx322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28" name="pg322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9" name="tx322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30" name="pg322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1" name="tx322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32" name="pg322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3" name="tx322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34" name="pg322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5" name="tx323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36" name="pg323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7" name="tx323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38" name="pg323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9" name="tx323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40" name="pg323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1" name="tx323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42" name="pg323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3" name="tx323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44" name="pg323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5" name="tx324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46" name="pg324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7" name="tx324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48" name="pg324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9" name="tx324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50" name="pg324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1" name="tx324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52" name="pg324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3" name="tx324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54" name="pg324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5" name="tx325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56" name="pg325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7" name="tx325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58" name="pg325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9" name="tx325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60" name="pg325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1" name="tx325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62" name="pg325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3" name="tx325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64" name="pg325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5" name="tx326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66" name="pg326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7" name="tx326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68" name="pg326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9" name="tx326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70" name="pg326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1" name="tx326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72" name="pg326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3" name="tx326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74" name="pg326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5" name="tx327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76" name="pg327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7" name="tx327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78" name="pg327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9" name="tx327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80" name="pg327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1" name="tx327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82" name="pg327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3" name="tx327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84" name="pg327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5" name="tx328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86" name="pg328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7" name="tx328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88" name="pg328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9" name="tx328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90" name="pg328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1" name="tx328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92" name="pg328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3" name="tx328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94" name="pg328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5" name="tx329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96" name="pg329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7" name="tx329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98" name="pg329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9" name="tx329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00" name="pg329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1" name="tx329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02" name="pg329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3" name="tx329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04" name="pg329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5" name="tx330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06" name="pg330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7" name="tx330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08" name="pg330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9" name="tx330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10" name="pg330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1" name="tx330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12" name="pg330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3" name="tx330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14" name="pg330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5" name="tx331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16" name="pg331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7" name="tx331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18" name="pg331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9" name="tx331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20" name="pg331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1" name="tx331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22" name="pg331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3" name="tx331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24" name="pg331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5" name="tx332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26" name="pg332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7" name="tx332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28" name="pg332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9" name="tx332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30" name="pg332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1" name="tx332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32" name="pg332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3" name="tx332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34" name="pg332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5" name="tx333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36" name="pg333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7" name="tx333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38" name="pg333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9" name="tx333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40" name="pg333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1" name="tx333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42" name="pg333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3" name="tx333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44" name="pg333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5" name="tx334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46" name="pg334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7" name="tx334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48" name="pg334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9" name="tx334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50" name="pg334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1" name="tx334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52" name="pg334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3" name="tx334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54" name="pg334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5" name="tx335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56" name="pg335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7" name="tx335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58" name="pg335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9" name="tx335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60" name="pg335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1" name="tx335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62" name="pg335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3" name="tx335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64" name="pg335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5" name="tx336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66" name="pg336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7" name="tx336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68" name="pg336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9" name="tx336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70" name="pg336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1" name="tx336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72" name="pg336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3" name="tx336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74" name="pg336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5" name="tx337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76" name="pg337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7" name="tx337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78" name="pg337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9" name="tx337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80" name="pg337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1" name="tx337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82" name="pg337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3" name="tx337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84" name="pg337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5" name="tx338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86" name="pg338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7" name="tx338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88" name="pg338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9" name="tx338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90" name="pg338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1" name="tx338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92" name="pg338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3" name="tx338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94" name="pg338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5" name="tx339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96" name="pg339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7" name="tx339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98" name="pg339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9" name="tx339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00" name="pg339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1" name="tx339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02" name="pg339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3" name="tx339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04" name="pg339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5" name="tx340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06" name="pg340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7" name="tx340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08" name="pg340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9" name="tx340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10" name="pg340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1" name="tx340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12" name="pg340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3" name="tx340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14" name="pg340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5" name="tx341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16" name="pg341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7" name="tx341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18" name="pg341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9" name="tx341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20" name="pg341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1" name="tx341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22" name="pg341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3" name="tx341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24" name="pg341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5" name="tx342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26" name="pg342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7" name="tx342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28" name="pg342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9" name="tx342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30" name="pg342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1" name="tx342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32" name="pg342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3" name="tx342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34" name="pg342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5" name="tx343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36" name="pg343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7" name="tx343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38" name="pg343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9" name="tx343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40" name="pg343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1" name="tx343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42" name="pg343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3" name="tx343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44" name="pg343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5" name="tx344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46" name="pg344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7" name="tx344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48" name="pg344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9" name="tx344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50" name="pg344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1" name="tx344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52" name="pg344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3" name="tx344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54" name="pg344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5" name="tx345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56" name="pg345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7" name="tx345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58" name="pg345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9" name="tx345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60" name="pg345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1" name="tx345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62" name="pg345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3" name="tx345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64" name="pg345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5" name="tx346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66" name="pg346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7" name="tx346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68" name="pg346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9" name="tx346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70" name="pg346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1" name="tx346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72" name="pg346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3" name="tx346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74" name="pg346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5" name="tx347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76" name="pg347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7" name="tx347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78" name="pg347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9" name="tx347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80" name="pg347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1" name="tx347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82" name="pg347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3" name="tx347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84" name="pg347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5" name="tx348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86" name="pg348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7" name="tx348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88" name="pg348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9" name="tx348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90" name="pg348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1" name="tx348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92" name="pg348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3" name="tx348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94" name="pg348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5" name="tx349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96" name="pg349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7" name="tx349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98" name="pg349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9" name="tx349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00" name="pg349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1" name="tx349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02" name="pg349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3" name="tx349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04" name="pg349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5" name="tx350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06" name="pg350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7" name="tx350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08" name="pg350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9" name="tx350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10" name="pg350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1" name="tx350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12" name="pg350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3" name="tx350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14" name="pg350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5" name="tx351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16" name="pg351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7" name="tx351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18" name="pg351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9" name="tx351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20" name="pg351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1" name="tx351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22" name="pg351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3" name="tx351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24" name="pg351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5" name="tx352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26" name="pg352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7" name="tx352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28" name="pg352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9" name="tx352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30" name="pg352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1" name="tx352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32" name="pg352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3" name="tx352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34" name="pg352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5" name="tx353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36" name="pg353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7" name="tx353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38" name="pg353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9" name="tx353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40" name="pg353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1" name="tx353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42" name="pg353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3" name="tx353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44" name="pg353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5" name="tx354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46" name="pg354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7" name="tx354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48" name="pg354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9" name="tx354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50" name="pg354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1" name="tx354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52" name="pg354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3" name="tx354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54" name="pg354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5" name="tx355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56" name="pg355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7" name="tx355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58" name="pg355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9" name="tx355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60" name="pg355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1" name="tx355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62" name="pg355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3" name="tx355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64" name="pg355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5" name="tx356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66" name="pg356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7" name="tx356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68" name="pg356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9" name="tx356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70" name="pg356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1" name="tx356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72" name="pg356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3" name="tx356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74" name="pg356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5" name="tx357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76" name="pg357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7" name="tx357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78" name="pg357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9" name="tx357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80" name="pg357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1" name="tx357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82" name="pg357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3" name="tx357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84" name="pg357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5" name="tx358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86" name="pg358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7" name="tx358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88" name="pg358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9" name="tx358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90" name="pg358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1" name="tx358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92" name="pg358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3" name="tx358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94" name="pg358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5" name="tx359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96" name="pg359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7" name="tx359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98" name="pg359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9" name="tx359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600" name="pg359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1" name="tx359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602" name="pg359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3" name="tx359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604" name="pg359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5" name="tx360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606" name="pg360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7" name="tx360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608" name="pg360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9" name="tx360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610" name="pg360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1" name="tx360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612" name="pg360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3" name="tx360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614" name="pg360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5" name="tx361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616" name="pg361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7" name="tx361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618" name="pg361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9" name="tx361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620" name="pg361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1" name="tx361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622" name="pg361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3" name="tx361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624" name="pg361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5" name="tx362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626" name="pg362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7" name="tx362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628" name="pl3623"/>
            <p:cNvSpPr/>
            <p:nvPr/>
          </p:nvSpPr>
          <p:spPr>
            <a:xfrm>
              <a:off x="6491664" y="4053684"/>
              <a:ext cx="0" cy="1997018"/>
            </a:xfrm>
            <a:custGeom>
              <a:avLst/>
              <a:pathLst>
                <a:path w="0" h="1997018">
                  <a:moveTo>
                    <a:pt x="0" y="19970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9" name="tx3624"/>
            <p:cNvSpPr/>
            <p:nvPr/>
          </p:nvSpPr>
          <p:spPr>
            <a:xfrm>
              <a:off x="6273672" y="5586068"/>
              <a:ext cx="155361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5,0</a:t>
              </a:r>
            </a:p>
          </p:txBody>
        </p:sp>
        <p:sp>
          <p:nvSpPr>
            <p:cNvPr id="3630" name="tx3625"/>
            <p:cNvSpPr/>
            <p:nvPr/>
          </p:nvSpPr>
          <p:spPr>
            <a:xfrm>
              <a:off x="6273672" y="5020152"/>
              <a:ext cx="155361" cy="947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5,5</a:t>
              </a:r>
            </a:p>
          </p:txBody>
        </p:sp>
        <p:sp>
          <p:nvSpPr>
            <p:cNvPr id="3631" name="tx3626"/>
            <p:cNvSpPr/>
            <p:nvPr/>
          </p:nvSpPr>
          <p:spPr>
            <a:xfrm>
              <a:off x="6273672" y="4451399"/>
              <a:ext cx="155361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6,0</a:t>
              </a:r>
            </a:p>
          </p:txBody>
        </p:sp>
        <p:sp>
          <p:nvSpPr>
            <p:cNvPr id="3632" name="pl3627"/>
            <p:cNvSpPr/>
            <p:nvPr/>
          </p:nvSpPr>
          <p:spPr>
            <a:xfrm>
              <a:off x="6456870" y="56422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3" name="pl3628"/>
            <p:cNvSpPr/>
            <p:nvPr/>
          </p:nvSpPr>
          <p:spPr>
            <a:xfrm>
              <a:off x="6456870" y="50748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4" name="pl3629"/>
            <p:cNvSpPr/>
            <p:nvPr/>
          </p:nvSpPr>
          <p:spPr>
            <a:xfrm>
              <a:off x="6456870" y="4507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5" name="pl3630"/>
            <p:cNvSpPr/>
            <p:nvPr/>
          </p:nvSpPr>
          <p:spPr>
            <a:xfrm>
              <a:off x="6491664" y="6050702"/>
              <a:ext cx="4151497" cy="0"/>
            </a:xfrm>
            <a:custGeom>
              <a:avLst/>
              <a:pathLst>
                <a:path w="4151497" h="0">
                  <a:moveTo>
                    <a:pt x="0" y="0"/>
                  </a:moveTo>
                  <a:lnTo>
                    <a:pt x="415149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6" name="pl3631"/>
            <p:cNvSpPr/>
            <p:nvPr/>
          </p:nvSpPr>
          <p:spPr>
            <a:xfrm>
              <a:off x="6673873" y="60507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7" name="pl3632"/>
            <p:cNvSpPr/>
            <p:nvPr/>
          </p:nvSpPr>
          <p:spPr>
            <a:xfrm>
              <a:off x="7849622" y="60507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8" name="pl3633"/>
            <p:cNvSpPr/>
            <p:nvPr/>
          </p:nvSpPr>
          <p:spPr>
            <a:xfrm>
              <a:off x="9044858" y="60507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9" name="pl3634"/>
            <p:cNvSpPr/>
            <p:nvPr/>
          </p:nvSpPr>
          <p:spPr>
            <a:xfrm>
              <a:off x="10227103" y="60507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0" name="tx3635"/>
            <p:cNvSpPr/>
            <p:nvPr/>
          </p:nvSpPr>
          <p:spPr>
            <a:xfrm>
              <a:off x="6468798" y="6111586"/>
              <a:ext cx="41015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2023-01</a:t>
              </a:r>
            </a:p>
          </p:txBody>
        </p:sp>
        <p:sp>
          <p:nvSpPr>
            <p:cNvPr id="3641" name="tx3636"/>
            <p:cNvSpPr/>
            <p:nvPr/>
          </p:nvSpPr>
          <p:spPr>
            <a:xfrm>
              <a:off x="7644546" y="6111586"/>
              <a:ext cx="41015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2023-07</a:t>
              </a:r>
            </a:p>
          </p:txBody>
        </p:sp>
        <p:sp>
          <p:nvSpPr>
            <p:cNvPr id="3642" name="tx3637"/>
            <p:cNvSpPr/>
            <p:nvPr/>
          </p:nvSpPr>
          <p:spPr>
            <a:xfrm>
              <a:off x="8839783" y="6111641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2024-01</a:t>
              </a:r>
            </a:p>
          </p:txBody>
        </p:sp>
        <p:sp>
          <p:nvSpPr>
            <p:cNvPr id="3643" name="tx3638"/>
            <p:cNvSpPr/>
            <p:nvPr/>
          </p:nvSpPr>
          <p:spPr>
            <a:xfrm>
              <a:off x="10022028" y="6111641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2024-07</a:t>
              </a:r>
            </a:p>
          </p:txBody>
        </p:sp>
        <p:sp>
          <p:nvSpPr>
            <p:cNvPr id="3644" name="tx3639"/>
            <p:cNvSpPr/>
            <p:nvPr/>
          </p:nvSpPr>
          <p:spPr>
            <a:xfrm>
              <a:off x="8548007" y="6355340"/>
              <a:ext cx="3881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3645" name="tx3640"/>
            <p:cNvSpPr/>
            <p:nvPr/>
          </p:nvSpPr>
          <p:spPr>
            <a:xfrm rot="-5400000">
              <a:off x="6053537" y="4990392"/>
              <a:ext cx="178581" cy="1236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</a:t>
              </a:r>
            </a:p>
          </p:txBody>
        </p:sp>
        <p:sp>
          <p:nvSpPr>
            <p:cNvPr id="3646" name="rc3641"/>
            <p:cNvSpPr/>
            <p:nvPr/>
          </p:nvSpPr>
          <p:spPr>
            <a:xfrm>
              <a:off x="10782340" y="4662834"/>
              <a:ext cx="669510" cy="7787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7" name="tx3642"/>
            <p:cNvSpPr/>
            <p:nvPr/>
          </p:nvSpPr>
          <p:spPr>
            <a:xfrm>
              <a:off x="10851929" y="4847943"/>
              <a:ext cx="3881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3648" name="rc3643"/>
            <p:cNvSpPr/>
            <p:nvPr/>
          </p:nvSpPr>
          <p:spPr>
            <a:xfrm>
              <a:off x="10851929" y="493305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9" name="pl3644"/>
            <p:cNvSpPr/>
            <p:nvPr/>
          </p:nvSpPr>
          <p:spPr>
            <a:xfrm>
              <a:off x="10873875" y="504277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0" name="rc3645"/>
            <p:cNvSpPr/>
            <p:nvPr/>
          </p:nvSpPr>
          <p:spPr>
            <a:xfrm>
              <a:off x="10851929" y="515250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1" name="pl3646"/>
            <p:cNvSpPr/>
            <p:nvPr/>
          </p:nvSpPr>
          <p:spPr>
            <a:xfrm>
              <a:off x="10873875" y="526223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2" name="tx3647"/>
            <p:cNvSpPr/>
            <p:nvPr/>
          </p:nvSpPr>
          <p:spPr>
            <a:xfrm>
              <a:off x="11140974" y="5000050"/>
              <a:ext cx="23596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USD</a:t>
              </a:r>
            </a:p>
          </p:txBody>
        </p:sp>
        <p:sp>
          <p:nvSpPr>
            <p:cNvPr id="3653" name="tx3648"/>
            <p:cNvSpPr/>
            <p:nvPr/>
          </p:nvSpPr>
          <p:spPr>
            <a:xfrm>
              <a:off x="11140974" y="5220871"/>
              <a:ext cx="23596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EUR</a:t>
              </a:r>
            </a:p>
          </p:txBody>
        </p:sp>
        <p:sp>
          <p:nvSpPr>
            <p:cNvPr id="3654" name="tx3649"/>
            <p:cNvSpPr/>
            <p:nvPr/>
          </p:nvSpPr>
          <p:spPr>
            <a:xfrm>
              <a:off x="6564533" y="3790446"/>
              <a:ext cx="4005761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Cotações do Euro e do Dólar dos EUA (2023-2024)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06/08/24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3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5151757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454009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84205" y="392843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4205" y="331677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4205" y="2705119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0"/>
            <p:cNvSpPr/>
            <p:nvPr/>
          </p:nvSpPr>
          <p:spPr>
            <a:xfrm>
              <a:off x="1306080" y="2559813"/>
              <a:ext cx="4437495" cy="2949805"/>
            </a:xfrm>
            <a:custGeom>
              <a:avLst/>
              <a:pathLst>
                <a:path w="4437495" h="2949805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  <a:lnTo>
                    <a:pt x="4437495" y="2200602"/>
                  </a:lnTo>
                  <a:lnTo>
                    <a:pt x="4040108" y="2333861"/>
                  </a:lnTo>
                  <a:lnTo>
                    <a:pt x="3629474" y="2200375"/>
                  </a:lnTo>
                  <a:lnTo>
                    <a:pt x="3232086" y="2211463"/>
                  </a:lnTo>
                  <a:lnTo>
                    <a:pt x="2821452" y="2246908"/>
                  </a:lnTo>
                  <a:lnTo>
                    <a:pt x="2410818" y="2361977"/>
                  </a:lnTo>
                  <a:lnTo>
                    <a:pt x="2013430" y="2532591"/>
                  </a:lnTo>
                  <a:lnTo>
                    <a:pt x="1602796" y="2703880"/>
                  </a:lnTo>
                  <a:lnTo>
                    <a:pt x="1205409" y="2949805"/>
                  </a:lnTo>
                  <a:lnTo>
                    <a:pt x="794775" y="2846096"/>
                  </a:lnTo>
                  <a:lnTo>
                    <a:pt x="410633" y="2784891"/>
                  </a:lnTo>
                  <a:lnTo>
                    <a:pt x="0" y="283094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06080" y="2559813"/>
              <a:ext cx="4437495" cy="2658659"/>
            </a:xfrm>
            <a:custGeom>
              <a:avLst/>
              <a:pathLst>
                <a:path w="4437495" h="2658659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306080" y="4760189"/>
              <a:ext cx="4437495" cy="749429"/>
            </a:xfrm>
            <a:custGeom>
              <a:avLst/>
              <a:pathLst>
                <a:path w="4437495" h="749429">
                  <a:moveTo>
                    <a:pt x="4437495" y="226"/>
                  </a:moveTo>
                  <a:lnTo>
                    <a:pt x="4040108" y="133485"/>
                  </a:lnTo>
                  <a:lnTo>
                    <a:pt x="3629474" y="0"/>
                  </a:lnTo>
                  <a:lnTo>
                    <a:pt x="3232086" y="11088"/>
                  </a:lnTo>
                  <a:lnTo>
                    <a:pt x="2821452" y="46532"/>
                  </a:lnTo>
                  <a:lnTo>
                    <a:pt x="2410818" y="161602"/>
                  </a:lnTo>
                  <a:lnTo>
                    <a:pt x="2013430" y="332215"/>
                  </a:lnTo>
                  <a:lnTo>
                    <a:pt x="1602796" y="503504"/>
                  </a:lnTo>
                  <a:lnTo>
                    <a:pt x="1205409" y="749429"/>
                  </a:lnTo>
                  <a:lnTo>
                    <a:pt x="794775" y="645721"/>
                  </a:lnTo>
                  <a:lnTo>
                    <a:pt x="410633" y="584516"/>
                  </a:lnTo>
                  <a:lnTo>
                    <a:pt x="0" y="6305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306080" y="3660114"/>
              <a:ext cx="4437495" cy="1644502"/>
            </a:xfrm>
            <a:custGeom>
              <a:avLst/>
              <a:pathLst>
                <a:path w="4437495" h="1644502">
                  <a:moveTo>
                    <a:pt x="0" y="1644502"/>
                  </a:moveTo>
                  <a:lnTo>
                    <a:pt x="410633" y="1515433"/>
                  </a:lnTo>
                  <a:lnTo>
                    <a:pt x="794775" y="1494624"/>
                  </a:lnTo>
                  <a:lnTo>
                    <a:pt x="1205409" y="1514166"/>
                  </a:lnTo>
                  <a:lnTo>
                    <a:pt x="1602796" y="1171602"/>
                  </a:lnTo>
                  <a:lnTo>
                    <a:pt x="2013430" y="909988"/>
                  </a:lnTo>
                  <a:lnTo>
                    <a:pt x="2410818" y="645627"/>
                  </a:lnTo>
                  <a:lnTo>
                    <a:pt x="2821452" y="440176"/>
                  </a:lnTo>
                  <a:lnTo>
                    <a:pt x="3232086" y="314559"/>
                  </a:lnTo>
                  <a:lnTo>
                    <a:pt x="3629474" y="202253"/>
                  </a:lnTo>
                  <a:lnTo>
                    <a:pt x="4040108" y="238129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306080" y="4352703"/>
              <a:ext cx="2410818" cy="951913"/>
            </a:xfrm>
            <a:custGeom>
              <a:avLst/>
              <a:pathLst>
                <a:path w="2410818" h="951913">
                  <a:moveTo>
                    <a:pt x="0" y="951913"/>
                  </a:moveTo>
                  <a:lnTo>
                    <a:pt x="410633" y="781456"/>
                  </a:lnTo>
                  <a:lnTo>
                    <a:pt x="794775" y="860669"/>
                  </a:lnTo>
                  <a:lnTo>
                    <a:pt x="1205409" y="771385"/>
                  </a:lnTo>
                  <a:lnTo>
                    <a:pt x="1602796" y="431655"/>
                  </a:lnTo>
                  <a:lnTo>
                    <a:pt x="2013430" y="119797"/>
                  </a:lnTo>
                  <a:lnTo>
                    <a:pt x="241081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5"/>
            <p:cNvSpPr/>
            <p:nvPr/>
          </p:nvSpPr>
          <p:spPr>
            <a:xfrm>
              <a:off x="1088593" y="5323064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1130654" y="53448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1499227" y="519399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1541288" y="521579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1980820" y="5173187"/>
              <a:ext cx="240071" cy="184483"/>
            </a:xfrm>
            <a:custGeom>
              <a:avLst/>
              <a:pathLst>
                <a:path w="240071" h="184483">
                  <a:moveTo>
                    <a:pt x="25236" y="184483"/>
                  </a:moveTo>
                  <a:lnTo>
                    <a:pt x="214834" y="184483"/>
                  </a:lnTo>
                  <a:lnTo>
                    <a:pt x="213818" y="184462"/>
                  </a:lnTo>
                  <a:lnTo>
                    <a:pt x="217876" y="184299"/>
                  </a:lnTo>
                  <a:lnTo>
                    <a:pt x="221856" y="183486"/>
                  </a:lnTo>
                  <a:lnTo>
                    <a:pt x="225653" y="182046"/>
                  </a:lnTo>
                  <a:lnTo>
                    <a:pt x="229171" y="180015"/>
                  </a:lnTo>
                  <a:lnTo>
                    <a:pt x="232317" y="177447"/>
                  </a:lnTo>
                  <a:lnTo>
                    <a:pt x="235010" y="174407"/>
                  </a:lnTo>
                  <a:lnTo>
                    <a:pt x="237180" y="170974"/>
                  </a:lnTo>
                  <a:lnTo>
                    <a:pt x="238772" y="167237"/>
                  </a:lnTo>
                  <a:lnTo>
                    <a:pt x="239744" y="163294"/>
                  </a:lnTo>
                  <a:lnTo>
                    <a:pt x="240071" y="159246"/>
                  </a:lnTo>
                  <a:lnTo>
                    <a:pt x="240071" y="25236"/>
                  </a:lnTo>
                  <a:lnTo>
                    <a:pt x="239744" y="21188"/>
                  </a:lnTo>
                  <a:lnTo>
                    <a:pt x="238772" y="17245"/>
                  </a:lnTo>
                  <a:lnTo>
                    <a:pt x="237180" y="13508"/>
                  </a:lnTo>
                  <a:lnTo>
                    <a:pt x="235010" y="10075"/>
                  </a:lnTo>
                  <a:lnTo>
                    <a:pt x="232317" y="7035"/>
                  </a:lnTo>
                  <a:lnTo>
                    <a:pt x="229171" y="4467"/>
                  </a:lnTo>
                  <a:lnTo>
                    <a:pt x="225653" y="2436"/>
                  </a:lnTo>
                  <a:lnTo>
                    <a:pt x="221856" y="996"/>
                  </a:lnTo>
                  <a:lnTo>
                    <a:pt x="217876" y="184"/>
                  </a:lnTo>
                  <a:lnTo>
                    <a:pt x="214834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2022881" y="5213057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2294002" y="519272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2336063" y="521452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2691390" y="485016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2733451" y="48719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39,52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3102024" y="458855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3144085" y="4610348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39,95</a:t>
              </a:r>
            </a:p>
          </p:txBody>
        </p:sp>
        <p:sp>
          <p:nvSpPr>
            <p:cNvPr id="32" name="pg27"/>
            <p:cNvSpPr/>
            <p:nvPr/>
          </p:nvSpPr>
          <p:spPr>
            <a:xfrm>
              <a:off x="3499412" y="432419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3541473" y="4345987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40,38</a:t>
              </a:r>
            </a:p>
          </p:txBody>
        </p:sp>
        <p:sp>
          <p:nvSpPr>
            <p:cNvPr id="34" name="pg29"/>
            <p:cNvSpPr/>
            <p:nvPr/>
          </p:nvSpPr>
          <p:spPr>
            <a:xfrm>
              <a:off x="3910045" y="41187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0"/>
            <p:cNvSpPr/>
            <p:nvPr/>
          </p:nvSpPr>
          <p:spPr>
            <a:xfrm>
              <a:off x="3952107" y="41405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40,72</a:t>
              </a:r>
            </a:p>
          </p:txBody>
        </p:sp>
        <p:sp>
          <p:nvSpPr>
            <p:cNvPr id="36" name="pg31"/>
            <p:cNvSpPr/>
            <p:nvPr/>
          </p:nvSpPr>
          <p:spPr>
            <a:xfrm>
              <a:off x="4320679" y="399312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2"/>
            <p:cNvSpPr/>
            <p:nvPr/>
          </p:nvSpPr>
          <p:spPr>
            <a:xfrm>
              <a:off x="4362741" y="401492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40,92</a:t>
              </a:r>
            </a:p>
          </p:txBody>
        </p:sp>
        <p:sp>
          <p:nvSpPr>
            <p:cNvPr id="38" name="pg33"/>
            <p:cNvSpPr/>
            <p:nvPr/>
          </p:nvSpPr>
          <p:spPr>
            <a:xfrm>
              <a:off x="4718067" y="388081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4"/>
            <p:cNvSpPr/>
            <p:nvPr/>
          </p:nvSpPr>
          <p:spPr>
            <a:xfrm>
              <a:off x="4760128" y="390261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41,11</a:t>
              </a:r>
            </a:p>
          </p:txBody>
        </p:sp>
        <p:sp>
          <p:nvSpPr>
            <p:cNvPr id="40" name="pg35"/>
            <p:cNvSpPr/>
            <p:nvPr/>
          </p:nvSpPr>
          <p:spPr>
            <a:xfrm>
              <a:off x="5128701" y="391669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5170762" y="393849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41,05</a:t>
              </a:r>
            </a:p>
          </p:txBody>
        </p:sp>
        <p:sp>
          <p:nvSpPr>
            <p:cNvPr id="42" name="pg37"/>
            <p:cNvSpPr/>
            <p:nvPr/>
          </p:nvSpPr>
          <p:spPr>
            <a:xfrm>
              <a:off x="5526089" y="367856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38"/>
            <p:cNvSpPr/>
            <p:nvPr/>
          </p:nvSpPr>
          <p:spPr>
            <a:xfrm>
              <a:off x="5568150" y="370036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41,44</a:t>
              </a:r>
            </a:p>
          </p:txBody>
        </p:sp>
        <p:sp>
          <p:nvSpPr>
            <p:cNvPr id="44" name="pg39"/>
            <p:cNvSpPr/>
            <p:nvPr/>
          </p:nvSpPr>
          <p:spPr>
            <a:xfrm>
              <a:off x="1088593" y="499099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0"/>
            <p:cNvSpPr/>
            <p:nvPr/>
          </p:nvSpPr>
          <p:spPr>
            <a:xfrm>
              <a:off x="1130654" y="501279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46" name="pg41"/>
            <p:cNvSpPr/>
            <p:nvPr/>
          </p:nvSpPr>
          <p:spPr>
            <a:xfrm>
              <a:off x="1499227" y="48205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2"/>
            <p:cNvSpPr/>
            <p:nvPr/>
          </p:nvSpPr>
          <p:spPr>
            <a:xfrm>
              <a:off x="1541288" y="48423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39,03</a:t>
              </a:r>
            </a:p>
          </p:txBody>
        </p:sp>
        <p:sp>
          <p:nvSpPr>
            <p:cNvPr id="48" name="pg43"/>
            <p:cNvSpPr/>
            <p:nvPr/>
          </p:nvSpPr>
          <p:spPr>
            <a:xfrm>
              <a:off x="1922356" y="489975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1964417" y="4921548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38,9</a:t>
              </a:r>
            </a:p>
          </p:txBody>
        </p:sp>
        <p:sp>
          <p:nvSpPr>
            <p:cNvPr id="50" name="pg45"/>
            <p:cNvSpPr/>
            <p:nvPr/>
          </p:nvSpPr>
          <p:spPr>
            <a:xfrm>
              <a:off x="2294002" y="4810468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6"/>
            <p:cNvSpPr/>
            <p:nvPr/>
          </p:nvSpPr>
          <p:spPr>
            <a:xfrm>
              <a:off x="2336063" y="483226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39,05</a:t>
              </a:r>
            </a:p>
          </p:txBody>
        </p:sp>
        <p:sp>
          <p:nvSpPr>
            <p:cNvPr id="52" name="pg47"/>
            <p:cNvSpPr/>
            <p:nvPr/>
          </p:nvSpPr>
          <p:spPr>
            <a:xfrm>
              <a:off x="2730377" y="447073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2772438" y="449253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</a:t>
              </a:r>
            </a:p>
          </p:txBody>
        </p:sp>
        <p:sp>
          <p:nvSpPr>
            <p:cNvPr id="54" name="pg49"/>
            <p:cNvSpPr/>
            <p:nvPr/>
          </p:nvSpPr>
          <p:spPr>
            <a:xfrm>
              <a:off x="3102024" y="415887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0"/>
            <p:cNvSpPr/>
            <p:nvPr/>
          </p:nvSpPr>
          <p:spPr>
            <a:xfrm>
              <a:off x="3144085" y="418067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40,11</a:t>
              </a:r>
            </a:p>
          </p:txBody>
        </p:sp>
        <p:sp>
          <p:nvSpPr>
            <p:cNvPr id="56" name="pg51"/>
            <p:cNvSpPr/>
            <p:nvPr/>
          </p:nvSpPr>
          <p:spPr>
            <a:xfrm>
              <a:off x="3499412" y="403908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2"/>
            <p:cNvSpPr/>
            <p:nvPr/>
          </p:nvSpPr>
          <p:spPr>
            <a:xfrm>
              <a:off x="3541473" y="4060879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40,31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804643" y="510621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39B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04643" y="449461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04643" y="3884444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41B</a:t>
              </a:r>
            </a:p>
          </p:txBody>
        </p:sp>
        <p:sp>
          <p:nvSpPr>
            <p:cNvPr id="61" name="tx56"/>
            <p:cNvSpPr/>
            <p:nvPr/>
          </p:nvSpPr>
          <p:spPr>
            <a:xfrm>
              <a:off x="804643" y="3272785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42B</a:t>
              </a:r>
            </a:p>
          </p:txBody>
        </p:sp>
        <p:sp>
          <p:nvSpPr>
            <p:cNvPr id="62" name="tx57"/>
            <p:cNvSpPr/>
            <p:nvPr/>
          </p:nvSpPr>
          <p:spPr>
            <a:xfrm>
              <a:off x="804643" y="265957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43B</a:t>
              </a:r>
            </a:p>
          </p:txBody>
        </p:sp>
        <p:sp>
          <p:nvSpPr>
            <p:cNvPr id="63" name="pl58"/>
            <p:cNvSpPr/>
            <p:nvPr/>
          </p:nvSpPr>
          <p:spPr>
            <a:xfrm>
              <a:off x="1049411" y="5151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049411" y="4540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049411" y="39284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049411" y="3316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049411" y="2705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71671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251148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3319511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412753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493555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574357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69"/>
            <p:cNvSpPr/>
            <p:nvPr/>
          </p:nvSpPr>
          <p:spPr>
            <a:xfrm>
              <a:off x="1635394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75" name="tx70"/>
            <p:cNvSpPr/>
            <p:nvPr/>
          </p:nvSpPr>
          <p:spPr>
            <a:xfrm>
              <a:off x="2423383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3238161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4025823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485081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5645290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3482486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81" name="tx76"/>
            <p:cNvSpPr/>
            <p:nvPr/>
          </p:nvSpPr>
          <p:spPr>
            <a:xfrm rot="-5400000">
              <a:off x="155931" y="396729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82" name="rc77"/>
            <p:cNvSpPr/>
            <p:nvPr/>
          </p:nvSpPr>
          <p:spPr>
            <a:xfrm>
              <a:off x="2280753" y="6155456"/>
              <a:ext cx="248814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78"/>
            <p:cNvSpPr/>
            <p:nvPr/>
          </p:nvSpPr>
          <p:spPr>
            <a:xfrm>
              <a:off x="2350342" y="62250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237228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5" name="rc80"/>
            <p:cNvSpPr/>
            <p:nvPr/>
          </p:nvSpPr>
          <p:spPr>
            <a:xfrm>
              <a:off x="352787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354981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2"/>
            <p:cNvSpPr/>
            <p:nvPr/>
          </p:nvSpPr>
          <p:spPr>
            <a:xfrm>
              <a:off x="263938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3816917" y="6289292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2294897" y="2168244"/>
              <a:ext cx="2459861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acumulada em 12 meses</a:t>
              </a:r>
            </a:p>
          </p:txBody>
        </p:sp>
        <p:sp>
          <p:nvSpPr>
            <p:cNvPr id="90" name="rc85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605911" y="5270929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6605911" y="4545394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6605911" y="3819860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6605911" y="3094325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0"/>
            <p:cNvSpPr/>
            <p:nvPr/>
          </p:nvSpPr>
          <p:spPr>
            <a:xfrm>
              <a:off x="6826181" y="2559813"/>
              <a:ext cx="4405399" cy="2820725"/>
            </a:xfrm>
            <a:custGeom>
              <a:avLst/>
              <a:pathLst>
                <a:path w="4405399" h="2820725">
                  <a:moveTo>
                    <a:pt x="0" y="1779764"/>
                  </a:moveTo>
                  <a:lnTo>
                    <a:pt x="407663" y="2077223"/>
                  </a:lnTo>
                  <a:lnTo>
                    <a:pt x="789026" y="2172169"/>
                  </a:lnTo>
                  <a:lnTo>
                    <a:pt x="1196690" y="1967619"/>
                  </a:lnTo>
                  <a:lnTo>
                    <a:pt x="1591203" y="782354"/>
                  </a:lnTo>
                  <a:lnTo>
                    <a:pt x="1998867" y="1382312"/>
                  </a:lnTo>
                  <a:lnTo>
                    <a:pt x="2393381" y="1057191"/>
                  </a:lnTo>
                  <a:lnTo>
                    <a:pt x="2801044" y="1376962"/>
                  </a:lnTo>
                  <a:lnTo>
                    <a:pt x="3208708" y="1396883"/>
                  </a:lnTo>
                  <a:lnTo>
                    <a:pt x="3603222" y="347118"/>
                  </a:lnTo>
                  <a:lnTo>
                    <a:pt x="4010885" y="690127"/>
                  </a:lnTo>
                  <a:lnTo>
                    <a:pt x="4405399" y="0"/>
                  </a:lnTo>
                  <a:lnTo>
                    <a:pt x="4405399" y="829299"/>
                  </a:lnTo>
                  <a:lnTo>
                    <a:pt x="4010885" y="1462002"/>
                  </a:lnTo>
                  <a:lnTo>
                    <a:pt x="3603222" y="1147534"/>
                  </a:lnTo>
                  <a:lnTo>
                    <a:pt x="3208708" y="2109949"/>
                  </a:lnTo>
                  <a:lnTo>
                    <a:pt x="2801044" y="2091686"/>
                  </a:lnTo>
                  <a:lnTo>
                    <a:pt x="2393381" y="1798522"/>
                  </a:lnTo>
                  <a:lnTo>
                    <a:pt x="1998867" y="2096591"/>
                  </a:lnTo>
                  <a:lnTo>
                    <a:pt x="1591203" y="1546555"/>
                  </a:lnTo>
                  <a:lnTo>
                    <a:pt x="1196690" y="2633195"/>
                  </a:lnTo>
                  <a:lnTo>
                    <a:pt x="789026" y="2820725"/>
                  </a:lnTo>
                  <a:lnTo>
                    <a:pt x="407663" y="2733679"/>
                  </a:lnTo>
                  <a:lnTo>
                    <a:pt x="0" y="2460971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826181" y="2559813"/>
              <a:ext cx="4405399" cy="2172169"/>
            </a:xfrm>
            <a:custGeom>
              <a:avLst/>
              <a:pathLst>
                <a:path w="4405399" h="2172169">
                  <a:moveTo>
                    <a:pt x="0" y="1779764"/>
                  </a:moveTo>
                  <a:lnTo>
                    <a:pt x="407663" y="2077223"/>
                  </a:lnTo>
                  <a:lnTo>
                    <a:pt x="789026" y="2172169"/>
                  </a:lnTo>
                  <a:lnTo>
                    <a:pt x="1196690" y="1967619"/>
                  </a:lnTo>
                  <a:lnTo>
                    <a:pt x="1591203" y="782354"/>
                  </a:lnTo>
                  <a:lnTo>
                    <a:pt x="1998867" y="1382312"/>
                  </a:lnTo>
                  <a:lnTo>
                    <a:pt x="2393381" y="1057191"/>
                  </a:lnTo>
                  <a:lnTo>
                    <a:pt x="2801044" y="1376962"/>
                  </a:lnTo>
                  <a:lnTo>
                    <a:pt x="3208708" y="1396883"/>
                  </a:lnTo>
                  <a:lnTo>
                    <a:pt x="3603222" y="347118"/>
                  </a:lnTo>
                  <a:lnTo>
                    <a:pt x="4010885" y="690127"/>
                  </a:lnTo>
                  <a:lnTo>
                    <a:pt x="440539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826181" y="3389113"/>
              <a:ext cx="4405399" cy="1991425"/>
            </a:xfrm>
            <a:custGeom>
              <a:avLst/>
              <a:pathLst>
                <a:path w="4405399" h="1991425">
                  <a:moveTo>
                    <a:pt x="4405399" y="0"/>
                  </a:moveTo>
                  <a:lnTo>
                    <a:pt x="4010885" y="632702"/>
                  </a:lnTo>
                  <a:lnTo>
                    <a:pt x="3603222" y="318234"/>
                  </a:lnTo>
                  <a:lnTo>
                    <a:pt x="3208708" y="1280650"/>
                  </a:lnTo>
                  <a:lnTo>
                    <a:pt x="2801044" y="1262386"/>
                  </a:lnTo>
                  <a:lnTo>
                    <a:pt x="2393381" y="969223"/>
                  </a:lnTo>
                  <a:lnTo>
                    <a:pt x="1998867" y="1267291"/>
                  </a:lnTo>
                  <a:lnTo>
                    <a:pt x="1591203" y="717255"/>
                  </a:lnTo>
                  <a:lnTo>
                    <a:pt x="1196690" y="1803896"/>
                  </a:lnTo>
                  <a:lnTo>
                    <a:pt x="789026" y="1991425"/>
                  </a:lnTo>
                  <a:lnTo>
                    <a:pt x="407663" y="1904379"/>
                  </a:lnTo>
                  <a:lnTo>
                    <a:pt x="0" y="16316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826181" y="3494024"/>
              <a:ext cx="4405399" cy="2015593"/>
            </a:xfrm>
            <a:custGeom>
              <a:avLst/>
              <a:pathLst>
                <a:path w="4405399" h="2015593">
                  <a:moveTo>
                    <a:pt x="0" y="2015593"/>
                  </a:moveTo>
                  <a:lnTo>
                    <a:pt x="407663" y="1981564"/>
                  </a:lnTo>
                  <a:lnTo>
                    <a:pt x="789026" y="1644514"/>
                  </a:lnTo>
                  <a:lnTo>
                    <a:pt x="1196690" y="1288930"/>
                  </a:lnTo>
                  <a:lnTo>
                    <a:pt x="1591203" y="1584709"/>
                  </a:lnTo>
                  <a:lnTo>
                    <a:pt x="1998867" y="1839641"/>
                  </a:lnTo>
                  <a:lnTo>
                    <a:pt x="2393381" y="1538903"/>
                  </a:lnTo>
                  <a:lnTo>
                    <a:pt x="2801044" y="1612447"/>
                  </a:lnTo>
                  <a:lnTo>
                    <a:pt x="3208708" y="1315883"/>
                  </a:lnTo>
                  <a:lnTo>
                    <a:pt x="3603222" y="257165"/>
                  </a:lnTo>
                  <a:lnTo>
                    <a:pt x="4010885" y="0"/>
                  </a:lnTo>
                  <a:lnTo>
                    <a:pt x="4405399" y="421983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6826181" y="3735471"/>
              <a:ext cx="2393381" cy="1716266"/>
            </a:xfrm>
            <a:custGeom>
              <a:avLst/>
              <a:pathLst>
                <a:path w="2393381" h="1716266">
                  <a:moveTo>
                    <a:pt x="0" y="944709"/>
                  </a:moveTo>
                  <a:lnTo>
                    <a:pt x="407663" y="1066148"/>
                  </a:lnTo>
                  <a:lnTo>
                    <a:pt x="789026" y="1716266"/>
                  </a:lnTo>
                  <a:lnTo>
                    <a:pt x="1196690" y="694464"/>
                  </a:lnTo>
                  <a:lnTo>
                    <a:pt x="1591203" y="0"/>
                  </a:lnTo>
                  <a:lnTo>
                    <a:pt x="1998867" y="365132"/>
                  </a:lnTo>
                  <a:lnTo>
                    <a:pt x="2393381" y="823789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6826181" y="2974463"/>
              <a:ext cx="4405399" cy="2081797"/>
            </a:xfrm>
            <a:custGeom>
              <a:avLst/>
              <a:pathLst>
                <a:path w="4405399" h="2081797">
                  <a:moveTo>
                    <a:pt x="0" y="1705718"/>
                  </a:moveTo>
                  <a:lnTo>
                    <a:pt x="407663" y="1990801"/>
                  </a:lnTo>
                  <a:lnTo>
                    <a:pt x="789026" y="2081797"/>
                  </a:lnTo>
                  <a:lnTo>
                    <a:pt x="1196690" y="1885757"/>
                  </a:lnTo>
                  <a:lnTo>
                    <a:pt x="1591203" y="749805"/>
                  </a:lnTo>
                  <a:lnTo>
                    <a:pt x="1998867" y="1324801"/>
                  </a:lnTo>
                  <a:lnTo>
                    <a:pt x="2393381" y="1013207"/>
                  </a:lnTo>
                  <a:lnTo>
                    <a:pt x="2801044" y="1319674"/>
                  </a:lnTo>
                  <a:lnTo>
                    <a:pt x="3208708" y="1338766"/>
                  </a:lnTo>
                  <a:lnTo>
                    <a:pt x="3603222" y="332676"/>
                  </a:lnTo>
                  <a:lnTo>
                    <a:pt x="4010885" y="661414"/>
                  </a:lnTo>
                  <a:lnTo>
                    <a:pt x="440539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1" name="tx96"/>
            <p:cNvSpPr/>
            <p:nvPr/>
          </p:nvSpPr>
          <p:spPr>
            <a:xfrm>
              <a:off x="6292476" y="5225388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6292476" y="4499853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3.3B</a:t>
              </a:r>
            </a:p>
          </p:txBody>
        </p:sp>
        <p:sp>
          <p:nvSpPr>
            <p:cNvPr id="103" name="tx98"/>
            <p:cNvSpPr/>
            <p:nvPr/>
          </p:nvSpPr>
          <p:spPr>
            <a:xfrm>
              <a:off x="6292476" y="3774319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3.6B</a:t>
              </a:r>
            </a:p>
          </p:txBody>
        </p:sp>
        <p:sp>
          <p:nvSpPr>
            <p:cNvPr id="104" name="tx99"/>
            <p:cNvSpPr/>
            <p:nvPr/>
          </p:nvSpPr>
          <p:spPr>
            <a:xfrm>
              <a:off x="6292476" y="3048784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3.9B</a:t>
              </a:r>
            </a:p>
          </p:txBody>
        </p:sp>
        <p:sp>
          <p:nvSpPr>
            <p:cNvPr id="105" name="pl100"/>
            <p:cNvSpPr/>
            <p:nvPr/>
          </p:nvSpPr>
          <p:spPr>
            <a:xfrm>
              <a:off x="6571117" y="52709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6571117" y="45453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6571117" y="38198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6571117" y="3094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4"/>
            <p:cNvSpPr/>
            <p:nvPr/>
          </p:nvSpPr>
          <p:spPr>
            <a:xfrm>
              <a:off x="7233845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802287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882504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962722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10429403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11231580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0"/>
            <p:cNvSpPr/>
            <p:nvPr/>
          </p:nvSpPr>
          <p:spPr>
            <a:xfrm>
              <a:off x="7152525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16" name="tx111"/>
            <p:cNvSpPr/>
            <p:nvPr/>
          </p:nvSpPr>
          <p:spPr>
            <a:xfrm>
              <a:off x="7934765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17" name="tx112"/>
            <p:cNvSpPr/>
            <p:nvPr/>
          </p:nvSpPr>
          <p:spPr>
            <a:xfrm>
              <a:off x="8743699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18" name="tx113"/>
            <p:cNvSpPr/>
            <p:nvPr/>
          </p:nvSpPr>
          <p:spPr>
            <a:xfrm>
              <a:off x="9525517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19" name="tx114"/>
            <p:cNvSpPr/>
            <p:nvPr/>
          </p:nvSpPr>
          <p:spPr>
            <a:xfrm>
              <a:off x="1034466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20" name="tx115"/>
            <p:cNvSpPr/>
            <p:nvPr/>
          </p:nvSpPr>
          <p:spPr>
            <a:xfrm>
              <a:off x="11133294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8986539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2" name="tx117"/>
            <p:cNvSpPr/>
            <p:nvPr/>
          </p:nvSpPr>
          <p:spPr>
            <a:xfrm rot="-5400000">
              <a:off x="5642331" y="396729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123" name="rc118"/>
            <p:cNvSpPr/>
            <p:nvPr/>
          </p:nvSpPr>
          <p:spPr>
            <a:xfrm>
              <a:off x="7094949" y="6155456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19"/>
            <p:cNvSpPr/>
            <p:nvPr/>
          </p:nvSpPr>
          <p:spPr>
            <a:xfrm>
              <a:off x="7164538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5" name="pl120"/>
            <p:cNvSpPr/>
            <p:nvPr/>
          </p:nvSpPr>
          <p:spPr>
            <a:xfrm>
              <a:off x="718648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rc121"/>
            <p:cNvSpPr/>
            <p:nvPr/>
          </p:nvSpPr>
          <p:spPr>
            <a:xfrm>
              <a:off x="8474910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7" name="pl122"/>
            <p:cNvSpPr/>
            <p:nvPr/>
          </p:nvSpPr>
          <p:spPr>
            <a:xfrm>
              <a:off x="8496856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rc123"/>
            <p:cNvSpPr/>
            <p:nvPr/>
          </p:nvSpPr>
          <p:spPr>
            <a:xfrm>
              <a:off x="978528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9" name="pl124"/>
            <p:cNvSpPr/>
            <p:nvPr/>
          </p:nvSpPr>
          <p:spPr>
            <a:xfrm>
              <a:off x="980722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0" name="tx125"/>
            <p:cNvSpPr/>
            <p:nvPr/>
          </p:nvSpPr>
          <p:spPr>
            <a:xfrm>
              <a:off x="7453583" y="62892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763955" y="62892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32" name="tx127"/>
            <p:cNvSpPr/>
            <p:nvPr/>
          </p:nvSpPr>
          <p:spPr>
            <a:xfrm>
              <a:off x="1007432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133" name="tx128"/>
            <p:cNvSpPr/>
            <p:nvPr/>
          </p:nvSpPr>
          <p:spPr>
            <a:xfrm>
              <a:off x="8525782" y="2168244"/>
              <a:ext cx="100619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</p:grpSp>
      <p:sp>
        <p:nvSpPr>
          <p:cNvPr id="134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R$ 40,31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jul/24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5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R$ 40,38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ago/24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6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- R$ -0,07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37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R$ 41,44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para Dez/24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06/08/24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X Projetado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X Projetado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12M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-163,53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177,92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39.523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40.111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39.951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7,20 %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159,57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40.306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-236,35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-76,78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40.924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41.049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41.439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06/08/24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6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9388" y="2424975"/>
              <a:ext cx="4752159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6"/>
            <p:cNvSpPr/>
            <p:nvPr/>
          </p:nvSpPr>
          <p:spPr>
            <a:xfrm>
              <a:off x="1315396" y="2576952"/>
              <a:ext cx="4320144" cy="3014320"/>
            </a:xfrm>
            <a:custGeom>
              <a:avLst/>
              <a:pathLst>
                <a:path w="4320144" h="3014320">
                  <a:moveTo>
                    <a:pt x="0" y="3000230"/>
                  </a:moveTo>
                  <a:lnTo>
                    <a:pt x="399774" y="2755457"/>
                  </a:lnTo>
                  <a:lnTo>
                    <a:pt x="773757" y="2513274"/>
                  </a:lnTo>
                  <a:lnTo>
                    <a:pt x="1173531" y="2264916"/>
                  </a:lnTo>
                  <a:lnTo>
                    <a:pt x="1560410" y="1981464"/>
                  </a:lnTo>
                  <a:lnTo>
                    <a:pt x="1960185" y="1712461"/>
                  </a:lnTo>
                  <a:lnTo>
                    <a:pt x="2347063" y="1437358"/>
                  </a:lnTo>
                  <a:lnTo>
                    <a:pt x="2746838" y="1171342"/>
                  </a:lnTo>
                  <a:lnTo>
                    <a:pt x="3146613" y="906412"/>
                  </a:lnTo>
                  <a:lnTo>
                    <a:pt x="3533491" y="608695"/>
                  </a:lnTo>
                  <a:lnTo>
                    <a:pt x="3933266" y="322124"/>
                  </a:lnTo>
                  <a:lnTo>
                    <a:pt x="4320144" y="0"/>
                  </a:lnTo>
                  <a:lnTo>
                    <a:pt x="4320144" y="176716"/>
                  </a:lnTo>
                  <a:lnTo>
                    <a:pt x="3933266" y="481379"/>
                  </a:lnTo>
                  <a:lnTo>
                    <a:pt x="3533491" y="752417"/>
                  </a:lnTo>
                  <a:lnTo>
                    <a:pt x="3146613" y="1033996"/>
                  </a:lnTo>
                  <a:lnTo>
                    <a:pt x="2746838" y="1284566"/>
                  </a:lnTo>
                  <a:lnTo>
                    <a:pt x="2347063" y="1536163"/>
                  </a:lnTo>
                  <a:lnTo>
                    <a:pt x="1960185" y="1796354"/>
                  </a:lnTo>
                  <a:lnTo>
                    <a:pt x="1560410" y="2050776"/>
                  </a:lnTo>
                  <a:lnTo>
                    <a:pt x="1173531" y="2318864"/>
                  </a:lnTo>
                  <a:lnTo>
                    <a:pt x="773757" y="2553760"/>
                  </a:lnTo>
                  <a:lnTo>
                    <a:pt x="399774" y="2782815"/>
                  </a:lnTo>
                  <a:lnTo>
                    <a:pt x="0" y="3014320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15396" y="2576952"/>
              <a:ext cx="4320144" cy="3000230"/>
            </a:xfrm>
            <a:custGeom>
              <a:avLst/>
              <a:pathLst>
                <a:path w="4320144" h="3000230">
                  <a:moveTo>
                    <a:pt x="0" y="3000230"/>
                  </a:moveTo>
                  <a:lnTo>
                    <a:pt x="399774" y="2755457"/>
                  </a:lnTo>
                  <a:lnTo>
                    <a:pt x="773757" y="2513274"/>
                  </a:lnTo>
                  <a:lnTo>
                    <a:pt x="1173531" y="2264916"/>
                  </a:lnTo>
                  <a:lnTo>
                    <a:pt x="1560410" y="1981464"/>
                  </a:lnTo>
                  <a:lnTo>
                    <a:pt x="1960185" y="1712461"/>
                  </a:lnTo>
                  <a:lnTo>
                    <a:pt x="2347063" y="1437358"/>
                  </a:lnTo>
                  <a:lnTo>
                    <a:pt x="2746838" y="1171342"/>
                  </a:lnTo>
                  <a:lnTo>
                    <a:pt x="3146613" y="906412"/>
                  </a:lnTo>
                  <a:lnTo>
                    <a:pt x="3533491" y="608695"/>
                  </a:lnTo>
                  <a:lnTo>
                    <a:pt x="3933266" y="322124"/>
                  </a:lnTo>
                  <a:lnTo>
                    <a:pt x="432014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15396" y="2753668"/>
              <a:ext cx="4320144" cy="2837604"/>
            </a:xfrm>
            <a:custGeom>
              <a:avLst/>
              <a:pathLst>
                <a:path w="4320144" h="2837604">
                  <a:moveTo>
                    <a:pt x="4320144" y="0"/>
                  </a:moveTo>
                  <a:lnTo>
                    <a:pt x="3933266" y="304663"/>
                  </a:lnTo>
                  <a:lnTo>
                    <a:pt x="3533491" y="575701"/>
                  </a:lnTo>
                  <a:lnTo>
                    <a:pt x="3146613" y="857280"/>
                  </a:lnTo>
                  <a:lnTo>
                    <a:pt x="2746838" y="1107850"/>
                  </a:lnTo>
                  <a:lnTo>
                    <a:pt x="2347063" y="1359447"/>
                  </a:lnTo>
                  <a:lnTo>
                    <a:pt x="1960185" y="1619638"/>
                  </a:lnTo>
                  <a:lnTo>
                    <a:pt x="1560410" y="1874060"/>
                  </a:lnTo>
                  <a:lnTo>
                    <a:pt x="1173531" y="2142148"/>
                  </a:lnTo>
                  <a:lnTo>
                    <a:pt x="773757" y="2377043"/>
                  </a:lnTo>
                  <a:lnTo>
                    <a:pt x="399774" y="2606099"/>
                  </a:lnTo>
                  <a:lnTo>
                    <a:pt x="0" y="283760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15396" y="2665310"/>
              <a:ext cx="4320144" cy="2918917"/>
            </a:xfrm>
            <a:custGeom>
              <a:avLst/>
              <a:pathLst>
                <a:path w="4320144" h="2918917">
                  <a:moveTo>
                    <a:pt x="0" y="2918917"/>
                  </a:moveTo>
                  <a:lnTo>
                    <a:pt x="399774" y="2680778"/>
                  </a:lnTo>
                  <a:lnTo>
                    <a:pt x="773757" y="2445159"/>
                  </a:lnTo>
                  <a:lnTo>
                    <a:pt x="1173531" y="2203532"/>
                  </a:lnTo>
                  <a:lnTo>
                    <a:pt x="1560410" y="1927762"/>
                  </a:lnTo>
                  <a:lnTo>
                    <a:pt x="1960185" y="1666050"/>
                  </a:lnTo>
                  <a:lnTo>
                    <a:pt x="2347063" y="1398403"/>
                  </a:lnTo>
                  <a:lnTo>
                    <a:pt x="2746838" y="1139596"/>
                  </a:lnTo>
                  <a:lnTo>
                    <a:pt x="3146613" y="881846"/>
                  </a:lnTo>
                  <a:lnTo>
                    <a:pt x="3533491" y="592198"/>
                  </a:lnTo>
                  <a:lnTo>
                    <a:pt x="3933266" y="313393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315396" y="2897741"/>
              <a:ext cx="4320144" cy="2718733"/>
            </a:xfrm>
            <a:custGeom>
              <a:avLst/>
              <a:pathLst>
                <a:path w="4320144" h="2718733">
                  <a:moveTo>
                    <a:pt x="0" y="2718733"/>
                  </a:moveTo>
                  <a:lnTo>
                    <a:pt x="399774" y="2497076"/>
                  </a:lnTo>
                  <a:lnTo>
                    <a:pt x="773757" y="2265079"/>
                  </a:lnTo>
                  <a:lnTo>
                    <a:pt x="1173531" y="2020421"/>
                  </a:lnTo>
                  <a:lnTo>
                    <a:pt x="1560410" y="1784837"/>
                  </a:lnTo>
                  <a:lnTo>
                    <a:pt x="1960185" y="1556522"/>
                  </a:lnTo>
                  <a:lnTo>
                    <a:pt x="2347063" y="1320357"/>
                  </a:lnTo>
                  <a:lnTo>
                    <a:pt x="2746838" y="1086343"/>
                  </a:lnTo>
                  <a:lnTo>
                    <a:pt x="3146613" y="843759"/>
                  </a:lnTo>
                  <a:lnTo>
                    <a:pt x="3533491" y="567539"/>
                  </a:lnTo>
                  <a:lnTo>
                    <a:pt x="3933266" y="282524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15396" y="4062607"/>
              <a:ext cx="2347063" cy="1521619"/>
            </a:xfrm>
            <a:custGeom>
              <a:avLst/>
              <a:pathLst>
                <a:path w="2347063" h="1521619">
                  <a:moveTo>
                    <a:pt x="0" y="1521619"/>
                  </a:moveTo>
                  <a:lnTo>
                    <a:pt x="399774" y="1277183"/>
                  </a:lnTo>
                  <a:lnTo>
                    <a:pt x="773757" y="1052473"/>
                  </a:lnTo>
                  <a:lnTo>
                    <a:pt x="1173531" y="796863"/>
                  </a:lnTo>
                  <a:lnTo>
                    <a:pt x="1560410" y="521091"/>
                  </a:lnTo>
                  <a:lnTo>
                    <a:pt x="1960185" y="254847"/>
                  </a:lnTo>
                  <a:lnTo>
                    <a:pt x="2347063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099388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814133" y="5064490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814133" y="433732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814133" y="3610100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1" name="tx16"/>
            <p:cNvSpPr/>
            <p:nvPr/>
          </p:nvSpPr>
          <p:spPr>
            <a:xfrm>
              <a:off x="814133" y="288299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2" name="pl17"/>
            <p:cNvSpPr/>
            <p:nvPr/>
          </p:nvSpPr>
          <p:spPr>
            <a:xfrm>
              <a:off x="1061431" y="510997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061431" y="438280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061431" y="365564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1061431" y="292847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1099388" y="5768451"/>
              <a:ext cx="4752159" cy="0"/>
            </a:xfrm>
            <a:custGeom>
              <a:avLst/>
              <a:pathLst>
                <a:path w="4752159" h="0">
                  <a:moveTo>
                    <a:pt x="0" y="0"/>
                  </a:moveTo>
                  <a:lnTo>
                    <a:pt x="4752159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171517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248892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3275581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5"/>
            <p:cNvSpPr/>
            <p:nvPr/>
          </p:nvSpPr>
          <p:spPr>
            <a:xfrm>
              <a:off x="406223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6"/>
            <p:cNvSpPr/>
            <p:nvPr/>
          </p:nvSpPr>
          <p:spPr>
            <a:xfrm>
              <a:off x="484888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7"/>
            <p:cNvSpPr/>
            <p:nvPr/>
          </p:nvSpPr>
          <p:spPr>
            <a:xfrm>
              <a:off x="563554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1633850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2400821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3194231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396052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4764144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8" name="tx33"/>
            <p:cNvSpPr/>
            <p:nvPr/>
          </p:nvSpPr>
          <p:spPr>
            <a:xfrm>
              <a:off x="5537254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9" name="tx34"/>
            <p:cNvSpPr/>
            <p:nvPr/>
          </p:nvSpPr>
          <p:spPr>
            <a:xfrm>
              <a:off x="3433126" y="61029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0" name="tx35"/>
            <p:cNvSpPr/>
            <p:nvPr/>
          </p:nvSpPr>
          <p:spPr>
            <a:xfrm rot="-5400000">
              <a:off x="162257" y="4029294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41" name="tx36"/>
            <p:cNvSpPr/>
            <p:nvPr/>
          </p:nvSpPr>
          <p:spPr>
            <a:xfrm>
              <a:off x="2829986" y="2176892"/>
              <a:ext cx="1290964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acumulada</a:t>
              </a:r>
            </a:p>
          </p:txBody>
        </p:sp>
        <p:sp>
          <p:nvSpPr>
            <p:cNvPr id="42" name="rc37"/>
            <p:cNvSpPr/>
            <p:nvPr/>
          </p:nvSpPr>
          <p:spPr>
            <a:xfrm>
              <a:off x="5927463" y="2103120"/>
              <a:ext cx="215152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38"/>
            <p:cNvSpPr/>
            <p:nvPr/>
          </p:nvSpPr>
          <p:spPr>
            <a:xfrm>
              <a:off x="6142616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39"/>
            <p:cNvSpPr/>
            <p:nvPr/>
          </p:nvSpPr>
          <p:spPr>
            <a:xfrm>
              <a:off x="6728671" y="2424975"/>
              <a:ext cx="4716853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0"/>
            <p:cNvSpPr/>
            <p:nvPr/>
          </p:nvSpPr>
          <p:spPr>
            <a:xfrm>
              <a:off x="6943073" y="2576952"/>
              <a:ext cx="4288048" cy="2788065"/>
            </a:xfrm>
            <a:custGeom>
              <a:avLst/>
              <a:pathLst>
                <a:path w="4288048" h="2788065">
                  <a:moveTo>
                    <a:pt x="0" y="1862406"/>
                  </a:moveTo>
                  <a:lnTo>
                    <a:pt x="396804" y="2317228"/>
                  </a:lnTo>
                  <a:lnTo>
                    <a:pt x="768008" y="2394806"/>
                  </a:lnTo>
                  <a:lnTo>
                    <a:pt x="1164813" y="2209841"/>
                  </a:lnTo>
                  <a:lnTo>
                    <a:pt x="1548817" y="1158508"/>
                  </a:lnTo>
                  <a:lnTo>
                    <a:pt x="1945622" y="1591348"/>
                  </a:lnTo>
                  <a:lnTo>
                    <a:pt x="2329626" y="1408621"/>
                  </a:lnTo>
                  <a:lnTo>
                    <a:pt x="2726430" y="1680832"/>
                  </a:lnTo>
                  <a:lnTo>
                    <a:pt x="3123235" y="1713372"/>
                  </a:lnTo>
                  <a:lnTo>
                    <a:pt x="3507239" y="731182"/>
                  </a:lnTo>
                  <a:lnTo>
                    <a:pt x="3904044" y="1065056"/>
                  </a:lnTo>
                  <a:lnTo>
                    <a:pt x="4288048" y="0"/>
                  </a:lnTo>
                  <a:lnTo>
                    <a:pt x="4288048" y="523067"/>
                  </a:lnTo>
                  <a:lnTo>
                    <a:pt x="3904044" y="1530393"/>
                  </a:lnTo>
                  <a:lnTo>
                    <a:pt x="3507239" y="1214616"/>
                  </a:lnTo>
                  <a:lnTo>
                    <a:pt x="3123235" y="2143567"/>
                  </a:lnTo>
                  <a:lnTo>
                    <a:pt x="2726430" y="2112791"/>
                  </a:lnTo>
                  <a:lnTo>
                    <a:pt x="2329626" y="1855335"/>
                  </a:lnTo>
                  <a:lnTo>
                    <a:pt x="1945622" y="2028157"/>
                  </a:lnTo>
                  <a:lnTo>
                    <a:pt x="1548817" y="1618780"/>
                  </a:lnTo>
                  <a:lnTo>
                    <a:pt x="1164813" y="2613125"/>
                  </a:lnTo>
                  <a:lnTo>
                    <a:pt x="768008" y="2788065"/>
                  </a:lnTo>
                  <a:lnTo>
                    <a:pt x="396804" y="2714692"/>
                  </a:lnTo>
                  <a:lnTo>
                    <a:pt x="0" y="2284523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943073" y="2576952"/>
              <a:ext cx="4288048" cy="2394806"/>
            </a:xfrm>
            <a:custGeom>
              <a:avLst/>
              <a:pathLst>
                <a:path w="4288048" h="2394806">
                  <a:moveTo>
                    <a:pt x="0" y="1862406"/>
                  </a:moveTo>
                  <a:lnTo>
                    <a:pt x="396804" y="2317228"/>
                  </a:lnTo>
                  <a:lnTo>
                    <a:pt x="768008" y="2394806"/>
                  </a:lnTo>
                  <a:lnTo>
                    <a:pt x="1164813" y="2209841"/>
                  </a:lnTo>
                  <a:lnTo>
                    <a:pt x="1548817" y="1158508"/>
                  </a:lnTo>
                  <a:lnTo>
                    <a:pt x="1945622" y="1591348"/>
                  </a:lnTo>
                  <a:lnTo>
                    <a:pt x="2329626" y="1408621"/>
                  </a:lnTo>
                  <a:lnTo>
                    <a:pt x="2726430" y="1680832"/>
                  </a:lnTo>
                  <a:lnTo>
                    <a:pt x="3123235" y="1713372"/>
                  </a:lnTo>
                  <a:lnTo>
                    <a:pt x="3507239" y="731182"/>
                  </a:lnTo>
                  <a:lnTo>
                    <a:pt x="3904044" y="1065056"/>
                  </a:lnTo>
                  <a:lnTo>
                    <a:pt x="428804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43073" y="3100019"/>
              <a:ext cx="4288048" cy="2264997"/>
            </a:xfrm>
            <a:custGeom>
              <a:avLst/>
              <a:pathLst>
                <a:path w="4288048" h="2264997">
                  <a:moveTo>
                    <a:pt x="4288048" y="0"/>
                  </a:moveTo>
                  <a:lnTo>
                    <a:pt x="3904044" y="1007325"/>
                  </a:lnTo>
                  <a:lnTo>
                    <a:pt x="3507239" y="691549"/>
                  </a:lnTo>
                  <a:lnTo>
                    <a:pt x="3123235" y="1620500"/>
                  </a:lnTo>
                  <a:lnTo>
                    <a:pt x="2726430" y="1589723"/>
                  </a:lnTo>
                  <a:lnTo>
                    <a:pt x="2329626" y="1332267"/>
                  </a:lnTo>
                  <a:lnTo>
                    <a:pt x="1945622" y="1505090"/>
                  </a:lnTo>
                  <a:lnTo>
                    <a:pt x="1548817" y="1095712"/>
                  </a:lnTo>
                  <a:lnTo>
                    <a:pt x="1164813" y="2090058"/>
                  </a:lnTo>
                  <a:lnTo>
                    <a:pt x="768008" y="2264997"/>
                  </a:lnTo>
                  <a:lnTo>
                    <a:pt x="396804" y="2191624"/>
                  </a:lnTo>
                  <a:lnTo>
                    <a:pt x="0" y="176145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6943073" y="2838485"/>
              <a:ext cx="4288048" cy="2329902"/>
            </a:xfrm>
            <a:custGeom>
              <a:avLst/>
              <a:pathLst>
                <a:path w="4288048" h="2329902">
                  <a:moveTo>
                    <a:pt x="0" y="1811931"/>
                  </a:moveTo>
                  <a:lnTo>
                    <a:pt x="396804" y="2254426"/>
                  </a:lnTo>
                  <a:lnTo>
                    <a:pt x="768008" y="2329902"/>
                  </a:lnTo>
                  <a:lnTo>
                    <a:pt x="1164813" y="2149949"/>
                  </a:lnTo>
                  <a:lnTo>
                    <a:pt x="1548817" y="1127110"/>
                  </a:lnTo>
                  <a:lnTo>
                    <a:pt x="1945622" y="1548219"/>
                  </a:lnTo>
                  <a:lnTo>
                    <a:pt x="2329626" y="1370444"/>
                  </a:lnTo>
                  <a:lnTo>
                    <a:pt x="2726430" y="1635277"/>
                  </a:lnTo>
                  <a:lnTo>
                    <a:pt x="3123235" y="1666936"/>
                  </a:lnTo>
                  <a:lnTo>
                    <a:pt x="3507239" y="711365"/>
                  </a:lnTo>
                  <a:lnTo>
                    <a:pt x="3904044" y="1036191"/>
                  </a:lnTo>
                  <a:lnTo>
                    <a:pt x="4288048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6943073" y="3688639"/>
              <a:ext cx="4288048" cy="1927835"/>
            </a:xfrm>
            <a:custGeom>
              <a:avLst/>
              <a:pathLst>
                <a:path w="4288048" h="1927835">
                  <a:moveTo>
                    <a:pt x="0" y="1927835"/>
                  </a:moveTo>
                  <a:lnTo>
                    <a:pt x="396804" y="1898012"/>
                  </a:lnTo>
                  <a:lnTo>
                    <a:pt x="768008" y="1588251"/>
                  </a:lnTo>
                  <a:lnTo>
                    <a:pt x="1164813" y="1208994"/>
                  </a:lnTo>
                  <a:lnTo>
                    <a:pt x="1548817" y="1480814"/>
                  </a:lnTo>
                  <a:lnTo>
                    <a:pt x="1945622" y="1698546"/>
                  </a:lnTo>
                  <a:lnTo>
                    <a:pt x="2329626" y="1463403"/>
                  </a:lnTo>
                  <a:lnTo>
                    <a:pt x="2726430" y="1527847"/>
                  </a:lnTo>
                  <a:lnTo>
                    <a:pt x="3123235" y="1271129"/>
                  </a:lnTo>
                  <a:lnTo>
                    <a:pt x="3507239" y="263462"/>
                  </a:lnTo>
                  <a:lnTo>
                    <a:pt x="3904044" y="0"/>
                  </a:lnTo>
                  <a:lnTo>
                    <a:pt x="4288048" y="74595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6943073" y="3965514"/>
              <a:ext cx="2329626" cy="1529686"/>
            </a:xfrm>
            <a:custGeom>
              <a:avLst/>
              <a:pathLst>
                <a:path w="2329626" h="1529686">
                  <a:moveTo>
                    <a:pt x="0" y="684902"/>
                  </a:moveTo>
                  <a:lnTo>
                    <a:pt x="396804" y="938743"/>
                  </a:lnTo>
                  <a:lnTo>
                    <a:pt x="768008" y="1529686"/>
                  </a:lnTo>
                  <a:lnTo>
                    <a:pt x="1164813" y="604026"/>
                  </a:lnTo>
                  <a:lnTo>
                    <a:pt x="1548817" y="0"/>
                  </a:lnTo>
                  <a:lnTo>
                    <a:pt x="1945622" y="285450"/>
                  </a:lnTo>
                  <a:lnTo>
                    <a:pt x="2329626" y="62686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6728671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7"/>
            <p:cNvSpPr/>
            <p:nvPr/>
          </p:nvSpPr>
          <p:spPr>
            <a:xfrm>
              <a:off x="6409542" y="5646195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6409542" y="4557005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3.5B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6409542" y="3467875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4.0B</a:t>
              </a:r>
            </a:p>
          </p:txBody>
        </p:sp>
        <p:sp>
          <p:nvSpPr>
            <p:cNvPr id="55" name="pl50"/>
            <p:cNvSpPr/>
            <p:nvPr/>
          </p:nvSpPr>
          <p:spPr>
            <a:xfrm>
              <a:off x="6690713" y="569173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6690713" y="460254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6690713" y="351335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6728671" y="5768451"/>
              <a:ext cx="4716853" cy="0"/>
            </a:xfrm>
            <a:custGeom>
              <a:avLst/>
              <a:pathLst>
                <a:path w="4716853" h="0">
                  <a:moveTo>
                    <a:pt x="0" y="0"/>
                  </a:moveTo>
                  <a:lnTo>
                    <a:pt x="4716853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7339878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8107886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8888695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966950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0450313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231122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0"/>
            <p:cNvSpPr/>
            <p:nvPr/>
          </p:nvSpPr>
          <p:spPr>
            <a:xfrm>
              <a:off x="7258558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8019780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8807346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956779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10365570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11132836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862665" y="5992073"/>
              <a:ext cx="4488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Meses</a:t>
              </a:r>
            </a:p>
          </p:txBody>
        </p:sp>
        <p:sp>
          <p:nvSpPr>
            <p:cNvPr id="72" name="tx67"/>
            <p:cNvSpPr/>
            <p:nvPr/>
          </p:nvSpPr>
          <p:spPr>
            <a:xfrm rot="-5400000">
              <a:off x="5756234" y="4029294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594179" y="2176892"/>
              <a:ext cx="985837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mensal</a:t>
              </a:r>
            </a:p>
          </p:txBody>
        </p:sp>
        <p:sp>
          <p:nvSpPr>
            <p:cNvPr id="74" name="rc69"/>
            <p:cNvSpPr/>
            <p:nvPr/>
          </p:nvSpPr>
          <p:spPr>
            <a:xfrm>
              <a:off x="4078966" y="6212393"/>
              <a:ext cx="3912147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0"/>
            <p:cNvSpPr/>
            <p:nvPr/>
          </p:nvSpPr>
          <p:spPr>
            <a:xfrm>
              <a:off x="4154881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4176827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2"/>
            <p:cNvSpPr/>
            <p:nvPr/>
          </p:nvSpPr>
          <p:spPr>
            <a:xfrm>
              <a:off x="5477906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5499851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4"/>
            <p:cNvSpPr/>
            <p:nvPr/>
          </p:nvSpPr>
          <p:spPr>
            <a:xfrm>
              <a:off x="6800930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6822876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1" name="tx76"/>
            <p:cNvSpPr/>
            <p:nvPr/>
          </p:nvSpPr>
          <p:spPr>
            <a:xfrm>
              <a:off x="4450253" y="635249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5773277" y="6352554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83" name="tx78"/>
            <p:cNvSpPr/>
            <p:nvPr/>
          </p:nvSpPr>
          <p:spPr>
            <a:xfrm>
              <a:off x="7096302" y="632838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  <p:sp>
        <p:nvSpPr>
          <p:cNvPr id="84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R$ 24,4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jul/24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jul/24)</a:t>
            </a:r>
          </a:p>
        </p:txBody>
      </p:sp>
      <p:sp>
        <p:nvSpPr>
          <p:cNvPr id="85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R$ 24,39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jul/24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jul/24)</a:t>
            </a:r>
          </a:p>
        </p:txBody>
      </p:sp>
      <p:sp>
        <p:nvSpPr>
          <p:cNvPr id="86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R$ 0,01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87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R$ 43,62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acum. para Dez/24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06/08/24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-150,03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-63,42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192,30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9,89 %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191,22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24.403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7,91 %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9,60 %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-176,02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35.475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39.309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Cenários da Receita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06/08/24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2988000"/>
                <a:gridCol w="864000"/>
                <a:gridCol w="864000"/>
                <a:gridCol w="72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</a:tblGrid>
              <a:tr h="144000">
                <a:tc rowSpan="2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Até 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40.622,72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43.323,33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24.243,74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22.187,67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24.263,07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2.075,40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1.1. IMPOSTOS, TAXAS E CONTRIBUIÇÕES DE MELHORIA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23.444,62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25.024,12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13.775,54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12.035,05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14.048,71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273,17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2.013,66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15.331,23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16.866,88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9.519,66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8.061,60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9.862,88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343,22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1.801,27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1.298,41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634,53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509,69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564,81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-69,72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902,87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974,44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532,83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595,13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454,95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-140,17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IRRF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2.633,38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2.692,34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1.415,98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1.334,77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1.493,81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77,82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159,04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receitas tributárias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3.146,69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1.672,54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1.533,86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1.672,27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138,40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1.2. CONTRIBUIÇÕES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1.767,87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1.739,59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937,90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917,90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1.013,94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76,04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96,04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1.3. RECEITA PATRIMONIAL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2.074,40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1.267,70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1.140,72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1.144,14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-123,56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1.4. RECEITA AGROPECUÁRIA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1.5. RECEITA INDUSTRIAL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1.6. RECEITA DE SERVIÇOS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234,31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126,66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785,80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105,09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-17,0 %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-680,71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-86,6 %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1.7.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9.719,83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10.029,29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5.776,60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5.078,02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5.605,60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-170,99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527,59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Cota-Parte do FPE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4.261,89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4.383,92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2.599,19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2.543,61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-55,58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183,53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da LC 61/1989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-1.450,2 %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do FUNDEB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3.925,63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2.203,91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2.107,37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-96,54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229,29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1.615,49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915,42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844,28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894,76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1.9. OUTRAS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4.046,06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4.221,26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2.359,17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2.230,17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2.345,18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115,01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Contribuições ao PROTEGE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973,59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951,55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535,88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494,58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532,71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Contribuição PROTEGE - Lei 20.367/2018 - Art. 3º, I e II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568,95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326,34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332,56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1.138,83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825,58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578,28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657,11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535,45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-121,65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-18,5 %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Demais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1.364,69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918,67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782,98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859,41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76,43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140,33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2.1. OPERAÇÕES DE CRÉDITO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2.2. ALIENAÇÃO DE BENS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63,82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0,94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2.383,8 %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AMORTIZAÇÃO DE EMPRÉSTIMOS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TRANSFERENCIAS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2.4. OUTRAS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 TOTAL LÍQUIDA (EXCETO INTRAORÇAMENTÁRIA)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40.746,57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24.403,40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2.138,32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Receitas Intraorçamentárias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1.409,57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1.475,38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808,86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853,85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939,26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 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42.156,18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45.094,49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25.197,07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23.118,93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25.342,66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145,59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2.223,73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669280" y="868680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54</cp:revision>
  <dcterms:created xsi:type="dcterms:W3CDTF">2024-06-04T13:29:54Z</dcterms:created>
  <dcterms:modified xsi:type="dcterms:W3CDTF">2024-08-06T08:56:32Z</dcterms:modified>
</cp:coreProperties>
</file>