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26/08/2024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24855" y="3907388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65149" y="366379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53344" y="351219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93638" y="3353255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22955" y="31684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63249" y="2969490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92565" y="2840744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32859" y="27447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24855" y="3902625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65149" y="372935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83489" y="3589511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93638" y="34285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22955" y="3265129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63249" y="3094237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92565" y="29389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32859" y="2869282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6" name="tx60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7" name="tx61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8" name="tx62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9" name="tx63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756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-605,13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-109,14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-103,22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-128,72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22.106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22.580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-964,41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-707,98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9557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5839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42122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8"/>
            <p:cNvSpPr/>
            <p:nvPr/>
          </p:nvSpPr>
          <p:spPr>
            <a:xfrm>
              <a:off x="8112535" y="1973513"/>
              <a:ext cx="3615729" cy="2206239"/>
            </a:xfrm>
            <a:custGeom>
              <a:avLst/>
              <a:pathLst>
                <a:path w="3615729" h="2206239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  <a:lnTo>
                    <a:pt x="3615729" y="398192"/>
                  </a:lnTo>
                  <a:lnTo>
                    <a:pt x="3291932" y="568917"/>
                  </a:lnTo>
                  <a:lnTo>
                    <a:pt x="2957342" y="742316"/>
                  </a:lnTo>
                  <a:lnTo>
                    <a:pt x="2633545" y="938377"/>
                  </a:lnTo>
                  <a:lnTo>
                    <a:pt x="2298956" y="1111322"/>
                  </a:lnTo>
                  <a:lnTo>
                    <a:pt x="1964366" y="1274436"/>
                  </a:lnTo>
                  <a:lnTo>
                    <a:pt x="1640569" y="1436468"/>
                  </a:lnTo>
                  <a:lnTo>
                    <a:pt x="1305979" y="1603467"/>
                  </a:lnTo>
                  <a:lnTo>
                    <a:pt x="982183" y="1763887"/>
                  </a:lnTo>
                  <a:lnTo>
                    <a:pt x="647593" y="1912237"/>
                  </a:lnTo>
                  <a:lnTo>
                    <a:pt x="334589" y="2057645"/>
                  </a:lnTo>
                  <a:lnTo>
                    <a:pt x="0" y="220623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1973513"/>
              <a:ext cx="3615729" cy="2176150"/>
            </a:xfrm>
            <a:custGeom>
              <a:avLst/>
              <a:pathLst>
                <a:path w="3615729" h="2176150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371705"/>
              <a:ext cx="3615729" cy="1808047"/>
            </a:xfrm>
            <a:custGeom>
              <a:avLst/>
              <a:pathLst>
                <a:path w="3615729" h="1808047">
                  <a:moveTo>
                    <a:pt x="3615729" y="0"/>
                  </a:moveTo>
                  <a:lnTo>
                    <a:pt x="3291932" y="170725"/>
                  </a:lnTo>
                  <a:lnTo>
                    <a:pt x="2957342" y="344124"/>
                  </a:lnTo>
                  <a:lnTo>
                    <a:pt x="2633545" y="540185"/>
                  </a:lnTo>
                  <a:lnTo>
                    <a:pt x="2298956" y="713129"/>
                  </a:lnTo>
                  <a:lnTo>
                    <a:pt x="1964366" y="876244"/>
                  </a:lnTo>
                  <a:lnTo>
                    <a:pt x="1640569" y="1038276"/>
                  </a:lnTo>
                  <a:lnTo>
                    <a:pt x="1305979" y="1205275"/>
                  </a:lnTo>
                  <a:lnTo>
                    <a:pt x="982183" y="1365695"/>
                  </a:lnTo>
                  <a:lnTo>
                    <a:pt x="647593" y="1514045"/>
                  </a:lnTo>
                  <a:lnTo>
                    <a:pt x="334589" y="1659453"/>
                  </a:lnTo>
                  <a:lnTo>
                    <a:pt x="0" y="18080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112535" y="2088584"/>
              <a:ext cx="3615729" cy="2073367"/>
            </a:xfrm>
            <a:custGeom>
              <a:avLst/>
              <a:pathLst>
                <a:path w="3615729" h="2073367">
                  <a:moveTo>
                    <a:pt x="0" y="2073367"/>
                  </a:moveTo>
                  <a:lnTo>
                    <a:pt x="334589" y="1906478"/>
                  </a:lnTo>
                  <a:lnTo>
                    <a:pt x="647593" y="1736506"/>
                  </a:lnTo>
                  <a:lnTo>
                    <a:pt x="982183" y="1559441"/>
                  </a:lnTo>
                  <a:lnTo>
                    <a:pt x="1305979" y="1371742"/>
                  </a:lnTo>
                  <a:lnTo>
                    <a:pt x="1640569" y="1177391"/>
                  </a:lnTo>
                  <a:lnTo>
                    <a:pt x="1964366" y="991983"/>
                  </a:lnTo>
                  <a:lnTo>
                    <a:pt x="2298956" y="805403"/>
                  </a:lnTo>
                  <a:lnTo>
                    <a:pt x="2633545" y="608770"/>
                  </a:lnTo>
                  <a:lnTo>
                    <a:pt x="2957342" y="389457"/>
                  </a:lnTo>
                  <a:lnTo>
                    <a:pt x="3291932" y="193084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112535" y="2323955"/>
              <a:ext cx="3615729" cy="1858745"/>
            </a:xfrm>
            <a:custGeom>
              <a:avLst/>
              <a:pathLst>
                <a:path w="3615729" h="1858745">
                  <a:moveTo>
                    <a:pt x="0" y="1858745"/>
                  </a:moveTo>
                  <a:lnTo>
                    <a:pt x="334589" y="1717888"/>
                  </a:lnTo>
                  <a:lnTo>
                    <a:pt x="647593" y="1565101"/>
                  </a:lnTo>
                  <a:lnTo>
                    <a:pt x="982183" y="1401234"/>
                  </a:lnTo>
                  <a:lnTo>
                    <a:pt x="1305979" y="1241555"/>
                  </a:lnTo>
                  <a:lnTo>
                    <a:pt x="1640569" y="1082201"/>
                  </a:lnTo>
                  <a:lnTo>
                    <a:pt x="1964366" y="920150"/>
                  </a:lnTo>
                  <a:lnTo>
                    <a:pt x="2298956" y="750003"/>
                  </a:lnTo>
                  <a:lnTo>
                    <a:pt x="2633545" y="563657"/>
                  </a:lnTo>
                  <a:lnTo>
                    <a:pt x="2957342" y="341926"/>
                  </a:lnTo>
                  <a:lnTo>
                    <a:pt x="3291932" y="169377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112535" y="2924201"/>
              <a:ext cx="2298956" cy="1225994"/>
            </a:xfrm>
            <a:custGeom>
              <a:avLst/>
              <a:pathLst>
                <a:path w="2298956" h="1225994">
                  <a:moveTo>
                    <a:pt x="0" y="1225994"/>
                  </a:moveTo>
                  <a:lnTo>
                    <a:pt x="334589" y="1065045"/>
                  </a:lnTo>
                  <a:lnTo>
                    <a:pt x="647593" y="906088"/>
                  </a:lnTo>
                  <a:lnTo>
                    <a:pt x="982183" y="718030"/>
                  </a:lnTo>
                  <a:lnTo>
                    <a:pt x="1305979" y="533952"/>
                  </a:lnTo>
                  <a:lnTo>
                    <a:pt x="1640569" y="340609"/>
                  </a:lnTo>
                  <a:lnTo>
                    <a:pt x="1964366" y="127063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4"/>
            <p:cNvSpPr/>
            <p:nvPr/>
          </p:nvSpPr>
          <p:spPr>
            <a:xfrm>
              <a:off x="7934035" y="38365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976096" y="3858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8268625" y="367562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8310686" y="369742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581629" y="351666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623690" y="353846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877231" y="332861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919292" y="335040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201028" y="31445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243089" y="316633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535618" y="29511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77679" y="2972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859414" y="273764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901475" y="275944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10194004" y="261058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236065" y="263237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22,11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652187" y="3650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0129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23756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9" name="pl33"/>
            <p:cNvSpPr/>
            <p:nvPr/>
          </p:nvSpPr>
          <p:spPr>
            <a:xfrm>
              <a:off x="7896954" y="369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896954" y="3058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7896954" y="2421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8619299" y="1621211"/>
              <a:ext cx="2602200" cy="13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Receitas tributárias acumuladas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4.736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-340,90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79,97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353,88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-278,59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-452,72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466,56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31242" y="1683880"/>
              <a:ext cx="70200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31242" y="2037973"/>
              <a:ext cx="28696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31242" y="2392065"/>
              <a:ext cx="30768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31242" y="2746158"/>
              <a:ext cx="35468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31242" y="3100250"/>
              <a:ext cx="57507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31242" y="3454343"/>
              <a:ext cx="8201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31242" y="3808435"/>
              <a:ext cx="51288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31242" y="4162528"/>
              <a:ext cx="26154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29820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31242" y="4870713"/>
              <a:ext cx="111567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31242" y="5224805"/>
              <a:ext cx="4870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94422" y="177190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26943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24,84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9381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11903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10,15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00099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32620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10,89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4710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79624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12,55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7495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00016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212591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45112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29,02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905307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782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18,15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84112" y="4250549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1663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9,25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604641"/>
              <a:ext cx="327568" cy="142641"/>
            </a:xfrm>
            <a:custGeom>
              <a:avLst/>
              <a:pathLst>
                <a:path w="327568" h="142641">
                  <a:moveTo>
                    <a:pt x="0" y="142641"/>
                  </a:moveTo>
                  <a:lnTo>
                    <a:pt x="308055" y="142641"/>
                  </a:lnTo>
                  <a:lnTo>
                    <a:pt x="307269" y="142625"/>
                  </a:lnTo>
                  <a:lnTo>
                    <a:pt x="310407" y="142499"/>
                  </a:lnTo>
                  <a:lnTo>
                    <a:pt x="313484" y="141871"/>
                  </a:lnTo>
                  <a:lnTo>
                    <a:pt x="316420" y="140757"/>
                  </a:lnTo>
                  <a:lnTo>
                    <a:pt x="319140" y="139187"/>
                  </a:lnTo>
                  <a:lnTo>
                    <a:pt x="321572" y="137201"/>
                  </a:lnTo>
                  <a:lnTo>
                    <a:pt x="323655" y="134850"/>
                  </a:lnTo>
                  <a:lnTo>
                    <a:pt x="325333" y="132196"/>
                  </a:lnTo>
                  <a:lnTo>
                    <a:pt x="326564" y="129307"/>
                  </a:lnTo>
                  <a:lnTo>
                    <a:pt x="327315" y="126258"/>
                  </a:lnTo>
                  <a:lnTo>
                    <a:pt x="327568" y="123128"/>
                  </a:lnTo>
                  <a:lnTo>
                    <a:pt x="327568" y="19512"/>
                  </a:lnTo>
                  <a:lnTo>
                    <a:pt x="327315" y="16382"/>
                  </a:lnTo>
                  <a:lnTo>
                    <a:pt x="326564" y="13333"/>
                  </a:lnTo>
                  <a:lnTo>
                    <a:pt x="325333" y="10444"/>
                  </a:lnTo>
                  <a:lnTo>
                    <a:pt x="323655" y="7790"/>
                  </a:lnTo>
                  <a:lnTo>
                    <a:pt x="321572" y="5440"/>
                  </a:lnTo>
                  <a:lnTo>
                    <a:pt x="319140" y="3454"/>
                  </a:lnTo>
                  <a:lnTo>
                    <a:pt x="316420" y="1883"/>
                  </a:lnTo>
                  <a:lnTo>
                    <a:pt x="313484" y="770"/>
                  </a:lnTo>
                  <a:lnTo>
                    <a:pt x="310407" y="142"/>
                  </a:lnTo>
                  <a:lnTo>
                    <a:pt x="3080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001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-10,55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508092" y="4958734"/>
              <a:ext cx="309518" cy="142641"/>
            </a:xfrm>
            <a:custGeom>
              <a:avLst/>
              <a:pathLst>
                <a:path w="309518" h="142641">
                  <a:moveTo>
                    <a:pt x="19512" y="142641"/>
                  </a:moveTo>
                  <a:lnTo>
                    <a:pt x="309518" y="142641"/>
                  </a:lnTo>
                  <a:lnTo>
                    <a:pt x="30951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4061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39,47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79435" y="531282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11956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4858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3124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1390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96560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7921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6187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28617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607228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6587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4853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31189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1384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089750"/>
            </a:xfrm>
            <a:custGeom>
              <a:avLst/>
              <a:pathLst>
                <a:path w="2821452" h="108975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88379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47850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48068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565497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5064523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605911" y="4474072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605911" y="3883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605911" y="329317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605911" y="270271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4"/>
            <p:cNvSpPr/>
            <p:nvPr/>
          </p:nvSpPr>
          <p:spPr>
            <a:xfrm>
              <a:off x="6826181" y="2559813"/>
              <a:ext cx="4405399" cy="1377329"/>
            </a:xfrm>
            <a:custGeom>
              <a:avLst/>
              <a:pathLst>
                <a:path w="4405399" h="1377329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  <a:lnTo>
                    <a:pt x="4405399" y="404938"/>
                  </a:lnTo>
                  <a:lnTo>
                    <a:pt x="4010885" y="713879"/>
                  </a:lnTo>
                  <a:lnTo>
                    <a:pt x="3603222" y="560328"/>
                  </a:lnTo>
                  <a:lnTo>
                    <a:pt x="3208708" y="1030265"/>
                  </a:lnTo>
                  <a:lnTo>
                    <a:pt x="2801044" y="1021347"/>
                  </a:lnTo>
                  <a:lnTo>
                    <a:pt x="2393381" y="878199"/>
                  </a:lnTo>
                  <a:lnTo>
                    <a:pt x="1998867" y="1023742"/>
                  </a:lnTo>
                  <a:lnTo>
                    <a:pt x="1591203" y="755166"/>
                  </a:lnTo>
                  <a:lnTo>
                    <a:pt x="1196690" y="1285760"/>
                  </a:lnTo>
                  <a:lnTo>
                    <a:pt x="789026" y="1377329"/>
                  </a:lnTo>
                  <a:lnTo>
                    <a:pt x="407663" y="1334825"/>
                  </a:lnTo>
                  <a:lnTo>
                    <a:pt x="0" y="120166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559813"/>
              <a:ext cx="4405399" cy="1060646"/>
            </a:xfrm>
            <a:custGeom>
              <a:avLst/>
              <a:pathLst>
                <a:path w="4405399" h="1060646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826181" y="2964751"/>
              <a:ext cx="4405399" cy="972391"/>
            </a:xfrm>
            <a:custGeom>
              <a:avLst/>
              <a:pathLst>
                <a:path w="4405399" h="972391">
                  <a:moveTo>
                    <a:pt x="4405399" y="0"/>
                  </a:moveTo>
                  <a:lnTo>
                    <a:pt x="4010885" y="308941"/>
                  </a:lnTo>
                  <a:lnTo>
                    <a:pt x="3603222" y="155390"/>
                  </a:lnTo>
                  <a:lnTo>
                    <a:pt x="3208708" y="625327"/>
                  </a:lnTo>
                  <a:lnTo>
                    <a:pt x="2801044" y="616409"/>
                  </a:lnTo>
                  <a:lnTo>
                    <a:pt x="2393381" y="473261"/>
                  </a:lnTo>
                  <a:lnTo>
                    <a:pt x="1998867" y="618804"/>
                  </a:lnTo>
                  <a:lnTo>
                    <a:pt x="1591203" y="350228"/>
                  </a:lnTo>
                  <a:lnTo>
                    <a:pt x="1196690" y="880822"/>
                  </a:lnTo>
                  <a:lnTo>
                    <a:pt x="789026" y="972391"/>
                  </a:lnTo>
                  <a:lnTo>
                    <a:pt x="407663" y="929887"/>
                  </a:lnTo>
                  <a:lnTo>
                    <a:pt x="0" y="796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26181" y="3015978"/>
              <a:ext cx="4405399" cy="984192"/>
            </a:xfrm>
            <a:custGeom>
              <a:avLst/>
              <a:pathLst>
                <a:path w="4405399" h="984192">
                  <a:moveTo>
                    <a:pt x="0" y="984192"/>
                  </a:moveTo>
                  <a:lnTo>
                    <a:pt x="407663" y="967576"/>
                  </a:lnTo>
                  <a:lnTo>
                    <a:pt x="789026" y="802998"/>
                  </a:lnTo>
                  <a:lnTo>
                    <a:pt x="1196690" y="629370"/>
                  </a:lnTo>
                  <a:lnTo>
                    <a:pt x="1591203" y="773796"/>
                  </a:lnTo>
                  <a:lnTo>
                    <a:pt x="1998867" y="898276"/>
                  </a:lnTo>
                  <a:lnTo>
                    <a:pt x="2393381" y="751429"/>
                  </a:lnTo>
                  <a:lnTo>
                    <a:pt x="2801044" y="787340"/>
                  </a:lnTo>
                  <a:lnTo>
                    <a:pt x="3208708" y="642531"/>
                  </a:lnTo>
                  <a:lnTo>
                    <a:pt x="3603222" y="125571"/>
                  </a:lnTo>
                  <a:lnTo>
                    <a:pt x="4010885" y="0"/>
                  </a:lnTo>
                  <a:lnTo>
                    <a:pt x="4405399" y="206049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26181" y="3133874"/>
              <a:ext cx="2801044" cy="2375744"/>
            </a:xfrm>
            <a:custGeom>
              <a:avLst/>
              <a:pathLst>
                <a:path w="2801044" h="2375744">
                  <a:moveTo>
                    <a:pt x="0" y="461291"/>
                  </a:moveTo>
                  <a:lnTo>
                    <a:pt x="407663" y="520588"/>
                  </a:lnTo>
                  <a:lnTo>
                    <a:pt x="789026" y="838034"/>
                  </a:lnTo>
                  <a:lnTo>
                    <a:pt x="1196690" y="339099"/>
                  </a:lnTo>
                  <a:lnTo>
                    <a:pt x="1591203" y="0"/>
                  </a:lnTo>
                  <a:lnTo>
                    <a:pt x="1998867" y="178290"/>
                  </a:lnTo>
                  <a:lnTo>
                    <a:pt x="2393381" y="136131"/>
                  </a:lnTo>
                  <a:lnTo>
                    <a:pt x="2801044" y="23757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6647681" y="328154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6689743" y="33033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055345" y="334084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097406" y="336263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436708" y="3658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478769" y="368008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844372" y="31593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886433" y="31811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238885" y="28202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280947" y="28420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646549" y="299854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688610" y="302034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041063" y="29563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083124" y="29781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448726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490788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0" name="pl115"/>
            <p:cNvSpPr/>
            <p:nvPr/>
          </p:nvSpPr>
          <p:spPr>
            <a:xfrm>
              <a:off x="6826181" y="2762282"/>
              <a:ext cx="4405399" cy="1016518"/>
            </a:xfrm>
            <a:custGeom>
              <a:avLst/>
              <a:pathLst>
                <a:path w="4405399" h="1016518">
                  <a:moveTo>
                    <a:pt x="0" y="832883"/>
                  </a:moveTo>
                  <a:lnTo>
                    <a:pt x="407663" y="972086"/>
                  </a:lnTo>
                  <a:lnTo>
                    <a:pt x="789026" y="1016518"/>
                  </a:lnTo>
                  <a:lnTo>
                    <a:pt x="1196690" y="920795"/>
                  </a:lnTo>
                  <a:lnTo>
                    <a:pt x="1591203" y="366121"/>
                  </a:lnTo>
                  <a:lnTo>
                    <a:pt x="1998867" y="646886"/>
                  </a:lnTo>
                  <a:lnTo>
                    <a:pt x="2393381" y="494737"/>
                  </a:lnTo>
                  <a:lnTo>
                    <a:pt x="2801044" y="644382"/>
                  </a:lnTo>
                  <a:lnTo>
                    <a:pt x="3208708" y="653705"/>
                  </a:lnTo>
                  <a:lnTo>
                    <a:pt x="3603222" y="162442"/>
                  </a:lnTo>
                  <a:lnTo>
                    <a:pt x="4010885" y="322961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6292476" y="5609492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92476" y="501904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6292476" y="442859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92476" y="3838080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92476" y="324762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92476" y="265723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7" name="pl122"/>
            <p:cNvSpPr/>
            <p:nvPr/>
          </p:nvSpPr>
          <p:spPr>
            <a:xfrm>
              <a:off x="6571117" y="5654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6571117" y="506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6571117" y="4474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71117" y="3883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71117" y="3293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71117" y="270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4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6" name="tx141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7" name="rc142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3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47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9905"/>
            </a:xfrm>
            <a:custGeom>
              <a:avLst/>
              <a:pathLst>
                <a:path w="4320144" h="3029905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  <a:lnTo>
                    <a:pt x="4320144" y="520499"/>
                  </a:lnTo>
                  <a:lnTo>
                    <a:pt x="3933266" y="789925"/>
                  </a:lnTo>
                  <a:lnTo>
                    <a:pt x="3533491" y="1029614"/>
                  </a:lnTo>
                  <a:lnTo>
                    <a:pt x="3146613" y="1278626"/>
                  </a:lnTo>
                  <a:lnTo>
                    <a:pt x="2746838" y="1500215"/>
                  </a:lnTo>
                  <a:lnTo>
                    <a:pt x="2347063" y="1722712"/>
                  </a:lnTo>
                  <a:lnTo>
                    <a:pt x="1960185" y="1952809"/>
                  </a:lnTo>
                  <a:lnTo>
                    <a:pt x="1560410" y="2177805"/>
                  </a:lnTo>
                  <a:lnTo>
                    <a:pt x="1173531" y="2414885"/>
                  </a:lnTo>
                  <a:lnTo>
                    <a:pt x="773757" y="2622613"/>
                  </a:lnTo>
                  <a:lnTo>
                    <a:pt x="399774" y="2825176"/>
                  </a:lnTo>
                  <a:lnTo>
                    <a:pt x="0" y="302990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8402"/>
            </a:xfrm>
            <a:custGeom>
              <a:avLst/>
              <a:pathLst>
                <a:path w="4320144" h="2988402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097451"/>
              <a:ext cx="4320144" cy="2509405"/>
            </a:xfrm>
            <a:custGeom>
              <a:avLst/>
              <a:pathLst>
                <a:path w="4320144" h="2509405">
                  <a:moveTo>
                    <a:pt x="4320144" y="0"/>
                  </a:moveTo>
                  <a:lnTo>
                    <a:pt x="3933266" y="269426"/>
                  </a:lnTo>
                  <a:lnTo>
                    <a:pt x="3533491" y="509115"/>
                  </a:lnTo>
                  <a:lnTo>
                    <a:pt x="3146613" y="758127"/>
                  </a:lnTo>
                  <a:lnTo>
                    <a:pt x="2746838" y="979715"/>
                  </a:lnTo>
                  <a:lnTo>
                    <a:pt x="2347063" y="1202213"/>
                  </a:lnTo>
                  <a:lnTo>
                    <a:pt x="1960185" y="1432310"/>
                  </a:lnTo>
                  <a:lnTo>
                    <a:pt x="1560410" y="1657306"/>
                  </a:lnTo>
                  <a:lnTo>
                    <a:pt x="1173531" y="1894386"/>
                  </a:lnTo>
                  <a:lnTo>
                    <a:pt x="773757" y="2102113"/>
                  </a:lnTo>
                  <a:lnTo>
                    <a:pt x="399774" y="2304676"/>
                  </a:lnTo>
                  <a:lnTo>
                    <a:pt x="0" y="2509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37201"/>
              <a:ext cx="4320144" cy="2748904"/>
            </a:xfrm>
            <a:custGeom>
              <a:avLst/>
              <a:pathLst>
                <a:path w="4320144" h="2748904">
                  <a:moveTo>
                    <a:pt x="0" y="2748904"/>
                  </a:moveTo>
                  <a:lnTo>
                    <a:pt x="399774" y="2524635"/>
                  </a:lnTo>
                  <a:lnTo>
                    <a:pt x="773757" y="2302740"/>
                  </a:lnTo>
                  <a:lnTo>
                    <a:pt x="1173531" y="2075187"/>
                  </a:lnTo>
                  <a:lnTo>
                    <a:pt x="1560410" y="1815479"/>
                  </a:lnTo>
                  <a:lnTo>
                    <a:pt x="1960185" y="1569010"/>
                  </a:lnTo>
                  <a:lnTo>
                    <a:pt x="2347063" y="1316952"/>
                  </a:lnTo>
                  <a:lnTo>
                    <a:pt x="2746838" y="1073220"/>
                  </a:lnTo>
                  <a:lnTo>
                    <a:pt x="3146613" y="830483"/>
                  </a:lnTo>
                  <a:lnTo>
                    <a:pt x="3533491" y="557705"/>
                  </a:lnTo>
                  <a:lnTo>
                    <a:pt x="3933266" y="295140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056095"/>
              <a:ext cx="4320144" cy="2560380"/>
            </a:xfrm>
            <a:custGeom>
              <a:avLst/>
              <a:pathLst>
                <a:path w="4320144" h="2560380">
                  <a:moveTo>
                    <a:pt x="0" y="2560380"/>
                  </a:moveTo>
                  <a:lnTo>
                    <a:pt x="399774" y="2351633"/>
                  </a:lnTo>
                  <a:lnTo>
                    <a:pt x="773757" y="2133148"/>
                  </a:lnTo>
                  <a:lnTo>
                    <a:pt x="1173531" y="1902741"/>
                  </a:lnTo>
                  <a:lnTo>
                    <a:pt x="1560410" y="1680879"/>
                  </a:lnTo>
                  <a:lnTo>
                    <a:pt x="1960185" y="1465861"/>
                  </a:lnTo>
                  <a:lnTo>
                    <a:pt x="2347063" y="1243452"/>
                  </a:lnTo>
                  <a:lnTo>
                    <a:pt x="2746838" y="1023068"/>
                  </a:lnTo>
                  <a:lnTo>
                    <a:pt x="3146613" y="794614"/>
                  </a:lnTo>
                  <a:lnTo>
                    <a:pt x="3533491" y="534483"/>
                  </a:lnTo>
                  <a:lnTo>
                    <a:pt x="3933266" y="26606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23753"/>
              <a:ext cx="2746838" cy="1562352"/>
            </a:xfrm>
            <a:custGeom>
              <a:avLst/>
              <a:pathLst>
                <a:path w="2746838" h="1562352">
                  <a:moveTo>
                    <a:pt x="0" y="1562352"/>
                  </a:moveTo>
                  <a:lnTo>
                    <a:pt x="399774" y="1332153"/>
                  </a:lnTo>
                  <a:lnTo>
                    <a:pt x="773757" y="1120531"/>
                  </a:lnTo>
                  <a:lnTo>
                    <a:pt x="1173531" y="879809"/>
                  </a:lnTo>
                  <a:lnTo>
                    <a:pt x="1560410" y="620099"/>
                  </a:lnTo>
                  <a:lnTo>
                    <a:pt x="1960185" y="369363"/>
                  </a:lnTo>
                  <a:lnTo>
                    <a:pt x="2347063" y="113416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248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2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22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40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3066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5246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58994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1173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302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520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07949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012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2354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4534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101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7319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0939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0918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2431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3955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61431" y="5139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61431" y="4454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37698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0850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41970" y="2576952"/>
              <a:ext cx="4384337" cy="1733286"/>
            </a:xfrm>
            <a:custGeom>
              <a:avLst/>
              <a:pathLst>
                <a:path w="4384337" h="1733286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  <a:lnTo>
                    <a:pt x="4384337" y="753561"/>
                  </a:lnTo>
                  <a:lnTo>
                    <a:pt x="3991710" y="1189280"/>
                  </a:lnTo>
                  <a:lnTo>
                    <a:pt x="3585995" y="1052691"/>
                  </a:lnTo>
                  <a:lnTo>
                    <a:pt x="3193368" y="1454509"/>
                  </a:lnTo>
                  <a:lnTo>
                    <a:pt x="2787653" y="1441196"/>
                  </a:lnTo>
                  <a:lnTo>
                    <a:pt x="2381938" y="1329834"/>
                  </a:lnTo>
                  <a:lnTo>
                    <a:pt x="1989311" y="1404588"/>
                  </a:lnTo>
                  <a:lnTo>
                    <a:pt x="1583596" y="1227512"/>
                  </a:lnTo>
                  <a:lnTo>
                    <a:pt x="1190969" y="1657616"/>
                  </a:lnTo>
                  <a:lnTo>
                    <a:pt x="785254" y="1733286"/>
                  </a:lnTo>
                  <a:lnTo>
                    <a:pt x="405714" y="1701548"/>
                  </a:lnTo>
                  <a:lnTo>
                    <a:pt x="0" y="151547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41970" y="2576952"/>
              <a:ext cx="4384337" cy="1166734"/>
            </a:xfrm>
            <a:custGeom>
              <a:avLst/>
              <a:pathLst>
                <a:path w="4384337" h="1166734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41970" y="3330513"/>
              <a:ext cx="4384337" cy="979724"/>
            </a:xfrm>
            <a:custGeom>
              <a:avLst/>
              <a:pathLst>
                <a:path w="4384337" h="979724">
                  <a:moveTo>
                    <a:pt x="4384337" y="0"/>
                  </a:moveTo>
                  <a:lnTo>
                    <a:pt x="3991710" y="435718"/>
                  </a:lnTo>
                  <a:lnTo>
                    <a:pt x="3585995" y="299129"/>
                  </a:lnTo>
                  <a:lnTo>
                    <a:pt x="3193368" y="700947"/>
                  </a:lnTo>
                  <a:lnTo>
                    <a:pt x="2787653" y="687634"/>
                  </a:lnTo>
                  <a:lnTo>
                    <a:pt x="2381938" y="576272"/>
                  </a:lnTo>
                  <a:lnTo>
                    <a:pt x="1989311" y="651026"/>
                  </a:lnTo>
                  <a:lnTo>
                    <a:pt x="1583596" y="473950"/>
                  </a:lnTo>
                  <a:lnTo>
                    <a:pt x="1190969" y="904054"/>
                  </a:lnTo>
                  <a:lnTo>
                    <a:pt x="785254" y="979724"/>
                  </a:lnTo>
                  <a:lnTo>
                    <a:pt x="405714" y="947987"/>
                  </a:lnTo>
                  <a:lnTo>
                    <a:pt x="0" y="7619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953732"/>
              <a:ext cx="4384337" cy="1073229"/>
            </a:xfrm>
            <a:custGeom>
              <a:avLst/>
              <a:pathLst>
                <a:path w="4384337" h="1073229">
                  <a:moveTo>
                    <a:pt x="0" y="834635"/>
                  </a:moveTo>
                  <a:lnTo>
                    <a:pt x="405714" y="1038463"/>
                  </a:lnTo>
                  <a:lnTo>
                    <a:pt x="785254" y="1073229"/>
                  </a:lnTo>
                  <a:lnTo>
                    <a:pt x="1190969" y="990337"/>
                  </a:lnTo>
                  <a:lnTo>
                    <a:pt x="1583596" y="519184"/>
                  </a:lnTo>
                  <a:lnTo>
                    <a:pt x="1989311" y="713160"/>
                  </a:lnTo>
                  <a:lnTo>
                    <a:pt x="2381938" y="631271"/>
                  </a:lnTo>
                  <a:lnTo>
                    <a:pt x="2787653" y="753262"/>
                  </a:lnTo>
                  <a:lnTo>
                    <a:pt x="3193368" y="767845"/>
                  </a:lnTo>
                  <a:lnTo>
                    <a:pt x="3585995" y="327678"/>
                  </a:lnTo>
                  <a:lnTo>
                    <a:pt x="3991710" y="477303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45341"/>
              <a:ext cx="4384337" cy="888024"/>
            </a:xfrm>
            <a:custGeom>
              <a:avLst/>
              <a:pathLst>
                <a:path w="4384337" h="888024">
                  <a:moveTo>
                    <a:pt x="0" y="888024"/>
                  </a:moveTo>
                  <a:lnTo>
                    <a:pt x="405714" y="874287"/>
                  </a:lnTo>
                  <a:lnTo>
                    <a:pt x="785254" y="731601"/>
                  </a:lnTo>
                  <a:lnTo>
                    <a:pt x="1190969" y="556902"/>
                  </a:lnTo>
                  <a:lnTo>
                    <a:pt x="1583596" y="682111"/>
                  </a:lnTo>
                  <a:lnTo>
                    <a:pt x="1989311" y="782406"/>
                  </a:lnTo>
                  <a:lnTo>
                    <a:pt x="2381938" y="674092"/>
                  </a:lnTo>
                  <a:lnTo>
                    <a:pt x="2787653" y="703776"/>
                  </a:lnTo>
                  <a:lnTo>
                    <a:pt x="3193368" y="585524"/>
                  </a:lnTo>
                  <a:lnTo>
                    <a:pt x="3585995" y="121359"/>
                  </a:lnTo>
                  <a:lnTo>
                    <a:pt x="3991710" y="0"/>
                  </a:lnTo>
                  <a:lnTo>
                    <a:pt x="4384337" y="3436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63470" y="347474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705531" y="349654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9185" y="35916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11246" y="361347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8724" y="386388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90786" y="388567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54439" y="343749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6500" y="345929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47067" y="315925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9128" y="31810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52781" y="329074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4842" y="33125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45409" y="321439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7470" y="32361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41970" y="3472879"/>
              <a:ext cx="2787653" cy="2143595"/>
            </a:xfrm>
            <a:custGeom>
              <a:avLst/>
              <a:pathLst>
                <a:path w="2787653" h="2143595">
                  <a:moveTo>
                    <a:pt x="0" y="315488"/>
                  </a:moveTo>
                  <a:lnTo>
                    <a:pt x="405714" y="432416"/>
                  </a:lnTo>
                  <a:lnTo>
                    <a:pt x="785254" y="704623"/>
                  </a:lnTo>
                  <a:lnTo>
                    <a:pt x="1190969" y="278234"/>
                  </a:lnTo>
                  <a:lnTo>
                    <a:pt x="1583596" y="0"/>
                  </a:lnTo>
                  <a:lnTo>
                    <a:pt x="1989311" y="131487"/>
                  </a:lnTo>
                  <a:lnTo>
                    <a:pt x="2381938" y="55140"/>
                  </a:lnTo>
                  <a:lnTo>
                    <a:pt x="2787653" y="2143595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405303" y="522747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405303" y="422249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405303" y="32209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84795" y="5271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84795" y="42680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84795" y="326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2024-08-26T10:41:44Z</dcterms:modified>
</cp:coreProperties>
</file>