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4610101" y="5674786"/>
            <a:ext cx="16776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13" name="Google Shape;97;p1">
            <a:extLst>
              <a:ext uri="{FF2B5EF4-FFF2-40B4-BE49-F238E27FC236}">
                <a16:creationId xmlns:a16="http://schemas.microsoft.com/office/drawing/2014/main" id="{702CC660-5243-4637-BA40-9715ABC425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2555" y="5619345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05;p2">
            <a:extLst>
              <a:ext uri="{FF2B5EF4-FFF2-40B4-BE49-F238E27FC236}">
                <a16:creationId xmlns:a16="http://schemas.microsoft.com/office/drawing/2014/main" id="{FA8293DE-D603-4C5F-95AA-E3B19769D683}"/>
              </a:ext>
            </a:extLst>
          </p:cNvPr>
          <p:cNvSpPr txBox="1"/>
          <p:nvPr userDrawn="1"/>
        </p:nvSpPr>
        <p:spPr>
          <a:xfrm>
            <a:off x="6202870" y="5692249"/>
            <a:ext cx="11546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Gerência de projeções e Análises Fiscais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>
                <a:solidFill>
                  <a:schemeClr val="bg1"/>
                </a:solidFill>
              </a:rPr>
              <a:t>EQUIPE 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Paulo Roberto Scalco</a:t>
            </a:r>
            <a:endParaRPr lang="pt-BR" sz="1400" dirty="0">
              <a:solidFill>
                <a:schemeClr val="bg1"/>
              </a:solidFill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/>
          <a:lstStyle/>
          <a:p>
            <a:r>
              <a:rPr/>
              <a:t>Acompanhamento Receitas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/>
          <a:lstStyle/>
          <a:p>
            <a:r>
              <a:rPr/>
              <a:t>Ultima atualização - 2024-06-27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das receitas tributárias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27/06/2024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12.934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-27,60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16.832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-45,69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371600"/>
            <a:ext cx="4572000" cy="3657600"/>
            <a:chOff x="7406640" y="13716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3716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3716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48872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282020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15168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204963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3082086"/>
              <a:ext cx="1640569" cy="883630"/>
            </a:xfrm>
            <a:custGeom>
              <a:avLst/>
              <a:pathLst>
                <a:path w="1640569" h="883630">
                  <a:moveTo>
                    <a:pt x="0" y="883630"/>
                  </a:moveTo>
                  <a:lnTo>
                    <a:pt x="334589" y="714763"/>
                  </a:lnTo>
                  <a:lnTo>
                    <a:pt x="647593" y="547986"/>
                  </a:lnTo>
                  <a:lnTo>
                    <a:pt x="982183" y="350677"/>
                  </a:lnTo>
                  <a:lnTo>
                    <a:pt x="1305979" y="157542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179063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44324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77472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10614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488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2820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151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110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110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110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110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110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1102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16999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17148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14725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16987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17344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17148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42972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328094" y="2819622"/>
              <a:ext cx="2363241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bilhões de Reais (R$) 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7985681" y="460097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31186" y="46705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53131" y="47802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8153131" y="47802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8153131" y="47802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9417527" y="467056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9439473" y="47802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9439473" y="47802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9439473" y="47802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10703869" y="46705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10725814" y="47802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10725814" y="47802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725814" y="47802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426557" y="473475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712898" y="473481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99240" y="471064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7931749" y="1572098"/>
              <a:ext cx="5080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das receitas tributárias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27/06/2024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05840"/>
            <a:ext cx="10972800" cy="5394960"/>
            <a:chOff x="548640" y="1005840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05840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05840"/>
              <a:ext cx="548639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2513288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1889015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297488" y="1627776"/>
              <a:ext cx="4445678" cy="1390284"/>
            </a:xfrm>
            <a:custGeom>
              <a:avLst/>
              <a:pathLst>
                <a:path w="4445678" h="1390284">
                  <a:moveTo>
                    <a:pt x="0" y="1390284"/>
                  </a:moveTo>
                  <a:lnTo>
                    <a:pt x="411391" y="1277610"/>
                  </a:lnTo>
                  <a:lnTo>
                    <a:pt x="796240" y="1169441"/>
                  </a:lnTo>
                  <a:lnTo>
                    <a:pt x="1207632" y="1048663"/>
                  </a:lnTo>
                  <a:lnTo>
                    <a:pt x="1605752" y="927125"/>
                  </a:lnTo>
                  <a:lnTo>
                    <a:pt x="2017143" y="802943"/>
                  </a:lnTo>
                  <a:lnTo>
                    <a:pt x="2415264" y="678158"/>
                  </a:lnTo>
                  <a:lnTo>
                    <a:pt x="2826655" y="546582"/>
                  </a:lnTo>
                  <a:lnTo>
                    <a:pt x="3238046" y="407507"/>
                  </a:lnTo>
                  <a:lnTo>
                    <a:pt x="3636166" y="270018"/>
                  </a:lnTo>
                  <a:lnTo>
                    <a:pt x="4047558" y="135879"/>
                  </a:lnTo>
                  <a:lnTo>
                    <a:pt x="4445678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297488" y="2330114"/>
              <a:ext cx="2017143" cy="669182"/>
            </a:xfrm>
            <a:custGeom>
              <a:avLst/>
              <a:pathLst>
                <a:path w="2017143" h="669182">
                  <a:moveTo>
                    <a:pt x="0" y="669182"/>
                  </a:moveTo>
                  <a:lnTo>
                    <a:pt x="411391" y="539221"/>
                  </a:lnTo>
                  <a:lnTo>
                    <a:pt x="796240" y="414503"/>
                  </a:lnTo>
                  <a:lnTo>
                    <a:pt x="1207632" y="264472"/>
                  </a:lnTo>
                  <a:lnTo>
                    <a:pt x="1605752" y="119165"/>
                  </a:lnTo>
                  <a:lnTo>
                    <a:pt x="2017143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297488" y="1396139"/>
              <a:ext cx="4445678" cy="1603134"/>
            </a:xfrm>
            <a:custGeom>
              <a:avLst/>
              <a:pathLst>
                <a:path w="4445678" h="1603134">
                  <a:moveTo>
                    <a:pt x="0" y="1603134"/>
                  </a:moveTo>
                  <a:lnTo>
                    <a:pt x="411391" y="1473073"/>
                  </a:lnTo>
                  <a:lnTo>
                    <a:pt x="796240" y="1342228"/>
                  </a:lnTo>
                  <a:lnTo>
                    <a:pt x="1207632" y="1203795"/>
                  </a:lnTo>
                  <a:lnTo>
                    <a:pt x="1605752" y="1057189"/>
                  </a:lnTo>
                  <a:lnTo>
                    <a:pt x="2017143" y="903996"/>
                  </a:lnTo>
                  <a:lnTo>
                    <a:pt x="2415264" y="753448"/>
                  </a:lnTo>
                  <a:lnTo>
                    <a:pt x="2826655" y="601955"/>
                  </a:lnTo>
                  <a:lnTo>
                    <a:pt x="3238046" y="451001"/>
                  </a:lnTo>
                  <a:lnTo>
                    <a:pt x="3636166" y="301619"/>
                  </a:lnTo>
                  <a:lnTo>
                    <a:pt x="4047558" y="152180"/>
                  </a:lnTo>
                  <a:lnTo>
                    <a:pt x="4445678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795642" y="246780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795642" y="184353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0410" y="2513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0410" y="1889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08879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05120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4632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4143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3655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167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27559" y="315887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17014" y="316035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3282" y="313612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2434" y="315875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48912" y="316232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4880" y="316035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77986" y="342088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529905" y="2131495"/>
              <a:ext cx="2363241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bilhões de Reais (R$) 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1727" y="1070964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05840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16384" y="2624700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16384" y="2117371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16384" y="1610042"/>
              <a:ext cx="5135465" cy="0"/>
            </a:xfrm>
            <a:custGeom>
              <a:avLst/>
              <a:pathLst>
                <a:path w="5135465" h="0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49815" y="1476510"/>
              <a:ext cx="4668605" cy="1541551"/>
            </a:xfrm>
            <a:custGeom>
              <a:avLst/>
              <a:pathLst>
                <a:path w="4668605" h="1541551">
                  <a:moveTo>
                    <a:pt x="0" y="1541551"/>
                  </a:moveTo>
                  <a:lnTo>
                    <a:pt x="432020" y="1450309"/>
                  </a:lnTo>
                  <a:lnTo>
                    <a:pt x="836168" y="1350300"/>
                  </a:lnTo>
                  <a:lnTo>
                    <a:pt x="1268188" y="1269434"/>
                  </a:lnTo>
                  <a:lnTo>
                    <a:pt x="1686272" y="1179827"/>
                  </a:lnTo>
                  <a:lnTo>
                    <a:pt x="2118292" y="1092511"/>
                  </a:lnTo>
                  <a:lnTo>
                    <a:pt x="2536376" y="996139"/>
                  </a:lnTo>
                  <a:lnTo>
                    <a:pt x="2968396" y="883796"/>
                  </a:lnTo>
                  <a:lnTo>
                    <a:pt x="3400417" y="700863"/>
                  </a:lnTo>
                  <a:lnTo>
                    <a:pt x="3818501" y="209792"/>
                  </a:lnTo>
                  <a:lnTo>
                    <a:pt x="4250521" y="87743"/>
                  </a:lnTo>
                  <a:lnTo>
                    <a:pt x="4668605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49815" y="2527799"/>
              <a:ext cx="2118292" cy="417495"/>
            </a:xfrm>
            <a:custGeom>
              <a:avLst/>
              <a:pathLst>
                <a:path w="2118292" h="417495">
                  <a:moveTo>
                    <a:pt x="0" y="417495"/>
                  </a:moveTo>
                  <a:lnTo>
                    <a:pt x="432020" y="326085"/>
                  </a:lnTo>
                  <a:lnTo>
                    <a:pt x="836168" y="240226"/>
                  </a:lnTo>
                  <a:lnTo>
                    <a:pt x="1268188" y="150528"/>
                  </a:lnTo>
                  <a:lnTo>
                    <a:pt x="1686272" y="66205"/>
                  </a:lnTo>
                  <a:lnTo>
                    <a:pt x="2118292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49815" y="1396139"/>
              <a:ext cx="4668605" cy="1549155"/>
            </a:xfrm>
            <a:custGeom>
              <a:avLst/>
              <a:pathLst>
                <a:path w="4668605" h="1549155">
                  <a:moveTo>
                    <a:pt x="0" y="1549155"/>
                  </a:moveTo>
                  <a:lnTo>
                    <a:pt x="432020" y="1457693"/>
                  </a:lnTo>
                  <a:lnTo>
                    <a:pt x="836168" y="1346185"/>
                  </a:lnTo>
                  <a:lnTo>
                    <a:pt x="1268188" y="1246033"/>
                  </a:lnTo>
                  <a:lnTo>
                    <a:pt x="1686272" y="1140685"/>
                  </a:lnTo>
                  <a:lnTo>
                    <a:pt x="2118292" y="1034078"/>
                  </a:lnTo>
                  <a:lnTo>
                    <a:pt x="2536376" y="916762"/>
                  </a:lnTo>
                  <a:lnTo>
                    <a:pt x="2968396" y="784095"/>
                  </a:lnTo>
                  <a:lnTo>
                    <a:pt x="3400417" y="612247"/>
                  </a:lnTo>
                  <a:lnTo>
                    <a:pt x="3818501" y="255267"/>
                  </a:lnTo>
                  <a:lnTo>
                    <a:pt x="4250521" y="112237"/>
                  </a:lnTo>
                  <a:lnTo>
                    <a:pt x="4668605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04629" y="258070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04629" y="207337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04629" y="1564501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1590" y="2624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1590" y="21173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1590" y="16100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1835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18003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68107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18212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8316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420" y="30991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0515" y="3158870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29897" y="3160358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86758" y="3136129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6502" y="3158751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3573" y="3162323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134" y="3160358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1776" y="3420885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5743" y="1075429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24002"/>
              <a:ext cx="548639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76883" y="5286437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76883" y="4942274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76883" y="4598111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76883" y="4253948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76883" y="3909785"/>
              <a:ext cx="4788566" cy="0"/>
            </a:xfrm>
            <a:custGeom>
              <a:avLst/>
              <a:pathLst>
                <a:path w="4788566" h="0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394546" y="3914302"/>
              <a:ext cx="4353242" cy="1621921"/>
            </a:xfrm>
            <a:custGeom>
              <a:avLst/>
              <a:pathLst>
                <a:path w="4353242" h="1621921">
                  <a:moveTo>
                    <a:pt x="0" y="1621921"/>
                  </a:moveTo>
                  <a:lnTo>
                    <a:pt x="402837" y="1508904"/>
                  </a:lnTo>
                  <a:lnTo>
                    <a:pt x="779685" y="1345225"/>
                  </a:lnTo>
                  <a:lnTo>
                    <a:pt x="1182522" y="1171192"/>
                  </a:lnTo>
                  <a:lnTo>
                    <a:pt x="1572365" y="996477"/>
                  </a:lnTo>
                  <a:lnTo>
                    <a:pt x="1975202" y="858955"/>
                  </a:lnTo>
                  <a:lnTo>
                    <a:pt x="2365045" y="679989"/>
                  </a:lnTo>
                  <a:lnTo>
                    <a:pt x="2767882" y="526921"/>
                  </a:lnTo>
                  <a:lnTo>
                    <a:pt x="3170720" y="401900"/>
                  </a:lnTo>
                  <a:lnTo>
                    <a:pt x="3560562" y="277465"/>
                  </a:lnTo>
                  <a:lnTo>
                    <a:pt x="3963400" y="139167"/>
                  </a:lnTo>
                  <a:lnTo>
                    <a:pt x="4353242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394546" y="5009923"/>
              <a:ext cx="1975202" cy="518789"/>
            </a:xfrm>
            <a:custGeom>
              <a:avLst/>
              <a:pathLst>
                <a:path w="1975202" h="518789">
                  <a:moveTo>
                    <a:pt x="0" y="518789"/>
                  </a:moveTo>
                  <a:lnTo>
                    <a:pt x="402837" y="416660"/>
                  </a:lnTo>
                  <a:lnTo>
                    <a:pt x="779685" y="305545"/>
                  </a:lnTo>
                  <a:lnTo>
                    <a:pt x="1182522" y="197401"/>
                  </a:lnTo>
                  <a:lnTo>
                    <a:pt x="1572365" y="72167"/>
                  </a:lnTo>
                  <a:lnTo>
                    <a:pt x="1975202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394546" y="3929121"/>
              <a:ext cx="4353242" cy="1599591"/>
            </a:xfrm>
            <a:custGeom>
              <a:avLst/>
              <a:pathLst>
                <a:path w="4353242" h="1599591">
                  <a:moveTo>
                    <a:pt x="0" y="1599591"/>
                  </a:moveTo>
                  <a:lnTo>
                    <a:pt x="402837" y="1497462"/>
                  </a:lnTo>
                  <a:lnTo>
                    <a:pt x="779685" y="1351821"/>
                  </a:lnTo>
                  <a:lnTo>
                    <a:pt x="1182522" y="1209644"/>
                  </a:lnTo>
                  <a:lnTo>
                    <a:pt x="1572365" y="1051728"/>
                  </a:lnTo>
                  <a:lnTo>
                    <a:pt x="1975202" y="913101"/>
                  </a:lnTo>
                  <a:lnTo>
                    <a:pt x="2365045" y="769991"/>
                  </a:lnTo>
                  <a:lnTo>
                    <a:pt x="2767882" y="619194"/>
                  </a:lnTo>
                  <a:lnTo>
                    <a:pt x="3170720" y="467387"/>
                  </a:lnTo>
                  <a:lnTo>
                    <a:pt x="3560562" y="305041"/>
                  </a:lnTo>
                  <a:lnTo>
                    <a:pt x="3963400" y="154261"/>
                  </a:lnTo>
                  <a:lnTo>
                    <a:pt x="4353242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09275" y="52409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09275" y="489679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09275" y="455262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795642" y="4208466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795642" y="3864303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42089" y="52864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42089" y="4942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42089" y="45981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42089" y="42539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42089" y="3909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797383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7706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6974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242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510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7788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16063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88962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88399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0719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0366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49502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28825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529905" y="4649658"/>
              <a:ext cx="2363241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bilhões de Reais (R$) 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57837" y="3589127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24002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72237" y="5536251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72237" y="5117259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72237" y="4698268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72237" y="4279276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72237" y="3860285"/>
              <a:ext cx="4979613" cy="0"/>
            </a:xfrm>
            <a:custGeom>
              <a:avLst/>
              <a:pathLst>
                <a:path w="4979613" h="0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698583" y="3914302"/>
              <a:ext cx="4526921" cy="1621921"/>
            </a:xfrm>
            <a:custGeom>
              <a:avLst/>
              <a:pathLst>
                <a:path w="4526921" h="1621921">
                  <a:moveTo>
                    <a:pt x="0" y="1621921"/>
                  </a:moveTo>
                  <a:lnTo>
                    <a:pt x="418909" y="1616990"/>
                  </a:lnTo>
                  <a:lnTo>
                    <a:pt x="810791" y="1258223"/>
                  </a:lnTo>
                  <a:lnTo>
                    <a:pt x="1229700" y="939015"/>
                  </a:lnTo>
                  <a:lnTo>
                    <a:pt x="1635096" y="765851"/>
                  </a:lnTo>
                  <a:lnTo>
                    <a:pt x="2054005" y="636184"/>
                  </a:lnTo>
                  <a:lnTo>
                    <a:pt x="2459401" y="520350"/>
                  </a:lnTo>
                  <a:lnTo>
                    <a:pt x="2878311" y="390620"/>
                  </a:lnTo>
                  <a:lnTo>
                    <a:pt x="3297220" y="262985"/>
                  </a:lnTo>
                  <a:lnTo>
                    <a:pt x="3702616" y="162799"/>
                  </a:lnTo>
                  <a:lnTo>
                    <a:pt x="4121525" y="76426"/>
                  </a:lnTo>
                  <a:lnTo>
                    <a:pt x="4526921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698583" y="4644134"/>
              <a:ext cx="2054005" cy="827236"/>
            </a:xfrm>
            <a:custGeom>
              <a:avLst/>
              <a:pathLst>
                <a:path w="2054005" h="827236">
                  <a:moveTo>
                    <a:pt x="0" y="827236"/>
                  </a:moveTo>
                  <a:lnTo>
                    <a:pt x="418909" y="758975"/>
                  </a:lnTo>
                  <a:lnTo>
                    <a:pt x="810791" y="596331"/>
                  </a:lnTo>
                  <a:lnTo>
                    <a:pt x="1229700" y="380152"/>
                  </a:lnTo>
                  <a:lnTo>
                    <a:pt x="1635096" y="150847"/>
                  </a:lnTo>
                  <a:lnTo>
                    <a:pt x="2054005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698583" y="4150218"/>
              <a:ext cx="4526921" cy="1321151"/>
            </a:xfrm>
            <a:custGeom>
              <a:avLst/>
              <a:pathLst>
                <a:path w="4526921" h="1321151">
                  <a:moveTo>
                    <a:pt x="0" y="1321151"/>
                  </a:moveTo>
                  <a:lnTo>
                    <a:pt x="418909" y="1253005"/>
                  </a:lnTo>
                  <a:lnTo>
                    <a:pt x="810791" y="1092200"/>
                  </a:lnTo>
                  <a:lnTo>
                    <a:pt x="1229700" y="935751"/>
                  </a:lnTo>
                  <a:lnTo>
                    <a:pt x="1635096" y="752169"/>
                  </a:lnTo>
                  <a:lnTo>
                    <a:pt x="2054005" y="567507"/>
                  </a:lnTo>
                  <a:lnTo>
                    <a:pt x="2459401" y="415191"/>
                  </a:lnTo>
                  <a:lnTo>
                    <a:pt x="2878311" y="299652"/>
                  </a:lnTo>
                  <a:lnTo>
                    <a:pt x="3297220" y="225424"/>
                  </a:lnTo>
                  <a:lnTo>
                    <a:pt x="3702616" y="154397"/>
                  </a:lnTo>
                  <a:lnTo>
                    <a:pt x="4121525" y="92780"/>
                  </a:lnTo>
                  <a:lnTo>
                    <a:pt x="4526921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41801" y="549076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04629" y="507177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04629" y="465278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04629" y="423379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60481" y="381629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37443" y="5536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37443" y="5117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37443" y="46982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37443" y="42792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37443" y="3860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17492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28284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258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76894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1199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5504" y="56173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36173" y="5677033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0178" y="567852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1240" y="565429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5185" y="5676914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6457" y="5680486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218" y="567852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19702" y="5939048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2774" y="3591359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047335" y="6042165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92839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E5C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5515864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4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2"/>
            <p:cNvSpPr/>
            <p:nvPr/>
          </p:nvSpPr>
          <p:spPr>
            <a:xfrm>
              <a:off x="6838888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C2D2D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4488210" y="6175941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5811235" y="6176001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7134259" y="6151831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/>
          <a:lstStyle/>
          <a:p>
            <a:r>
              <a:rPr/>
              <a:t>Arrecadação das receitas tributárias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27/06/2024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548000"/>
                <a:gridCol w="756000"/>
                <a:gridCol w="756000"/>
                <a:gridCol w="72000"/>
                <a:gridCol w="756000"/>
                <a:gridCol w="756000"/>
                <a:gridCol w="72000"/>
                <a:gridCol w="756000"/>
                <a:gridCol w="756000"/>
                <a:gridCol w="72000"/>
                <a:gridCol w="756000"/>
                <a:gridCol w="75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-72,24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-33,75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11.323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12.934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-4,04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Microsoft JhengHei</vt:lpstr>
      <vt:lpstr>Microsoft YaHei</vt:lpstr>
      <vt:lpstr>Arial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13</cp:revision>
  <dcterms:created xsi:type="dcterms:W3CDTF">2024-06-04T13:29:54Z</dcterms:created>
  <dcterms:modified xsi:type="dcterms:W3CDTF">2024-06-27T18:13:40Z</dcterms:modified>
</cp:coreProperties>
</file>