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mailto:rrf.economia@goias.gov.br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goias.gov.br/economia/rrf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659555A-62B8-4F41-8CA4-1B3A3EA14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7" t="557" b="1"/>
          <a:stretch/>
        </p:blipFill>
        <p:spPr>
          <a:xfrm>
            <a:off x="0" y="0"/>
            <a:ext cx="12187897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450" y="1122363"/>
            <a:ext cx="9772650" cy="2387600"/>
          </a:xfrm>
        </p:spPr>
        <p:txBody>
          <a:bodyPr anchor="b">
            <a:normAutofit/>
          </a:bodyPr>
          <a:lstStyle>
            <a:lvl1pPr algn="ctr">
              <a:defRPr lang="pt-BR" sz="4800" b="1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4450" y="3602038"/>
            <a:ext cx="9772650" cy="1655762"/>
          </a:xfrm>
        </p:spPr>
        <p:txBody>
          <a:bodyPr>
            <a:norm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400" b="0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cxnSp>
        <p:nvCxnSpPr>
          <p:cNvPr id="8" name="Google Shape;97;p1">
            <a:extLst>
              <a:ext uri="{FF2B5EF4-FFF2-40B4-BE49-F238E27FC236}">
                <a16:creationId xmlns:a16="http://schemas.microsoft.com/office/drawing/2014/main" id="{43A72E65-A81B-49CC-8B20-CF404F1BF45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7366223" y="5627687"/>
            <a:ext cx="0" cy="860425"/>
          </a:xfrm>
          <a:prstGeom prst="straightConnector1">
            <a:avLst/>
          </a:prstGeom>
          <a:noFill/>
          <a:ln w="9525">
            <a:solidFill>
              <a:srgbClr val="1F9F2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Google Shape;99;p1">
            <a:extLst>
              <a:ext uri="{FF2B5EF4-FFF2-40B4-BE49-F238E27FC236}">
                <a16:creationId xmlns:a16="http://schemas.microsoft.com/office/drawing/2014/main" id="{DE5005F3-3792-41C9-8075-52A42497510B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728" y="5627687"/>
            <a:ext cx="421481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Google Shape;105;p2"/>
          <p:cNvSpPr txBox="1"/>
          <p:nvPr userDrawn="1"/>
        </p:nvSpPr>
        <p:spPr>
          <a:xfrm>
            <a:off x="4610101" y="5674786"/>
            <a:ext cx="167761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 b="1" dirty="0">
                <a:solidFill>
                  <a:srgbClr val="1D9531"/>
                </a:solidFill>
              </a:rPr>
              <a:t>Assessoria Especial de Monitoramento Fiscal e Planejamento Financeiro</a:t>
            </a:r>
          </a:p>
        </p:txBody>
      </p:sp>
      <p:cxnSp>
        <p:nvCxnSpPr>
          <p:cNvPr id="13" name="Google Shape;97;p1">
            <a:extLst>
              <a:ext uri="{FF2B5EF4-FFF2-40B4-BE49-F238E27FC236}">
                <a16:creationId xmlns:a16="http://schemas.microsoft.com/office/drawing/2014/main" id="{702CC660-5243-4637-BA40-9715ABC4259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2555" y="5619345"/>
            <a:ext cx="0" cy="860425"/>
          </a:xfrm>
          <a:prstGeom prst="straightConnector1">
            <a:avLst/>
          </a:prstGeom>
          <a:noFill/>
          <a:ln w="9525">
            <a:solidFill>
              <a:srgbClr val="1F9F2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Google Shape;105;p2">
            <a:extLst>
              <a:ext uri="{FF2B5EF4-FFF2-40B4-BE49-F238E27FC236}">
                <a16:creationId xmlns:a16="http://schemas.microsoft.com/office/drawing/2014/main" id="{FA8293DE-D603-4C5F-95AA-E3B19769D683}"/>
              </a:ext>
            </a:extLst>
          </p:cNvPr>
          <p:cNvSpPr txBox="1"/>
          <p:nvPr userDrawn="1"/>
        </p:nvSpPr>
        <p:spPr>
          <a:xfrm>
            <a:off x="6202870" y="5692249"/>
            <a:ext cx="115462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 b="1" dirty="0">
                <a:solidFill>
                  <a:srgbClr val="1D9531"/>
                </a:solidFill>
              </a:rPr>
              <a:t>Gerência de projeções e Análises Fiscais</a:t>
            </a:r>
          </a:p>
        </p:txBody>
      </p: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1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Conector reto 11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864F5F6-004E-448D-9B6C-49EAD3145F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3A037A5E-9D08-4C2F-B552-931AD93909DE}"/>
              </a:ext>
            </a:extLst>
          </p:cNvPr>
          <p:cNvSpPr txBox="1">
            <a:spLocks/>
          </p:cNvSpPr>
          <p:nvPr userDrawn="1"/>
        </p:nvSpPr>
        <p:spPr>
          <a:xfrm>
            <a:off x="696000" y="729000"/>
            <a:ext cx="10800000" cy="5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RONALDO RAMOS CAIADO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Governador do Estado de Goiás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8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FRANCISCO SÉRVULO FREIRE NOGUEIRA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0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Secretário de Estado da Economia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8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RENATA LACERDA NOLETO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Secretária-Adjunta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RAFAEL BOSCO FERREIRA MELO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r>
              <a:rPr lang="pt-BR" sz="1600" b="0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Chefe de Gabinete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WEDERSON XAVIER DE OLIVEIRA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Subsecretário do Tesouro Estadual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JULIANA CAMILO MANZI PORTO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Superintendente Financeiro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1800" b="1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PAULO ROBERTO SCALCO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0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Gerente de Projeções e Análises Fiscais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4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DIEGO COTA PACHECO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Assessor Especial de Monitoramento Fiscal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e Planejamento Financeiro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1" dirty="0">
                <a:solidFill>
                  <a:schemeClr val="bg1"/>
                </a:solidFill>
              </a:rPr>
              <a:t>EQUIPE TÉCNICA 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050" b="1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Natanael Soares Leite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Raphael Maciel de Lima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</a:pP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3" name="Retângulo de cantos arredondados 12"/>
          <p:cNvSpPr/>
          <p:nvPr userDrawn="1"/>
        </p:nvSpPr>
        <p:spPr>
          <a:xfrm>
            <a:off x="6280593" y="4328913"/>
            <a:ext cx="4498505" cy="1366751"/>
          </a:xfrm>
          <a:prstGeom prst="roundRect">
            <a:avLst/>
          </a:prstGeom>
          <a:solidFill>
            <a:srgbClr val="00563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SECRETARIA DO ESTADO DA ECONOMIA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Telefone: (62) 3269-2071 / (62) 3269-2072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E-mail: 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  <a:hlinkClick r:id="rId3"/>
              </a:rPr>
              <a:t>rrf.economia@goias.gov.br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Site: 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  <a:hlinkClick r:id="rId4"/>
              </a:rPr>
              <a:t>https://goias.gov.br/economia/rrf/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É permitida a reprodução total ou parcial, desde que ditada a fonte.</a:t>
            </a:r>
            <a:endParaRPr kumimoji="0" lang="pt-BR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ector reto 9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365202" cy="830263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400" b="0" i="0" u="none" strike="noStrike" cap="none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71A80B54-C860-4BA2-B87D-C4589EA9BA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426"/>
            <a:ext cx="12192000" cy="686742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41293" y="3051992"/>
            <a:ext cx="11072442" cy="741362"/>
          </a:xfrm>
        </p:spPr>
        <p:txBody>
          <a:bodyPr anchor="b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600" b="0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r>
              <a:rPr lang="pt-BR" altLang="pt-BR" sz="3600" dirty="0">
                <a:solidFill>
                  <a:srgbClr val="FFFFFF"/>
                </a:solidFill>
              </a:rPr>
              <a:t>Texto 2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41293" y="2734655"/>
            <a:ext cx="11072442" cy="317337"/>
          </a:xfrm>
        </p:spPr>
        <p:txBody>
          <a:bodyPr>
            <a:noAutofit/>
          </a:bodyPr>
          <a:lstStyle>
            <a:lvl1pPr marL="0" marR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None/>
              <a:defRPr lang="pt-BR" altLang="pt-BR" sz="1800" b="1" i="0" u="none" strike="noStrike" cap="none" dirty="0">
                <a:solidFill>
                  <a:srgbClr val="F9D7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buSzPts val="2400"/>
            </a:pPr>
            <a:r>
              <a:rPr lang="pt-BR" altLang="pt-BR" sz="1800" b="1" dirty="0">
                <a:solidFill>
                  <a:srgbClr val="F9D700"/>
                </a:solidFill>
              </a:rPr>
              <a:t>Texto 1</a:t>
            </a:r>
          </a:p>
        </p:txBody>
      </p:sp>
      <p:pic>
        <p:nvPicPr>
          <p:cNvPr id="11" name="Google Shape;192;p9">
            <a:extLst>
              <a:ext uri="{FF2B5EF4-FFF2-40B4-BE49-F238E27FC236}">
                <a16:creationId xmlns:a16="http://schemas.microsoft.com/office/drawing/2014/main" id="{9FF45E9E-E00B-4624-83A3-89B863583FD8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" r="119"/>
          <a:stretch>
            <a:fillRect/>
          </a:stretch>
        </p:blipFill>
        <p:spPr bwMode="auto">
          <a:xfrm>
            <a:off x="8971012" y="150829"/>
            <a:ext cx="3074268" cy="62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4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ector reto 14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0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ector reto 10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9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1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4" name="Conector reto 13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ACB89-4662-4B0D-B4A6-6AB382733EB7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Conector reto 15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450" y="1122363"/>
            <a:ext cx="9772650" cy="2387600"/>
          </a:xfrm>
        </p:spPr>
        <p:txBody>
          <a:bodyPr/>
          <a:lstStyle/>
          <a:p>
            <a:r>
              <a:t>Acompanhamento Receitas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4450" y="3602038"/>
            <a:ext cx="9772650" cy="1655762"/>
          </a:xfrm>
        </p:spPr>
        <p:txBody>
          <a:bodyPr/>
          <a:lstStyle/>
          <a:p>
            <a:r>
              <a:t>Ultima atualização - 2024-07-03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Trnsferências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t>Cota-Parte do FPE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03/07/2024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10</a:t>
            </a:fld>
            <a:endParaRPr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janeiro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331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365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331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365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365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365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10,22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10,22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fevereiro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460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498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790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862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498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862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8,27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9,09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março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276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310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1.066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1.172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322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1.185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12,16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9,88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abril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318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325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1.384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1.497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357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1.541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2,12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8,10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maio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401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377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1.785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1.874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387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1.929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-5,75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4,99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junho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329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407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2.114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2.281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365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2.294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23,46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7,87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julho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246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2.360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305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2.599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agosto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282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2.642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342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2.941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setembro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247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2.889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301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3.243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outubro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216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3.105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319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3.562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novembro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352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3.457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397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3.959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dezembro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386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3.842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425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4.384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8" name="Agrupar 7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pl5"/>
            <p:cNvSpPr/>
            <p:nvPr/>
          </p:nvSpPr>
          <p:spPr>
            <a:xfrm>
              <a:off x="7863942" y="3817908"/>
              <a:ext cx="4045108" cy="0"/>
            </a:xfrm>
            <a:custGeom>
              <a:avLst/>
              <a:gdLst/>
              <a:ahLst/>
              <a:cxnLst/>
              <a:rect l="0" t="0" r="0" b="0"/>
              <a:pathLst>
                <a:path w="4045108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6"/>
            <p:cNvSpPr/>
            <p:nvPr/>
          </p:nvSpPr>
          <p:spPr>
            <a:xfrm>
              <a:off x="7863942" y="3272861"/>
              <a:ext cx="4045108" cy="0"/>
            </a:xfrm>
            <a:custGeom>
              <a:avLst/>
              <a:gdLst/>
              <a:ahLst/>
              <a:cxnLst/>
              <a:rect l="0" t="0" r="0" b="0"/>
              <a:pathLst>
                <a:path w="4045108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7"/>
            <p:cNvSpPr/>
            <p:nvPr/>
          </p:nvSpPr>
          <p:spPr>
            <a:xfrm>
              <a:off x="7863942" y="2727814"/>
              <a:ext cx="4045108" cy="0"/>
            </a:xfrm>
            <a:custGeom>
              <a:avLst/>
              <a:gdLst/>
              <a:ahLst/>
              <a:cxnLst/>
              <a:rect l="0" t="0" r="0" b="0"/>
              <a:pathLst>
                <a:path w="4045108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8"/>
            <p:cNvSpPr/>
            <p:nvPr/>
          </p:nvSpPr>
          <p:spPr>
            <a:xfrm>
              <a:off x="7863942" y="2182766"/>
              <a:ext cx="4045108" cy="0"/>
            </a:xfrm>
            <a:custGeom>
              <a:avLst/>
              <a:gdLst/>
              <a:ahLst/>
              <a:cxnLst/>
              <a:rect l="0" t="0" r="0" b="0"/>
              <a:pathLst>
                <a:path w="4045108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9"/>
            <p:cNvSpPr/>
            <p:nvPr/>
          </p:nvSpPr>
          <p:spPr>
            <a:xfrm>
              <a:off x="8047811" y="2268680"/>
              <a:ext cx="3677370" cy="1914019"/>
            </a:xfrm>
            <a:custGeom>
              <a:avLst/>
              <a:gdLst/>
              <a:ahLst/>
              <a:cxnLst/>
              <a:rect l="0" t="0" r="0" b="0"/>
              <a:pathLst>
                <a:path w="3677370" h="1914019">
                  <a:moveTo>
                    <a:pt x="0" y="1914019"/>
                  </a:moveTo>
                  <a:lnTo>
                    <a:pt x="340294" y="1663494"/>
                  </a:lnTo>
                  <a:lnTo>
                    <a:pt x="658633" y="1512993"/>
                  </a:lnTo>
                  <a:lnTo>
                    <a:pt x="998927" y="1339686"/>
                  </a:lnTo>
                  <a:lnTo>
                    <a:pt x="1328244" y="1121377"/>
                  </a:lnTo>
                  <a:lnTo>
                    <a:pt x="1668538" y="941904"/>
                  </a:lnTo>
                  <a:lnTo>
                    <a:pt x="1997855" y="807917"/>
                  </a:lnTo>
                  <a:lnTo>
                    <a:pt x="2338149" y="654217"/>
                  </a:lnTo>
                  <a:lnTo>
                    <a:pt x="2678443" y="519561"/>
                  </a:lnTo>
                  <a:lnTo>
                    <a:pt x="3007760" y="401845"/>
                  </a:lnTo>
                  <a:lnTo>
                    <a:pt x="3348054" y="210158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0"/>
            <p:cNvSpPr/>
            <p:nvPr/>
          </p:nvSpPr>
          <p:spPr>
            <a:xfrm>
              <a:off x="8047811" y="3119925"/>
              <a:ext cx="1668538" cy="1044346"/>
            </a:xfrm>
            <a:custGeom>
              <a:avLst/>
              <a:gdLst/>
              <a:ahLst/>
              <a:cxnLst/>
              <a:rect l="0" t="0" r="0" b="0"/>
              <a:pathLst>
                <a:path w="1668538" h="1044346">
                  <a:moveTo>
                    <a:pt x="0" y="1044346"/>
                  </a:moveTo>
                  <a:lnTo>
                    <a:pt x="340294" y="773102"/>
                  </a:lnTo>
                  <a:lnTo>
                    <a:pt x="658633" y="604301"/>
                  </a:lnTo>
                  <a:lnTo>
                    <a:pt x="998927" y="427320"/>
                  </a:lnTo>
                  <a:lnTo>
                    <a:pt x="1328244" y="221570"/>
                  </a:lnTo>
                  <a:lnTo>
                    <a:pt x="1668538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1"/>
            <p:cNvSpPr/>
            <p:nvPr/>
          </p:nvSpPr>
          <p:spPr>
            <a:xfrm>
              <a:off x="8047811" y="1973513"/>
              <a:ext cx="3677370" cy="2190758"/>
            </a:xfrm>
            <a:custGeom>
              <a:avLst/>
              <a:gdLst/>
              <a:ahLst/>
              <a:cxnLst/>
              <a:rect l="0" t="0" r="0" b="0"/>
              <a:pathLst>
                <a:path w="3677370" h="2190758">
                  <a:moveTo>
                    <a:pt x="0" y="2190758"/>
                  </a:moveTo>
                  <a:lnTo>
                    <a:pt x="340294" y="1919513"/>
                  </a:lnTo>
                  <a:lnTo>
                    <a:pt x="658633" y="1743773"/>
                  </a:lnTo>
                  <a:lnTo>
                    <a:pt x="998927" y="1549264"/>
                  </a:lnTo>
                  <a:lnTo>
                    <a:pt x="1328244" y="1338184"/>
                  </a:lnTo>
                  <a:lnTo>
                    <a:pt x="1668538" y="1139161"/>
                  </a:lnTo>
                  <a:lnTo>
                    <a:pt x="1997855" y="972759"/>
                  </a:lnTo>
                  <a:lnTo>
                    <a:pt x="2338149" y="786211"/>
                  </a:lnTo>
                  <a:lnTo>
                    <a:pt x="2678443" y="621890"/>
                  </a:lnTo>
                  <a:lnTo>
                    <a:pt x="3007760" y="447992"/>
                  </a:lnTo>
                  <a:lnTo>
                    <a:pt x="3348054" y="231394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2"/>
            <p:cNvSpPr/>
            <p:nvPr/>
          </p:nvSpPr>
          <p:spPr>
            <a:xfrm>
              <a:off x="7652187" y="3773915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3228867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652187" y="2682272"/>
              <a:ext cx="149125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1" name="tx15"/>
            <p:cNvSpPr/>
            <p:nvPr/>
          </p:nvSpPr>
          <p:spPr>
            <a:xfrm>
              <a:off x="7652187" y="2139130"/>
              <a:ext cx="149125" cy="87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2" name="pl16"/>
            <p:cNvSpPr/>
            <p:nvPr/>
          </p:nvSpPr>
          <p:spPr>
            <a:xfrm>
              <a:off x="7829148" y="38179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17"/>
            <p:cNvSpPr/>
            <p:nvPr/>
          </p:nvSpPr>
          <p:spPr>
            <a:xfrm>
              <a:off x="7829148" y="327286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18"/>
            <p:cNvSpPr/>
            <p:nvPr/>
          </p:nvSpPr>
          <p:spPr>
            <a:xfrm>
              <a:off x="7829148" y="272781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218276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0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1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2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3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4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25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tx26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9" name="tx33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0" name="rc34"/>
            <p:cNvSpPr/>
            <p:nvPr/>
          </p:nvSpPr>
          <p:spPr>
            <a:xfrm>
              <a:off x="7951778" y="4783856"/>
              <a:ext cx="386943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35"/>
            <p:cNvSpPr/>
            <p:nvPr/>
          </p:nvSpPr>
          <p:spPr>
            <a:xfrm>
              <a:off x="8097283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2" name="pl36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37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38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39"/>
            <p:cNvSpPr/>
            <p:nvPr/>
          </p:nvSpPr>
          <p:spPr>
            <a:xfrm>
              <a:off x="9383624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6" name="pl40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1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2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rc43"/>
            <p:cNvSpPr/>
            <p:nvPr/>
          </p:nvSpPr>
          <p:spPr>
            <a:xfrm>
              <a:off x="10669966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0" name="pl44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45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46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tx47"/>
            <p:cNvSpPr/>
            <p:nvPr/>
          </p:nvSpPr>
          <p:spPr>
            <a:xfrm>
              <a:off x="8392654" y="4917632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4" name="tx48"/>
            <p:cNvSpPr/>
            <p:nvPr/>
          </p:nvSpPr>
          <p:spPr>
            <a:xfrm>
              <a:off x="9678995" y="4917692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10965337" y="4893522"/>
              <a:ext cx="786288" cy="1132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8931377" y="1619514"/>
              <a:ext cx="1910238" cy="135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COTA-PARTE DO FPE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Trnsferências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t>Transferências do FUNDEB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03/07/2024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11</a:t>
            </a:fld>
            <a:endParaRPr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janeiro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255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299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255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299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299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299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17,15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17,15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fevereiro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288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325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543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317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616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12,86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14,88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março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255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262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799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887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294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910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2,72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10,99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abril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264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302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1.063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1.189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304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1.214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14,51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11,86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maio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277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307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1.340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1.495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328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1.542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10,59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11,60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junho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285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321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1.625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1.816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334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1.875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12,35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11,73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julho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253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1.878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329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2.204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agosto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294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2.172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338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2.542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setembro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291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2.463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334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2.876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outubro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354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2.817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359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3.235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novembro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315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3.132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343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3.578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dezembro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397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3.530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348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3.926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8" name="Agrupar 7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pl5"/>
            <p:cNvSpPr/>
            <p:nvPr/>
          </p:nvSpPr>
          <p:spPr>
            <a:xfrm>
              <a:off x="7863942" y="3734374"/>
              <a:ext cx="4045108" cy="0"/>
            </a:xfrm>
            <a:custGeom>
              <a:avLst/>
              <a:gdLst/>
              <a:ahLst/>
              <a:cxnLst/>
              <a:rect l="0" t="0" r="0" b="0"/>
              <a:pathLst>
                <a:path w="4045108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6"/>
            <p:cNvSpPr/>
            <p:nvPr/>
          </p:nvSpPr>
          <p:spPr>
            <a:xfrm>
              <a:off x="7863942" y="3132500"/>
              <a:ext cx="4045108" cy="0"/>
            </a:xfrm>
            <a:custGeom>
              <a:avLst/>
              <a:gdLst/>
              <a:ahLst/>
              <a:cxnLst/>
              <a:rect l="0" t="0" r="0" b="0"/>
              <a:pathLst>
                <a:path w="4045108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7"/>
            <p:cNvSpPr/>
            <p:nvPr/>
          </p:nvSpPr>
          <p:spPr>
            <a:xfrm>
              <a:off x="7863942" y="2530625"/>
              <a:ext cx="4045108" cy="0"/>
            </a:xfrm>
            <a:custGeom>
              <a:avLst/>
              <a:gdLst/>
              <a:ahLst/>
              <a:cxnLst/>
              <a:rect l="0" t="0" r="0" b="0"/>
              <a:pathLst>
                <a:path w="4045108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8"/>
            <p:cNvSpPr/>
            <p:nvPr/>
          </p:nvSpPr>
          <p:spPr>
            <a:xfrm>
              <a:off x="7863942" y="1928751"/>
              <a:ext cx="4045108" cy="0"/>
            </a:xfrm>
            <a:custGeom>
              <a:avLst/>
              <a:gdLst/>
              <a:ahLst/>
              <a:cxnLst/>
              <a:rect l="0" t="0" r="0" b="0"/>
              <a:pathLst>
                <a:path w="4045108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9"/>
            <p:cNvSpPr/>
            <p:nvPr/>
          </p:nvSpPr>
          <p:spPr>
            <a:xfrm>
              <a:off x="8047811" y="2211793"/>
              <a:ext cx="3677370" cy="1970907"/>
            </a:xfrm>
            <a:custGeom>
              <a:avLst/>
              <a:gdLst/>
              <a:ahLst/>
              <a:cxnLst/>
              <a:rect l="0" t="0" r="0" b="0"/>
              <a:pathLst>
                <a:path w="3677370" h="1970907">
                  <a:moveTo>
                    <a:pt x="0" y="1970907"/>
                  </a:moveTo>
                  <a:lnTo>
                    <a:pt x="340294" y="1797495"/>
                  </a:lnTo>
                  <a:lnTo>
                    <a:pt x="658633" y="1643722"/>
                  </a:lnTo>
                  <a:lnTo>
                    <a:pt x="998927" y="1484962"/>
                  </a:lnTo>
                  <a:lnTo>
                    <a:pt x="1328244" y="1318041"/>
                  </a:lnTo>
                  <a:lnTo>
                    <a:pt x="1668538" y="1146223"/>
                  </a:lnTo>
                  <a:lnTo>
                    <a:pt x="1997855" y="994085"/>
                  </a:lnTo>
                  <a:lnTo>
                    <a:pt x="2338149" y="817297"/>
                  </a:lnTo>
                  <a:lnTo>
                    <a:pt x="2678443" y="642222"/>
                  </a:lnTo>
                  <a:lnTo>
                    <a:pt x="3007760" y="428895"/>
                  </a:lnTo>
                  <a:lnTo>
                    <a:pt x="3348054" y="239129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0"/>
            <p:cNvSpPr/>
            <p:nvPr/>
          </p:nvSpPr>
          <p:spPr>
            <a:xfrm>
              <a:off x="8047811" y="3243250"/>
              <a:ext cx="1668538" cy="913109"/>
            </a:xfrm>
            <a:custGeom>
              <a:avLst/>
              <a:gdLst/>
              <a:ahLst/>
              <a:cxnLst/>
              <a:rect l="0" t="0" r="0" b="0"/>
              <a:pathLst>
                <a:path w="1668538" h="913109">
                  <a:moveTo>
                    <a:pt x="0" y="913109"/>
                  </a:moveTo>
                  <a:lnTo>
                    <a:pt x="340294" y="717390"/>
                  </a:lnTo>
                  <a:lnTo>
                    <a:pt x="658633" y="559432"/>
                  </a:lnTo>
                  <a:lnTo>
                    <a:pt x="998927" y="377634"/>
                  </a:lnTo>
                  <a:lnTo>
                    <a:pt x="1328244" y="193029"/>
                  </a:lnTo>
                  <a:lnTo>
                    <a:pt x="1668538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1"/>
            <p:cNvSpPr/>
            <p:nvPr/>
          </p:nvSpPr>
          <p:spPr>
            <a:xfrm>
              <a:off x="8047811" y="1973513"/>
              <a:ext cx="3677370" cy="2182845"/>
            </a:xfrm>
            <a:custGeom>
              <a:avLst/>
              <a:gdLst/>
              <a:ahLst/>
              <a:cxnLst/>
              <a:rect l="0" t="0" r="0" b="0"/>
              <a:pathLst>
                <a:path w="3677370" h="2182845">
                  <a:moveTo>
                    <a:pt x="0" y="2182845"/>
                  </a:moveTo>
                  <a:lnTo>
                    <a:pt x="340294" y="1992178"/>
                  </a:lnTo>
                  <a:lnTo>
                    <a:pt x="658633" y="1815136"/>
                  </a:lnTo>
                  <a:lnTo>
                    <a:pt x="998927" y="1632205"/>
                  </a:lnTo>
                  <a:lnTo>
                    <a:pt x="1328244" y="1434939"/>
                  </a:lnTo>
                  <a:lnTo>
                    <a:pt x="1668538" y="1234065"/>
                  </a:lnTo>
                  <a:lnTo>
                    <a:pt x="1997855" y="1036259"/>
                  </a:lnTo>
                  <a:lnTo>
                    <a:pt x="2338149" y="832649"/>
                  </a:lnTo>
                  <a:lnTo>
                    <a:pt x="2678443" y="631844"/>
                  </a:lnTo>
                  <a:lnTo>
                    <a:pt x="3007760" y="415704"/>
                  </a:lnTo>
                  <a:lnTo>
                    <a:pt x="3348054" y="209312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2"/>
            <p:cNvSpPr/>
            <p:nvPr/>
          </p:nvSpPr>
          <p:spPr>
            <a:xfrm>
              <a:off x="7652187" y="3690381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3088506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652187" y="2485084"/>
              <a:ext cx="149125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1" name="tx15"/>
            <p:cNvSpPr/>
            <p:nvPr/>
          </p:nvSpPr>
          <p:spPr>
            <a:xfrm>
              <a:off x="7652187" y="1885114"/>
              <a:ext cx="149125" cy="87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2" name="pl16"/>
            <p:cNvSpPr/>
            <p:nvPr/>
          </p:nvSpPr>
          <p:spPr>
            <a:xfrm>
              <a:off x="7829148" y="373437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17"/>
            <p:cNvSpPr/>
            <p:nvPr/>
          </p:nvSpPr>
          <p:spPr>
            <a:xfrm>
              <a:off x="7829148" y="313250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18"/>
            <p:cNvSpPr/>
            <p:nvPr/>
          </p:nvSpPr>
          <p:spPr>
            <a:xfrm>
              <a:off x="7829148" y="253062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192875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0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1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2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3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4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25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tx26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9" name="tx33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0" name="rc34"/>
            <p:cNvSpPr/>
            <p:nvPr/>
          </p:nvSpPr>
          <p:spPr>
            <a:xfrm>
              <a:off x="7951778" y="4783856"/>
              <a:ext cx="386943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35"/>
            <p:cNvSpPr/>
            <p:nvPr/>
          </p:nvSpPr>
          <p:spPr>
            <a:xfrm>
              <a:off x="8097283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2" name="pl36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37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38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39"/>
            <p:cNvSpPr/>
            <p:nvPr/>
          </p:nvSpPr>
          <p:spPr>
            <a:xfrm>
              <a:off x="9383624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6" name="pl40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1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2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rc43"/>
            <p:cNvSpPr/>
            <p:nvPr/>
          </p:nvSpPr>
          <p:spPr>
            <a:xfrm>
              <a:off x="10669966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0" name="pl44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45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46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tx47"/>
            <p:cNvSpPr/>
            <p:nvPr/>
          </p:nvSpPr>
          <p:spPr>
            <a:xfrm>
              <a:off x="8392654" y="4917632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4" name="tx48"/>
            <p:cNvSpPr/>
            <p:nvPr/>
          </p:nvSpPr>
          <p:spPr>
            <a:xfrm>
              <a:off x="9678995" y="4917692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10965337" y="4893522"/>
              <a:ext cx="786288" cy="1132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8931422" y="1619514"/>
              <a:ext cx="1910149" cy="135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TRANSF. DO FUNDEB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t>Arrecadação total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03/07/2024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2</a:t>
            </a:fld>
            <a:endParaRPr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45720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11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em R$ Realizado e projeção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em R$ Realizado e projeção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janeiro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3.035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3.478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3.035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3.478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3.478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3.478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14,61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14,61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fevereiro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3.048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3.361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6.083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6.840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3.275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6.753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10,28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12,44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março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3.190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3.090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9.273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9.930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3.240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9.993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-3,14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7,08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-150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-63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abril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3.365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3.515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12.638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13.445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3.323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13.316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4,48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6,39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192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maio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3.240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3.792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15.878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17.237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3.792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17.108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17,06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8,56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junho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3.140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3.440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19.017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20.678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3.599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20.708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9,57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8,73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-159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julho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3.248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22.265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20.679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3.681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24.388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-99,98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-7,13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-3.680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-3.710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agosto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3.218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25.483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3.559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27.947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setembro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3.336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28.819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3.545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31.492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outubro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3.799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32.618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3.983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35.475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novembro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3.920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36.537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3.834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39.309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dezembro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3.885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40.423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4.310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43.619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t>Arrecadação total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03/07/2024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3</a:t>
            </a:fld>
            <a:endParaRPr/>
          </a:p>
        </p:txBody>
      </p:sp>
      <p:grpSp>
        <p:nvGrpSpPr>
          <p:cNvPr id="7" name="8"/>
          <p:cNvGrpSpPr/>
          <p:nvPr/>
        </p:nvGrpSpPr>
        <p:grpSpPr>
          <a:xfrm>
            <a:off x="548640" y="1005840"/>
            <a:ext cx="10972800" cy="5394960"/>
            <a:chOff x="548640" y="1005840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05840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4"/>
            <p:cNvSpPr/>
            <p:nvPr/>
          </p:nvSpPr>
          <p:spPr>
            <a:xfrm>
              <a:off x="548640" y="1005840"/>
              <a:ext cx="5486400" cy="50363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pl5"/>
            <p:cNvSpPr/>
            <p:nvPr/>
          </p:nvSpPr>
          <p:spPr>
            <a:xfrm>
              <a:off x="1075204" y="4750496"/>
              <a:ext cx="4890246" cy="0"/>
            </a:xfrm>
            <a:custGeom>
              <a:avLst/>
              <a:gdLst/>
              <a:ahLst/>
              <a:cxnLst/>
              <a:rect l="0" t="0" r="0" b="0"/>
              <a:pathLst>
                <a:path w="4890246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6"/>
            <p:cNvSpPr/>
            <p:nvPr/>
          </p:nvSpPr>
          <p:spPr>
            <a:xfrm>
              <a:off x="1075204" y="3786789"/>
              <a:ext cx="4890246" cy="0"/>
            </a:xfrm>
            <a:custGeom>
              <a:avLst/>
              <a:gdLst/>
              <a:ahLst/>
              <a:cxnLst/>
              <a:rect l="0" t="0" r="0" b="0"/>
              <a:pathLst>
                <a:path w="4890246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7"/>
            <p:cNvSpPr/>
            <p:nvPr/>
          </p:nvSpPr>
          <p:spPr>
            <a:xfrm>
              <a:off x="1075204" y="2823082"/>
              <a:ext cx="4890246" cy="0"/>
            </a:xfrm>
            <a:custGeom>
              <a:avLst/>
              <a:gdLst/>
              <a:ahLst/>
              <a:cxnLst/>
              <a:rect l="0" t="0" r="0" b="0"/>
              <a:pathLst>
                <a:path w="4890246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8"/>
            <p:cNvSpPr/>
            <p:nvPr/>
          </p:nvSpPr>
          <p:spPr>
            <a:xfrm>
              <a:off x="1075204" y="1859375"/>
              <a:ext cx="4890246" cy="0"/>
            </a:xfrm>
            <a:custGeom>
              <a:avLst/>
              <a:gdLst/>
              <a:ahLst/>
              <a:cxnLst/>
              <a:rect l="0" t="0" r="0" b="0"/>
              <a:pathLst>
                <a:path w="4890246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9"/>
            <p:cNvSpPr/>
            <p:nvPr/>
          </p:nvSpPr>
          <p:spPr>
            <a:xfrm>
              <a:off x="1297488" y="1818641"/>
              <a:ext cx="4445678" cy="3603121"/>
            </a:xfrm>
            <a:custGeom>
              <a:avLst/>
              <a:gdLst/>
              <a:ahLst/>
              <a:cxnLst/>
              <a:rect l="0" t="0" r="0" b="0"/>
              <a:pathLst>
                <a:path w="4445678" h="3603121">
                  <a:moveTo>
                    <a:pt x="0" y="3603121"/>
                  </a:moveTo>
                  <a:lnTo>
                    <a:pt x="411391" y="3309359"/>
                  </a:lnTo>
                  <a:lnTo>
                    <a:pt x="796240" y="3001895"/>
                  </a:lnTo>
                  <a:lnTo>
                    <a:pt x="1207632" y="2677652"/>
                  </a:lnTo>
                  <a:lnTo>
                    <a:pt x="1605752" y="2365434"/>
                  </a:lnTo>
                  <a:lnTo>
                    <a:pt x="2017143" y="2062849"/>
                  </a:lnTo>
                  <a:lnTo>
                    <a:pt x="2415264" y="1749861"/>
                  </a:lnTo>
                  <a:lnTo>
                    <a:pt x="2826655" y="1439723"/>
                  </a:lnTo>
                  <a:lnTo>
                    <a:pt x="3238046" y="1118229"/>
                  </a:lnTo>
                  <a:lnTo>
                    <a:pt x="3636166" y="752156"/>
                  </a:lnTo>
                  <a:lnTo>
                    <a:pt x="4047558" y="374428"/>
                  </a:lnTo>
                  <a:lnTo>
                    <a:pt x="4445678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0"/>
            <p:cNvSpPr/>
            <p:nvPr/>
          </p:nvSpPr>
          <p:spPr>
            <a:xfrm>
              <a:off x="1297488" y="3721399"/>
              <a:ext cx="2415264" cy="1657624"/>
            </a:xfrm>
            <a:custGeom>
              <a:avLst/>
              <a:gdLst/>
              <a:ahLst/>
              <a:cxnLst/>
              <a:rect l="0" t="0" r="0" b="0"/>
              <a:pathLst>
                <a:path w="2415264" h="1657624">
                  <a:moveTo>
                    <a:pt x="0" y="1657624"/>
                  </a:moveTo>
                  <a:lnTo>
                    <a:pt x="411391" y="1333674"/>
                  </a:lnTo>
                  <a:lnTo>
                    <a:pt x="796240" y="1035867"/>
                  </a:lnTo>
                  <a:lnTo>
                    <a:pt x="1207632" y="697109"/>
                  </a:lnTo>
                  <a:lnTo>
                    <a:pt x="1605752" y="331630"/>
                  </a:lnTo>
                  <a:lnTo>
                    <a:pt x="2017143" y="76"/>
                  </a:lnTo>
                  <a:lnTo>
                    <a:pt x="24152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1"/>
            <p:cNvSpPr/>
            <p:nvPr/>
          </p:nvSpPr>
          <p:spPr>
            <a:xfrm>
              <a:off x="1297488" y="1510601"/>
              <a:ext cx="4445678" cy="3868422"/>
            </a:xfrm>
            <a:custGeom>
              <a:avLst/>
              <a:gdLst/>
              <a:ahLst/>
              <a:cxnLst/>
              <a:rect l="0" t="0" r="0" b="0"/>
              <a:pathLst>
                <a:path w="4445678" h="3868422">
                  <a:moveTo>
                    <a:pt x="0" y="3868422"/>
                  </a:moveTo>
                  <a:lnTo>
                    <a:pt x="411391" y="3552818"/>
                  </a:lnTo>
                  <a:lnTo>
                    <a:pt x="796240" y="3240554"/>
                  </a:lnTo>
                  <a:lnTo>
                    <a:pt x="1207632" y="2920328"/>
                  </a:lnTo>
                  <a:lnTo>
                    <a:pt x="1605752" y="2554852"/>
                  </a:lnTo>
                  <a:lnTo>
                    <a:pt x="2017143" y="2208005"/>
                  </a:lnTo>
                  <a:lnTo>
                    <a:pt x="2415264" y="1853294"/>
                  </a:lnTo>
                  <a:lnTo>
                    <a:pt x="2826655" y="1510299"/>
                  </a:lnTo>
                  <a:lnTo>
                    <a:pt x="3238046" y="1168705"/>
                  </a:lnTo>
                  <a:lnTo>
                    <a:pt x="3636166" y="784837"/>
                  </a:lnTo>
                  <a:lnTo>
                    <a:pt x="4047558" y="415338"/>
                  </a:lnTo>
                  <a:lnTo>
                    <a:pt x="4445678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tx12"/>
            <p:cNvSpPr/>
            <p:nvPr/>
          </p:nvSpPr>
          <p:spPr>
            <a:xfrm>
              <a:off x="795642" y="4705014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795642" y="3741307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795642" y="2777541"/>
              <a:ext cx="21693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tx15"/>
            <p:cNvSpPr/>
            <p:nvPr/>
          </p:nvSpPr>
          <p:spPr>
            <a:xfrm>
              <a:off x="795642" y="1813893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1" name="pl16"/>
            <p:cNvSpPr/>
            <p:nvPr/>
          </p:nvSpPr>
          <p:spPr>
            <a:xfrm>
              <a:off x="1040410" y="475049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17"/>
            <p:cNvSpPr/>
            <p:nvPr/>
          </p:nvSpPr>
          <p:spPr>
            <a:xfrm>
              <a:off x="1040410" y="378678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18"/>
            <p:cNvSpPr/>
            <p:nvPr/>
          </p:nvSpPr>
          <p:spPr>
            <a:xfrm>
              <a:off x="1040410" y="282308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19"/>
            <p:cNvSpPr/>
            <p:nvPr/>
          </p:nvSpPr>
          <p:spPr>
            <a:xfrm>
              <a:off x="1040410" y="185937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0"/>
            <p:cNvSpPr/>
            <p:nvPr/>
          </p:nvSpPr>
          <p:spPr>
            <a:xfrm>
              <a:off x="1708879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1"/>
            <p:cNvSpPr/>
            <p:nvPr/>
          </p:nvSpPr>
          <p:spPr>
            <a:xfrm>
              <a:off x="2505120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2"/>
            <p:cNvSpPr/>
            <p:nvPr/>
          </p:nvSpPr>
          <p:spPr>
            <a:xfrm>
              <a:off x="3314632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3"/>
            <p:cNvSpPr/>
            <p:nvPr/>
          </p:nvSpPr>
          <p:spPr>
            <a:xfrm>
              <a:off x="4124143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4"/>
            <p:cNvSpPr/>
            <p:nvPr/>
          </p:nvSpPr>
          <p:spPr>
            <a:xfrm>
              <a:off x="4933655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5"/>
            <p:cNvSpPr/>
            <p:nvPr/>
          </p:nvSpPr>
          <p:spPr>
            <a:xfrm>
              <a:off x="5743167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tx26"/>
            <p:cNvSpPr/>
            <p:nvPr/>
          </p:nvSpPr>
          <p:spPr>
            <a:xfrm>
              <a:off x="1627559" y="5677033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417014" y="5678521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33282" y="5654292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4022434" y="5676914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4848912" y="5680486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5644880" y="5678521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3477986" y="593904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8" name="tx33"/>
            <p:cNvSpPr/>
            <p:nvPr/>
          </p:nvSpPr>
          <p:spPr>
            <a:xfrm rot="-5400000">
              <a:off x="-118991" y="3390577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9" name="tx34"/>
            <p:cNvSpPr/>
            <p:nvPr/>
          </p:nvSpPr>
          <p:spPr>
            <a:xfrm>
              <a:off x="2748043" y="1070964"/>
              <a:ext cx="1544568" cy="1353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ACUMULADA</a:t>
              </a:r>
            </a:p>
          </p:txBody>
        </p:sp>
        <p:sp>
          <p:nvSpPr>
            <p:cNvPr id="40" name="rc35"/>
            <p:cNvSpPr/>
            <p:nvPr/>
          </p:nvSpPr>
          <p:spPr>
            <a:xfrm>
              <a:off x="6035040" y="1005840"/>
              <a:ext cx="5486400" cy="50363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pl36"/>
            <p:cNvSpPr/>
            <p:nvPr/>
          </p:nvSpPr>
          <p:spPr>
            <a:xfrm>
              <a:off x="6493798" y="5422486"/>
              <a:ext cx="4958052" cy="0"/>
            </a:xfrm>
            <a:custGeom>
              <a:avLst/>
              <a:gdLst/>
              <a:ahLst/>
              <a:cxnLst/>
              <a:rect l="0" t="0" r="0" b="0"/>
              <a:pathLst>
                <a:path w="4958052">
                  <a:moveTo>
                    <a:pt x="0" y="0"/>
                  </a:moveTo>
                  <a:lnTo>
                    <a:pt x="4958052" y="0"/>
                  </a:lnTo>
                  <a:lnTo>
                    <a:pt x="49580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37"/>
            <p:cNvSpPr/>
            <p:nvPr/>
          </p:nvSpPr>
          <p:spPr>
            <a:xfrm>
              <a:off x="6493798" y="4514815"/>
              <a:ext cx="4958052" cy="0"/>
            </a:xfrm>
            <a:custGeom>
              <a:avLst/>
              <a:gdLst/>
              <a:ahLst/>
              <a:cxnLst/>
              <a:rect l="0" t="0" r="0" b="0"/>
              <a:pathLst>
                <a:path w="4958052">
                  <a:moveTo>
                    <a:pt x="0" y="0"/>
                  </a:moveTo>
                  <a:lnTo>
                    <a:pt x="4958052" y="0"/>
                  </a:lnTo>
                  <a:lnTo>
                    <a:pt x="49580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38"/>
            <p:cNvSpPr/>
            <p:nvPr/>
          </p:nvSpPr>
          <p:spPr>
            <a:xfrm>
              <a:off x="6493798" y="3607144"/>
              <a:ext cx="4958052" cy="0"/>
            </a:xfrm>
            <a:custGeom>
              <a:avLst/>
              <a:gdLst/>
              <a:ahLst/>
              <a:cxnLst/>
              <a:rect l="0" t="0" r="0" b="0"/>
              <a:pathLst>
                <a:path w="4958052">
                  <a:moveTo>
                    <a:pt x="0" y="0"/>
                  </a:moveTo>
                  <a:lnTo>
                    <a:pt x="4958052" y="0"/>
                  </a:lnTo>
                  <a:lnTo>
                    <a:pt x="49580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39"/>
            <p:cNvSpPr/>
            <p:nvPr/>
          </p:nvSpPr>
          <p:spPr>
            <a:xfrm>
              <a:off x="6493798" y="2699473"/>
              <a:ext cx="4958052" cy="0"/>
            </a:xfrm>
            <a:custGeom>
              <a:avLst/>
              <a:gdLst/>
              <a:ahLst/>
              <a:cxnLst/>
              <a:rect l="0" t="0" r="0" b="0"/>
              <a:pathLst>
                <a:path w="4958052">
                  <a:moveTo>
                    <a:pt x="0" y="0"/>
                  </a:moveTo>
                  <a:lnTo>
                    <a:pt x="4958052" y="0"/>
                  </a:lnTo>
                  <a:lnTo>
                    <a:pt x="49580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0"/>
            <p:cNvSpPr/>
            <p:nvPr/>
          </p:nvSpPr>
          <p:spPr>
            <a:xfrm>
              <a:off x="6493798" y="1791801"/>
              <a:ext cx="4958052" cy="0"/>
            </a:xfrm>
            <a:custGeom>
              <a:avLst/>
              <a:gdLst/>
              <a:ahLst/>
              <a:cxnLst/>
              <a:rect l="0" t="0" r="0" b="0"/>
              <a:pathLst>
                <a:path w="4958052">
                  <a:moveTo>
                    <a:pt x="0" y="0"/>
                  </a:moveTo>
                  <a:lnTo>
                    <a:pt x="4958052" y="0"/>
                  </a:lnTo>
                  <a:lnTo>
                    <a:pt x="49580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1"/>
            <p:cNvSpPr/>
            <p:nvPr/>
          </p:nvSpPr>
          <p:spPr>
            <a:xfrm>
              <a:off x="6719164" y="1864837"/>
              <a:ext cx="4507320" cy="803276"/>
            </a:xfrm>
            <a:custGeom>
              <a:avLst/>
              <a:gdLst/>
              <a:ahLst/>
              <a:cxnLst/>
              <a:rect l="0" t="0" r="0" b="0"/>
              <a:pathLst>
                <a:path w="4507320" h="803276">
                  <a:moveTo>
                    <a:pt x="0" y="803276"/>
                  </a:moveTo>
                  <a:lnTo>
                    <a:pt x="417095" y="790849"/>
                  </a:lnTo>
                  <a:lnTo>
                    <a:pt x="807281" y="661781"/>
                  </a:lnTo>
                  <a:lnTo>
                    <a:pt x="1224376" y="503754"/>
                  </a:lnTo>
                  <a:lnTo>
                    <a:pt x="1628017" y="617014"/>
                  </a:lnTo>
                  <a:lnTo>
                    <a:pt x="2045112" y="707737"/>
                  </a:lnTo>
                  <a:lnTo>
                    <a:pt x="2448753" y="609760"/>
                  </a:lnTo>
                  <a:lnTo>
                    <a:pt x="2865848" y="636612"/>
                  </a:lnTo>
                  <a:lnTo>
                    <a:pt x="3282943" y="529644"/>
                  </a:lnTo>
                  <a:lnTo>
                    <a:pt x="3686584" y="109777"/>
                  </a:lnTo>
                  <a:lnTo>
                    <a:pt x="4103679" y="0"/>
                  </a:lnTo>
                  <a:lnTo>
                    <a:pt x="4507320" y="31081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2"/>
            <p:cNvSpPr/>
            <p:nvPr/>
          </p:nvSpPr>
          <p:spPr>
            <a:xfrm>
              <a:off x="6719164" y="1980203"/>
              <a:ext cx="2448753" cy="3441558"/>
            </a:xfrm>
            <a:custGeom>
              <a:avLst/>
              <a:gdLst/>
              <a:ahLst/>
              <a:cxnLst/>
              <a:rect l="0" t="0" r="0" b="0"/>
              <a:pathLst>
                <a:path w="2448753" h="3441558">
                  <a:moveTo>
                    <a:pt x="0" y="285380"/>
                  </a:moveTo>
                  <a:lnTo>
                    <a:pt x="417095" y="391148"/>
                  </a:lnTo>
                  <a:lnTo>
                    <a:pt x="807281" y="637378"/>
                  </a:lnTo>
                  <a:lnTo>
                    <a:pt x="1224376" y="251681"/>
                  </a:lnTo>
                  <a:lnTo>
                    <a:pt x="1628017" y="0"/>
                  </a:lnTo>
                  <a:lnTo>
                    <a:pt x="2045112" y="319536"/>
                  </a:lnTo>
                  <a:lnTo>
                    <a:pt x="2448753" y="3441558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3"/>
            <p:cNvSpPr/>
            <p:nvPr/>
          </p:nvSpPr>
          <p:spPr>
            <a:xfrm>
              <a:off x="6719164" y="1510601"/>
              <a:ext cx="4507320" cy="970806"/>
            </a:xfrm>
            <a:custGeom>
              <a:avLst/>
              <a:gdLst/>
              <a:ahLst/>
              <a:cxnLst/>
              <a:rect l="0" t="0" r="0" b="0"/>
              <a:pathLst>
                <a:path w="4507320" h="970806">
                  <a:moveTo>
                    <a:pt x="0" y="754982"/>
                  </a:moveTo>
                  <a:lnTo>
                    <a:pt x="417095" y="939357"/>
                  </a:lnTo>
                  <a:lnTo>
                    <a:pt x="807281" y="970806"/>
                  </a:lnTo>
                  <a:lnTo>
                    <a:pt x="1224376" y="895825"/>
                  </a:lnTo>
                  <a:lnTo>
                    <a:pt x="1628017" y="469636"/>
                  </a:lnTo>
                  <a:lnTo>
                    <a:pt x="2045112" y="645100"/>
                  </a:lnTo>
                  <a:lnTo>
                    <a:pt x="2448753" y="571026"/>
                  </a:lnTo>
                  <a:lnTo>
                    <a:pt x="2865848" y="681375"/>
                  </a:lnTo>
                  <a:lnTo>
                    <a:pt x="3282943" y="694566"/>
                  </a:lnTo>
                  <a:lnTo>
                    <a:pt x="3686584" y="296406"/>
                  </a:lnTo>
                  <a:lnTo>
                    <a:pt x="4103679" y="431752"/>
                  </a:lnTo>
                  <a:lnTo>
                    <a:pt x="4507320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tx44"/>
            <p:cNvSpPr/>
            <p:nvPr/>
          </p:nvSpPr>
          <p:spPr>
            <a:xfrm>
              <a:off x="6363362" y="5377005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6282042" y="4470822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51" name="tx46"/>
            <p:cNvSpPr/>
            <p:nvPr/>
          </p:nvSpPr>
          <p:spPr>
            <a:xfrm>
              <a:off x="6282042" y="3563150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52" name="tx47"/>
            <p:cNvSpPr/>
            <p:nvPr/>
          </p:nvSpPr>
          <p:spPr>
            <a:xfrm>
              <a:off x="6282042" y="2653931"/>
              <a:ext cx="149125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6282042" y="1748165"/>
              <a:ext cx="149125" cy="87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54" name="pl49"/>
            <p:cNvSpPr/>
            <p:nvPr/>
          </p:nvSpPr>
          <p:spPr>
            <a:xfrm>
              <a:off x="6459003" y="542248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0"/>
            <p:cNvSpPr/>
            <p:nvPr/>
          </p:nvSpPr>
          <p:spPr>
            <a:xfrm>
              <a:off x="6459003" y="451481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1"/>
            <p:cNvSpPr/>
            <p:nvPr/>
          </p:nvSpPr>
          <p:spPr>
            <a:xfrm>
              <a:off x="6459003" y="360714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2"/>
            <p:cNvSpPr/>
            <p:nvPr/>
          </p:nvSpPr>
          <p:spPr>
            <a:xfrm>
              <a:off x="6459003" y="269947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3"/>
            <p:cNvSpPr/>
            <p:nvPr/>
          </p:nvSpPr>
          <p:spPr>
            <a:xfrm>
              <a:off x="6459003" y="179180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4"/>
            <p:cNvSpPr/>
            <p:nvPr/>
          </p:nvSpPr>
          <p:spPr>
            <a:xfrm>
              <a:off x="7136259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55"/>
            <p:cNvSpPr/>
            <p:nvPr/>
          </p:nvSpPr>
          <p:spPr>
            <a:xfrm>
              <a:off x="7943541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56"/>
            <p:cNvSpPr/>
            <p:nvPr/>
          </p:nvSpPr>
          <p:spPr>
            <a:xfrm>
              <a:off x="8764277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57"/>
            <p:cNvSpPr/>
            <p:nvPr/>
          </p:nvSpPr>
          <p:spPr>
            <a:xfrm>
              <a:off x="9585013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58"/>
            <p:cNvSpPr/>
            <p:nvPr/>
          </p:nvSpPr>
          <p:spPr>
            <a:xfrm>
              <a:off x="10405748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59"/>
            <p:cNvSpPr/>
            <p:nvPr/>
          </p:nvSpPr>
          <p:spPr>
            <a:xfrm>
              <a:off x="11226484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tx60"/>
            <p:cNvSpPr/>
            <p:nvPr/>
          </p:nvSpPr>
          <p:spPr>
            <a:xfrm>
              <a:off x="7054940" y="5677033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7855434" y="5678521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8682927" y="5654292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9483303" y="5676914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10321006" y="5680486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0" name="tx65"/>
            <p:cNvSpPr/>
            <p:nvPr/>
          </p:nvSpPr>
          <p:spPr>
            <a:xfrm>
              <a:off x="11128198" y="5678521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930483" y="593904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72" name="tx67"/>
            <p:cNvSpPr/>
            <p:nvPr/>
          </p:nvSpPr>
          <p:spPr>
            <a:xfrm rot="-5400000">
              <a:off x="5367408" y="3390577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398645" y="1070964"/>
              <a:ext cx="1148357" cy="1353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MENSAL</a:t>
              </a:r>
            </a:p>
          </p:txBody>
        </p:sp>
        <p:sp>
          <p:nvSpPr>
            <p:cNvPr id="74" name="rc69"/>
            <p:cNvSpPr/>
            <p:nvPr/>
          </p:nvSpPr>
          <p:spPr>
            <a:xfrm>
              <a:off x="4047335" y="6042165"/>
              <a:ext cx="397540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rc70"/>
            <p:cNvSpPr/>
            <p:nvPr/>
          </p:nvSpPr>
          <p:spPr>
            <a:xfrm>
              <a:off x="4192839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6" name="pl71"/>
            <p:cNvSpPr/>
            <p:nvPr/>
          </p:nvSpPr>
          <p:spPr>
            <a:xfrm>
              <a:off x="4214784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2"/>
            <p:cNvSpPr/>
            <p:nvPr/>
          </p:nvSpPr>
          <p:spPr>
            <a:xfrm>
              <a:off x="4214784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3"/>
            <p:cNvSpPr/>
            <p:nvPr/>
          </p:nvSpPr>
          <p:spPr>
            <a:xfrm>
              <a:off x="4214784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rc74"/>
            <p:cNvSpPr/>
            <p:nvPr/>
          </p:nvSpPr>
          <p:spPr>
            <a:xfrm>
              <a:off x="5515864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80" name="pl75"/>
            <p:cNvSpPr/>
            <p:nvPr/>
          </p:nvSpPr>
          <p:spPr>
            <a:xfrm>
              <a:off x="5537809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76"/>
            <p:cNvSpPr/>
            <p:nvPr/>
          </p:nvSpPr>
          <p:spPr>
            <a:xfrm>
              <a:off x="5537809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77"/>
            <p:cNvSpPr/>
            <p:nvPr/>
          </p:nvSpPr>
          <p:spPr>
            <a:xfrm>
              <a:off x="5537809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rc78"/>
            <p:cNvSpPr/>
            <p:nvPr/>
          </p:nvSpPr>
          <p:spPr>
            <a:xfrm>
              <a:off x="6838888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84" name="pl79"/>
            <p:cNvSpPr/>
            <p:nvPr/>
          </p:nvSpPr>
          <p:spPr>
            <a:xfrm>
              <a:off x="6860834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0"/>
            <p:cNvSpPr/>
            <p:nvPr/>
          </p:nvSpPr>
          <p:spPr>
            <a:xfrm>
              <a:off x="6860834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1"/>
            <p:cNvSpPr/>
            <p:nvPr/>
          </p:nvSpPr>
          <p:spPr>
            <a:xfrm>
              <a:off x="6860834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tx82"/>
            <p:cNvSpPr/>
            <p:nvPr/>
          </p:nvSpPr>
          <p:spPr>
            <a:xfrm>
              <a:off x="4488210" y="6175941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5811235" y="6176001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7134259" y="6151831"/>
              <a:ext cx="786288" cy="1132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t>Arrecadação total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03/07/2024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  <a:endParaRPr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45720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11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em R$ Realizado e projeção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em R$ Realizado e projeção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janeiro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2.901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3.244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2.901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3.244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2.367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2.367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11,82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11,82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877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877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fevereiro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2.915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3.194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5.817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6.438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3.126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5.494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9,56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10,69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945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março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3.055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2.925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8.871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9.364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3.089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8.582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-4,24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5,55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-164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781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abril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3.202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3.348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12.073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12.711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3.170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11.752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4,56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5,29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959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maio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3.079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3.635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15.153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16.346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3.640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15.392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18,04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7,88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955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junho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2.974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18.127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19.624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3.402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18.793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10,23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8,26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831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julho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3.098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21.225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19.625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3.531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22.324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-99,97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-7,54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-3.530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-2.699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agosto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3.068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24.293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3.404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25.728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setembro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3.191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27.484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3.396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29.124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outubro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3.628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31.112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3.812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32.936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novembro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3.735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34.847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3.676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36.612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dezembro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3.560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38.407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3.950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40.562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 dirty="0"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Arrecadação total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03/07/2024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5</a:t>
            </a:fld>
            <a:endParaRPr/>
          </a:p>
        </p:txBody>
      </p:sp>
      <p:grpSp>
        <p:nvGrpSpPr>
          <p:cNvPr id="7" name="8"/>
          <p:cNvGrpSpPr/>
          <p:nvPr/>
        </p:nvGrpSpPr>
        <p:grpSpPr>
          <a:xfrm>
            <a:off x="548640" y="1920240"/>
            <a:ext cx="10972800" cy="4480560"/>
            <a:chOff x="548640" y="192024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192024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4"/>
            <p:cNvSpPr/>
            <p:nvPr/>
          </p:nvSpPr>
          <p:spPr>
            <a:xfrm>
              <a:off x="548640" y="192024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pl5"/>
            <p:cNvSpPr/>
            <p:nvPr/>
          </p:nvSpPr>
          <p:spPr>
            <a:xfrm>
              <a:off x="1075204" y="4912143"/>
              <a:ext cx="4890246" cy="0"/>
            </a:xfrm>
            <a:custGeom>
              <a:avLst/>
              <a:gdLst/>
              <a:ahLst/>
              <a:cxnLst/>
              <a:rect l="0" t="0" r="0" b="0"/>
              <a:pathLst>
                <a:path w="4890246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6"/>
            <p:cNvSpPr/>
            <p:nvPr/>
          </p:nvSpPr>
          <p:spPr>
            <a:xfrm>
              <a:off x="1075204" y="4200370"/>
              <a:ext cx="4890246" cy="0"/>
            </a:xfrm>
            <a:custGeom>
              <a:avLst/>
              <a:gdLst/>
              <a:ahLst/>
              <a:cxnLst/>
              <a:rect l="0" t="0" r="0" b="0"/>
              <a:pathLst>
                <a:path w="4890246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7"/>
            <p:cNvSpPr/>
            <p:nvPr/>
          </p:nvSpPr>
          <p:spPr>
            <a:xfrm>
              <a:off x="1075204" y="3488597"/>
              <a:ext cx="4890246" cy="0"/>
            </a:xfrm>
            <a:custGeom>
              <a:avLst/>
              <a:gdLst/>
              <a:ahLst/>
              <a:cxnLst/>
              <a:rect l="0" t="0" r="0" b="0"/>
              <a:pathLst>
                <a:path w="4890246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8"/>
            <p:cNvSpPr/>
            <p:nvPr/>
          </p:nvSpPr>
          <p:spPr>
            <a:xfrm>
              <a:off x="1075204" y="2776825"/>
              <a:ext cx="4890246" cy="0"/>
            </a:xfrm>
            <a:custGeom>
              <a:avLst/>
              <a:gdLst/>
              <a:ahLst/>
              <a:cxnLst/>
              <a:rect l="0" t="0" r="0" b="0"/>
              <a:pathLst>
                <a:path w="4890246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9"/>
            <p:cNvSpPr/>
            <p:nvPr/>
          </p:nvSpPr>
          <p:spPr>
            <a:xfrm>
              <a:off x="1297488" y="2377111"/>
              <a:ext cx="4445678" cy="1913665"/>
            </a:xfrm>
            <a:custGeom>
              <a:avLst/>
              <a:gdLst/>
              <a:ahLst/>
              <a:cxnLst/>
              <a:rect l="0" t="0" r="0" b="0"/>
              <a:pathLst>
                <a:path w="4445678" h="1913665">
                  <a:moveTo>
                    <a:pt x="0" y="1913665"/>
                  </a:moveTo>
                  <a:lnTo>
                    <a:pt x="411391" y="1763471"/>
                  </a:lnTo>
                  <a:lnTo>
                    <a:pt x="796240" y="1739256"/>
                  </a:lnTo>
                  <a:lnTo>
                    <a:pt x="1207632" y="1761996"/>
                  </a:lnTo>
                  <a:lnTo>
                    <a:pt x="1605752" y="1363364"/>
                  </a:lnTo>
                  <a:lnTo>
                    <a:pt x="2017143" y="1058929"/>
                  </a:lnTo>
                  <a:lnTo>
                    <a:pt x="2415264" y="751300"/>
                  </a:lnTo>
                  <a:lnTo>
                    <a:pt x="2826655" y="512222"/>
                  </a:lnTo>
                  <a:lnTo>
                    <a:pt x="3238046" y="366045"/>
                  </a:lnTo>
                  <a:lnTo>
                    <a:pt x="3636166" y="235356"/>
                  </a:lnTo>
                  <a:lnTo>
                    <a:pt x="4047558" y="277105"/>
                  </a:lnTo>
                  <a:lnTo>
                    <a:pt x="4445678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0"/>
            <p:cNvSpPr/>
            <p:nvPr/>
          </p:nvSpPr>
          <p:spPr>
            <a:xfrm>
              <a:off x="1297488" y="2844570"/>
              <a:ext cx="2415264" cy="2204795"/>
            </a:xfrm>
            <a:custGeom>
              <a:avLst/>
              <a:gdLst/>
              <a:ahLst/>
              <a:cxnLst/>
              <a:rect l="0" t="0" r="0" b="0"/>
              <a:pathLst>
                <a:path w="2415264" h="2204795">
                  <a:moveTo>
                    <a:pt x="0" y="821905"/>
                  </a:moveTo>
                  <a:lnTo>
                    <a:pt x="411391" y="623550"/>
                  </a:lnTo>
                  <a:lnTo>
                    <a:pt x="796240" y="715727"/>
                  </a:lnTo>
                  <a:lnTo>
                    <a:pt x="1207632" y="611830"/>
                  </a:lnTo>
                  <a:lnTo>
                    <a:pt x="1605752" y="216495"/>
                  </a:lnTo>
                  <a:lnTo>
                    <a:pt x="2017143" y="0"/>
                  </a:lnTo>
                  <a:lnTo>
                    <a:pt x="2415264" y="2204795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1"/>
            <p:cNvSpPr/>
            <p:nvPr/>
          </p:nvSpPr>
          <p:spPr>
            <a:xfrm>
              <a:off x="1297488" y="3910587"/>
              <a:ext cx="4445678" cy="1419886"/>
            </a:xfrm>
            <a:custGeom>
              <a:avLst/>
              <a:gdLst/>
              <a:ahLst/>
              <a:cxnLst/>
              <a:rect l="0" t="0" r="0" b="0"/>
              <a:pathLst>
                <a:path w="4445678" h="1419886">
                  <a:moveTo>
                    <a:pt x="0" y="728324"/>
                  </a:moveTo>
                  <a:lnTo>
                    <a:pt x="411391" y="726955"/>
                  </a:lnTo>
                  <a:lnTo>
                    <a:pt x="796240" y="560738"/>
                  </a:lnTo>
                  <a:lnTo>
                    <a:pt x="1207632" y="388551"/>
                  </a:lnTo>
                  <a:lnTo>
                    <a:pt x="1605752" y="550775"/>
                  </a:lnTo>
                  <a:lnTo>
                    <a:pt x="2017143" y="705062"/>
                  </a:lnTo>
                  <a:lnTo>
                    <a:pt x="2415264" y="1419886"/>
                  </a:lnTo>
                  <a:lnTo>
                    <a:pt x="2826655" y="1271513"/>
                  </a:lnTo>
                  <a:lnTo>
                    <a:pt x="3238046" y="1058492"/>
                  </a:lnTo>
                  <a:lnTo>
                    <a:pt x="3636166" y="681388"/>
                  </a:lnTo>
                  <a:lnTo>
                    <a:pt x="4047558" y="203583"/>
                  </a:lnTo>
                  <a:lnTo>
                    <a:pt x="4445678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tx12"/>
            <p:cNvSpPr/>
            <p:nvPr/>
          </p:nvSpPr>
          <p:spPr>
            <a:xfrm>
              <a:off x="795642" y="4866601"/>
              <a:ext cx="21693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37B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795642" y="4154829"/>
              <a:ext cx="21693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38B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795642" y="3443056"/>
              <a:ext cx="21693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39B</a:t>
              </a:r>
            </a:p>
          </p:txBody>
        </p:sp>
        <p:sp>
          <p:nvSpPr>
            <p:cNvPr id="20" name="tx15"/>
            <p:cNvSpPr/>
            <p:nvPr/>
          </p:nvSpPr>
          <p:spPr>
            <a:xfrm>
              <a:off x="795642" y="2731343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1" name="pl16"/>
            <p:cNvSpPr/>
            <p:nvPr/>
          </p:nvSpPr>
          <p:spPr>
            <a:xfrm>
              <a:off x="1040410" y="491214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17"/>
            <p:cNvSpPr/>
            <p:nvPr/>
          </p:nvSpPr>
          <p:spPr>
            <a:xfrm>
              <a:off x="1040410" y="420037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18"/>
            <p:cNvSpPr/>
            <p:nvPr/>
          </p:nvSpPr>
          <p:spPr>
            <a:xfrm>
              <a:off x="1040410" y="348859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19"/>
            <p:cNvSpPr/>
            <p:nvPr/>
          </p:nvSpPr>
          <p:spPr>
            <a:xfrm>
              <a:off x="1040410" y="277682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0"/>
            <p:cNvSpPr/>
            <p:nvPr/>
          </p:nvSpPr>
          <p:spPr>
            <a:xfrm>
              <a:off x="1708879" y="547814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1"/>
            <p:cNvSpPr/>
            <p:nvPr/>
          </p:nvSpPr>
          <p:spPr>
            <a:xfrm>
              <a:off x="2505120" y="547814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2"/>
            <p:cNvSpPr/>
            <p:nvPr/>
          </p:nvSpPr>
          <p:spPr>
            <a:xfrm>
              <a:off x="3314632" y="547814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3"/>
            <p:cNvSpPr/>
            <p:nvPr/>
          </p:nvSpPr>
          <p:spPr>
            <a:xfrm>
              <a:off x="4124143" y="547814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4"/>
            <p:cNvSpPr/>
            <p:nvPr/>
          </p:nvSpPr>
          <p:spPr>
            <a:xfrm>
              <a:off x="4933655" y="547814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5"/>
            <p:cNvSpPr/>
            <p:nvPr/>
          </p:nvSpPr>
          <p:spPr>
            <a:xfrm>
              <a:off x="5743167" y="547814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tx26"/>
            <p:cNvSpPr/>
            <p:nvPr/>
          </p:nvSpPr>
          <p:spPr>
            <a:xfrm>
              <a:off x="1627559" y="5537855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417014" y="5539343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33282" y="5515114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4022434" y="5537736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4848912" y="5541308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5644880" y="5539343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3477986" y="5799870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8" name="tx33"/>
            <p:cNvSpPr/>
            <p:nvPr/>
          </p:nvSpPr>
          <p:spPr>
            <a:xfrm rot="-5400000">
              <a:off x="-118991" y="3778188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9" name="rc34"/>
            <p:cNvSpPr/>
            <p:nvPr/>
          </p:nvSpPr>
          <p:spPr>
            <a:xfrm>
              <a:off x="1601964" y="5972576"/>
              <a:ext cx="383672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35"/>
            <p:cNvSpPr/>
            <p:nvPr/>
          </p:nvSpPr>
          <p:spPr>
            <a:xfrm>
              <a:off x="1747469" y="6042165"/>
              <a:ext cx="219456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1" name="pl36"/>
            <p:cNvSpPr/>
            <p:nvPr/>
          </p:nvSpPr>
          <p:spPr>
            <a:xfrm>
              <a:off x="1769414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37"/>
            <p:cNvSpPr/>
            <p:nvPr/>
          </p:nvSpPr>
          <p:spPr>
            <a:xfrm>
              <a:off x="1769414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38"/>
            <p:cNvSpPr/>
            <p:nvPr/>
          </p:nvSpPr>
          <p:spPr>
            <a:xfrm>
              <a:off x="1769414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39"/>
            <p:cNvSpPr/>
            <p:nvPr/>
          </p:nvSpPr>
          <p:spPr>
            <a:xfrm>
              <a:off x="2937651" y="6042165"/>
              <a:ext cx="219456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5" name="pl40"/>
            <p:cNvSpPr/>
            <p:nvPr/>
          </p:nvSpPr>
          <p:spPr>
            <a:xfrm>
              <a:off x="2959597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1"/>
            <p:cNvSpPr/>
            <p:nvPr/>
          </p:nvSpPr>
          <p:spPr>
            <a:xfrm>
              <a:off x="2959597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2"/>
            <p:cNvSpPr/>
            <p:nvPr/>
          </p:nvSpPr>
          <p:spPr>
            <a:xfrm>
              <a:off x="2959597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rc43"/>
            <p:cNvSpPr/>
            <p:nvPr/>
          </p:nvSpPr>
          <p:spPr>
            <a:xfrm>
              <a:off x="4191334" y="604216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9" name="pl44"/>
            <p:cNvSpPr/>
            <p:nvPr/>
          </p:nvSpPr>
          <p:spPr>
            <a:xfrm>
              <a:off x="4213280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45"/>
            <p:cNvSpPr/>
            <p:nvPr/>
          </p:nvSpPr>
          <p:spPr>
            <a:xfrm>
              <a:off x="4213280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46"/>
            <p:cNvSpPr/>
            <p:nvPr/>
          </p:nvSpPr>
          <p:spPr>
            <a:xfrm>
              <a:off x="4213280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tx47"/>
            <p:cNvSpPr/>
            <p:nvPr/>
          </p:nvSpPr>
          <p:spPr>
            <a:xfrm>
              <a:off x="2042840" y="6082242"/>
              <a:ext cx="786288" cy="1132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3233023" y="6106352"/>
              <a:ext cx="847308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2023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4486705" y="6106412"/>
              <a:ext cx="84730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2864754" y="1985364"/>
              <a:ext cx="1311146" cy="1353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12 MESES</a:t>
              </a:r>
            </a:p>
          </p:txBody>
        </p:sp>
        <p:sp>
          <p:nvSpPr>
            <p:cNvPr id="56" name="rc51"/>
            <p:cNvSpPr/>
            <p:nvPr/>
          </p:nvSpPr>
          <p:spPr>
            <a:xfrm>
              <a:off x="6035040" y="192024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pl52"/>
            <p:cNvSpPr/>
            <p:nvPr/>
          </p:nvSpPr>
          <p:spPr>
            <a:xfrm>
              <a:off x="6493798" y="5331071"/>
              <a:ext cx="4958052" cy="0"/>
            </a:xfrm>
            <a:custGeom>
              <a:avLst/>
              <a:gdLst/>
              <a:ahLst/>
              <a:cxnLst/>
              <a:rect l="0" t="0" r="0" b="0"/>
              <a:pathLst>
                <a:path w="4958052">
                  <a:moveTo>
                    <a:pt x="0" y="0"/>
                  </a:moveTo>
                  <a:lnTo>
                    <a:pt x="4958052" y="0"/>
                  </a:lnTo>
                  <a:lnTo>
                    <a:pt x="49580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3"/>
            <p:cNvSpPr/>
            <p:nvPr/>
          </p:nvSpPr>
          <p:spPr>
            <a:xfrm>
              <a:off x="6493798" y="4583150"/>
              <a:ext cx="4958052" cy="0"/>
            </a:xfrm>
            <a:custGeom>
              <a:avLst/>
              <a:gdLst/>
              <a:ahLst/>
              <a:cxnLst/>
              <a:rect l="0" t="0" r="0" b="0"/>
              <a:pathLst>
                <a:path w="4958052">
                  <a:moveTo>
                    <a:pt x="0" y="0"/>
                  </a:moveTo>
                  <a:lnTo>
                    <a:pt x="4958052" y="0"/>
                  </a:lnTo>
                  <a:lnTo>
                    <a:pt x="49580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4"/>
            <p:cNvSpPr/>
            <p:nvPr/>
          </p:nvSpPr>
          <p:spPr>
            <a:xfrm>
              <a:off x="6493798" y="3835229"/>
              <a:ext cx="4958052" cy="0"/>
            </a:xfrm>
            <a:custGeom>
              <a:avLst/>
              <a:gdLst/>
              <a:ahLst/>
              <a:cxnLst/>
              <a:rect l="0" t="0" r="0" b="0"/>
              <a:pathLst>
                <a:path w="4958052">
                  <a:moveTo>
                    <a:pt x="0" y="0"/>
                  </a:moveTo>
                  <a:lnTo>
                    <a:pt x="4958052" y="0"/>
                  </a:lnTo>
                  <a:lnTo>
                    <a:pt x="49580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55"/>
            <p:cNvSpPr/>
            <p:nvPr/>
          </p:nvSpPr>
          <p:spPr>
            <a:xfrm>
              <a:off x="6493798" y="3087308"/>
              <a:ext cx="4958052" cy="0"/>
            </a:xfrm>
            <a:custGeom>
              <a:avLst/>
              <a:gdLst/>
              <a:ahLst/>
              <a:cxnLst/>
              <a:rect l="0" t="0" r="0" b="0"/>
              <a:pathLst>
                <a:path w="4958052">
                  <a:moveTo>
                    <a:pt x="0" y="0"/>
                  </a:moveTo>
                  <a:lnTo>
                    <a:pt x="4958052" y="0"/>
                  </a:lnTo>
                  <a:lnTo>
                    <a:pt x="49580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56"/>
            <p:cNvSpPr/>
            <p:nvPr/>
          </p:nvSpPr>
          <p:spPr>
            <a:xfrm>
              <a:off x="6493798" y="2339387"/>
              <a:ext cx="4958052" cy="0"/>
            </a:xfrm>
            <a:custGeom>
              <a:avLst/>
              <a:gdLst/>
              <a:ahLst/>
              <a:cxnLst/>
              <a:rect l="0" t="0" r="0" b="0"/>
              <a:pathLst>
                <a:path w="4958052">
                  <a:moveTo>
                    <a:pt x="0" y="0"/>
                  </a:moveTo>
                  <a:lnTo>
                    <a:pt x="4958052" y="0"/>
                  </a:lnTo>
                  <a:lnTo>
                    <a:pt x="49580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57"/>
            <p:cNvSpPr/>
            <p:nvPr/>
          </p:nvSpPr>
          <p:spPr>
            <a:xfrm>
              <a:off x="6719164" y="2537789"/>
              <a:ext cx="4507320" cy="623335"/>
            </a:xfrm>
            <a:custGeom>
              <a:avLst/>
              <a:gdLst/>
              <a:ahLst/>
              <a:cxnLst/>
              <a:rect l="0" t="0" r="0" b="0"/>
              <a:pathLst>
                <a:path w="4507320" h="623335">
                  <a:moveTo>
                    <a:pt x="0" y="623335"/>
                  </a:moveTo>
                  <a:lnTo>
                    <a:pt x="417095" y="612811"/>
                  </a:lnTo>
                  <a:lnTo>
                    <a:pt x="807281" y="508576"/>
                  </a:lnTo>
                  <a:lnTo>
                    <a:pt x="1224376" y="398610"/>
                  </a:lnTo>
                  <a:lnTo>
                    <a:pt x="1628017" y="490081"/>
                  </a:lnTo>
                  <a:lnTo>
                    <a:pt x="2045112" y="568920"/>
                  </a:lnTo>
                  <a:lnTo>
                    <a:pt x="2448753" y="475915"/>
                  </a:lnTo>
                  <a:lnTo>
                    <a:pt x="2865848" y="498659"/>
                  </a:lnTo>
                  <a:lnTo>
                    <a:pt x="3282943" y="406945"/>
                  </a:lnTo>
                  <a:lnTo>
                    <a:pt x="3686584" y="79530"/>
                  </a:lnTo>
                  <a:lnTo>
                    <a:pt x="4103679" y="0"/>
                  </a:lnTo>
                  <a:lnTo>
                    <a:pt x="4507320" y="130501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58"/>
            <p:cNvSpPr/>
            <p:nvPr/>
          </p:nvSpPr>
          <p:spPr>
            <a:xfrm>
              <a:off x="6719164" y="2612458"/>
              <a:ext cx="2448753" cy="2718015"/>
            </a:xfrm>
            <a:custGeom>
              <a:avLst/>
              <a:gdLst/>
              <a:ahLst/>
              <a:cxnLst/>
              <a:rect l="0" t="0" r="0" b="0"/>
              <a:pathLst>
                <a:path w="2448753" h="2718015">
                  <a:moveTo>
                    <a:pt x="0" y="292157"/>
                  </a:moveTo>
                  <a:lnTo>
                    <a:pt x="417095" y="329713"/>
                  </a:lnTo>
                  <a:lnTo>
                    <a:pt x="807281" y="530766"/>
                  </a:lnTo>
                  <a:lnTo>
                    <a:pt x="1224376" y="214767"/>
                  </a:lnTo>
                  <a:lnTo>
                    <a:pt x="1628017" y="0"/>
                  </a:lnTo>
                  <a:lnTo>
                    <a:pt x="2045112" y="266761"/>
                  </a:lnTo>
                  <a:lnTo>
                    <a:pt x="2448753" y="2718015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59"/>
            <p:cNvSpPr/>
            <p:nvPr/>
          </p:nvSpPr>
          <p:spPr>
            <a:xfrm>
              <a:off x="6719164" y="2377111"/>
              <a:ext cx="4507320" cy="1183510"/>
            </a:xfrm>
            <a:custGeom>
              <a:avLst/>
              <a:gdLst/>
              <a:ahLst/>
              <a:cxnLst/>
              <a:rect l="0" t="0" r="0" b="0"/>
              <a:pathLst>
                <a:path w="4507320" h="1183510">
                  <a:moveTo>
                    <a:pt x="0" y="1183510"/>
                  </a:moveTo>
                  <a:lnTo>
                    <a:pt x="417095" y="615668"/>
                  </a:lnTo>
                  <a:lnTo>
                    <a:pt x="807281" y="643809"/>
                  </a:lnTo>
                  <a:lnTo>
                    <a:pt x="1224376" y="583182"/>
                  </a:lnTo>
                  <a:lnTo>
                    <a:pt x="1628017" y="231882"/>
                  </a:lnTo>
                  <a:lnTo>
                    <a:pt x="2045112" y="409703"/>
                  </a:lnTo>
                  <a:lnTo>
                    <a:pt x="2448753" y="313340"/>
                  </a:lnTo>
                  <a:lnTo>
                    <a:pt x="2865848" y="408117"/>
                  </a:lnTo>
                  <a:lnTo>
                    <a:pt x="3282943" y="414022"/>
                  </a:lnTo>
                  <a:lnTo>
                    <a:pt x="3686584" y="102882"/>
                  </a:lnTo>
                  <a:lnTo>
                    <a:pt x="4103679" y="204546"/>
                  </a:lnTo>
                  <a:lnTo>
                    <a:pt x="4507320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tx60"/>
            <p:cNvSpPr/>
            <p:nvPr/>
          </p:nvSpPr>
          <p:spPr>
            <a:xfrm>
              <a:off x="6363362" y="5285589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6282042" y="4539156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6282042" y="3791235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6282042" y="3041767"/>
              <a:ext cx="149125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6282042" y="2295751"/>
              <a:ext cx="149125" cy="87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70" name="pl65"/>
            <p:cNvSpPr/>
            <p:nvPr/>
          </p:nvSpPr>
          <p:spPr>
            <a:xfrm>
              <a:off x="6459003" y="533107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66"/>
            <p:cNvSpPr/>
            <p:nvPr/>
          </p:nvSpPr>
          <p:spPr>
            <a:xfrm>
              <a:off x="6459003" y="458315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67"/>
            <p:cNvSpPr/>
            <p:nvPr/>
          </p:nvSpPr>
          <p:spPr>
            <a:xfrm>
              <a:off x="6459003" y="383522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68"/>
            <p:cNvSpPr/>
            <p:nvPr/>
          </p:nvSpPr>
          <p:spPr>
            <a:xfrm>
              <a:off x="6459003" y="30873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69"/>
            <p:cNvSpPr/>
            <p:nvPr/>
          </p:nvSpPr>
          <p:spPr>
            <a:xfrm>
              <a:off x="6459003" y="233938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0"/>
            <p:cNvSpPr/>
            <p:nvPr/>
          </p:nvSpPr>
          <p:spPr>
            <a:xfrm>
              <a:off x="7136259" y="547814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1"/>
            <p:cNvSpPr/>
            <p:nvPr/>
          </p:nvSpPr>
          <p:spPr>
            <a:xfrm>
              <a:off x="7943541" y="547814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2"/>
            <p:cNvSpPr/>
            <p:nvPr/>
          </p:nvSpPr>
          <p:spPr>
            <a:xfrm>
              <a:off x="8764277" y="547814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3"/>
            <p:cNvSpPr/>
            <p:nvPr/>
          </p:nvSpPr>
          <p:spPr>
            <a:xfrm>
              <a:off x="9585013" y="547814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4"/>
            <p:cNvSpPr/>
            <p:nvPr/>
          </p:nvSpPr>
          <p:spPr>
            <a:xfrm>
              <a:off x="10405748" y="547814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75"/>
            <p:cNvSpPr/>
            <p:nvPr/>
          </p:nvSpPr>
          <p:spPr>
            <a:xfrm>
              <a:off x="11226484" y="547814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tx76"/>
            <p:cNvSpPr/>
            <p:nvPr/>
          </p:nvSpPr>
          <p:spPr>
            <a:xfrm>
              <a:off x="7054940" y="5537855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7855434" y="5539343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83" name="tx78"/>
            <p:cNvSpPr/>
            <p:nvPr/>
          </p:nvSpPr>
          <p:spPr>
            <a:xfrm>
              <a:off x="8682927" y="5515114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84" name="tx79"/>
            <p:cNvSpPr/>
            <p:nvPr/>
          </p:nvSpPr>
          <p:spPr>
            <a:xfrm>
              <a:off x="9483303" y="5537736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85" name="tx80"/>
            <p:cNvSpPr/>
            <p:nvPr/>
          </p:nvSpPr>
          <p:spPr>
            <a:xfrm>
              <a:off x="10321006" y="5541308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86" name="tx81"/>
            <p:cNvSpPr/>
            <p:nvPr/>
          </p:nvSpPr>
          <p:spPr>
            <a:xfrm>
              <a:off x="11128198" y="5539343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8930483" y="5799870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88" name="tx83"/>
            <p:cNvSpPr/>
            <p:nvPr/>
          </p:nvSpPr>
          <p:spPr>
            <a:xfrm rot="-5400000">
              <a:off x="5367408" y="3778188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89" name="rc84"/>
            <p:cNvSpPr/>
            <p:nvPr/>
          </p:nvSpPr>
          <p:spPr>
            <a:xfrm>
              <a:off x="6985119" y="5972576"/>
              <a:ext cx="397540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" name="rc85"/>
            <p:cNvSpPr/>
            <p:nvPr/>
          </p:nvSpPr>
          <p:spPr>
            <a:xfrm>
              <a:off x="7130624" y="604216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91" name="pl86"/>
            <p:cNvSpPr/>
            <p:nvPr/>
          </p:nvSpPr>
          <p:spPr>
            <a:xfrm>
              <a:off x="7152569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87"/>
            <p:cNvSpPr/>
            <p:nvPr/>
          </p:nvSpPr>
          <p:spPr>
            <a:xfrm>
              <a:off x="7152569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88"/>
            <p:cNvSpPr/>
            <p:nvPr/>
          </p:nvSpPr>
          <p:spPr>
            <a:xfrm>
              <a:off x="7152569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rc89"/>
            <p:cNvSpPr/>
            <p:nvPr/>
          </p:nvSpPr>
          <p:spPr>
            <a:xfrm>
              <a:off x="8453648" y="604216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95" name="pl90"/>
            <p:cNvSpPr/>
            <p:nvPr/>
          </p:nvSpPr>
          <p:spPr>
            <a:xfrm>
              <a:off x="8475594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1"/>
            <p:cNvSpPr/>
            <p:nvPr/>
          </p:nvSpPr>
          <p:spPr>
            <a:xfrm>
              <a:off x="8475594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2"/>
            <p:cNvSpPr/>
            <p:nvPr/>
          </p:nvSpPr>
          <p:spPr>
            <a:xfrm>
              <a:off x="8475594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rc93"/>
            <p:cNvSpPr/>
            <p:nvPr/>
          </p:nvSpPr>
          <p:spPr>
            <a:xfrm>
              <a:off x="9776673" y="604216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99" name="pl94"/>
            <p:cNvSpPr/>
            <p:nvPr/>
          </p:nvSpPr>
          <p:spPr>
            <a:xfrm>
              <a:off x="9798618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95"/>
            <p:cNvSpPr/>
            <p:nvPr/>
          </p:nvSpPr>
          <p:spPr>
            <a:xfrm>
              <a:off x="9798618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96"/>
            <p:cNvSpPr/>
            <p:nvPr/>
          </p:nvSpPr>
          <p:spPr>
            <a:xfrm>
              <a:off x="9798618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tx97"/>
            <p:cNvSpPr/>
            <p:nvPr/>
          </p:nvSpPr>
          <p:spPr>
            <a:xfrm>
              <a:off x="7425995" y="6106352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03" name="tx98"/>
            <p:cNvSpPr/>
            <p:nvPr/>
          </p:nvSpPr>
          <p:spPr>
            <a:xfrm>
              <a:off x="8749020" y="6106412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04" name="tx99"/>
            <p:cNvSpPr/>
            <p:nvPr/>
          </p:nvSpPr>
          <p:spPr>
            <a:xfrm>
              <a:off x="10072044" y="6082242"/>
              <a:ext cx="786288" cy="1132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8388465" y="1985364"/>
              <a:ext cx="1168717" cy="1353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</p:grp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550EF155-E8F1-4E5D-A2DB-7D073801DBEA}"/>
              </a:ext>
            </a:extLst>
          </p:cNvPr>
          <p:cNvSpPr txBox="1"/>
          <p:nvPr/>
        </p:nvSpPr>
        <p:spPr>
          <a:xfrm>
            <a:off x="120676" y="980648"/>
            <a:ext cx="28711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563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R$ 39,90 bi</a:t>
            </a:r>
          </a:p>
          <a:p>
            <a:pPr algn="ctr"/>
            <a:r>
              <a:rPr lang="pt-BR" sz="1600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RCL 12 meses- </a:t>
            </a:r>
            <a:r>
              <a:rPr lang="pt-BR" sz="1600" dirty="0" err="1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jun</a:t>
            </a:r>
            <a:r>
              <a:rPr lang="pt-BR" sz="1600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/24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86F4BEE5-71FE-4203-A4D4-95C480B3B0E8}"/>
              </a:ext>
            </a:extLst>
          </p:cNvPr>
          <p:cNvSpPr txBox="1"/>
          <p:nvPr/>
        </p:nvSpPr>
        <p:spPr>
          <a:xfrm>
            <a:off x="6035040" y="980648"/>
            <a:ext cx="28711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563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R$ +0,83 bi</a:t>
            </a:r>
          </a:p>
          <a:p>
            <a:pPr algn="ctr"/>
            <a:r>
              <a:rPr lang="pt-BR" sz="1600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Realizado x Projetado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23078F79-7458-4A4B-96C4-D767305DD894}"/>
              </a:ext>
            </a:extLst>
          </p:cNvPr>
          <p:cNvSpPr txBox="1"/>
          <p:nvPr/>
        </p:nvSpPr>
        <p:spPr>
          <a:xfrm>
            <a:off x="3077858" y="972225"/>
            <a:ext cx="28711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563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R$ 39,07 bi</a:t>
            </a:r>
          </a:p>
          <a:p>
            <a:pPr algn="ctr"/>
            <a:r>
              <a:rPr lang="pt-BR" sz="1600" dirty="0" err="1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Proj</a:t>
            </a:r>
            <a:r>
              <a:rPr lang="pt-BR" sz="1600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. RCL 12 meses- </a:t>
            </a:r>
            <a:r>
              <a:rPr lang="pt-BR" sz="1600" dirty="0" err="1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jun</a:t>
            </a:r>
            <a:r>
              <a:rPr lang="pt-BR" sz="1600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/24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AD8220F2-BA5C-40EA-BEAD-745E82ABB186}"/>
              </a:ext>
            </a:extLst>
          </p:cNvPr>
          <p:cNvSpPr txBox="1"/>
          <p:nvPr/>
        </p:nvSpPr>
        <p:spPr>
          <a:xfrm>
            <a:off x="8992221" y="972226"/>
            <a:ext cx="28711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563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R$ 40,56 bi</a:t>
            </a:r>
          </a:p>
          <a:p>
            <a:pPr algn="ctr"/>
            <a:r>
              <a:rPr lang="pt-BR" sz="1600" dirty="0" err="1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Proj</a:t>
            </a:r>
            <a:r>
              <a:rPr lang="pt-BR" sz="1600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. RCL 12 meses- Dez/24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t>Arrecadação total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03/07/2024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6</a:t>
            </a:fld>
            <a:endParaRPr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274320" y="173736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ICMS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1.989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2.452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11.323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13.478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2.454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13.414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23,28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19,03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905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Adicional 2%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146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164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7,45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12,40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905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PROTEGE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148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753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812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143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803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8,68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7,80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FUNDEINFRA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588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533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110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488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16,72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-9,45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IPVA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158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1.110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1.219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210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1.383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-8,01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9,83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ITCD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491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573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-7,43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-21,17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2.501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2.969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14.542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16.696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3.050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16.832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40,68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18,45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8" name="Agrupar 7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pl5"/>
            <p:cNvSpPr/>
            <p:nvPr/>
          </p:nvSpPr>
          <p:spPr>
            <a:xfrm>
              <a:off x="7931749" y="3671605"/>
              <a:ext cx="3977301" cy="0"/>
            </a:xfrm>
            <a:custGeom>
              <a:avLst/>
              <a:gdLst/>
              <a:ahLst/>
              <a:cxnLst/>
              <a:rect l="0" t="0" r="0" b="0"/>
              <a:pathLst>
                <a:path w="3977301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6"/>
            <p:cNvSpPr/>
            <p:nvPr/>
          </p:nvSpPr>
          <p:spPr>
            <a:xfrm>
              <a:off x="7931749" y="3003087"/>
              <a:ext cx="3977301" cy="0"/>
            </a:xfrm>
            <a:custGeom>
              <a:avLst/>
              <a:gdLst/>
              <a:ahLst/>
              <a:cxnLst/>
              <a:rect l="0" t="0" r="0" b="0"/>
              <a:pathLst>
                <a:path w="3977301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7"/>
            <p:cNvSpPr/>
            <p:nvPr/>
          </p:nvSpPr>
          <p:spPr>
            <a:xfrm>
              <a:off x="7931749" y="2334568"/>
              <a:ext cx="3977301" cy="0"/>
            </a:xfrm>
            <a:custGeom>
              <a:avLst/>
              <a:gdLst/>
              <a:ahLst/>
              <a:cxnLst/>
              <a:rect l="0" t="0" r="0" b="0"/>
              <a:pathLst>
                <a:path w="3977301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8"/>
            <p:cNvSpPr/>
            <p:nvPr/>
          </p:nvSpPr>
          <p:spPr>
            <a:xfrm>
              <a:off x="8112535" y="2232512"/>
              <a:ext cx="3615729" cy="1950188"/>
            </a:xfrm>
            <a:custGeom>
              <a:avLst/>
              <a:gdLst/>
              <a:ahLst/>
              <a:cxnLst/>
              <a:rect l="0" t="0" r="0" b="0"/>
              <a:pathLst>
                <a:path w="3615729" h="1950188">
                  <a:moveTo>
                    <a:pt x="0" y="1950188"/>
                  </a:moveTo>
                  <a:lnTo>
                    <a:pt x="334589" y="1802401"/>
                  </a:lnTo>
                  <a:lnTo>
                    <a:pt x="647593" y="1642098"/>
                  </a:lnTo>
                  <a:lnTo>
                    <a:pt x="982183" y="1470170"/>
                  </a:lnTo>
                  <a:lnTo>
                    <a:pt x="1305979" y="1302635"/>
                  </a:lnTo>
                  <a:lnTo>
                    <a:pt x="1640569" y="1135441"/>
                  </a:lnTo>
                  <a:lnTo>
                    <a:pt x="1964366" y="965418"/>
                  </a:lnTo>
                  <a:lnTo>
                    <a:pt x="2298956" y="786901"/>
                  </a:lnTo>
                  <a:lnTo>
                    <a:pt x="2633545" y="591387"/>
                  </a:lnTo>
                  <a:lnTo>
                    <a:pt x="2957342" y="358747"/>
                  </a:lnTo>
                  <a:lnTo>
                    <a:pt x="3291932" y="17770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9"/>
            <p:cNvSpPr/>
            <p:nvPr/>
          </p:nvSpPr>
          <p:spPr>
            <a:xfrm>
              <a:off x="8112535" y="3223992"/>
              <a:ext cx="1640569" cy="924603"/>
            </a:xfrm>
            <a:custGeom>
              <a:avLst/>
              <a:gdLst/>
              <a:ahLst/>
              <a:cxnLst/>
              <a:rect l="0" t="0" r="0" b="0"/>
              <a:pathLst>
                <a:path w="1640569" h="924603">
                  <a:moveTo>
                    <a:pt x="0" y="924603"/>
                  </a:moveTo>
                  <a:lnTo>
                    <a:pt x="334589" y="755737"/>
                  </a:lnTo>
                  <a:lnTo>
                    <a:pt x="647593" y="588959"/>
                  </a:lnTo>
                  <a:lnTo>
                    <a:pt x="982183" y="391650"/>
                  </a:lnTo>
                  <a:lnTo>
                    <a:pt x="1305979" y="198516"/>
                  </a:lnTo>
                  <a:lnTo>
                    <a:pt x="1640569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0"/>
            <p:cNvSpPr/>
            <p:nvPr/>
          </p:nvSpPr>
          <p:spPr>
            <a:xfrm>
              <a:off x="8112535" y="1973513"/>
              <a:ext cx="3615729" cy="2175182"/>
            </a:xfrm>
            <a:custGeom>
              <a:avLst/>
              <a:gdLst/>
              <a:ahLst/>
              <a:cxnLst/>
              <a:rect l="0" t="0" r="0" b="0"/>
              <a:pathLst>
                <a:path w="3615729" h="2175182">
                  <a:moveTo>
                    <a:pt x="0" y="2175182"/>
                  </a:moveTo>
                  <a:lnTo>
                    <a:pt x="334589" y="2006312"/>
                  </a:lnTo>
                  <a:lnTo>
                    <a:pt x="647593" y="1827978"/>
                  </a:lnTo>
                  <a:lnTo>
                    <a:pt x="982183" y="1642202"/>
                  </a:lnTo>
                  <a:lnTo>
                    <a:pt x="1305979" y="1445269"/>
                  </a:lnTo>
                  <a:lnTo>
                    <a:pt x="1640569" y="1241357"/>
                  </a:lnTo>
                  <a:lnTo>
                    <a:pt x="1964366" y="1040292"/>
                  </a:lnTo>
                  <a:lnTo>
                    <a:pt x="2298956" y="837429"/>
                  </a:lnTo>
                  <a:lnTo>
                    <a:pt x="2633545" y="630651"/>
                  </a:lnTo>
                  <a:lnTo>
                    <a:pt x="2957342" y="401238"/>
                  </a:lnTo>
                  <a:lnTo>
                    <a:pt x="3291932" y="20063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tx11"/>
            <p:cNvSpPr/>
            <p:nvPr/>
          </p:nvSpPr>
          <p:spPr>
            <a:xfrm>
              <a:off x="7652187" y="3626123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652187" y="2957605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2289027"/>
              <a:ext cx="21693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pl14"/>
            <p:cNvSpPr/>
            <p:nvPr/>
          </p:nvSpPr>
          <p:spPr>
            <a:xfrm>
              <a:off x="7896954" y="367160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5"/>
            <p:cNvSpPr/>
            <p:nvPr/>
          </p:nvSpPr>
          <p:spPr>
            <a:xfrm>
              <a:off x="7896954" y="300308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16"/>
            <p:cNvSpPr/>
            <p:nvPr/>
          </p:nvSpPr>
          <p:spPr>
            <a:xfrm>
              <a:off x="7896954" y="233456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17"/>
            <p:cNvSpPr/>
            <p:nvPr/>
          </p:nvSpPr>
          <p:spPr>
            <a:xfrm>
              <a:off x="8447125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18"/>
            <p:cNvSpPr/>
            <p:nvPr/>
          </p:nvSpPr>
          <p:spPr>
            <a:xfrm>
              <a:off x="9094718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19"/>
            <p:cNvSpPr/>
            <p:nvPr/>
          </p:nvSpPr>
          <p:spPr>
            <a:xfrm>
              <a:off x="9753105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0"/>
            <p:cNvSpPr/>
            <p:nvPr/>
          </p:nvSpPr>
          <p:spPr>
            <a:xfrm>
              <a:off x="10411491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1"/>
            <p:cNvSpPr/>
            <p:nvPr/>
          </p:nvSpPr>
          <p:spPr>
            <a:xfrm>
              <a:off x="11069878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2"/>
            <p:cNvSpPr/>
            <p:nvPr/>
          </p:nvSpPr>
          <p:spPr>
            <a:xfrm>
              <a:off x="11728264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tx23"/>
            <p:cNvSpPr/>
            <p:nvPr/>
          </p:nvSpPr>
          <p:spPr>
            <a:xfrm>
              <a:off x="8365805" y="4352872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0" name="tx24"/>
            <p:cNvSpPr/>
            <p:nvPr/>
          </p:nvSpPr>
          <p:spPr>
            <a:xfrm>
              <a:off x="9006612" y="4354361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9671755" y="4330132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10309782" y="4352753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10985135" y="4356325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11629978" y="4354361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9878058" y="4612606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6" name="tx30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7" name="rc31"/>
            <p:cNvSpPr/>
            <p:nvPr/>
          </p:nvSpPr>
          <p:spPr>
            <a:xfrm>
              <a:off x="7985681" y="4783856"/>
              <a:ext cx="386943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2"/>
            <p:cNvSpPr/>
            <p:nvPr/>
          </p:nvSpPr>
          <p:spPr>
            <a:xfrm>
              <a:off x="8131186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9" name="pl33"/>
            <p:cNvSpPr/>
            <p:nvPr/>
          </p:nvSpPr>
          <p:spPr>
            <a:xfrm>
              <a:off x="8153131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34"/>
            <p:cNvSpPr/>
            <p:nvPr/>
          </p:nvSpPr>
          <p:spPr>
            <a:xfrm>
              <a:off x="8153131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35"/>
            <p:cNvSpPr/>
            <p:nvPr/>
          </p:nvSpPr>
          <p:spPr>
            <a:xfrm>
              <a:off x="8153131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36"/>
            <p:cNvSpPr/>
            <p:nvPr/>
          </p:nvSpPr>
          <p:spPr>
            <a:xfrm>
              <a:off x="9417527" y="4853445"/>
              <a:ext cx="219456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3" name="pl37"/>
            <p:cNvSpPr/>
            <p:nvPr/>
          </p:nvSpPr>
          <p:spPr>
            <a:xfrm>
              <a:off x="9439473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38"/>
            <p:cNvSpPr/>
            <p:nvPr/>
          </p:nvSpPr>
          <p:spPr>
            <a:xfrm>
              <a:off x="9439473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39"/>
            <p:cNvSpPr/>
            <p:nvPr/>
          </p:nvSpPr>
          <p:spPr>
            <a:xfrm>
              <a:off x="9439473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rc40"/>
            <p:cNvSpPr/>
            <p:nvPr/>
          </p:nvSpPr>
          <p:spPr>
            <a:xfrm>
              <a:off x="10703869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7" name="pl41"/>
            <p:cNvSpPr/>
            <p:nvPr/>
          </p:nvSpPr>
          <p:spPr>
            <a:xfrm>
              <a:off x="10725814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2"/>
            <p:cNvSpPr/>
            <p:nvPr/>
          </p:nvSpPr>
          <p:spPr>
            <a:xfrm>
              <a:off x="10725814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3"/>
            <p:cNvSpPr/>
            <p:nvPr/>
          </p:nvSpPr>
          <p:spPr>
            <a:xfrm>
              <a:off x="10725814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tx44"/>
            <p:cNvSpPr/>
            <p:nvPr/>
          </p:nvSpPr>
          <p:spPr>
            <a:xfrm>
              <a:off x="8426557" y="4917632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9712898" y="4917692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99240" y="4893522"/>
              <a:ext cx="786288" cy="1132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9204015" y="1619514"/>
              <a:ext cx="1432768" cy="135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TOTAL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03/07/2024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  <a:endParaRPr/>
          </a:p>
        </p:txBody>
      </p:sp>
      <p:grpSp>
        <p:nvGrpSpPr>
          <p:cNvPr id="7" name="8"/>
          <p:cNvGrpSpPr/>
          <p:nvPr/>
        </p:nvGrpSpPr>
        <p:grpSpPr>
          <a:xfrm>
            <a:off x="548640" y="1005840"/>
            <a:ext cx="10972800" cy="5394960"/>
            <a:chOff x="548640" y="1005840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05840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4"/>
            <p:cNvSpPr/>
            <p:nvPr/>
          </p:nvSpPr>
          <p:spPr>
            <a:xfrm>
              <a:off x="548640" y="1005840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pl5"/>
            <p:cNvSpPr/>
            <p:nvPr/>
          </p:nvSpPr>
          <p:spPr>
            <a:xfrm>
              <a:off x="1075204" y="2513288"/>
              <a:ext cx="4890246" cy="0"/>
            </a:xfrm>
            <a:custGeom>
              <a:avLst/>
              <a:gdLst/>
              <a:ahLst/>
              <a:cxnLst/>
              <a:rect l="0" t="0" r="0" b="0"/>
              <a:pathLst>
                <a:path w="4890246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6"/>
            <p:cNvSpPr/>
            <p:nvPr/>
          </p:nvSpPr>
          <p:spPr>
            <a:xfrm>
              <a:off x="1075204" y="1889015"/>
              <a:ext cx="4890246" cy="0"/>
            </a:xfrm>
            <a:custGeom>
              <a:avLst/>
              <a:gdLst/>
              <a:ahLst/>
              <a:cxnLst/>
              <a:rect l="0" t="0" r="0" b="0"/>
              <a:pathLst>
                <a:path w="4890246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7"/>
            <p:cNvSpPr/>
            <p:nvPr/>
          </p:nvSpPr>
          <p:spPr>
            <a:xfrm>
              <a:off x="1297488" y="1627776"/>
              <a:ext cx="4445678" cy="1390284"/>
            </a:xfrm>
            <a:custGeom>
              <a:avLst/>
              <a:gdLst/>
              <a:ahLst/>
              <a:cxnLst/>
              <a:rect l="0" t="0" r="0" b="0"/>
              <a:pathLst>
                <a:path w="4445678" h="1390284">
                  <a:moveTo>
                    <a:pt x="0" y="1390284"/>
                  </a:moveTo>
                  <a:lnTo>
                    <a:pt x="411391" y="1277610"/>
                  </a:lnTo>
                  <a:lnTo>
                    <a:pt x="796240" y="1169441"/>
                  </a:lnTo>
                  <a:lnTo>
                    <a:pt x="1207632" y="1048663"/>
                  </a:lnTo>
                  <a:lnTo>
                    <a:pt x="1605752" y="927125"/>
                  </a:lnTo>
                  <a:lnTo>
                    <a:pt x="2017143" y="802943"/>
                  </a:lnTo>
                  <a:lnTo>
                    <a:pt x="2415264" y="678158"/>
                  </a:lnTo>
                  <a:lnTo>
                    <a:pt x="2826655" y="546582"/>
                  </a:lnTo>
                  <a:lnTo>
                    <a:pt x="3238046" y="407507"/>
                  </a:lnTo>
                  <a:lnTo>
                    <a:pt x="3636166" y="270018"/>
                  </a:lnTo>
                  <a:lnTo>
                    <a:pt x="4047558" y="135879"/>
                  </a:lnTo>
                  <a:lnTo>
                    <a:pt x="4445678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8"/>
            <p:cNvSpPr/>
            <p:nvPr/>
          </p:nvSpPr>
          <p:spPr>
            <a:xfrm>
              <a:off x="1297488" y="2296191"/>
              <a:ext cx="2017143" cy="703105"/>
            </a:xfrm>
            <a:custGeom>
              <a:avLst/>
              <a:gdLst/>
              <a:ahLst/>
              <a:cxnLst/>
              <a:rect l="0" t="0" r="0" b="0"/>
              <a:pathLst>
                <a:path w="2017143" h="703105">
                  <a:moveTo>
                    <a:pt x="0" y="703105"/>
                  </a:moveTo>
                  <a:lnTo>
                    <a:pt x="411391" y="573144"/>
                  </a:lnTo>
                  <a:lnTo>
                    <a:pt x="796240" y="448426"/>
                  </a:lnTo>
                  <a:lnTo>
                    <a:pt x="1207632" y="298395"/>
                  </a:lnTo>
                  <a:lnTo>
                    <a:pt x="1605752" y="153088"/>
                  </a:lnTo>
                  <a:lnTo>
                    <a:pt x="2017143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9"/>
            <p:cNvSpPr/>
            <p:nvPr/>
          </p:nvSpPr>
          <p:spPr>
            <a:xfrm>
              <a:off x="1297488" y="1396139"/>
              <a:ext cx="4445678" cy="1603134"/>
            </a:xfrm>
            <a:custGeom>
              <a:avLst/>
              <a:gdLst/>
              <a:ahLst/>
              <a:cxnLst/>
              <a:rect l="0" t="0" r="0" b="0"/>
              <a:pathLst>
                <a:path w="4445678" h="1603134">
                  <a:moveTo>
                    <a:pt x="0" y="1603134"/>
                  </a:moveTo>
                  <a:lnTo>
                    <a:pt x="411391" y="1473073"/>
                  </a:lnTo>
                  <a:lnTo>
                    <a:pt x="796240" y="1342228"/>
                  </a:lnTo>
                  <a:lnTo>
                    <a:pt x="1207632" y="1203795"/>
                  </a:lnTo>
                  <a:lnTo>
                    <a:pt x="1605752" y="1057189"/>
                  </a:lnTo>
                  <a:lnTo>
                    <a:pt x="2017143" y="903996"/>
                  </a:lnTo>
                  <a:lnTo>
                    <a:pt x="2415264" y="753448"/>
                  </a:lnTo>
                  <a:lnTo>
                    <a:pt x="2826655" y="601955"/>
                  </a:lnTo>
                  <a:lnTo>
                    <a:pt x="3238046" y="451001"/>
                  </a:lnTo>
                  <a:lnTo>
                    <a:pt x="3636166" y="301619"/>
                  </a:lnTo>
                  <a:lnTo>
                    <a:pt x="4047558" y="152180"/>
                  </a:lnTo>
                  <a:lnTo>
                    <a:pt x="4445678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tx10"/>
            <p:cNvSpPr/>
            <p:nvPr/>
          </p:nvSpPr>
          <p:spPr>
            <a:xfrm>
              <a:off x="795642" y="2467806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6" name="tx11"/>
            <p:cNvSpPr/>
            <p:nvPr/>
          </p:nvSpPr>
          <p:spPr>
            <a:xfrm>
              <a:off x="795642" y="1843533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7" name="pl12"/>
            <p:cNvSpPr/>
            <p:nvPr/>
          </p:nvSpPr>
          <p:spPr>
            <a:xfrm>
              <a:off x="1040410" y="251328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3"/>
            <p:cNvSpPr/>
            <p:nvPr/>
          </p:nvSpPr>
          <p:spPr>
            <a:xfrm>
              <a:off x="1040410" y="188901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4"/>
            <p:cNvSpPr/>
            <p:nvPr/>
          </p:nvSpPr>
          <p:spPr>
            <a:xfrm>
              <a:off x="1708879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5"/>
            <p:cNvSpPr/>
            <p:nvPr/>
          </p:nvSpPr>
          <p:spPr>
            <a:xfrm>
              <a:off x="2505120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6"/>
            <p:cNvSpPr/>
            <p:nvPr/>
          </p:nvSpPr>
          <p:spPr>
            <a:xfrm>
              <a:off x="3314632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17"/>
            <p:cNvSpPr/>
            <p:nvPr/>
          </p:nvSpPr>
          <p:spPr>
            <a:xfrm>
              <a:off x="4124143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18"/>
            <p:cNvSpPr/>
            <p:nvPr/>
          </p:nvSpPr>
          <p:spPr>
            <a:xfrm>
              <a:off x="4933655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19"/>
            <p:cNvSpPr/>
            <p:nvPr/>
          </p:nvSpPr>
          <p:spPr>
            <a:xfrm>
              <a:off x="5743167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tx20"/>
            <p:cNvSpPr/>
            <p:nvPr/>
          </p:nvSpPr>
          <p:spPr>
            <a:xfrm>
              <a:off x="1627559" y="3158870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6" name="tx21"/>
            <p:cNvSpPr/>
            <p:nvPr/>
          </p:nvSpPr>
          <p:spPr>
            <a:xfrm>
              <a:off x="2417014" y="3160358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7" name="tx22"/>
            <p:cNvSpPr/>
            <p:nvPr/>
          </p:nvSpPr>
          <p:spPr>
            <a:xfrm>
              <a:off x="3233282" y="3136129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" name="tx23"/>
            <p:cNvSpPr/>
            <p:nvPr/>
          </p:nvSpPr>
          <p:spPr>
            <a:xfrm>
              <a:off x="4022434" y="3158751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4848912" y="3162323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5644880" y="3160358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3477986" y="3420885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2" name="tx27"/>
            <p:cNvSpPr/>
            <p:nvPr/>
          </p:nvSpPr>
          <p:spPr>
            <a:xfrm rot="-5400000">
              <a:off x="-118991" y="2131495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91727" y="1070964"/>
              <a:ext cx="457199" cy="1353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ICMS</a:t>
              </a:r>
            </a:p>
          </p:txBody>
        </p:sp>
        <p:sp>
          <p:nvSpPr>
            <p:cNvPr id="34" name="rc29"/>
            <p:cNvSpPr/>
            <p:nvPr/>
          </p:nvSpPr>
          <p:spPr>
            <a:xfrm>
              <a:off x="6035040" y="1005840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pl30"/>
            <p:cNvSpPr/>
            <p:nvPr/>
          </p:nvSpPr>
          <p:spPr>
            <a:xfrm>
              <a:off x="6316384" y="2624700"/>
              <a:ext cx="5135465" cy="0"/>
            </a:xfrm>
            <a:custGeom>
              <a:avLst/>
              <a:gdLst/>
              <a:ahLst/>
              <a:cxnLst/>
              <a:rect l="0" t="0" r="0" b="0"/>
              <a:pathLst>
                <a:path w="5135465">
                  <a:moveTo>
                    <a:pt x="0" y="0"/>
                  </a:moveTo>
                  <a:lnTo>
                    <a:pt x="5135465" y="0"/>
                  </a:lnTo>
                  <a:lnTo>
                    <a:pt x="51354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1"/>
            <p:cNvSpPr/>
            <p:nvPr/>
          </p:nvSpPr>
          <p:spPr>
            <a:xfrm>
              <a:off x="6316384" y="2117371"/>
              <a:ext cx="5135465" cy="0"/>
            </a:xfrm>
            <a:custGeom>
              <a:avLst/>
              <a:gdLst/>
              <a:ahLst/>
              <a:cxnLst/>
              <a:rect l="0" t="0" r="0" b="0"/>
              <a:pathLst>
                <a:path w="5135465">
                  <a:moveTo>
                    <a:pt x="0" y="0"/>
                  </a:moveTo>
                  <a:lnTo>
                    <a:pt x="5135465" y="0"/>
                  </a:lnTo>
                  <a:lnTo>
                    <a:pt x="51354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2"/>
            <p:cNvSpPr/>
            <p:nvPr/>
          </p:nvSpPr>
          <p:spPr>
            <a:xfrm>
              <a:off x="6316384" y="1610042"/>
              <a:ext cx="5135465" cy="0"/>
            </a:xfrm>
            <a:custGeom>
              <a:avLst/>
              <a:gdLst/>
              <a:ahLst/>
              <a:cxnLst/>
              <a:rect l="0" t="0" r="0" b="0"/>
              <a:pathLst>
                <a:path w="5135465">
                  <a:moveTo>
                    <a:pt x="0" y="0"/>
                  </a:moveTo>
                  <a:lnTo>
                    <a:pt x="5135465" y="0"/>
                  </a:lnTo>
                  <a:lnTo>
                    <a:pt x="51354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3"/>
            <p:cNvSpPr/>
            <p:nvPr/>
          </p:nvSpPr>
          <p:spPr>
            <a:xfrm>
              <a:off x="6549815" y="1476510"/>
              <a:ext cx="4668605" cy="1541551"/>
            </a:xfrm>
            <a:custGeom>
              <a:avLst/>
              <a:gdLst/>
              <a:ahLst/>
              <a:cxnLst/>
              <a:rect l="0" t="0" r="0" b="0"/>
              <a:pathLst>
                <a:path w="4668605" h="1541551">
                  <a:moveTo>
                    <a:pt x="0" y="1541551"/>
                  </a:moveTo>
                  <a:lnTo>
                    <a:pt x="432020" y="1450309"/>
                  </a:lnTo>
                  <a:lnTo>
                    <a:pt x="836168" y="1350300"/>
                  </a:lnTo>
                  <a:lnTo>
                    <a:pt x="1268188" y="1269434"/>
                  </a:lnTo>
                  <a:lnTo>
                    <a:pt x="1686272" y="1179827"/>
                  </a:lnTo>
                  <a:lnTo>
                    <a:pt x="2118292" y="1092511"/>
                  </a:lnTo>
                  <a:lnTo>
                    <a:pt x="2536376" y="996139"/>
                  </a:lnTo>
                  <a:lnTo>
                    <a:pt x="2968396" y="883796"/>
                  </a:lnTo>
                  <a:lnTo>
                    <a:pt x="3400417" y="700863"/>
                  </a:lnTo>
                  <a:lnTo>
                    <a:pt x="3818501" y="209792"/>
                  </a:lnTo>
                  <a:lnTo>
                    <a:pt x="4250521" y="87743"/>
                  </a:lnTo>
                  <a:lnTo>
                    <a:pt x="4668605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4"/>
            <p:cNvSpPr/>
            <p:nvPr/>
          </p:nvSpPr>
          <p:spPr>
            <a:xfrm>
              <a:off x="6549815" y="2513682"/>
              <a:ext cx="2118292" cy="431612"/>
            </a:xfrm>
            <a:custGeom>
              <a:avLst/>
              <a:gdLst/>
              <a:ahLst/>
              <a:cxnLst/>
              <a:rect l="0" t="0" r="0" b="0"/>
              <a:pathLst>
                <a:path w="2118292" h="431612">
                  <a:moveTo>
                    <a:pt x="0" y="431612"/>
                  </a:moveTo>
                  <a:lnTo>
                    <a:pt x="432020" y="340202"/>
                  </a:lnTo>
                  <a:lnTo>
                    <a:pt x="836168" y="254343"/>
                  </a:lnTo>
                  <a:lnTo>
                    <a:pt x="1268188" y="164645"/>
                  </a:lnTo>
                  <a:lnTo>
                    <a:pt x="1686272" y="80322"/>
                  </a:lnTo>
                  <a:lnTo>
                    <a:pt x="2118292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35"/>
            <p:cNvSpPr/>
            <p:nvPr/>
          </p:nvSpPr>
          <p:spPr>
            <a:xfrm>
              <a:off x="6549815" y="1396139"/>
              <a:ext cx="4668605" cy="1549155"/>
            </a:xfrm>
            <a:custGeom>
              <a:avLst/>
              <a:gdLst/>
              <a:ahLst/>
              <a:cxnLst/>
              <a:rect l="0" t="0" r="0" b="0"/>
              <a:pathLst>
                <a:path w="4668605" h="1549155">
                  <a:moveTo>
                    <a:pt x="0" y="1549155"/>
                  </a:moveTo>
                  <a:lnTo>
                    <a:pt x="432020" y="1457693"/>
                  </a:lnTo>
                  <a:lnTo>
                    <a:pt x="836168" y="1346185"/>
                  </a:lnTo>
                  <a:lnTo>
                    <a:pt x="1268188" y="1246033"/>
                  </a:lnTo>
                  <a:lnTo>
                    <a:pt x="1686272" y="1140685"/>
                  </a:lnTo>
                  <a:lnTo>
                    <a:pt x="2118292" y="1034078"/>
                  </a:lnTo>
                  <a:lnTo>
                    <a:pt x="2536376" y="916762"/>
                  </a:lnTo>
                  <a:lnTo>
                    <a:pt x="2968396" y="784095"/>
                  </a:lnTo>
                  <a:lnTo>
                    <a:pt x="3400417" y="612247"/>
                  </a:lnTo>
                  <a:lnTo>
                    <a:pt x="3818501" y="255267"/>
                  </a:lnTo>
                  <a:lnTo>
                    <a:pt x="4250521" y="112237"/>
                  </a:lnTo>
                  <a:lnTo>
                    <a:pt x="4668605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tx36"/>
            <p:cNvSpPr/>
            <p:nvPr/>
          </p:nvSpPr>
          <p:spPr>
            <a:xfrm>
              <a:off x="6104629" y="2580707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2" name="tx37"/>
            <p:cNvSpPr/>
            <p:nvPr/>
          </p:nvSpPr>
          <p:spPr>
            <a:xfrm>
              <a:off x="6104629" y="2073378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3" name="tx38"/>
            <p:cNvSpPr/>
            <p:nvPr/>
          </p:nvSpPr>
          <p:spPr>
            <a:xfrm>
              <a:off x="6104629" y="1564501"/>
              <a:ext cx="149125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4" name="pl39"/>
            <p:cNvSpPr/>
            <p:nvPr/>
          </p:nvSpPr>
          <p:spPr>
            <a:xfrm>
              <a:off x="6281590" y="262470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0"/>
            <p:cNvSpPr/>
            <p:nvPr/>
          </p:nvSpPr>
          <p:spPr>
            <a:xfrm>
              <a:off x="6281590" y="211737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1"/>
            <p:cNvSpPr/>
            <p:nvPr/>
          </p:nvSpPr>
          <p:spPr>
            <a:xfrm>
              <a:off x="6281590" y="161004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2"/>
            <p:cNvSpPr/>
            <p:nvPr/>
          </p:nvSpPr>
          <p:spPr>
            <a:xfrm>
              <a:off x="6981835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3"/>
            <p:cNvSpPr/>
            <p:nvPr/>
          </p:nvSpPr>
          <p:spPr>
            <a:xfrm>
              <a:off x="7818003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4"/>
            <p:cNvSpPr/>
            <p:nvPr/>
          </p:nvSpPr>
          <p:spPr>
            <a:xfrm>
              <a:off x="8668107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45"/>
            <p:cNvSpPr/>
            <p:nvPr/>
          </p:nvSpPr>
          <p:spPr>
            <a:xfrm>
              <a:off x="9518212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46"/>
            <p:cNvSpPr/>
            <p:nvPr/>
          </p:nvSpPr>
          <p:spPr>
            <a:xfrm>
              <a:off x="10368316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47"/>
            <p:cNvSpPr/>
            <p:nvPr/>
          </p:nvSpPr>
          <p:spPr>
            <a:xfrm>
              <a:off x="11218420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tx48"/>
            <p:cNvSpPr/>
            <p:nvPr/>
          </p:nvSpPr>
          <p:spPr>
            <a:xfrm>
              <a:off x="6900515" y="3158870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7729897" y="3160358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8586758" y="3136129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9416502" y="3158751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10283573" y="3162323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11120134" y="3160358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841776" y="3420885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675743" y="1075429"/>
              <a:ext cx="416748" cy="1309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IPVA</a:t>
              </a:r>
            </a:p>
          </p:txBody>
        </p:sp>
        <p:sp>
          <p:nvSpPr>
            <p:cNvPr id="61" name="rc56"/>
            <p:cNvSpPr/>
            <p:nvPr/>
          </p:nvSpPr>
          <p:spPr>
            <a:xfrm>
              <a:off x="548640" y="3524002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pl57"/>
            <p:cNvSpPr/>
            <p:nvPr/>
          </p:nvSpPr>
          <p:spPr>
            <a:xfrm>
              <a:off x="1176883" y="5286437"/>
              <a:ext cx="4788566" cy="0"/>
            </a:xfrm>
            <a:custGeom>
              <a:avLst/>
              <a:gdLst/>
              <a:ahLst/>
              <a:cxnLst/>
              <a:rect l="0" t="0" r="0" b="0"/>
              <a:pathLst>
                <a:path w="4788566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58"/>
            <p:cNvSpPr/>
            <p:nvPr/>
          </p:nvSpPr>
          <p:spPr>
            <a:xfrm>
              <a:off x="1176883" y="4942274"/>
              <a:ext cx="4788566" cy="0"/>
            </a:xfrm>
            <a:custGeom>
              <a:avLst/>
              <a:gdLst/>
              <a:ahLst/>
              <a:cxnLst/>
              <a:rect l="0" t="0" r="0" b="0"/>
              <a:pathLst>
                <a:path w="4788566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59"/>
            <p:cNvSpPr/>
            <p:nvPr/>
          </p:nvSpPr>
          <p:spPr>
            <a:xfrm>
              <a:off x="1176883" y="4598111"/>
              <a:ext cx="4788566" cy="0"/>
            </a:xfrm>
            <a:custGeom>
              <a:avLst/>
              <a:gdLst/>
              <a:ahLst/>
              <a:cxnLst/>
              <a:rect l="0" t="0" r="0" b="0"/>
              <a:pathLst>
                <a:path w="4788566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0"/>
            <p:cNvSpPr/>
            <p:nvPr/>
          </p:nvSpPr>
          <p:spPr>
            <a:xfrm>
              <a:off x="1176883" y="4253948"/>
              <a:ext cx="4788566" cy="0"/>
            </a:xfrm>
            <a:custGeom>
              <a:avLst/>
              <a:gdLst/>
              <a:ahLst/>
              <a:cxnLst/>
              <a:rect l="0" t="0" r="0" b="0"/>
              <a:pathLst>
                <a:path w="4788566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1"/>
            <p:cNvSpPr/>
            <p:nvPr/>
          </p:nvSpPr>
          <p:spPr>
            <a:xfrm>
              <a:off x="1176883" y="3909785"/>
              <a:ext cx="4788566" cy="0"/>
            </a:xfrm>
            <a:custGeom>
              <a:avLst/>
              <a:gdLst/>
              <a:ahLst/>
              <a:cxnLst/>
              <a:rect l="0" t="0" r="0" b="0"/>
              <a:pathLst>
                <a:path w="4788566">
                  <a:moveTo>
                    <a:pt x="0" y="0"/>
                  </a:moveTo>
                  <a:lnTo>
                    <a:pt x="4788566" y="0"/>
                  </a:lnTo>
                  <a:lnTo>
                    <a:pt x="47885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2"/>
            <p:cNvSpPr/>
            <p:nvPr/>
          </p:nvSpPr>
          <p:spPr>
            <a:xfrm>
              <a:off x="1394546" y="3914302"/>
              <a:ext cx="4353242" cy="1621921"/>
            </a:xfrm>
            <a:custGeom>
              <a:avLst/>
              <a:gdLst/>
              <a:ahLst/>
              <a:cxnLst/>
              <a:rect l="0" t="0" r="0" b="0"/>
              <a:pathLst>
                <a:path w="4353242" h="1621921">
                  <a:moveTo>
                    <a:pt x="0" y="1621921"/>
                  </a:moveTo>
                  <a:lnTo>
                    <a:pt x="402837" y="1508904"/>
                  </a:lnTo>
                  <a:lnTo>
                    <a:pt x="779685" y="1345225"/>
                  </a:lnTo>
                  <a:lnTo>
                    <a:pt x="1182522" y="1171192"/>
                  </a:lnTo>
                  <a:lnTo>
                    <a:pt x="1572365" y="996477"/>
                  </a:lnTo>
                  <a:lnTo>
                    <a:pt x="1975202" y="858955"/>
                  </a:lnTo>
                  <a:lnTo>
                    <a:pt x="2365045" y="679989"/>
                  </a:lnTo>
                  <a:lnTo>
                    <a:pt x="2767882" y="526921"/>
                  </a:lnTo>
                  <a:lnTo>
                    <a:pt x="3170720" y="401900"/>
                  </a:lnTo>
                  <a:lnTo>
                    <a:pt x="3560562" y="277465"/>
                  </a:lnTo>
                  <a:lnTo>
                    <a:pt x="3963400" y="139167"/>
                  </a:lnTo>
                  <a:lnTo>
                    <a:pt x="4353242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3"/>
            <p:cNvSpPr/>
            <p:nvPr/>
          </p:nvSpPr>
          <p:spPr>
            <a:xfrm>
              <a:off x="1394546" y="4954790"/>
              <a:ext cx="1975202" cy="573922"/>
            </a:xfrm>
            <a:custGeom>
              <a:avLst/>
              <a:gdLst/>
              <a:ahLst/>
              <a:cxnLst/>
              <a:rect l="0" t="0" r="0" b="0"/>
              <a:pathLst>
                <a:path w="1975202" h="573922">
                  <a:moveTo>
                    <a:pt x="0" y="573922"/>
                  </a:moveTo>
                  <a:lnTo>
                    <a:pt x="402837" y="471793"/>
                  </a:lnTo>
                  <a:lnTo>
                    <a:pt x="779685" y="360678"/>
                  </a:lnTo>
                  <a:lnTo>
                    <a:pt x="1182522" y="252534"/>
                  </a:lnTo>
                  <a:lnTo>
                    <a:pt x="1572365" y="127300"/>
                  </a:lnTo>
                  <a:lnTo>
                    <a:pt x="1975202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4"/>
            <p:cNvSpPr/>
            <p:nvPr/>
          </p:nvSpPr>
          <p:spPr>
            <a:xfrm>
              <a:off x="1394546" y="3929121"/>
              <a:ext cx="4353242" cy="1599591"/>
            </a:xfrm>
            <a:custGeom>
              <a:avLst/>
              <a:gdLst/>
              <a:ahLst/>
              <a:cxnLst/>
              <a:rect l="0" t="0" r="0" b="0"/>
              <a:pathLst>
                <a:path w="4353242" h="1599591">
                  <a:moveTo>
                    <a:pt x="0" y="1599591"/>
                  </a:moveTo>
                  <a:lnTo>
                    <a:pt x="402837" y="1497462"/>
                  </a:lnTo>
                  <a:lnTo>
                    <a:pt x="779685" y="1351821"/>
                  </a:lnTo>
                  <a:lnTo>
                    <a:pt x="1182522" y="1209644"/>
                  </a:lnTo>
                  <a:lnTo>
                    <a:pt x="1572365" y="1051728"/>
                  </a:lnTo>
                  <a:lnTo>
                    <a:pt x="1975202" y="913101"/>
                  </a:lnTo>
                  <a:lnTo>
                    <a:pt x="2365045" y="769991"/>
                  </a:lnTo>
                  <a:lnTo>
                    <a:pt x="2767882" y="619194"/>
                  </a:lnTo>
                  <a:lnTo>
                    <a:pt x="3170720" y="467387"/>
                  </a:lnTo>
                  <a:lnTo>
                    <a:pt x="3560562" y="305041"/>
                  </a:lnTo>
                  <a:lnTo>
                    <a:pt x="3963400" y="154261"/>
                  </a:lnTo>
                  <a:lnTo>
                    <a:pt x="4353242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tx65"/>
            <p:cNvSpPr/>
            <p:nvPr/>
          </p:nvSpPr>
          <p:spPr>
            <a:xfrm>
              <a:off x="809275" y="5240955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09275" y="4896792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809275" y="4552629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795642" y="4208466"/>
              <a:ext cx="31861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795642" y="3864303"/>
              <a:ext cx="31861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75" name="pl70"/>
            <p:cNvSpPr/>
            <p:nvPr/>
          </p:nvSpPr>
          <p:spPr>
            <a:xfrm>
              <a:off x="1142089" y="528643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1"/>
            <p:cNvSpPr/>
            <p:nvPr/>
          </p:nvSpPr>
          <p:spPr>
            <a:xfrm>
              <a:off x="1142089" y="494227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2"/>
            <p:cNvSpPr/>
            <p:nvPr/>
          </p:nvSpPr>
          <p:spPr>
            <a:xfrm>
              <a:off x="1142089" y="459811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3"/>
            <p:cNvSpPr/>
            <p:nvPr/>
          </p:nvSpPr>
          <p:spPr>
            <a:xfrm>
              <a:off x="1142089" y="425394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4"/>
            <p:cNvSpPr/>
            <p:nvPr/>
          </p:nvSpPr>
          <p:spPr>
            <a:xfrm>
              <a:off x="1142089" y="390978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75"/>
            <p:cNvSpPr/>
            <p:nvPr/>
          </p:nvSpPr>
          <p:spPr>
            <a:xfrm>
              <a:off x="1797383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76"/>
            <p:cNvSpPr/>
            <p:nvPr/>
          </p:nvSpPr>
          <p:spPr>
            <a:xfrm>
              <a:off x="2577068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77"/>
            <p:cNvSpPr/>
            <p:nvPr/>
          </p:nvSpPr>
          <p:spPr>
            <a:xfrm>
              <a:off x="3369748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78"/>
            <p:cNvSpPr/>
            <p:nvPr/>
          </p:nvSpPr>
          <p:spPr>
            <a:xfrm>
              <a:off x="4162428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79"/>
            <p:cNvSpPr/>
            <p:nvPr/>
          </p:nvSpPr>
          <p:spPr>
            <a:xfrm>
              <a:off x="4955108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0"/>
            <p:cNvSpPr/>
            <p:nvPr/>
          </p:nvSpPr>
          <p:spPr>
            <a:xfrm>
              <a:off x="5747788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tx81"/>
            <p:cNvSpPr/>
            <p:nvPr/>
          </p:nvSpPr>
          <p:spPr>
            <a:xfrm>
              <a:off x="1716063" y="5677033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2488962" y="5678521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3288399" y="5654292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4060719" y="5676914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4870366" y="5680486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5649502" y="5678521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2" name="tx87"/>
            <p:cNvSpPr/>
            <p:nvPr/>
          </p:nvSpPr>
          <p:spPr>
            <a:xfrm>
              <a:off x="3528825" y="593904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3" name="tx88"/>
            <p:cNvSpPr/>
            <p:nvPr/>
          </p:nvSpPr>
          <p:spPr>
            <a:xfrm rot="-5400000">
              <a:off x="-118991" y="4649658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3357837" y="3589127"/>
              <a:ext cx="426660" cy="1353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ITCD</a:t>
              </a:r>
            </a:p>
          </p:txBody>
        </p:sp>
        <p:sp>
          <p:nvSpPr>
            <p:cNvPr id="95" name="rc90"/>
            <p:cNvSpPr/>
            <p:nvPr/>
          </p:nvSpPr>
          <p:spPr>
            <a:xfrm>
              <a:off x="6035040" y="3524002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" name="pl91"/>
            <p:cNvSpPr/>
            <p:nvPr/>
          </p:nvSpPr>
          <p:spPr>
            <a:xfrm>
              <a:off x="6472237" y="5536251"/>
              <a:ext cx="4979613" cy="0"/>
            </a:xfrm>
            <a:custGeom>
              <a:avLst/>
              <a:gdLst/>
              <a:ahLst/>
              <a:cxnLst/>
              <a:rect l="0" t="0" r="0" b="0"/>
              <a:pathLst>
                <a:path w="4979613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2"/>
            <p:cNvSpPr/>
            <p:nvPr/>
          </p:nvSpPr>
          <p:spPr>
            <a:xfrm>
              <a:off x="6472237" y="5117259"/>
              <a:ext cx="4979613" cy="0"/>
            </a:xfrm>
            <a:custGeom>
              <a:avLst/>
              <a:gdLst/>
              <a:ahLst/>
              <a:cxnLst/>
              <a:rect l="0" t="0" r="0" b="0"/>
              <a:pathLst>
                <a:path w="4979613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3"/>
            <p:cNvSpPr/>
            <p:nvPr/>
          </p:nvSpPr>
          <p:spPr>
            <a:xfrm>
              <a:off x="6472237" y="4698268"/>
              <a:ext cx="4979613" cy="0"/>
            </a:xfrm>
            <a:custGeom>
              <a:avLst/>
              <a:gdLst/>
              <a:ahLst/>
              <a:cxnLst/>
              <a:rect l="0" t="0" r="0" b="0"/>
              <a:pathLst>
                <a:path w="4979613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4"/>
            <p:cNvSpPr/>
            <p:nvPr/>
          </p:nvSpPr>
          <p:spPr>
            <a:xfrm>
              <a:off x="6472237" y="4279276"/>
              <a:ext cx="4979613" cy="0"/>
            </a:xfrm>
            <a:custGeom>
              <a:avLst/>
              <a:gdLst/>
              <a:ahLst/>
              <a:cxnLst/>
              <a:rect l="0" t="0" r="0" b="0"/>
              <a:pathLst>
                <a:path w="4979613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95"/>
            <p:cNvSpPr/>
            <p:nvPr/>
          </p:nvSpPr>
          <p:spPr>
            <a:xfrm>
              <a:off x="6472237" y="3860285"/>
              <a:ext cx="4979613" cy="0"/>
            </a:xfrm>
            <a:custGeom>
              <a:avLst/>
              <a:gdLst/>
              <a:ahLst/>
              <a:cxnLst/>
              <a:rect l="0" t="0" r="0" b="0"/>
              <a:pathLst>
                <a:path w="4979613">
                  <a:moveTo>
                    <a:pt x="0" y="0"/>
                  </a:moveTo>
                  <a:lnTo>
                    <a:pt x="4979613" y="0"/>
                  </a:lnTo>
                  <a:lnTo>
                    <a:pt x="49796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96"/>
            <p:cNvSpPr/>
            <p:nvPr/>
          </p:nvSpPr>
          <p:spPr>
            <a:xfrm>
              <a:off x="6698583" y="3914302"/>
              <a:ext cx="4526921" cy="1621921"/>
            </a:xfrm>
            <a:custGeom>
              <a:avLst/>
              <a:gdLst/>
              <a:ahLst/>
              <a:cxnLst/>
              <a:rect l="0" t="0" r="0" b="0"/>
              <a:pathLst>
                <a:path w="4526921" h="1621921">
                  <a:moveTo>
                    <a:pt x="0" y="1621921"/>
                  </a:moveTo>
                  <a:lnTo>
                    <a:pt x="418909" y="1616990"/>
                  </a:lnTo>
                  <a:lnTo>
                    <a:pt x="810791" y="1258223"/>
                  </a:lnTo>
                  <a:lnTo>
                    <a:pt x="1229700" y="939015"/>
                  </a:lnTo>
                  <a:lnTo>
                    <a:pt x="1635096" y="765851"/>
                  </a:lnTo>
                  <a:lnTo>
                    <a:pt x="2054005" y="636184"/>
                  </a:lnTo>
                  <a:lnTo>
                    <a:pt x="2459401" y="520350"/>
                  </a:lnTo>
                  <a:lnTo>
                    <a:pt x="2878311" y="390620"/>
                  </a:lnTo>
                  <a:lnTo>
                    <a:pt x="3297220" y="262985"/>
                  </a:lnTo>
                  <a:lnTo>
                    <a:pt x="3702616" y="162799"/>
                  </a:lnTo>
                  <a:lnTo>
                    <a:pt x="4121525" y="76426"/>
                  </a:lnTo>
                  <a:lnTo>
                    <a:pt x="4526921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97"/>
            <p:cNvSpPr/>
            <p:nvPr/>
          </p:nvSpPr>
          <p:spPr>
            <a:xfrm>
              <a:off x="6698583" y="4643638"/>
              <a:ext cx="2054005" cy="827731"/>
            </a:xfrm>
            <a:custGeom>
              <a:avLst/>
              <a:gdLst/>
              <a:ahLst/>
              <a:cxnLst/>
              <a:rect l="0" t="0" r="0" b="0"/>
              <a:pathLst>
                <a:path w="2054005" h="827731">
                  <a:moveTo>
                    <a:pt x="0" y="827731"/>
                  </a:moveTo>
                  <a:lnTo>
                    <a:pt x="418909" y="759471"/>
                  </a:lnTo>
                  <a:lnTo>
                    <a:pt x="810791" y="596827"/>
                  </a:lnTo>
                  <a:lnTo>
                    <a:pt x="1229700" y="380648"/>
                  </a:lnTo>
                  <a:lnTo>
                    <a:pt x="1635096" y="151343"/>
                  </a:lnTo>
                  <a:lnTo>
                    <a:pt x="2054005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98"/>
            <p:cNvSpPr/>
            <p:nvPr/>
          </p:nvSpPr>
          <p:spPr>
            <a:xfrm>
              <a:off x="6698583" y="4150218"/>
              <a:ext cx="4526921" cy="1321151"/>
            </a:xfrm>
            <a:custGeom>
              <a:avLst/>
              <a:gdLst/>
              <a:ahLst/>
              <a:cxnLst/>
              <a:rect l="0" t="0" r="0" b="0"/>
              <a:pathLst>
                <a:path w="4526921" h="1321151">
                  <a:moveTo>
                    <a:pt x="0" y="1321151"/>
                  </a:moveTo>
                  <a:lnTo>
                    <a:pt x="418909" y="1253005"/>
                  </a:lnTo>
                  <a:lnTo>
                    <a:pt x="810791" y="1092200"/>
                  </a:lnTo>
                  <a:lnTo>
                    <a:pt x="1229700" y="935751"/>
                  </a:lnTo>
                  <a:lnTo>
                    <a:pt x="1635096" y="752169"/>
                  </a:lnTo>
                  <a:lnTo>
                    <a:pt x="2054005" y="567507"/>
                  </a:lnTo>
                  <a:lnTo>
                    <a:pt x="2459401" y="415191"/>
                  </a:lnTo>
                  <a:lnTo>
                    <a:pt x="2878311" y="299652"/>
                  </a:lnTo>
                  <a:lnTo>
                    <a:pt x="3297220" y="225424"/>
                  </a:lnTo>
                  <a:lnTo>
                    <a:pt x="3702616" y="154397"/>
                  </a:lnTo>
                  <a:lnTo>
                    <a:pt x="4121525" y="92780"/>
                  </a:lnTo>
                  <a:lnTo>
                    <a:pt x="4526921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tx99"/>
            <p:cNvSpPr/>
            <p:nvPr/>
          </p:nvSpPr>
          <p:spPr>
            <a:xfrm>
              <a:off x="6341801" y="5490769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6104629" y="5071777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6104629" y="4652786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07" name="tx102"/>
            <p:cNvSpPr/>
            <p:nvPr/>
          </p:nvSpPr>
          <p:spPr>
            <a:xfrm>
              <a:off x="6104629" y="4233794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108" name="tx103"/>
            <p:cNvSpPr/>
            <p:nvPr/>
          </p:nvSpPr>
          <p:spPr>
            <a:xfrm>
              <a:off x="6260481" y="3816291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09" name="pl104"/>
            <p:cNvSpPr/>
            <p:nvPr/>
          </p:nvSpPr>
          <p:spPr>
            <a:xfrm>
              <a:off x="6437443" y="553625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05"/>
            <p:cNvSpPr/>
            <p:nvPr/>
          </p:nvSpPr>
          <p:spPr>
            <a:xfrm>
              <a:off x="6437443" y="511725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106"/>
            <p:cNvSpPr/>
            <p:nvPr/>
          </p:nvSpPr>
          <p:spPr>
            <a:xfrm>
              <a:off x="6437443" y="469826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107"/>
            <p:cNvSpPr/>
            <p:nvPr/>
          </p:nvSpPr>
          <p:spPr>
            <a:xfrm>
              <a:off x="6437443" y="427927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l108"/>
            <p:cNvSpPr/>
            <p:nvPr/>
          </p:nvSpPr>
          <p:spPr>
            <a:xfrm>
              <a:off x="6437443" y="386028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109"/>
            <p:cNvSpPr/>
            <p:nvPr/>
          </p:nvSpPr>
          <p:spPr>
            <a:xfrm>
              <a:off x="7117492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0"/>
            <p:cNvSpPr/>
            <p:nvPr/>
          </p:nvSpPr>
          <p:spPr>
            <a:xfrm>
              <a:off x="7928284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111"/>
            <p:cNvSpPr/>
            <p:nvPr/>
          </p:nvSpPr>
          <p:spPr>
            <a:xfrm>
              <a:off x="8752589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112"/>
            <p:cNvSpPr/>
            <p:nvPr/>
          </p:nvSpPr>
          <p:spPr>
            <a:xfrm>
              <a:off x="9576894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3"/>
            <p:cNvSpPr/>
            <p:nvPr/>
          </p:nvSpPr>
          <p:spPr>
            <a:xfrm>
              <a:off x="10401199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4"/>
            <p:cNvSpPr/>
            <p:nvPr/>
          </p:nvSpPr>
          <p:spPr>
            <a:xfrm>
              <a:off x="11225504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tx115"/>
            <p:cNvSpPr/>
            <p:nvPr/>
          </p:nvSpPr>
          <p:spPr>
            <a:xfrm>
              <a:off x="7036173" y="5677033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1" name="tx116"/>
            <p:cNvSpPr/>
            <p:nvPr/>
          </p:nvSpPr>
          <p:spPr>
            <a:xfrm>
              <a:off x="7840178" y="5678521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8671240" y="5654292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3" name="tx118"/>
            <p:cNvSpPr/>
            <p:nvPr/>
          </p:nvSpPr>
          <p:spPr>
            <a:xfrm>
              <a:off x="9475185" y="5676914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4" name="tx119"/>
            <p:cNvSpPr/>
            <p:nvPr/>
          </p:nvSpPr>
          <p:spPr>
            <a:xfrm>
              <a:off x="10316457" y="5680486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11127218" y="5678521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8919702" y="593904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372774" y="3591359"/>
              <a:ext cx="1178540" cy="133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FUNDEINFRA</a:t>
              </a:r>
            </a:p>
          </p:txBody>
        </p:sp>
        <p:sp>
          <p:nvSpPr>
            <p:cNvPr id="128" name="rc123"/>
            <p:cNvSpPr/>
            <p:nvPr/>
          </p:nvSpPr>
          <p:spPr>
            <a:xfrm>
              <a:off x="4047335" y="6042165"/>
              <a:ext cx="397540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9" name="rc124"/>
            <p:cNvSpPr/>
            <p:nvPr/>
          </p:nvSpPr>
          <p:spPr>
            <a:xfrm>
              <a:off x="4192839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30" name="pl125"/>
            <p:cNvSpPr/>
            <p:nvPr/>
          </p:nvSpPr>
          <p:spPr>
            <a:xfrm>
              <a:off x="4214784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l126"/>
            <p:cNvSpPr/>
            <p:nvPr/>
          </p:nvSpPr>
          <p:spPr>
            <a:xfrm>
              <a:off x="4214784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l127"/>
            <p:cNvSpPr/>
            <p:nvPr/>
          </p:nvSpPr>
          <p:spPr>
            <a:xfrm>
              <a:off x="4214784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rc128"/>
            <p:cNvSpPr/>
            <p:nvPr/>
          </p:nvSpPr>
          <p:spPr>
            <a:xfrm>
              <a:off x="5515864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34" name="pl129"/>
            <p:cNvSpPr/>
            <p:nvPr/>
          </p:nvSpPr>
          <p:spPr>
            <a:xfrm>
              <a:off x="5537809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l130"/>
            <p:cNvSpPr/>
            <p:nvPr/>
          </p:nvSpPr>
          <p:spPr>
            <a:xfrm>
              <a:off x="5537809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l131"/>
            <p:cNvSpPr/>
            <p:nvPr/>
          </p:nvSpPr>
          <p:spPr>
            <a:xfrm>
              <a:off x="5537809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rc132"/>
            <p:cNvSpPr/>
            <p:nvPr/>
          </p:nvSpPr>
          <p:spPr>
            <a:xfrm>
              <a:off x="6838888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38" name="pl133"/>
            <p:cNvSpPr/>
            <p:nvPr/>
          </p:nvSpPr>
          <p:spPr>
            <a:xfrm>
              <a:off x="6860834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l134"/>
            <p:cNvSpPr/>
            <p:nvPr/>
          </p:nvSpPr>
          <p:spPr>
            <a:xfrm>
              <a:off x="6860834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l135"/>
            <p:cNvSpPr/>
            <p:nvPr/>
          </p:nvSpPr>
          <p:spPr>
            <a:xfrm>
              <a:off x="6860834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tx136"/>
            <p:cNvSpPr/>
            <p:nvPr/>
          </p:nvSpPr>
          <p:spPr>
            <a:xfrm>
              <a:off x="4488210" y="6175941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5811235" y="6176001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7134259" y="6151831"/>
              <a:ext cx="786288" cy="1132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Detalhamento das 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t>Macro-setores estratégicos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03/07/2024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  <a:endParaRPr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6576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COMBUSTÍVEL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526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654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2.536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3.501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3.353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585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24,20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38,06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COMUNICAÇÃO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246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288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265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24,83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17,25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402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473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2.407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2.654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2.590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442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17,76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10,26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COMÉRCIO VAREJISTA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339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409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2.071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2.325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2.141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356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20,37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12,27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ENERGIA ELÉTRICA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162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639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785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996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64,51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22,94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-2,07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-9,80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INDÚSTRIA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400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484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2.346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2.674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2.473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429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20,75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13,98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OUTROS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442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606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601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34,92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37,13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PRESTAÇÃO DE SERVIÇO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367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397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374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25,58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8,07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PRODUÇÃO AGROPECUÁRIA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200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185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213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-9,50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-7,63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1.989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2.452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11.323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13.478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13.041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2.236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23,28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19,03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8" name="Agrupar 7"/>
          <p:cNvGrpSpPr/>
          <p:nvPr/>
        </p:nvGrpSpPr>
        <p:grpSpPr>
          <a:xfrm>
            <a:off x="8229600" y="1371600"/>
            <a:ext cx="3657600" cy="4572000"/>
            <a:chOff x="8229600" y="1371600"/>
            <a:chExt cx="3657600" cy="4572000"/>
          </a:xfrm>
        </p:grpSpPr>
        <p:sp>
          <p:nvSpPr>
            <p:cNvPr id="9" name="rc3"/>
            <p:cNvSpPr/>
            <p:nvPr/>
          </p:nvSpPr>
          <p:spPr>
            <a:xfrm>
              <a:off x="8229600" y="1371600"/>
              <a:ext cx="3657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4"/>
            <p:cNvSpPr/>
            <p:nvPr/>
          </p:nvSpPr>
          <p:spPr>
            <a:xfrm>
              <a:off x="8229600" y="1371600"/>
              <a:ext cx="3657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pl5"/>
            <p:cNvSpPr/>
            <p:nvPr/>
          </p:nvSpPr>
          <p:spPr>
            <a:xfrm>
              <a:off x="10152597" y="5393789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6"/>
            <p:cNvSpPr/>
            <p:nvPr/>
          </p:nvSpPr>
          <p:spPr>
            <a:xfrm>
              <a:off x="10152597" y="5038121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7"/>
            <p:cNvSpPr/>
            <p:nvPr/>
          </p:nvSpPr>
          <p:spPr>
            <a:xfrm>
              <a:off x="10152597" y="4682453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8"/>
            <p:cNvSpPr/>
            <p:nvPr/>
          </p:nvSpPr>
          <p:spPr>
            <a:xfrm>
              <a:off x="10152597" y="4326785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9"/>
            <p:cNvSpPr/>
            <p:nvPr/>
          </p:nvSpPr>
          <p:spPr>
            <a:xfrm>
              <a:off x="10152597" y="3971117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0"/>
            <p:cNvSpPr/>
            <p:nvPr/>
          </p:nvSpPr>
          <p:spPr>
            <a:xfrm>
              <a:off x="10152597" y="3615449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1"/>
            <p:cNvSpPr/>
            <p:nvPr/>
          </p:nvSpPr>
          <p:spPr>
            <a:xfrm>
              <a:off x="10152597" y="3259781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2"/>
            <p:cNvSpPr/>
            <p:nvPr/>
          </p:nvSpPr>
          <p:spPr>
            <a:xfrm>
              <a:off x="10152597" y="2904113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3"/>
            <p:cNvSpPr/>
            <p:nvPr/>
          </p:nvSpPr>
          <p:spPr>
            <a:xfrm>
              <a:off x="10152597" y="2548445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4"/>
            <p:cNvSpPr/>
            <p:nvPr/>
          </p:nvSpPr>
          <p:spPr>
            <a:xfrm>
              <a:off x="10152597" y="2192777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5"/>
            <p:cNvSpPr/>
            <p:nvPr/>
          </p:nvSpPr>
          <p:spPr>
            <a:xfrm>
              <a:off x="10152597" y="1837109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16"/>
            <p:cNvSpPr/>
            <p:nvPr/>
          </p:nvSpPr>
          <p:spPr>
            <a:xfrm>
              <a:off x="10538231" y="1677059"/>
              <a:ext cx="1203697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rc17"/>
            <p:cNvSpPr/>
            <p:nvPr/>
          </p:nvSpPr>
          <p:spPr>
            <a:xfrm>
              <a:off x="10538231" y="3099730"/>
              <a:ext cx="545573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rc18"/>
            <p:cNvSpPr/>
            <p:nvPr/>
          </p:nvSpPr>
          <p:spPr>
            <a:xfrm>
              <a:off x="10538231" y="4166734"/>
              <a:ext cx="324548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rc19"/>
            <p:cNvSpPr/>
            <p:nvPr/>
          </p:nvSpPr>
          <p:spPr>
            <a:xfrm>
              <a:off x="10538231" y="3811066"/>
              <a:ext cx="388156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rc20"/>
            <p:cNvSpPr/>
            <p:nvPr/>
          </p:nvSpPr>
          <p:spPr>
            <a:xfrm>
              <a:off x="10538231" y="2388394"/>
              <a:ext cx="725384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rc21"/>
            <p:cNvSpPr/>
            <p:nvPr/>
          </p:nvSpPr>
          <p:spPr>
            <a:xfrm>
              <a:off x="10228279" y="5233738"/>
              <a:ext cx="309951" cy="320101"/>
            </a:xfrm>
            <a:prstGeom prst="rect">
              <a:avLst/>
            </a:prstGeom>
            <a:solidFill>
              <a:srgbClr val="FC776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rc22"/>
            <p:cNvSpPr/>
            <p:nvPr/>
          </p:nvSpPr>
          <p:spPr>
            <a:xfrm>
              <a:off x="10538231" y="3455398"/>
              <a:ext cx="442263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rc23"/>
            <p:cNvSpPr/>
            <p:nvPr/>
          </p:nvSpPr>
          <p:spPr>
            <a:xfrm>
              <a:off x="10538231" y="2032727"/>
              <a:ext cx="1174468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rc24"/>
            <p:cNvSpPr/>
            <p:nvPr/>
          </p:nvSpPr>
          <p:spPr>
            <a:xfrm>
              <a:off x="10538231" y="4522402"/>
              <a:ext cx="255170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rc25"/>
            <p:cNvSpPr/>
            <p:nvPr/>
          </p:nvSpPr>
          <p:spPr>
            <a:xfrm>
              <a:off x="10296911" y="4878070"/>
              <a:ext cx="241319" cy="320101"/>
            </a:xfrm>
            <a:prstGeom prst="rect">
              <a:avLst/>
            </a:prstGeom>
            <a:solidFill>
              <a:srgbClr val="FC776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rc26"/>
            <p:cNvSpPr/>
            <p:nvPr/>
          </p:nvSpPr>
          <p:spPr>
            <a:xfrm>
              <a:off x="10538231" y="2744062"/>
              <a:ext cx="601939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pg27"/>
            <p:cNvSpPr/>
            <p:nvPr/>
          </p:nvSpPr>
          <p:spPr>
            <a:xfrm>
              <a:off x="11504108" y="1759056"/>
              <a:ext cx="313502" cy="156105"/>
            </a:xfrm>
            <a:custGeom>
              <a:avLst/>
              <a:gdLst/>
              <a:ahLst/>
              <a:cxnLst/>
              <a:rect l="0" t="0" r="0" b="0"/>
              <a:pathLst>
                <a:path w="313502" h="156105">
                  <a:moveTo>
                    <a:pt x="27431" y="156105"/>
                  </a:moveTo>
                  <a:lnTo>
                    <a:pt x="290072" y="156105"/>
                  </a:lnTo>
                  <a:lnTo>
                    <a:pt x="288967" y="156083"/>
                  </a:lnTo>
                  <a:lnTo>
                    <a:pt x="293378" y="155905"/>
                  </a:lnTo>
                  <a:lnTo>
                    <a:pt x="297704" y="155022"/>
                  </a:lnTo>
                  <a:lnTo>
                    <a:pt x="301832" y="153456"/>
                  </a:lnTo>
                  <a:lnTo>
                    <a:pt x="305655" y="151249"/>
                  </a:lnTo>
                  <a:lnTo>
                    <a:pt x="309075" y="148457"/>
                  </a:lnTo>
                  <a:lnTo>
                    <a:pt x="312002" y="145152"/>
                  </a:lnTo>
                  <a:lnTo>
                    <a:pt x="313502" y="142780"/>
                  </a:lnTo>
                  <a:lnTo>
                    <a:pt x="313502" y="13324"/>
                  </a:lnTo>
                  <a:lnTo>
                    <a:pt x="312002" y="10952"/>
                  </a:lnTo>
                  <a:lnTo>
                    <a:pt x="309075" y="7647"/>
                  </a:lnTo>
                  <a:lnTo>
                    <a:pt x="305655" y="4855"/>
                  </a:lnTo>
                  <a:lnTo>
                    <a:pt x="301832" y="2648"/>
                  </a:lnTo>
                  <a:lnTo>
                    <a:pt x="297704" y="1083"/>
                  </a:lnTo>
                  <a:lnTo>
                    <a:pt x="293378" y="200"/>
                  </a:lnTo>
                  <a:lnTo>
                    <a:pt x="29007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5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28"/>
            <p:cNvSpPr/>
            <p:nvPr/>
          </p:nvSpPr>
          <p:spPr>
            <a:xfrm>
              <a:off x="11549828" y="1791720"/>
              <a:ext cx="226064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38,06</a:t>
              </a:r>
            </a:p>
          </p:txBody>
        </p:sp>
        <p:sp>
          <p:nvSpPr>
            <p:cNvPr id="35" name="pg29"/>
            <p:cNvSpPr/>
            <p:nvPr/>
          </p:nvSpPr>
          <p:spPr>
            <a:xfrm>
              <a:off x="10845984" y="3181728"/>
              <a:ext cx="317504" cy="156105"/>
            </a:xfrm>
            <a:custGeom>
              <a:avLst/>
              <a:gdLst/>
              <a:ahLst/>
              <a:cxnLst/>
              <a:rect l="0" t="0" r="0" b="0"/>
              <a:pathLst>
                <a:path w="317504" h="156105">
                  <a:moveTo>
                    <a:pt x="27432" y="156105"/>
                  </a:moveTo>
                  <a:lnTo>
                    <a:pt x="290072" y="156105"/>
                  </a:lnTo>
                  <a:lnTo>
                    <a:pt x="288967" y="156083"/>
                  </a:lnTo>
                  <a:lnTo>
                    <a:pt x="293378" y="155905"/>
                  </a:lnTo>
                  <a:lnTo>
                    <a:pt x="297704" y="155022"/>
                  </a:lnTo>
                  <a:lnTo>
                    <a:pt x="301832" y="153456"/>
                  </a:lnTo>
                  <a:lnTo>
                    <a:pt x="305655" y="151249"/>
                  </a:lnTo>
                  <a:lnTo>
                    <a:pt x="309075" y="148457"/>
                  </a:lnTo>
                  <a:lnTo>
                    <a:pt x="312002" y="145152"/>
                  </a:lnTo>
                  <a:lnTo>
                    <a:pt x="314362" y="141421"/>
                  </a:lnTo>
                  <a:lnTo>
                    <a:pt x="316092" y="137360"/>
                  </a:lnTo>
                  <a:lnTo>
                    <a:pt x="317149" y="133073"/>
                  </a:lnTo>
                  <a:lnTo>
                    <a:pt x="317504" y="128673"/>
                  </a:lnTo>
                  <a:lnTo>
                    <a:pt x="317504" y="27432"/>
                  </a:lnTo>
                  <a:lnTo>
                    <a:pt x="317149" y="23031"/>
                  </a:lnTo>
                  <a:lnTo>
                    <a:pt x="316092" y="18745"/>
                  </a:lnTo>
                  <a:lnTo>
                    <a:pt x="314362" y="14683"/>
                  </a:lnTo>
                  <a:lnTo>
                    <a:pt x="312002" y="10952"/>
                  </a:lnTo>
                  <a:lnTo>
                    <a:pt x="309075" y="7647"/>
                  </a:lnTo>
                  <a:lnTo>
                    <a:pt x="305655" y="4855"/>
                  </a:lnTo>
                  <a:lnTo>
                    <a:pt x="301832" y="2648"/>
                  </a:lnTo>
                  <a:lnTo>
                    <a:pt x="297704" y="1083"/>
                  </a:lnTo>
                  <a:lnTo>
                    <a:pt x="293378" y="200"/>
                  </a:lnTo>
                  <a:lnTo>
                    <a:pt x="29007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6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tx30"/>
            <p:cNvSpPr/>
            <p:nvPr/>
          </p:nvSpPr>
          <p:spPr>
            <a:xfrm>
              <a:off x="10891704" y="3214392"/>
              <a:ext cx="226064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17,25</a:t>
              </a:r>
            </a:p>
          </p:txBody>
        </p:sp>
        <p:sp>
          <p:nvSpPr>
            <p:cNvPr id="37" name="pg31"/>
            <p:cNvSpPr/>
            <p:nvPr/>
          </p:nvSpPr>
          <p:spPr>
            <a:xfrm>
              <a:off x="10624959" y="4248732"/>
              <a:ext cx="317504" cy="156105"/>
            </a:xfrm>
            <a:custGeom>
              <a:avLst/>
              <a:gdLst/>
              <a:ahLst/>
              <a:cxnLst/>
              <a:rect l="0" t="0" r="0" b="0"/>
              <a:pathLst>
                <a:path w="317504" h="156105">
                  <a:moveTo>
                    <a:pt x="27432" y="156105"/>
                  </a:moveTo>
                  <a:lnTo>
                    <a:pt x="290072" y="156105"/>
                  </a:lnTo>
                  <a:lnTo>
                    <a:pt x="288967" y="156083"/>
                  </a:lnTo>
                  <a:lnTo>
                    <a:pt x="293378" y="155905"/>
                  </a:lnTo>
                  <a:lnTo>
                    <a:pt x="297704" y="155022"/>
                  </a:lnTo>
                  <a:lnTo>
                    <a:pt x="301832" y="153456"/>
                  </a:lnTo>
                  <a:lnTo>
                    <a:pt x="305655" y="151249"/>
                  </a:lnTo>
                  <a:lnTo>
                    <a:pt x="309075" y="148457"/>
                  </a:lnTo>
                  <a:lnTo>
                    <a:pt x="312002" y="145152"/>
                  </a:lnTo>
                  <a:lnTo>
                    <a:pt x="314362" y="141421"/>
                  </a:lnTo>
                  <a:lnTo>
                    <a:pt x="316092" y="137360"/>
                  </a:lnTo>
                  <a:lnTo>
                    <a:pt x="317149" y="133073"/>
                  </a:lnTo>
                  <a:lnTo>
                    <a:pt x="317504" y="128673"/>
                  </a:lnTo>
                  <a:lnTo>
                    <a:pt x="317504" y="27431"/>
                  </a:lnTo>
                  <a:lnTo>
                    <a:pt x="317149" y="23031"/>
                  </a:lnTo>
                  <a:lnTo>
                    <a:pt x="316092" y="18745"/>
                  </a:lnTo>
                  <a:lnTo>
                    <a:pt x="314362" y="14683"/>
                  </a:lnTo>
                  <a:lnTo>
                    <a:pt x="312002" y="10952"/>
                  </a:lnTo>
                  <a:lnTo>
                    <a:pt x="309075" y="7647"/>
                  </a:lnTo>
                  <a:lnTo>
                    <a:pt x="305655" y="4855"/>
                  </a:lnTo>
                  <a:lnTo>
                    <a:pt x="301832" y="2648"/>
                  </a:lnTo>
                  <a:lnTo>
                    <a:pt x="297704" y="1083"/>
                  </a:lnTo>
                  <a:lnTo>
                    <a:pt x="293378" y="200"/>
                  </a:lnTo>
                  <a:lnTo>
                    <a:pt x="29007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6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tx32"/>
            <p:cNvSpPr/>
            <p:nvPr/>
          </p:nvSpPr>
          <p:spPr>
            <a:xfrm>
              <a:off x="10670679" y="4281396"/>
              <a:ext cx="226064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10,26</a:t>
              </a:r>
            </a:p>
          </p:txBody>
        </p:sp>
        <p:sp>
          <p:nvSpPr>
            <p:cNvPr id="39" name="pg33"/>
            <p:cNvSpPr/>
            <p:nvPr/>
          </p:nvSpPr>
          <p:spPr>
            <a:xfrm>
              <a:off x="10688566" y="3893064"/>
              <a:ext cx="317504" cy="156105"/>
            </a:xfrm>
            <a:custGeom>
              <a:avLst/>
              <a:gdLst/>
              <a:ahLst/>
              <a:cxnLst/>
              <a:rect l="0" t="0" r="0" b="0"/>
              <a:pathLst>
                <a:path w="317504" h="156105">
                  <a:moveTo>
                    <a:pt x="27431" y="156105"/>
                  </a:moveTo>
                  <a:lnTo>
                    <a:pt x="290072" y="156105"/>
                  </a:lnTo>
                  <a:lnTo>
                    <a:pt x="288967" y="156083"/>
                  </a:lnTo>
                  <a:lnTo>
                    <a:pt x="293378" y="155905"/>
                  </a:lnTo>
                  <a:lnTo>
                    <a:pt x="297704" y="155022"/>
                  </a:lnTo>
                  <a:lnTo>
                    <a:pt x="301832" y="153456"/>
                  </a:lnTo>
                  <a:lnTo>
                    <a:pt x="305655" y="151249"/>
                  </a:lnTo>
                  <a:lnTo>
                    <a:pt x="309075" y="148457"/>
                  </a:lnTo>
                  <a:lnTo>
                    <a:pt x="312002" y="145152"/>
                  </a:lnTo>
                  <a:lnTo>
                    <a:pt x="314362" y="141421"/>
                  </a:lnTo>
                  <a:lnTo>
                    <a:pt x="316092" y="137360"/>
                  </a:lnTo>
                  <a:lnTo>
                    <a:pt x="317149" y="133073"/>
                  </a:lnTo>
                  <a:lnTo>
                    <a:pt x="317504" y="128673"/>
                  </a:lnTo>
                  <a:lnTo>
                    <a:pt x="317504" y="27432"/>
                  </a:lnTo>
                  <a:lnTo>
                    <a:pt x="317149" y="23031"/>
                  </a:lnTo>
                  <a:lnTo>
                    <a:pt x="316092" y="18745"/>
                  </a:lnTo>
                  <a:lnTo>
                    <a:pt x="314362" y="14683"/>
                  </a:lnTo>
                  <a:lnTo>
                    <a:pt x="312002" y="10952"/>
                  </a:lnTo>
                  <a:lnTo>
                    <a:pt x="309075" y="7647"/>
                  </a:lnTo>
                  <a:lnTo>
                    <a:pt x="305655" y="4855"/>
                  </a:lnTo>
                  <a:lnTo>
                    <a:pt x="301832" y="2648"/>
                  </a:lnTo>
                  <a:lnTo>
                    <a:pt x="297704" y="1083"/>
                  </a:lnTo>
                  <a:lnTo>
                    <a:pt x="293378" y="200"/>
                  </a:lnTo>
                  <a:lnTo>
                    <a:pt x="29007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6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tx34"/>
            <p:cNvSpPr/>
            <p:nvPr/>
          </p:nvSpPr>
          <p:spPr>
            <a:xfrm>
              <a:off x="10734286" y="3925728"/>
              <a:ext cx="226064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12,27</a:t>
              </a:r>
            </a:p>
          </p:txBody>
        </p:sp>
        <p:sp>
          <p:nvSpPr>
            <p:cNvPr id="41" name="pg35"/>
            <p:cNvSpPr/>
            <p:nvPr/>
          </p:nvSpPr>
          <p:spPr>
            <a:xfrm>
              <a:off x="11025795" y="2470392"/>
              <a:ext cx="317504" cy="156105"/>
            </a:xfrm>
            <a:custGeom>
              <a:avLst/>
              <a:gdLst/>
              <a:ahLst/>
              <a:cxnLst/>
              <a:rect l="0" t="0" r="0" b="0"/>
              <a:pathLst>
                <a:path w="317504" h="156105">
                  <a:moveTo>
                    <a:pt x="27432" y="156105"/>
                  </a:moveTo>
                  <a:lnTo>
                    <a:pt x="290072" y="156105"/>
                  </a:lnTo>
                  <a:lnTo>
                    <a:pt x="288967" y="156083"/>
                  </a:lnTo>
                  <a:lnTo>
                    <a:pt x="293378" y="155905"/>
                  </a:lnTo>
                  <a:lnTo>
                    <a:pt x="297704" y="155022"/>
                  </a:lnTo>
                  <a:lnTo>
                    <a:pt x="301832" y="153456"/>
                  </a:lnTo>
                  <a:lnTo>
                    <a:pt x="305655" y="151249"/>
                  </a:lnTo>
                  <a:lnTo>
                    <a:pt x="309075" y="148457"/>
                  </a:lnTo>
                  <a:lnTo>
                    <a:pt x="312002" y="145152"/>
                  </a:lnTo>
                  <a:lnTo>
                    <a:pt x="314362" y="141421"/>
                  </a:lnTo>
                  <a:lnTo>
                    <a:pt x="316092" y="137360"/>
                  </a:lnTo>
                  <a:lnTo>
                    <a:pt x="317149" y="133073"/>
                  </a:lnTo>
                  <a:lnTo>
                    <a:pt x="317504" y="128673"/>
                  </a:lnTo>
                  <a:lnTo>
                    <a:pt x="317504" y="27432"/>
                  </a:lnTo>
                  <a:lnTo>
                    <a:pt x="317149" y="23031"/>
                  </a:lnTo>
                  <a:lnTo>
                    <a:pt x="316092" y="18745"/>
                  </a:lnTo>
                  <a:lnTo>
                    <a:pt x="314362" y="14683"/>
                  </a:lnTo>
                  <a:lnTo>
                    <a:pt x="312002" y="10952"/>
                  </a:lnTo>
                  <a:lnTo>
                    <a:pt x="309075" y="7647"/>
                  </a:lnTo>
                  <a:lnTo>
                    <a:pt x="305655" y="4855"/>
                  </a:lnTo>
                  <a:lnTo>
                    <a:pt x="301832" y="2648"/>
                  </a:lnTo>
                  <a:lnTo>
                    <a:pt x="297704" y="1083"/>
                  </a:lnTo>
                  <a:lnTo>
                    <a:pt x="293378" y="200"/>
                  </a:lnTo>
                  <a:lnTo>
                    <a:pt x="29007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6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tx36"/>
            <p:cNvSpPr/>
            <p:nvPr/>
          </p:nvSpPr>
          <p:spPr>
            <a:xfrm>
              <a:off x="11071515" y="2503056"/>
              <a:ext cx="226064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22,94</a:t>
              </a:r>
            </a:p>
          </p:txBody>
        </p:sp>
        <p:sp>
          <p:nvSpPr>
            <p:cNvPr id="43" name="pg37"/>
            <p:cNvSpPr/>
            <p:nvPr/>
          </p:nvSpPr>
          <p:spPr>
            <a:xfrm>
              <a:off x="10158674" y="5315736"/>
              <a:ext cx="297345" cy="156105"/>
            </a:xfrm>
            <a:custGeom>
              <a:avLst/>
              <a:gdLst/>
              <a:ahLst/>
              <a:cxnLst/>
              <a:rect l="0" t="0" r="0" b="0"/>
              <a:pathLst>
                <a:path w="297345" h="156105">
                  <a:moveTo>
                    <a:pt x="27431" y="156105"/>
                  </a:moveTo>
                  <a:lnTo>
                    <a:pt x="269913" y="156105"/>
                  </a:lnTo>
                  <a:lnTo>
                    <a:pt x="268809" y="156083"/>
                  </a:lnTo>
                  <a:lnTo>
                    <a:pt x="273220" y="155905"/>
                  </a:lnTo>
                  <a:lnTo>
                    <a:pt x="277546" y="155022"/>
                  </a:lnTo>
                  <a:lnTo>
                    <a:pt x="281673" y="153456"/>
                  </a:lnTo>
                  <a:lnTo>
                    <a:pt x="285497" y="151249"/>
                  </a:lnTo>
                  <a:lnTo>
                    <a:pt x="288916" y="148457"/>
                  </a:lnTo>
                  <a:lnTo>
                    <a:pt x="291844" y="145152"/>
                  </a:lnTo>
                  <a:lnTo>
                    <a:pt x="294203" y="141421"/>
                  </a:lnTo>
                  <a:lnTo>
                    <a:pt x="295934" y="137360"/>
                  </a:lnTo>
                  <a:lnTo>
                    <a:pt x="296990" y="133073"/>
                  </a:lnTo>
                  <a:lnTo>
                    <a:pt x="297345" y="128673"/>
                  </a:lnTo>
                  <a:lnTo>
                    <a:pt x="297345" y="27432"/>
                  </a:lnTo>
                  <a:lnTo>
                    <a:pt x="296990" y="23031"/>
                  </a:lnTo>
                  <a:lnTo>
                    <a:pt x="295934" y="18745"/>
                  </a:lnTo>
                  <a:lnTo>
                    <a:pt x="294203" y="14683"/>
                  </a:lnTo>
                  <a:lnTo>
                    <a:pt x="291844" y="10952"/>
                  </a:lnTo>
                  <a:lnTo>
                    <a:pt x="288916" y="7647"/>
                  </a:lnTo>
                  <a:lnTo>
                    <a:pt x="285497" y="4855"/>
                  </a:lnTo>
                  <a:lnTo>
                    <a:pt x="281673" y="2648"/>
                  </a:lnTo>
                  <a:lnTo>
                    <a:pt x="277546" y="1083"/>
                  </a:lnTo>
                  <a:lnTo>
                    <a:pt x="273220" y="200"/>
                  </a:lnTo>
                  <a:lnTo>
                    <a:pt x="26991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6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tx38"/>
            <p:cNvSpPr/>
            <p:nvPr/>
          </p:nvSpPr>
          <p:spPr>
            <a:xfrm>
              <a:off x="10204394" y="5348400"/>
              <a:ext cx="205905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-9,80</a:t>
              </a:r>
            </a:p>
          </p:txBody>
        </p:sp>
        <p:sp>
          <p:nvSpPr>
            <p:cNvPr id="45" name="pg39"/>
            <p:cNvSpPr/>
            <p:nvPr/>
          </p:nvSpPr>
          <p:spPr>
            <a:xfrm>
              <a:off x="10742673" y="3537396"/>
              <a:ext cx="317504" cy="156105"/>
            </a:xfrm>
            <a:custGeom>
              <a:avLst/>
              <a:gdLst/>
              <a:ahLst/>
              <a:cxnLst/>
              <a:rect l="0" t="0" r="0" b="0"/>
              <a:pathLst>
                <a:path w="317504" h="156105">
                  <a:moveTo>
                    <a:pt x="27432" y="156105"/>
                  </a:moveTo>
                  <a:lnTo>
                    <a:pt x="290072" y="156105"/>
                  </a:lnTo>
                  <a:lnTo>
                    <a:pt x="288967" y="156083"/>
                  </a:lnTo>
                  <a:lnTo>
                    <a:pt x="293378" y="155905"/>
                  </a:lnTo>
                  <a:lnTo>
                    <a:pt x="297704" y="155022"/>
                  </a:lnTo>
                  <a:lnTo>
                    <a:pt x="301832" y="153456"/>
                  </a:lnTo>
                  <a:lnTo>
                    <a:pt x="305655" y="151249"/>
                  </a:lnTo>
                  <a:lnTo>
                    <a:pt x="309075" y="148457"/>
                  </a:lnTo>
                  <a:lnTo>
                    <a:pt x="312002" y="145152"/>
                  </a:lnTo>
                  <a:lnTo>
                    <a:pt x="314362" y="141421"/>
                  </a:lnTo>
                  <a:lnTo>
                    <a:pt x="316092" y="137360"/>
                  </a:lnTo>
                  <a:lnTo>
                    <a:pt x="317149" y="133073"/>
                  </a:lnTo>
                  <a:lnTo>
                    <a:pt x="317504" y="128673"/>
                  </a:lnTo>
                  <a:lnTo>
                    <a:pt x="317504" y="27431"/>
                  </a:lnTo>
                  <a:lnTo>
                    <a:pt x="317149" y="23031"/>
                  </a:lnTo>
                  <a:lnTo>
                    <a:pt x="316092" y="18745"/>
                  </a:lnTo>
                  <a:lnTo>
                    <a:pt x="314362" y="14683"/>
                  </a:lnTo>
                  <a:lnTo>
                    <a:pt x="312002" y="10952"/>
                  </a:lnTo>
                  <a:lnTo>
                    <a:pt x="309075" y="7647"/>
                  </a:lnTo>
                  <a:lnTo>
                    <a:pt x="305655" y="4855"/>
                  </a:lnTo>
                  <a:lnTo>
                    <a:pt x="301832" y="2648"/>
                  </a:lnTo>
                  <a:lnTo>
                    <a:pt x="297704" y="1083"/>
                  </a:lnTo>
                  <a:lnTo>
                    <a:pt x="293378" y="200"/>
                  </a:lnTo>
                  <a:lnTo>
                    <a:pt x="29007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6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tx40"/>
            <p:cNvSpPr/>
            <p:nvPr/>
          </p:nvSpPr>
          <p:spPr>
            <a:xfrm>
              <a:off x="10788393" y="3570060"/>
              <a:ext cx="226064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13,98</a:t>
              </a:r>
            </a:p>
          </p:txBody>
        </p:sp>
        <p:sp>
          <p:nvSpPr>
            <p:cNvPr id="47" name="pg41"/>
            <p:cNvSpPr/>
            <p:nvPr/>
          </p:nvSpPr>
          <p:spPr>
            <a:xfrm>
              <a:off x="11474879" y="2114724"/>
              <a:ext cx="317504" cy="156105"/>
            </a:xfrm>
            <a:custGeom>
              <a:avLst/>
              <a:gdLst/>
              <a:ahLst/>
              <a:cxnLst/>
              <a:rect l="0" t="0" r="0" b="0"/>
              <a:pathLst>
                <a:path w="317504" h="156105">
                  <a:moveTo>
                    <a:pt x="27432" y="156105"/>
                  </a:moveTo>
                  <a:lnTo>
                    <a:pt x="290072" y="156105"/>
                  </a:lnTo>
                  <a:lnTo>
                    <a:pt x="288967" y="156083"/>
                  </a:lnTo>
                  <a:lnTo>
                    <a:pt x="293378" y="155905"/>
                  </a:lnTo>
                  <a:lnTo>
                    <a:pt x="297704" y="155022"/>
                  </a:lnTo>
                  <a:lnTo>
                    <a:pt x="301832" y="153456"/>
                  </a:lnTo>
                  <a:lnTo>
                    <a:pt x="305655" y="151249"/>
                  </a:lnTo>
                  <a:lnTo>
                    <a:pt x="309075" y="148457"/>
                  </a:lnTo>
                  <a:lnTo>
                    <a:pt x="312002" y="145152"/>
                  </a:lnTo>
                  <a:lnTo>
                    <a:pt x="314362" y="141421"/>
                  </a:lnTo>
                  <a:lnTo>
                    <a:pt x="316092" y="137360"/>
                  </a:lnTo>
                  <a:lnTo>
                    <a:pt x="317149" y="133073"/>
                  </a:lnTo>
                  <a:lnTo>
                    <a:pt x="317504" y="128673"/>
                  </a:lnTo>
                  <a:lnTo>
                    <a:pt x="317504" y="27431"/>
                  </a:lnTo>
                  <a:lnTo>
                    <a:pt x="317149" y="23031"/>
                  </a:lnTo>
                  <a:lnTo>
                    <a:pt x="316092" y="18745"/>
                  </a:lnTo>
                  <a:lnTo>
                    <a:pt x="314362" y="14683"/>
                  </a:lnTo>
                  <a:lnTo>
                    <a:pt x="312002" y="10952"/>
                  </a:lnTo>
                  <a:lnTo>
                    <a:pt x="309075" y="7647"/>
                  </a:lnTo>
                  <a:lnTo>
                    <a:pt x="305655" y="4855"/>
                  </a:lnTo>
                  <a:lnTo>
                    <a:pt x="301832" y="2648"/>
                  </a:lnTo>
                  <a:lnTo>
                    <a:pt x="297704" y="1083"/>
                  </a:lnTo>
                  <a:lnTo>
                    <a:pt x="293378" y="200"/>
                  </a:lnTo>
                  <a:lnTo>
                    <a:pt x="29007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6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tx42"/>
            <p:cNvSpPr/>
            <p:nvPr/>
          </p:nvSpPr>
          <p:spPr>
            <a:xfrm>
              <a:off x="11520599" y="2147388"/>
              <a:ext cx="226064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37,13</a:t>
              </a:r>
            </a:p>
          </p:txBody>
        </p:sp>
        <p:sp>
          <p:nvSpPr>
            <p:cNvPr id="49" name="pg43"/>
            <p:cNvSpPr/>
            <p:nvPr/>
          </p:nvSpPr>
          <p:spPr>
            <a:xfrm>
              <a:off x="10580701" y="4604400"/>
              <a:ext cx="267262" cy="156105"/>
            </a:xfrm>
            <a:custGeom>
              <a:avLst/>
              <a:gdLst/>
              <a:ahLst/>
              <a:cxnLst/>
              <a:rect l="0" t="0" r="0" b="0"/>
              <a:pathLst>
                <a:path w="267262" h="156105">
                  <a:moveTo>
                    <a:pt x="27431" y="156105"/>
                  </a:moveTo>
                  <a:lnTo>
                    <a:pt x="239830" y="156105"/>
                  </a:lnTo>
                  <a:lnTo>
                    <a:pt x="238726" y="156083"/>
                  </a:lnTo>
                  <a:lnTo>
                    <a:pt x="243137" y="155905"/>
                  </a:lnTo>
                  <a:lnTo>
                    <a:pt x="247462" y="155022"/>
                  </a:lnTo>
                  <a:lnTo>
                    <a:pt x="251590" y="153456"/>
                  </a:lnTo>
                  <a:lnTo>
                    <a:pt x="255414" y="151249"/>
                  </a:lnTo>
                  <a:lnTo>
                    <a:pt x="258833" y="148457"/>
                  </a:lnTo>
                  <a:lnTo>
                    <a:pt x="261761" y="145152"/>
                  </a:lnTo>
                  <a:lnTo>
                    <a:pt x="264120" y="141421"/>
                  </a:lnTo>
                  <a:lnTo>
                    <a:pt x="265851" y="137360"/>
                  </a:lnTo>
                  <a:lnTo>
                    <a:pt x="266907" y="133073"/>
                  </a:lnTo>
                  <a:lnTo>
                    <a:pt x="267262" y="128673"/>
                  </a:lnTo>
                  <a:lnTo>
                    <a:pt x="267262" y="27431"/>
                  </a:lnTo>
                  <a:lnTo>
                    <a:pt x="266907" y="23031"/>
                  </a:lnTo>
                  <a:lnTo>
                    <a:pt x="265851" y="18745"/>
                  </a:lnTo>
                  <a:lnTo>
                    <a:pt x="264120" y="14683"/>
                  </a:lnTo>
                  <a:lnTo>
                    <a:pt x="261761" y="10952"/>
                  </a:lnTo>
                  <a:lnTo>
                    <a:pt x="258833" y="7647"/>
                  </a:lnTo>
                  <a:lnTo>
                    <a:pt x="255414" y="4855"/>
                  </a:lnTo>
                  <a:lnTo>
                    <a:pt x="251590" y="2648"/>
                  </a:lnTo>
                  <a:lnTo>
                    <a:pt x="247462" y="1083"/>
                  </a:lnTo>
                  <a:lnTo>
                    <a:pt x="243137" y="200"/>
                  </a:lnTo>
                  <a:lnTo>
                    <a:pt x="23983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6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tx44"/>
            <p:cNvSpPr/>
            <p:nvPr/>
          </p:nvSpPr>
          <p:spPr>
            <a:xfrm>
              <a:off x="10626421" y="4637064"/>
              <a:ext cx="175822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8,07</a:t>
              </a:r>
            </a:p>
          </p:txBody>
        </p:sp>
        <p:sp>
          <p:nvSpPr>
            <p:cNvPr id="51" name="pg45"/>
            <p:cNvSpPr/>
            <p:nvPr/>
          </p:nvSpPr>
          <p:spPr>
            <a:xfrm>
              <a:off x="10227306" y="4960068"/>
              <a:ext cx="297345" cy="156105"/>
            </a:xfrm>
            <a:custGeom>
              <a:avLst/>
              <a:gdLst/>
              <a:ahLst/>
              <a:cxnLst/>
              <a:rect l="0" t="0" r="0" b="0"/>
              <a:pathLst>
                <a:path w="297345" h="156105">
                  <a:moveTo>
                    <a:pt x="27431" y="156105"/>
                  </a:moveTo>
                  <a:lnTo>
                    <a:pt x="269913" y="156105"/>
                  </a:lnTo>
                  <a:lnTo>
                    <a:pt x="268809" y="156083"/>
                  </a:lnTo>
                  <a:lnTo>
                    <a:pt x="273220" y="155905"/>
                  </a:lnTo>
                  <a:lnTo>
                    <a:pt x="277546" y="155022"/>
                  </a:lnTo>
                  <a:lnTo>
                    <a:pt x="281673" y="153456"/>
                  </a:lnTo>
                  <a:lnTo>
                    <a:pt x="285497" y="151249"/>
                  </a:lnTo>
                  <a:lnTo>
                    <a:pt x="288916" y="148457"/>
                  </a:lnTo>
                  <a:lnTo>
                    <a:pt x="291844" y="145152"/>
                  </a:lnTo>
                  <a:lnTo>
                    <a:pt x="294203" y="141421"/>
                  </a:lnTo>
                  <a:lnTo>
                    <a:pt x="295934" y="137360"/>
                  </a:lnTo>
                  <a:lnTo>
                    <a:pt x="296990" y="133073"/>
                  </a:lnTo>
                  <a:lnTo>
                    <a:pt x="297345" y="128673"/>
                  </a:lnTo>
                  <a:lnTo>
                    <a:pt x="297345" y="27432"/>
                  </a:lnTo>
                  <a:lnTo>
                    <a:pt x="296990" y="23031"/>
                  </a:lnTo>
                  <a:lnTo>
                    <a:pt x="295934" y="18745"/>
                  </a:lnTo>
                  <a:lnTo>
                    <a:pt x="294203" y="14683"/>
                  </a:lnTo>
                  <a:lnTo>
                    <a:pt x="291844" y="10952"/>
                  </a:lnTo>
                  <a:lnTo>
                    <a:pt x="288916" y="7647"/>
                  </a:lnTo>
                  <a:lnTo>
                    <a:pt x="285497" y="4855"/>
                  </a:lnTo>
                  <a:lnTo>
                    <a:pt x="281673" y="2648"/>
                  </a:lnTo>
                  <a:lnTo>
                    <a:pt x="277546" y="1083"/>
                  </a:lnTo>
                  <a:lnTo>
                    <a:pt x="273220" y="200"/>
                  </a:lnTo>
                  <a:lnTo>
                    <a:pt x="26991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6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tx46"/>
            <p:cNvSpPr/>
            <p:nvPr/>
          </p:nvSpPr>
          <p:spPr>
            <a:xfrm>
              <a:off x="10273026" y="4992732"/>
              <a:ext cx="205905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-7,63</a:t>
              </a:r>
            </a:p>
          </p:txBody>
        </p:sp>
        <p:sp>
          <p:nvSpPr>
            <p:cNvPr id="53" name="pg47"/>
            <p:cNvSpPr/>
            <p:nvPr/>
          </p:nvSpPr>
          <p:spPr>
            <a:xfrm>
              <a:off x="10902349" y="2826060"/>
              <a:ext cx="317504" cy="156105"/>
            </a:xfrm>
            <a:custGeom>
              <a:avLst/>
              <a:gdLst/>
              <a:ahLst/>
              <a:cxnLst/>
              <a:rect l="0" t="0" r="0" b="0"/>
              <a:pathLst>
                <a:path w="317504" h="156105">
                  <a:moveTo>
                    <a:pt x="27431" y="156105"/>
                  </a:moveTo>
                  <a:lnTo>
                    <a:pt x="290072" y="156105"/>
                  </a:lnTo>
                  <a:lnTo>
                    <a:pt x="288967" y="156083"/>
                  </a:lnTo>
                  <a:lnTo>
                    <a:pt x="293378" y="155905"/>
                  </a:lnTo>
                  <a:lnTo>
                    <a:pt x="297704" y="155022"/>
                  </a:lnTo>
                  <a:lnTo>
                    <a:pt x="301832" y="153456"/>
                  </a:lnTo>
                  <a:lnTo>
                    <a:pt x="305655" y="151249"/>
                  </a:lnTo>
                  <a:lnTo>
                    <a:pt x="309075" y="148457"/>
                  </a:lnTo>
                  <a:lnTo>
                    <a:pt x="312002" y="145152"/>
                  </a:lnTo>
                  <a:lnTo>
                    <a:pt x="314362" y="141421"/>
                  </a:lnTo>
                  <a:lnTo>
                    <a:pt x="316092" y="137360"/>
                  </a:lnTo>
                  <a:lnTo>
                    <a:pt x="317149" y="133073"/>
                  </a:lnTo>
                  <a:lnTo>
                    <a:pt x="317504" y="128673"/>
                  </a:lnTo>
                  <a:lnTo>
                    <a:pt x="317504" y="27432"/>
                  </a:lnTo>
                  <a:lnTo>
                    <a:pt x="317149" y="23031"/>
                  </a:lnTo>
                  <a:lnTo>
                    <a:pt x="316092" y="18745"/>
                  </a:lnTo>
                  <a:lnTo>
                    <a:pt x="314362" y="14683"/>
                  </a:lnTo>
                  <a:lnTo>
                    <a:pt x="312002" y="10952"/>
                  </a:lnTo>
                  <a:lnTo>
                    <a:pt x="309075" y="7647"/>
                  </a:lnTo>
                  <a:lnTo>
                    <a:pt x="305655" y="4855"/>
                  </a:lnTo>
                  <a:lnTo>
                    <a:pt x="301832" y="2648"/>
                  </a:lnTo>
                  <a:lnTo>
                    <a:pt x="297704" y="1083"/>
                  </a:lnTo>
                  <a:lnTo>
                    <a:pt x="293378" y="200"/>
                  </a:lnTo>
                  <a:lnTo>
                    <a:pt x="29007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8673"/>
                  </a:lnTo>
                  <a:lnTo>
                    <a:pt x="88" y="126466"/>
                  </a:lnTo>
                  <a:lnTo>
                    <a:pt x="88" y="130880"/>
                  </a:lnTo>
                  <a:lnTo>
                    <a:pt x="797" y="135238"/>
                  </a:lnTo>
                  <a:lnTo>
                    <a:pt x="2195" y="139425"/>
                  </a:lnTo>
                  <a:lnTo>
                    <a:pt x="4246" y="143334"/>
                  </a:lnTo>
                  <a:lnTo>
                    <a:pt x="6898" y="146864"/>
                  </a:lnTo>
                  <a:lnTo>
                    <a:pt x="10082" y="149922"/>
                  </a:lnTo>
                  <a:lnTo>
                    <a:pt x="13715" y="152430"/>
                  </a:lnTo>
                  <a:lnTo>
                    <a:pt x="17704" y="154322"/>
                  </a:lnTo>
                  <a:lnTo>
                    <a:pt x="21944" y="155551"/>
                  </a:lnTo>
                  <a:lnTo>
                    <a:pt x="26327" y="156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tx48"/>
            <p:cNvSpPr/>
            <p:nvPr/>
          </p:nvSpPr>
          <p:spPr>
            <a:xfrm>
              <a:off x="10948069" y="2858724"/>
              <a:ext cx="226064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19,03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8807346" y="5349021"/>
              <a:ext cx="1282620" cy="738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EXTRATOR MINERAL OU FÓSSIL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8942839" y="4977637"/>
              <a:ext cx="1147127" cy="895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PRODUÇÃO AGROPECUÁRIA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9064719" y="4623914"/>
              <a:ext cx="1025247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PRESTAÇÃO DE SERVIÇO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8428092" y="4282017"/>
              <a:ext cx="1661874" cy="738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ATACADISTA E DISTRIBUIDOR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9177710" y="3926349"/>
              <a:ext cx="912256" cy="738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VAREJISTA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9651935" y="3570681"/>
              <a:ext cx="438030" cy="738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61" name="tx55"/>
            <p:cNvSpPr/>
            <p:nvPr/>
          </p:nvSpPr>
          <p:spPr>
            <a:xfrm>
              <a:off x="9471318" y="3201242"/>
              <a:ext cx="618648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9909269" y="2874070"/>
              <a:ext cx="180697" cy="5913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Total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9304075" y="2503678"/>
              <a:ext cx="785891" cy="738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9742264" y="2161662"/>
              <a:ext cx="347702" cy="602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OUTROS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9507354" y="1792342"/>
              <a:ext cx="582612" cy="738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66" name="pl60"/>
            <p:cNvSpPr/>
            <p:nvPr/>
          </p:nvSpPr>
          <p:spPr>
            <a:xfrm>
              <a:off x="10117802" y="539378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1"/>
            <p:cNvSpPr/>
            <p:nvPr/>
          </p:nvSpPr>
          <p:spPr>
            <a:xfrm>
              <a:off x="10117802" y="503812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2"/>
            <p:cNvSpPr/>
            <p:nvPr/>
          </p:nvSpPr>
          <p:spPr>
            <a:xfrm>
              <a:off x="10117802" y="468245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3"/>
            <p:cNvSpPr/>
            <p:nvPr/>
          </p:nvSpPr>
          <p:spPr>
            <a:xfrm>
              <a:off x="10117802" y="432678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64"/>
            <p:cNvSpPr/>
            <p:nvPr/>
          </p:nvSpPr>
          <p:spPr>
            <a:xfrm>
              <a:off x="10117802" y="397111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65"/>
            <p:cNvSpPr/>
            <p:nvPr/>
          </p:nvSpPr>
          <p:spPr>
            <a:xfrm>
              <a:off x="10117802" y="361544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66"/>
            <p:cNvSpPr/>
            <p:nvPr/>
          </p:nvSpPr>
          <p:spPr>
            <a:xfrm>
              <a:off x="10117802" y="325978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67"/>
            <p:cNvSpPr/>
            <p:nvPr/>
          </p:nvSpPr>
          <p:spPr>
            <a:xfrm>
              <a:off x="10117802" y="29041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68"/>
            <p:cNvSpPr/>
            <p:nvPr/>
          </p:nvSpPr>
          <p:spPr>
            <a:xfrm>
              <a:off x="10117802" y="254844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69"/>
            <p:cNvSpPr/>
            <p:nvPr/>
          </p:nvSpPr>
          <p:spPr>
            <a:xfrm>
              <a:off x="10117802" y="219277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0"/>
            <p:cNvSpPr/>
            <p:nvPr/>
          </p:nvSpPr>
          <p:spPr>
            <a:xfrm>
              <a:off x="10117802" y="183710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1"/>
            <p:cNvSpPr/>
            <p:nvPr/>
          </p:nvSpPr>
          <p:spPr>
            <a:xfrm>
              <a:off x="10221957" y="560719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2"/>
            <p:cNvSpPr/>
            <p:nvPr/>
          </p:nvSpPr>
          <p:spPr>
            <a:xfrm>
              <a:off x="10538231" y="560719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3"/>
            <p:cNvSpPr/>
            <p:nvPr/>
          </p:nvSpPr>
          <p:spPr>
            <a:xfrm>
              <a:off x="10854504" y="560719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74"/>
            <p:cNvSpPr/>
            <p:nvPr/>
          </p:nvSpPr>
          <p:spPr>
            <a:xfrm>
              <a:off x="11170777" y="560719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75"/>
            <p:cNvSpPr/>
            <p:nvPr/>
          </p:nvSpPr>
          <p:spPr>
            <a:xfrm>
              <a:off x="11487050" y="560719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76"/>
            <p:cNvSpPr/>
            <p:nvPr/>
          </p:nvSpPr>
          <p:spPr>
            <a:xfrm>
              <a:off x="11803324" y="560719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tx77"/>
            <p:cNvSpPr/>
            <p:nvPr/>
          </p:nvSpPr>
          <p:spPr>
            <a:xfrm>
              <a:off x="10163220" y="5668589"/>
              <a:ext cx="117475" cy="59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84" name="tx78"/>
            <p:cNvSpPr/>
            <p:nvPr/>
          </p:nvSpPr>
          <p:spPr>
            <a:xfrm>
              <a:off x="10515629" y="5668589"/>
              <a:ext cx="45204" cy="59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5" name="tx79"/>
            <p:cNvSpPr/>
            <p:nvPr/>
          </p:nvSpPr>
          <p:spPr>
            <a:xfrm>
              <a:off x="10809300" y="5668589"/>
              <a:ext cx="90408" cy="59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6" name="tx80"/>
            <p:cNvSpPr/>
            <p:nvPr/>
          </p:nvSpPr>
          <p:spPr>
            <a:xfrm>
              <a:off x="11125573" y="5668589"/>
              <a:ext cx="90408" cy="59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7" name="tx81"/>
            <p:cNvSpPr/>
            <p:nvPr/>
          </p:nvSpPr>
          <p:spPr>
            <a:xfrm>
              <a:off x="11441846" y="5668550"/>
              <a:ext cx="90408" cy="594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8" name="tx82"/>
            <p:cNvSpPr/>
            <p:nvPr/>
          </p:nvSpPr>
          <p:spPr>
            <a:xfrm>
              <a:off x="11758120" y="5668589"/>
              <a:ext cx="90408" cy="59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9" name="tx83"/>
            <p:cNvSpPr/>
            <p:nvPr/>
          </p:nvSpPr>
          <p:spPr>
            <a:xfrm>
              <a:off x="10691490" y="5757280"/>
              <a:ext cx="587226" cy="953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Variação (%)</a:t>
              </a:r>
            </a:p>
          </p:txBody>
        </p:sp>
        <p:sp>
          <p:nvSpPr>
            <p:cNvPr id="90" name="tx84"/>
            <p:cNvSpPr/>
            <p:nvPr/>
          </p:nvSpPr>
          <p:spPr>
            <a:xfrm rot="-5400000">
              <a:off x="7971915" y="3568370"/>
              <a:ext cx="705842" cy="941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Grupo de ICMS</a:t>
              </a:r>
            </a:p>
          </p:txBody>
        </p:sp>
        <p:sp>
          <p:nvSpPr>
            <p:cNvPr id="91" name="tx85"/>
            <p:cNvSpPr/>
            <p:nvPr/>
          </p:nvSpPr>
          <p:spPr>
            <a:xfrm>
              <a:off x="9583636" y="1438212"/>
              <a:ext cx="2297191" cy="902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mês / Acumulado mês anterior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03/07/2024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9</a:t>
            </a:fld>
            <a:endParaRPr/>
          </a:p>
        </p:txBody>
      </p:sp>
      <p:grpSp>
        <p:nvGrpSpPr>
          <p:cNvPr id="7" name="Agrupar 6"/>
          <p:cNvGrpSpPr/>
          <p:nvPr/>
        </p:nvGrpSpPr>
        <p:grpSpPr>
          <a:xfrm>
            <a:off x="292608" y="1005840"/>
            <a:ext cx="11658600" cy="5394960"/>
            <a:chOff x="292608" y="1005840"/>
            <a:chExt cx="11658600" cy="5394960"/>
          </a:xfrm>
        </p:grpSpPr>
        <p:sp>
          <p:nvSpPr>
            <p:cNvPr id="8" name="rc3"/>
            <p:cNvSpPr/>
            <p:nvPr/>
          </p:nvSpPr>
          <p:spPr>
            <a:xfrm>
              <a:off x="292608" y="1005840"/>
              <a:ext cx="116586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4"/>
            <p:cNvSpPr/>
            <p:nvPr/>
          </p:nvSpPr>
          <p:spPr>
            <a:xfrm>
              <a:off x="292608" y="1005840"/>
              <a:ext cx="233172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pl5"/>
            <p:cNvSpPr/>
            <p:nvPr/>
          </p:nvSpPr>
          <p:spPr>
            <a:xfrm>
              <a:off x="751366" y="2605948"/>
              <a:ext cx="1803372" cy="0"/>
            </a:xfrm>
            <a:custGeom>
              <a:avLst/>
              <a:gdLst/>
              <a:ahLst/>
              <a:cxnLst/>
              <a:rect l="0" t="0" r="0" b="0"/>
              <a:pathLst>
                <a:path w="1803372">
                  <a:moveTo>
                    <a:pt x="0" y="0"/>
                  </a:moveTo>
                  <a:lnTo>
                    <a:pt x="1803372" y="0"/>
                  </a:lnTo>
                  <a:lnTo>
                    <a:pt x="180337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6"/>
            <p:cNvSpPr/>
            <p:nvPr/>
          </p:nvSpPr>
          <p:spPr>
            <a:xfrm>
              <a:off x="751366" y="2107675"/>
              <a:ext cx="1803372" cy="0"/>
            </a:xfrm>
            <a:custGeom>
              <a:avLst/>
              <a:gdLst/>
              <a:ahLst/>
              <a:cxnLst/>
              <a:rect l="0" t="0" r="0" b="0"/>
              <a:pathLst>
                <a:path w="1803372">
                  <a:moveTo>
                    <a:pt x="0" y="0"/>
                  </a:moveTo>
                  <a:lnTo>
                    <a:pt x="1803372" y="0"/>
                  </a:lnTo>
                  <a:lnTo>
                    <a:pt x="180337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7"/>
            <p:cNvSpPr/>
            <p:nvPr/>
          </p:nvSpPr>
          <p:spPr>
            <a:xfrm>
              <a:off x="751366" y="1609401"/>
              <a:ext cx="1803372" cy="0"/>
            </a:xfrm>
            <a:custGeom>
              <a:avLst/>
              <a:gdLst/>
              <a:ahLst/>
              <a:cxnLst/>
              <a:rect l="0" t="0" r="0" b="0"/>
              <a:pathLst>
                <a:path w="1803372">
                  <a:moveTo>
                    <a:pt x="0" y="0"/>
                  </a:moveTo>
                  <a:lnTo>
                    <a:pt x="1803372" y="0"/>
                  </a:lnTo>
                  <a:lnTo>
                    <a:pt x="180337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8"/>
            <p:cNvSpPr/>
            <p:nvPr/>
          </p:nvSpPr>
          <p:spPr>
            <a:xfrm>
              <a:off x="833337" y="1629006"/>
              <a:ext cx="1639429" cy="1389054"/>
            </a:xfrm>
            <a:custGeom>
              <a:avLst/>
              <a:gdLst/>
              <a:ahLst/>
              <a:cxnLst/>
              <a:rect l="0" t="0" r="0" b="0"/>
              <a:pathLst>
                <a:path w="1639429" h="1389054">
                  <a:moveTo>
                    <a:pt x="0" y="1389054"/>
                  </a:moveTo>
                  <a:lnTo>
                    <a:pt x="151708" y="1295719"/>
                  </a:lnTo>
                  <a:lnTo>
                    <a:pt x="293629" y="1201098"/>
                  </a:lnTo>
                  <a:lnTo>
                    <a:pt x="445337" y="1096033"/>
                  </a:lnTo>
                  <a:lnTo>
                    <a:pt x="592152" y="974670"/>
                  </a:lnTo>
                  <a:lnTo>
                    <a:pt x="743860" y="843513"/>
                  </a:lnTo>
                  <a:lnTo>
                    <a:pt x="890675" y="719603"/>
                  </a:lnTo>
                  <a:lnTo>
                    <a:pt x="1042383" y="572323"/>
                  </a:lnTo>
                  <a:lnTo>
                    <a:pt x="1194091" y="417324"/>
                  </a:lnTo>
                  <a:lnTo>
                    <a:pt x="1340906" y="269098"/>
                  </a:lnTo>
                  <a:lnTo>
                    <a:pt x="1492614" y="132237"/>
                  </a:lnTo>
                  <a:lnTo>
                    <a:pt x="1639429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9"/>
            <p:cNvSpPr/>
            <p:nvPr/>
          </p:nvSpPr>
          <p:spPr>
            <a:xfrm>
              <a:off x="833337" y="2232101"/>
              <a:ext cx="743860" cy="744288"/>
            </a:xfrm>
            <a:custGeom>
              <a:avLst/>
              <a:gdLst/>
              <a:ahLst/>
              <a:cxnLst/>
              <a:rect l="0" t="0" r="0" b="0"/>
              <a:pathLst>
                <a:path w="743860" h="744288">
                  <a:moveTo>
                    <a:pt x="0" y="744288"/>
                  </a:moveTo>
                  <a:lnTo>
                    <a:pt x="151708" y="608655"/>
                  </a:lnTo>
                  <a:lnTo>
                    <a:pt x="293629" y="464996"/>
                  </a:lnTo>
                  <a:lnTo>
                    <a:pt x="445337" y="307932"/>
                  </a:lnTo>
                  <a:lnTo>
                    <a:pt x="592152" y="162897"/>
                  </a:lnTo>
                  <a:lnTo>
                    <a:pt x="743860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0"/>
            <p:cNvSpPr/>
            <p:nvPr/>
          </p:nvSpPr>
          <p:spPr>
            <a:xfrm>
              <a:off x="833337" y="1396139"/>
              <a:ext cx="1639429" cy="1580548"/>
            </a:xfrm>
            <a:custGeom>
              <a:avLst/>
              <a:gdLst/>
              <a:ahLst/>
              <a:cxnLst/>
              <a:rect l="0" t="0" r="0" b="0"/>
              <a:pathLst>
                <a:path w="1639429" h="1580548">
                  <a:moveTo>
                    <a:pt x="0" y="1580548"/>
                  </a:moveTo>
                  <a:lnTo>
                    <a:pt x="151708" y="1444997"/>
                  </a:lnTo>
                  <a:lnTo>
                    <a:pt x="293629" y="1305099"/>
                  </a:lnTo>
                  <a:lnTo>
                    <a:pt x="445337" y="1164717"/>
                  </a:lnTo>
                  <a:lnTo>
                    <a:pt x="592152" y="1018479"/>
                  </a:lnTo>
                  <a:lnTo>
                    <a:pt x="743860" y="872778"/>
                  </a:lnTo>
                  <a:lnTo>
                    <a:pt x="890675" y="724681"/>
                  </a:lnTo>
                  <a:lnTo>
                    <a:pt x="1042383" y="573352"/>
                  </a:lnTo>
                  <a:lnTo>
                    <a:pt x="1194091" y="422247"/>
                  </a:lnTo>
                  <a:lnTo>
                    <a:pt x="1340906" y="276841"/>
                  </a:lnTo>
                  <a:lnTo>
                    <a:pt x="1492614" y="138666"/>
                  </a:lnTo>
                  <a:lnTo>
                    <a:pt x="1639429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tx11"/>
            <p:cNvSpPr/>
            <p:nvPr/>
          </p:nvSpPr>
          <p:spPr>
            <a:xfrm>
              <a:off x="539610" y="2561954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17" name="tx12"/>
            <p:cNvSpPr/>
            <p:nvPr/>
          </p:nvSpPr>
          <p:spPr>
            <a:xfrm>
              <a:off x="539610" y="2064038"/>
              <a:ext cx="149125" cy="87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539610" y="1563919"/>
              <a:ext cx="14912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6B</a:t>
              </a:r>
            </a:p>
          </p:txBody>
        </p:sp>
        <p:sp>
          <p:nvSpPr>
            <p:cNvPr id="19" name="pl14"/>
            <p:cNvSpPr/>
            <p:nvPr/>
          </p:nvSpPr>
          <p:spPr>
            <a:xfrm>
              <a:off x="716571" y="260594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5"/>
            <p:cNvSpPr/>
            <p:nvPr/>
          </p:nvSpPr>
          <p:spPr>
            <a:xfrm>
              <a:off x="716571" y="210767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6"/>
            <p:cNvSpPr/>
            <p:nvPr/>
          </p:nvSpPr>
          <p:spPr>
            <a:xfrm>
              <a:off x="716571" y="160940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17"/>
            <p:cNvSpPr/>
            <p:nvPr/>
          </p:nvSpPr>
          <p:spPr>
            <a:xfrm>
              <a:off x="985046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18"/>
            <p:cNvSpPr/>
            <p:nvPr/>
          </p:nvSpPr>
          <p:spPr>
            <a:xfrm>
              <a:off x="1278675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19"/>
            <p:cNvSpPr/>
            <p:nvPr/>
          </p:nvSpPr>
          <p:spPr>
            <a:xfrm>
              <a:off x="1577198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0"/>
            <p:cNvSpPr/>
            <p:nvPr/>
          </p:nvSpPr>
          <p:spPr>
            <a:xfrm>
              <a:off x="1875721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1"/>
            <p:cNvSpPr/>
            <p:nvPr/>
          </p:nvSpPr>
          <p:spPr>
            <a:xfrm>
              <a:off x="2174244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2"/>
            <p:cNvSpPr/>
            <p:nvPr/>
          </p:nvSpPr>
          <p:spPr>
            <a:xfrm>
              <a:off x="2472767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tx23"/>
            <p:cNvSpPr/>
            <p:nvPr/>
          </p:nvSpPr>
          <p:spPr>
            <a:xfrm>
              <a:off x="903726" y="3158870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1190569" y="3160358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1495849" y="3136129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1774012" y="3158751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089501" y="3162323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2374481" y="3160358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1610711" y="3420885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5" name="tx30"/>
            <p:cNvSpPr/>
            <p:nvPr/>
          </p:nvSpPr>
          <p:spPr>
            <a:xfrm rot="-5400000">
              <a:off x="-375023" y="2131495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997613" y="1040156"/>
              <a:ext cx="1310878" cy="1661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37" name="rc32"/>
            <p:cNvSpPr/>
            <p:nvPr/>
          </p:nvSpPr>
          <p:spPr>
            <a:xfrm>
              <a:off x="2624328" y="1005840"/>
              <a:ext cx="233172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pl33"/>
            <p:cNvSpPr/>
            <p:nvPr/>
          </p:nvSpPr>
          <p:spPr>
            <a:xfrm>
              <a:off x="2905672" y="2830130"/>
              <a:ext cx="1980785" cy="0"/>
            </a:xfrm>
            <a:custGeom>
              <a:avLst/>
              <a:gdLst/>
              <a:ahLst/>
              <a:cxnLst/>
              <a:rect l="0" t="0" r="0" b="0"/>
              <a:pathLst>
                <a:path w="1980785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4"/>
            <p:cNvSpPr/>
            <p:nvPr/>
          </p:nvSpPr>
          <p:spPr>
            <a:xfrm>
              <a:off x="2905672" y="2503788"/>
              <a:ext cx="1980785" cy="0"/>
            </a:xfrm>
            <a:custGeom>
              <a:avLst/>
              <a:gdLst/>
              <a:ahLst/>
              <a:cxnLst/>
              <a:rect l="0" t="0" r="0" b="0"/>
              <a:pathLst>
                <a:path w="1980785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35"/>
            <p:cNvSpPr/>
            <p:nvPr/>
          </p:nvSpPr>
          <p:spPr>
            <a:xfrm>
              <a:off x="2905672" y="2177446"/>
              <a:ext cx="1980785" cy="0"/>
            </a:xfrm>
            <a:custGeom>
              <a:avLst/>
              <a:gdLst/>
              <a:ahLst/>
              <a:cxnLst/>
              <a:rect l="0" t="0" r="0" b="0"/>
              <a:pathLst>
                <a:path w="1980785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36"/>
            <p:cNvSpPr/>
            <p:nvPr/>
          </p:nvSpPr>
          <p:spPr>
            <a:xfrm>
              <a:off x="2905672" y="1851104"/>
              <a:ext cx="1980785" cy="0"/>
            </a:xfrm>
            <a:custGeom>
              <a:avLst/>
              <a:gdLst/>
              <a:ahLst/>
              <a:cxnLst/>
              <a:rect l="0" t="0" r="0" b="0"/>
              <a:pathLst>
                <a:path w="1980785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37"/>
            <p:cNvSpPr/>
            <p:nvPr/>
          </p:nvSpPr>
          <p:spPr>
            <a:xfrm>
              <a:off x="2905672" y="1524762"/>
              <a:ext cx="1980785" cy="0"/>
            </a:xfrm>
            <a:custGeom>
              <a:avLst/>
              <a:gdLst/>
              <a:ahLst/>
              <a:cxnLst/>
              <a:rect l="0" t="0" r="0" b="0"/>
              <a:pathLst>
                <a:path w="1980785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38"/>
            <p:cNvSpPr/>
            <p:nvPr/>
          </p:nvSpPr>
          <p:spPr>
            <a:xfrm>
              <a:off x="2995708" y="1514218"/>
              <a:ext cx="1800714" cy="1503843"/>
            </a:xfrm>
            <a:custGeom>
              <a:avLst/>
              <a:gdLst/>
              <a:ahLst/>
              <a:cxnLst/>
              <a:rect l="0" t="0" r="0" b="0"/>
              <a:pathLst>
                <a:path w="1800714" h="1503843">
                  <a:moveTo>
                    <a:pt x="0" y="1503843"/>
                  </a:moveTo>
                  <a:lnTo>
                    <a:pt x="166633" y="1374426"/>
                  </a:lnTo>
                  <a:lnTo>
                    <a:pt x="322516" y="1253237"/>
                  </a:lnTo>
                  <a:lnTo>
                    <a:pt x="489149" y="1109665"/>
                  </a:lnTo>
                  <a:lnTo>
                    <a:pt x="650407" y="987754"/>
                  </a:lnTo>
                  <a:lnTo>
                    <a:pt x="817040" y="856663"/>
                  </a:lnTo>
                  <a:lnTo>
                    <a:pt x="978298" y="719165"/>
                  </a:lnTo>
                  <a:lnTo>
                    <a:pt x="1144931" y="584634"/>
                  </a:lnTo>
                  <a:lnTo>
                    <a:pt x="1311565" y="437813"/>
                  </a:lnTo>
                  <a:lnTo>
                    <a:pt x="1472823" y="286374"/>
                  </a:lnTo>
                  <a:lnTo>
                    <a:pt x="1639456" y="143851"/>
                  </a:lnTo>
                  <a:lnTo>
                    <a:pt x="180071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39"/>
            <p:cNvSpPr/>
            <p:nvPr/>
          </p:nvSpPr>
          <p:spPr>
            <a:xfrm>
              <a:off x="2995708" y="2290267"/>
              <a:ext cx="817040" cy="723309"/>
            </a:xfrm>
            <a:custGeom>
              <a:avLst/>
              <a:gdLst/>
              <a:ahLst/>
              <a:cxnLst/>
              <a:rect l="0" t="0" r="0" b="0"/>
              <a:pathLst>
                <a:path w="817040" h="723309">
                  <a:moveTo>
                    <a:pt x="0" y="723309"/>
                  </a:moveTo>
                  <a:lnTo>
                    <a:pt x="166633" y="590161"/>
                  </a:lnTo>
                  <a:lnTo>
                    <a:pt x="322516" y="462682"/>
                  </a:lnTo>
                  <a:lnTo>
                    <a:pt x="489149" y="307627"/>
                  </a:lnTo>
                  <a:lnTo>
                    <a:pt x="650407" y="154378"/>
                  </a:lnTo>
                  <a:lnTo>
                    <a:pt x="817040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0"/>
            <p:cNvSpPr/>
            <p:nvPr/>
          </p:nvSpPr>
          <p:spPr>
            <a:xfrm>
              <a:off x="2995708" y="1396139"/>
              <a:ext cx="1800714" cy="1614685"/>
            </a:xfrm>
            <a:custGeom>
              <a:avLst/>
              <a:gdLst/>
              <a:ahLst/>
              <a:cxnLst/>
              <a:rect l="0" t="0" r="0" b="0"/>
              <a:pathLst>
                <a:path w="1800714" h="1614685">
                  <a:moveTo>
                    <a:pt x="0" y="1614685"/>
                  </a:moveTo>
                  <a:lnTo>
                    <a:pt x="166633" y="1479746"/>
                  </a:lnTo>
                  <a:lnTo>
                    <a:pt x="322516" y="1343040"/>
                  </a:lnTo>
                  <a:lnTo>
                    <a:pt x="489149" y="1196477"/>
                  </a:lnTo>
                  <a:lnTo>
                    <a:pt x="650407" y="1059539"/>
                  </a:lnTo>
                  <a:lnTo>
                    <a:pt x="817040" y="915261"/>
                  </a:lnTo>
                  <a:lnTo>
                    <a:pt x="978298" y="767838"/>
                  </a:lnTo>
                  <a:lnTo>
                    <a:pt x="1144931" y="619637"/>
                  </a:lnTo>
                  <a:lnTo>
                    <a:pt x="1311565" y="467484"/>
                  </a:lnTo>
                  <a:lnTo>
                    <a:pt x="1472823" y="313734"/>
                  </a:lnTo>
                  <a:lnTo>
                    <a:pt x="1639456" y="158234"/>
                  </a:lnTo>
                  <a:lnTo>
                    <a:pt x="180071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tx41"/>
            <p:cNvSpPr/>
            <p:nvPr/>
          </p:nvSpPr>
          <p:spPr>
            <a:xfrm>
              <a:off x="2693917" y="2786136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2693917" y="2459794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2693917" y="2131904"/>
              <a:ext cx="149125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2693917" y="1807467"/>
              <a:ext cx="149125" cy="87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2693917" y="1479637"/>
              <a:ext cx="149125" cy="887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51" name="pl46"/>
            <p:cNvSpPr/>
            <p:nvPr/>
          </p:nvSpPr>
          <p:spPr>
            <a:xfrm>
              <a:off x="2870878" y="283013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47"/>
            <p:cNvSpPr/>
            <p:nvPr/>
          </p:nvSpPr>
          <p:spPr>
            <a:xfrm>
              <a:off x="2870878" y="250378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48"/>
            <p:cNvSpPr/>
            <p:nvPr/>
          </p:nvSpPr>
          <p:spPr>
            <a:xfrm>
              <a:off x="2870878" y="217744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49"/>
            <p:cNvSpPr/>
            <p:nvPr/>
          </p:nvSpPr>
          <p:spPr>
            <a:xfrm>
              <a:off x="2870878" y="185110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0"/>
            <p:cNvSpPr/>
            <p:nvPr/>
          </p:nvSpPr>
          <p:spPr>
            <a:xfrm>
              <a:off x="2870878" y="152476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1"/>
            <p:cNvSpPr/>
            <p:nvPr/>
          </p:nvSpPr>
          <p:spPr>
            <a:xfrm>
              <a:off x="3162341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2"/>
            <p:cNvSpPr/>
            <p:nvPr/>
          </p:nvSpPr>
          <p:spPr>
            <a:xfrm>
              <a:off x="3484858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3"/>
            <p:cNvSpPr/>
            <p:nvPr/>
          </p:nvSpPr>
          <p:spPr>
            <a:xfrm>
              <a:off x="3812749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4"/>
            <p:cNvSpPr/>
            <p:nvPr/>
          </p:nvSpPr>
          <p:spPr>
            <a:xfrm>
              <a:off x="4140640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55"/>
            <p:cNvSpPr/>
            <p:nvPr/>
          </p:nvSpPr>
          <p:spPr>
            <a:xfrm>
              <a:off x="4468531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56"/>
            <p:cNvSpPr/>
            <p:nvPr/>
          </p:nvSpPr>
          <p:spPr>
            <a:xfrm>
              <a:off x="4796423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tx57"/>
            <p:cNvSpPr/>
            <p:nvPr/>
          </p:nvSpPr>
          <p:spPr>
            <a:xfrm>
              <a:off x="3081022" y="3158870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3396751" y="3160358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3731399" y="3136129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4038931" y="3158751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4383789" y="3162323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4698137" y="3160358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3853724" y="3420885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3128871" y="1070964"/>
              <a:ext cx="1534388" cy="1353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ATAC. E DISTRIB.</a:t>
              </a:r>
            </a:p>
          </p:txBody>
        </p:sp>
        <p:sp>
          <p:nvSpPr>
            <p:cNvPr id="70" name="rc65"/>
            <p:cNvSpPr/>
            <p:nvPr/>
          </p:nvSpPr>
          <p:spPr>
            <a:xfrm>
              <a:off x="4956047" y="1005840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pl66"/>
            <p:cNvSpPr/>
            <p:nvPr/>
          </p:nvSpPr>
          <p:spPr>
            <a:xfrm>
              <a:off x="5237392" y="2769896"/>
              <a:ext cx="1980785" cy="0"/>
            </a:xfrm>
            <a:custGeom>
              <a:avLst/>
              <a:gdLst/>
              <a:ahLst/>
              <a:cxnLst/>
              <a:rect l="0" t="0" r="0" b="0"/>
              <a:pathLst>
                <a:path w="1980785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67"/>
            <p:cNvSpPr/>
            <p:nvPr/>
          </p:nvSpPr>
          <p:spPr>
            <a:xfrm>
              <a:off x="5237392" y="2364582"/>
              <a:ext cx="1980785" cy="0"/>
            </a:xfrm>
            <a:custGeom>
              <a:avLst/>
              <a:gdLst/>
              <a:ahLst/>
              <a:cxnLst/>
              <a:rect l="0" t="0" r="0" b="0"/>
              <a:pathLst>
                <a:path w="1980785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68"/>
            <p:cNvSpPr/>
            <p:nvPr/>
          </p:nvSpPr>
          <p:spPr>
            <a:xfrm>
              <a:off x="5237392" y="1959268"/>
              <a:ext cx="1980785" cy="0"/>
            </a:xfrm>
            <a:custGeom>
              <a:avLst/>
              <a:gdLst/>
              <a:ahLst/>
              <a:cxnLst/>
              <a:rect l="0" t="0" r="0" b="0"/>
              <a:pathLst>
                <a:path w="1980785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69"/>
            <p:cNvSpPr/>
            <p:nvPr/>
          </p:nvSpPr>
          <p:spPr>
            <a:xfrm>
              <a:off x="5237392" y="1553954"/>
              <a:ext cx="1980785" cy="0"/>
            </a:xfrm>
            <a:custGeom>
              <a:avLst/>
              <a:gdLst/>
              <a:ahLst/>
              <a:cxnLst/>
              <a:rect l="0" t="0" r="0" b="0"/>
              <a:pathLst>
                <a:path w="1980785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0"/>
            <p:cNvSpPr/>
            <p:nvPr/>
          </p:nvSpPr>
          <p:spPr>
            <a:xfrm>
              <a:off x="5327428" y="1491725"/>
              <a:ext cx="1800714" cy="1526335"/>
            </a:xfrm>
            <a:custGeom>
              <a:avLst/>
              <a:gdLst/>
              <a:ahLst/>
              <a:cxnLst/>
              <a:rect l="0" t="0" r="0" b="0"/>
              <a:pathLst>
                <a:path w="1800714" h="1526335">
                  <a:moveTo>
                    <a:pt x="0" y="1526335"/>
                  </a:moveTo>
                  <a:lnTo>
                    <a:pt x="166633" y="1385023"/>
                  </a:lnTo>
                  <a:lnTo>
                    <a:pt x="322516" y="1256647"/>
                  </a:lnTo>
                  <a:lnTo>
                    <a:pt x="489149" y="1126562"/>
                  </a:lnTo>
                  <a:lnTo>
                    <a:pt x="650407" y="981612"/>
                  </a:lnTo>
                  <a:lnTo>
                    <a:pt x="817040" y="844060"/>
                  </a:lnTo>
                  <a:lnTo>
                    <a:pt x="978298" y="706993"/>
                  </a:lnTo>
                  <a:lnTo>
                    <a:pt x="1144931" y="562330"/>
                  </a:lnTo>
                  <a:lnTo>
                    <a:pt x="1311565" y="420814"/>
                  </a:lnTo>
                  <a:lnTo>
                    <a:pt x="1472823" y="286365"/>
                  </a:lnTo>
                  <a:lnTo>
                    <a:pt x="1639456" y="149601"/>
                  </a:lnTo>
                  <a:lnTo>
                    <a:pt x="180071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1"/>
            <p:cNvSpPr/>
            <p:nvPr/>
          </p:nvSpPr>
          <p:spPr>
            <a:xfrm>
              <a:off x="5327428" y="2232764"/>
              <a:ext cx="817040" cy="765529"/>
            </a:xfrm>
            <a:custGeom>
              <a:avLst/>
              <a:gdLst/>
              <a:ahLst/>
              <a:cxnLst/>
              <a:rect l="0" t="0" r="0" b="0"/>
              <a:pathLst>
                <a:path w="817040" h="765529">
                  <a:moveTo>
                    <a:pt x="0" y="765529"/>
                  </a:moveTo>
                  <a:lnTo>
                    <a:pt x="166633" y="624023"/>
                  </a:lnTo>
                  <a:lnTo>
                    <a:pt x="322516" y="498204"/>
                  </a:lnTo>
                  <a:lnTo>
                    <a:pt x="489149" y="332482"/>
                  </a:lnTo>
                  <a:lnTo>
                    <a:pt x="650407" y="165577"/>
                  </a:lnTo>
                  <a:lnTo>
                    <a:pt x="817040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2"/>
            <p:cNvSpPr/>
            <p:nvPr/>
          </p:nvSpPr>
          <p:spPr>
            <a:xfrm>
              <a:off x="5327428" y="1396139"/>
              <a:ext cx="1800714" cy="1601174"/>
            </a:xfrm>
            <a:custGeom>
              <a:avLst/>
              <a:gdLst/>
              <a:ahLst/>
              <a:cxnLst/>
              <a:rect l="0" t="0" r="0" b="0"/>
              <a:pathLst>
                <a:path w="1800714" h="1601174">
                  <a:moveTo>
                    <a:pt x="0" y="1601174"/>
                  </a:moveTo>
                  <a:lnTo>
                    <a:pt x="166633" y="1458011"/>
                  </a:lnTo>
                  <a:lnTo>
                    <a:pt x="322516" y="1325140"/>
                  </a:lnTo>
                  <a:lnTo>
                    <a:pt x="489149" y="1192867"/>
                  </a:lnTo>
                  <a:lnTo>
                    <a:pt x="650407" y="1055844"/>
                  </a:lnTo>
                  <a:lnTo>
                    <a:pt x="817040" y="911416"/>
                  </a:lnTo>
                  <a:lnTo>
                    <a:pt x="978298" y="769173"/>
                  </a:lnTo>
                  <a:lnTo>
                    <a:pt x="1144931" y="613826"/>
                  </a:lnTo>
                  <a:lnTo>
                    <a:pt x="1311565" y="464968"/>
                  </a:lnTo>
                  <a:lnTo>
                    <a:pt x="1472823" y="317092"/>
                  </a:lnTo>
                  <a:lnTo>
                    <a:pt x="1639456" y="163364"/>
                  </a:lnTo>
                  <a:lnTo>
                    <a:pt x="180071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tx73"/>
            <p:cNvSpPr/>
            <p:nvPr/>
          </p:nvSpPr>
          <p:spPr>
            <a:xfrm>
              <a:off x="5025637" y="2725903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5025637" y="2320589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5025637" y="1913727"/>
              <a:ext cx="149125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5025637" y="1510318"/>
              <a:ext cx="149125" cy="87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82" name="pl77"/>
            <p:cNvSpPr/>
            <p:nvPr/>
          </p:nvSpPr>
          <p:spPr>
            <a:xfrm>
              <a:off x="5202598" y="276989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78"/>
            <p:cNvSpPr/>
            <p:nvPr/>
          </p:nvSpPr>
          <p:spPr>
            <a:xfrm>
              <a:off x="5202598" y="236458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79"/>
            <p:cNvSpPr/>
            <p:nvPr/>
          </p:nvSpPr>
          <p:spPr>
            <a:xfrm>
              <a:off x="5202598" y="195926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0"/>
            <p:cNvSpPr/>
            <p:nvPr/>
          </p:nvSpPr>
          <p:spPr>
            <a:xfrm>
              <a:off x="5202598" y="155395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1"/>
            <p:cNvSpPr/>
            <p:nvPr/>
          </p:nvSpPr>
          <p:spPr>
            <a:xfrm>
              <a:off x="5494061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2"/>
            <p:cNvSpPr/>
            <p:nvPr/>
          </p:nvSpPr>
          <p:spPr>
            <a:xfrm>
              <a:off x="5816578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3"/>
            <p:cNvSpPr/>
            <p:nvPr/>
          </p:nvSpPr>
          <p:spPr>
            <a:xfrm>
              <a:off x="6144469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4"/>
            <p:cNvSpPr/>
            <p:nvPr/>
          </p:nvSpPr>
          <p:spPr>
            <a:xfrm>
              <a:off x="6472360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85"/>
            <p:cNvSpPr/>
            <p:nvPr/>
          </p:nvSpPr>
          <p:spPr>
            <a:xfrm>
              <a:off x="6800251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86"/>
            <p:cNvSpPr/>
            <p:nvPr/>
          </p:nvSpPr>
          <p:spPr>
            <a:xfrm>
              <a:off x="7128143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tx87"/>
            <p:cNvSpPr/>
            <p:nvPr/>
          </p:nvSpPr>
          <p:spPr>
            <a:xfrm>
              <a:off x="5412742" y="3158870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5728471" y="3160358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6063119" y="3136129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6370651" y="3158751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6715509" y="3162323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7" name="tx92"/>
            <p:cNvSpPr/>
            <p:nvPr/>
          </p:nvSpPr>
          <p:spPr>
            <a:xfrm>
              <a:off x="7029857" y="3160358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6185444" y="3420885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5729821" y="1070964"/>
              <a:ext cx="995928" cy="1353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VAREJISTA</a:t>
              </a:r>
            </a:p>
          </p:txBody>
        </p:sp>
        <p:sp>
          <p:nvSpPr>
            <p:cNvPr id="100" name="rc95"/>
            <p:cNvSpPr/>
            <p:nvPr/>
          </p:nvSpPr>
          <p:spPr>
            <a:xfrm>
              <a:off x="7287767" y="1005840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pl96"/>
            <p:cNvSpPr/>
            <p:nvPr/>
          </p:nvSpPr>
          <p:spPr>
            <a:xfrm>
              <a:off x="7724965" y="2822840"/>
              <a:ext cx="1824933" cy="0"/>
            </a:xfrm>
            <a:custGeom>
              <a:avLst/>
              <a:gdLst/>
              <a:ahLst/>
              <a:cxnLst/>
              <a:rect l="0" t="0" r="0" b="0"/>
              <a:pathLst>
                <a:path w="1824933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97"/>
            <p:cNvSpPr/>
            <p:nvPr/>
          </p:nvSpPr>
          <p:spPr>
            <a:xfrm>
              <a:off x="7724965" y="2499145"/>
              <a:ext cx="1824933" cy="0"/>
            </a:xfrm>
            <a:custGeom>
              <a:avLst/>
              <a:gdLst/>
              <a:ahLst/>
              <a:cxnLst/>
              <a:rect l="0" t="0" r="0" b="0"/>
              <a:pathLst>
                <a:path w="1824933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98"/>
            <p:cNvSpPr/>
            <p:nvPr/>
          </p:nvSpPr>
          <p:spPr>
            <a:xfrm>
              <a:off x="7724965" y="2175449"/>
              <a:ext cx="1824933" cy="0"/>
            </a:xfrm>
            <a:custGeom>
              <a:avLst/>
              <a:gdLst/>
              <a:ahLst/>
              <a:cxnLst/>
              <a:rect l="0" t="0" r="0" b="0"/>
              <a:pathLst>
                <a:path w="1824933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99"/>
            <p:cNvSpPr/>
            <p:nvPr/>
          </p:nvSpPr>
          <p:spPr>
            <a:xfrm>
              <a:off x="7724965" y="1851753"/>
              <a:ext cx="1824933" cy="0"/>
            </a:xfrm>
            <a:custGeom>
              <a:avLst/>
              <a:gdLst/>
              <a:ahLst/>
              <a:cxnLst/>
              <a:rect l="0" t="0" r="0" b="0"/>
              <a:pathLst>
                <a:path w="1824933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0"/>
            <p:cNvSpPr/>
            <p:nvPr/>
          </p:nvSpPr>
          <p:spPr>
            <a:xfrm>
              <a:off x="7724965" y="1528057"/>
              <a:ext cx="1824933" cy="0"/>
            </a:xfrm>
            <a:custGeom>
              <a:avLst/>
              <a:gdLst/>
              <a:ahLst/>
              <a:cxnLst/>
              <a:rect l="0" t="0" r="0" b="0"/>
              <a:pathLst>
                <a:path w="1824933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1"/>
            <p:cNvSpPr/>
            <p:nvPr/>
          </p:nvSpPr>
          <p:spPr>
            <a:xfrm>
              <a:off x="7807917" y="1454799"/>
              <a:ext cx="1659030" cy="1563261"/>
            </a:xfrm>
            <a:custGeom>
              <a:avLst/>
              <a:gdLst/>
              <a:ahLst/>
              <a:cxnLst/>
              <a:rect l="0" t="0" r="0" b="0"/>
              <a:pathLst>
                <a:path w="1659030" h="1563261">
                  <a:moveTo>
                    <a:pt x="0" y="1563261"/>
                  </a:moveTo>
                  <a:lnTo>
                    <a:pt x="153522" y="1428295"/>
                  </a:lnTo>
                  <a:lnTo>
                    <a:pt x="297139" y="1312529"/>
                  </a:lnTo>
                  <a:lnTo>
                    <a:pt x="450661" y="1165849"/>
                  </a:lnTo>
                  <a:lnTo>
                    <a:pt x="599231" y="1028585"/>
                  </a:lnTo>
                  <a:lnTo>
                    <a:pt x="752753" y="895695"/>
                  </a:lnTo>
                  <a:lnTo>
                    <a:pt x="901323" y="748296"/>
                  </a:lnTo>
                  <a:lnTo>
                    <a:pt x="1054846" y="605748"/>
                  </a:lnTo>
                  <a:lnTo>
                    <a:pt x="1208368" y="450278"/>
                  </a:lnTo>
                  <a:lnTo>
                    <a:pt x="1356938" y="297417"/>
                  </a:lnTo>
                  <a:lnTo>
                    <a:pt x="1510460" y="162035"/>
                  </a:lnTo>
                  <a:lnTo>
                    <a:pt x="1659030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2"/>
            <p:cNvSpPr/>
            <p:nvPr/>
          </p:nvSpPr>
          <p:spPr>
            <a:xfrm>
              <a:off x="7807917" y="2213177"/>
              <a:ext cx="752753" cy="784191"/>
            </a:xfrm>
            <a:custGeom>
              <a:avLst/>
              <a:gdLst/>
              <a:ahLst/>
              <a:cxnLst/>
              <a:rect l="0" t="0" r="0" b="0"/>
              <a:pathLst>
                <a:path w="752753" h="784191">
                  <a:moveTo>
                    <a:pt x="0" y="784191"/>
                  </a:moveTo>
                  <a:lnTo>
                    <a:pt x="153522" y="647486"/>
                  </a:lnTo>
                  <a:lnTo>
                    <a:pt x="297139" y="503830"/>
                  </a:lnTo>
                  <a:lnTo>
                    <a:pt x="450661" y="349691"/>
                  </a:lnTo>
                  <a:lnTo>
                    <a:pt x="599231" y="165882"/>
                  </a:lnTo>
                  <a:lnTo>
                    <a:pt x="752753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3"/>
            <p:cNvSpPr/>
            <p:nvPr/>
          </p:nvSpPr>
          <p:spPr>
            <a:xfrm>
              <a:off x="7807917" y="1396139"/>
              <a:ext cx="1659030" cy="1601004"/>
            </a:xfrm>
            <a:custGeom>
              <a:avLst/>
              <a:gdLst/>
              <a:ahLst/>
              <a:cxnLst/>
              <a:rect l="0" t="0" r="0" b="0"/>
              <a:pathLst>
                <a:path w="1659030" h="1601004">
                  <a:moveTo>
                    <a:pt x="0" y="1601004"/>
                  </a:moveTo>
                  <a:lnTo>
                    <a:pt x="153522" y="1463806"/>
                  </a:lnTo>
                  <a:lnTo>
                    <a:pt x="297139" y="1327664"/>
                  </a:lnTo>
                  <a:lnTo>
                    <a:pt x="450661" y="1178900"/>
                  </a:lnTo>
                  <a:lnTo>
                    <a:pt x="599231" y="1041294"/>
                  </a:lnTo>
                  <a:lnTo>
                    <a:pt x="752753" y="893679"/>
                  </a:lnTo>
                  <a:lnTo>
                    <a:pt x="901323" y="744252"/>
                  </a:lnTo>
                  <a:lnTo>
                    <a:pt x="1054846" y="596819"/>
                  </a:lnTo>
                  <a:lnTo>
                    <a:pt x="1208368" y="444866"/>
                  </a:lnTo>
                  <a:lnTo>
                    <a:pt x="1356938" y="295560"/>
                  </a:lnTo>
                  <a:lnTo>
                    <a:pt x="1510460" y="150561"/>
                  </a:lnTo>
                  <a:lnTo>
                    <a:pt x="1659030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tx104"/>
            <p:cNvSpPr/>
            <p:nvPr/>
          </p:nvSpPr>
          <p:spPr>
            <a:xfrm>
              <a:off x="7357357" y="2777359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10" name="tx105"/>
            <p:cNvSpPr/>
            <p:nvPr/>
          </p:nvSpPr>
          <p:spPr>
            <a:xfrm>
              <a:off x="7357357" y="2453663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111" name="tx106"/>
            <p:cNvSpPr/>
            <p:nvPr/>
          </p:nvSpPr>
          <p:spPr>
            <a:xfrm>
              <a:off x="7357357" y="2129907"/>
              <a:ext cx="304978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112" name="tx107"/>
            <p:cNvSpPr/>
            <p:nvPr/>
          </p:nvSpPr>
          <p:spPr>
            <a:xfrm>
              <a:off x="7357357" y="1806271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113" name="tx108"/>
            <p:cNvSpPr/>
            <p:nvPr/>
          </p:nvSpPr>
          <p:spPr>
            <a:xfrm>
              <a:off x="7357357" y="1482575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14" name="pl109"/>
            <p:cNvSpPr/>
            <p:nvPr/>
          </p:nvSpPr>
          <p:spPr>
            <a:xfrm>
              <a:off x="7690171" y="28228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0"/>
            <p:cNvSpPr/>
            <p:nvPr/>
          </p:nvSpPr>
          <p:spPr>
            <a:xfrm>
              <a:off x="7690171" y="249914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111"/>
            <p:cNvSpPr/>
            <p:nvPr/>
          </p:nvSpPr>
          <p:spPr>
            <a:xfrm>
              <a:off x="7690171" y="217544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112"/>
            <p:cNvSpPr/>
            <p:nvPr/>
          </p:nvSpPr>
          <p:spPr>
            <a:xfrm>
              <a:off x="7690171" y="185175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3"/>
            <p:cNvSpPr/>
            <p:nvPr/>
          </p:nvSpPr>
          <p:spPr>
            <a:xfrm>
              <a:off x="7690171" y="15280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4"/>
            <p:cNvSpPr/>
            <p:nvPr/>
          </p:nvSpPr>
          <p:spPr>
            <a:xfrm>
              <a:off x="7961439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l115"/>
            <p:cNvSpPr/>
            <p:nvPr/>
          </p:nvSpPr>
          <p:spPr>
            <a:xfrm>
              <a:off x="8258579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16"/>
            <p:cNvSpPr/>
            <p:nvPr/>
          </p:nvSpPr>
          <p:spPr>
            <a:xfrm>
              <a:off x="8560671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l117"/>
            <p:cNvSpPr/>
            <p:nvPr/>
          </p:nvSpPr>
          <p:spPr>
            <a:xfrm>
              <a:off x="8862763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118"/>
            <p:cNvSpPr/>
            <p:nvPr/>
          </p:nvSpPr>
          <p:spPr>
            <a:xfrm>
              <a:off x="9164855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l119"/>
            <p:cNvSpPr/>
            <p:nvPr/>
          </p:nvSpPr>
          <p:spPr>
            <a:xfrm>
              <a:off x="9466947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tx120"/>
            <p:cNvSpPr/>
            <p:nvPr/>
          </p:nvSpPr>
          <p:spPr>
            <a:xfrm>
              <a:off x="7880119" y="3158870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8170472" y="3160358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479321" y="3136129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8" name="tx123"/>
            <p:cNvSpPr/>
            <p:nvPr/>
          </p:nvSpPr>
          <p:spPr>
            <a:xfrm>
              <a:off x="8761054" y="3158751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9080112" y="3162323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9368661" y="3160358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595090" y="3420885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32" name="tx127"/>
            <p:cNvSpPr/>
            <p:nvPr/>
          </p:nvSpPr>
          <p:spPr>
            <a:xfrm>
              <a:off x="7941452" y="1009170"/>
              <a:ext cx="1391959" cy="197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133" name="rc128"/>
            <p:cNvSpPr/>
            <p:nvPr/>
          </p:nvSpPr>
          <p:spPr>
            <a:xfrm>
              <a:off x="9619488" y="1005840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4" name="pl129"/>
            <p:cNvSpPr/>
            <p:nvPr/>
          </p:nvSpPr>
          <p:spPr>
            <a:xfrm>
              <a:off x="10056685" y="2679903"/>
              <a:ext cx="1824933" cy="0"/>
            </a:xfrm>
            <a:custGeom>
              <a:avLst/>
              <a:gdLst/>
              <a:ahLst/>
              <a:cxnLst/>
              <a:rect l="0" t="0" r="0" b="0"/>
              <a:pathLst>
                <a:path w="1824933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l130"/>
            <p:cNvSpPr/>
            <p:nvPr/>
          </p:nvSpPr>
          <p:spPr>
            <a:xfrm>
              <a:off x="10056685" y="2257233"/>
              <a:ext cx="1824933" cy="0"/>
            </a:xfrm>
            <a:custGeom>
              <a:avLst/>
              <a:gdLst/>
              <a:ahLst/>
              <a:cxnLst/>
              <a:rect l="0" t="0" r="0" b="0"/>
              <a:pathLst>
                <a:path w="1824933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l131"/>
            <p:cNvSpPr/>
            <p:nvPr/>
          </p:nvSpPr>
          <p:spPr>
            <a:xfrm>
              <a:off x="10056685" y="1834563"/>
              <a:ext cx="1824933" cy="0"/>
            </a:xfrm>
            <a:custGeom>
              <a:avLst/>
              <a:gdLst/>
              <a:ahLst/>
              <a:cxnLst/>
              <a:rect l="0" t="0" r="0" b="0"/>
              <a:pathLst>
                <a:path w="1824933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l132"/>
            <p:cNvSpPr/>
            <p:nvPr/>
          </p:nvSpPr>
          <p:spPr>
            <a:xfrm>
              <a:off x="10056685" y="1411893"/>
              <a:ext cx="1824933" cy="0"/>
            </a:xfrm>
            <a:custGeom>
              <a:avLst/>
              <a:gdLst/>
              <a:ahLst/>
              <a:cxnLst/>
              <a:rect l="0" t="0" r="0" b="0"/>
              <a:pathLst>
                <a:path w="1824933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l133"/>
            <p:cNvSpPr/>
            <p:nvPr/>
          </p:nvSpPr>
          <p:spPr>
            <a:xfrm>
              <a:off x="10139637" y="1964169"/>
              <a:ext cx="1659030" cy="1053892"/>
            </a:xfrm>
            <a:custGeom>
              <a:avLst/>
              <a:gdLst/>
              <a:ahLst/>
              <a:cxnLst/>
              <a:rect l="0" t="0" r="0" b="0"/>
              <a:pathLst>
                <a:path w="1659030" h="1053892">
                  <a:moveTo>
                    <a:pt x="0" y="1053892"/>
                  </a:moveTo>
                  <a:lnTo>
                    <a:pt x="153522" y="968155"/>
                  </a:lnTo>
                  <a:lnTo>
                    <a:pt x="297139" y="887030"/>
                  </a:lnTo>
                  <a:lnTo>
                    <a:pt x="450661" y="786653"/>
                  </a:lnTo>
                  <a:lnTo>
                    <a:pt x="599231" y="681597"/>
                  </a:lnTo>
                  <a:lnTo>
                    <a:pt x="752753" y="598347"/>
                  </a:lnTo>
                  <a:lnTo>
                    <a:pt x="901323" y="514874"/>
                  </a:lnTo>
                  <a:lnTo>
                    <a:pt x="1054846" y="431771"/>
                  </a:lnTo>
                  <a:lnTo>
                    <a:pt x="1208368" y="332576"/>
                  </a:lnTo>
                  <a:lnTo>
                    <a:pt x="1356938" y="232047"/>
                  </a:lnTo>
                  <a:lnTo>
                    <a:pt x="1510460" y="120164"/>
                  </a:lnTo>
                  <a:lnTo>
                    <a:pt x="1659030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l134"/>
            <p:cNvSpPr/>
            <p:nvPr/>
          </p:nvSpPr>
          <p:spPr>
            <a:xfrm>
              <a:off x="10139637" y="2438653"/>
              <a:ext cx="752753" cy="555082"/>
            </a:xfrm>
            <a:custGeom>
              <a:avLst/>
              <a:gdLst/>
              <a:ahLst/>
              <a:cxnLst/>
              <a:rect l="0" t="0" r="0" b="0"/>
              <a:pathLst>
                <a:path w="752753" h="555082">
                  <a:moveTo>
                    <a:pt x="0" y="555082"/>
                  </a:moveTo>
                  <a:lnTo>
                    <a:pt x="153522" y="447572"/>
                  </a:lnTo>
                  <a:lnTo>
                    <a:pt x="297139" y="365987"/>
                  </a:lnTo>
                  <a:lnTo>
                    <a:pt x="450661" y="257546"/>
                  </a:lnTo>
                  <a:lnTo>
                    <a:pt x="599231" y="136951"/>
                  </a:lnTo>
                  <a:lnTo>
                    <a:pt x="752753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l135"/>
            <p:cNvSpPr/>
            <p:nvPr/>
          </p:nvSpPr>
          <p:spPr>
            <a:xfrm>
              <a:off x="10139637" y="1396139"/>
              <a:ext cx="1659030" cy="1565787"/>
            </a:xfrm>
            <a:custGeom>
              <a:avLst/>
              <a:gdLst/>
              <a:ahLst/>
              <a:cxnLst/>
              <a:rect l="0" t="0" r="0" b="0"/>
              <a:pathLst>
                <a:path w="1659030" h="1565787">
                  <a:moveTo>
                    <a:pt x="0" y="1565787"/>
                  </a:moveTo>
                  <a:lnTo>
                    <a:pt x="153522" y="1428345"/>
                  </a:lnTo>
                  <a:lnTo>
                    <a:pt x="297139" y="1290189"/>
                  </a:lnTo>
                  <a:lnTo>
                    <a:pt x="450661" y="1149988"/>
                  </a:lnTo>
                  <a:lnTo>
                    <a:pt x="599231" y="1007746"/>
                  </a:lnTo>
                  <a:lnTo>
                    <a:pt x="752753" y="864295"/>
                  </a:lnTo>
                  <a:lnTo>
                    <a:pt x="901323" y="724076"/>
                  </a:lnTo>
                  <a:lnTo>
                    <a:pt x="1054846" y="583516"/>
                  </a:lnTo>
                  <a:lnTo>
                    <a:pt x="1208368" y="444247"/>
                  </a:lnTo>
                  <a:lnTo>
                    <a:pt x="1356938" y="300816"/>
                  </a:lnTo>
                  <a:lnTo>
                    <a:pt x="1510460" y="151710"/>
                  </a:lnTo>
                  <a:lnTo>
                    <a:pt x="1659030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tx136"/>
            <p:cNvSpPr/>
            <p:nvPr/>
          </p:nvSpPr>
          <p:spPr>
            <a:xfrm>
              <a:off x="9689077" y="2634421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9743250" y="2211751"/>
              <a:ext cx="25080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1.0B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9743250" y="1789081"/>
              <a:ext cx="25080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1.5B</a:t>
              </a:r>
            </a:p>
          </p:txBody>
        </p:sp>
        <p:sp>
          <p:nvSpPr>
            <p:cNvPr id="144" name="tx139"/>
            <p:cNvSpPr/>
            <p:nvPr/>
          </p:nvSpPr>
          <p:spPr>
            <a:xfrm>
              <a:off x="9743250" y="1366411"/>
              <a:ext cx="25080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2.0B</a:t>
              </a:r>
            </a:p>
          </p:txBody>
        </p:sp>
        <p:sp>
          <p:nvSpPr>
            <p:cNvPr id="145" name="pl140"/>
            <p:cNvSpPr/>
            <p:nvPr/>
          </p:nvSpPr>
          <p:spPr>
            <a:xfrm>
              <a:off x="10021891" y="267990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l141"/>
            <p:cNvSpPr/>
            <p:nvPr/>
          </p:nvSpPr>
          <p:spPr>
            <a:xfrm>
              <a:off x="10021891" y="225723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l142"/>
            <p:cNvSpPr/>
            <p:nvPr/>
          </p:nvSpPr>
          <p:spPr>
            <a:xfrm>
              <a:off x="10021891" y="183456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l143"/>
            <p:cNvSpPr/>
            <p:nvPr/>
          </p:nvSpPr>
          <p:spPr>
            <a:xfrm>
              <a:off x="10021891" y="141189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l144"/>
            <p:cNvSpPr/>
            <p:nvPr/>
          </p:nvSpPr>
          <p:spPr>
            <a:xfrm>
              <a:off x="10293159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l145"/>
            <p:cNvSpPr/>
            <p:nvPr/>
          </p:nvSpPr>
          <p:spPr>
            <a:xfrm>
              <a:off x="10590299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l146"/>
            <p:cNvSpPr/>
            <p:nvPr/>
          </p:nvSpPr>
          <p:spPr>
            <a:xfrm>
              <a:off x="10892391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l147"/>
            <p:cNvSpPr/>
            <p:nvPr/>
          </p:nvSpPr>
          <p:spPr>
            <a:xfrm>
              <a:off x="11194483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l148"/>
            <p:cNvSpPr/>
            <p:nvPr/>
          </p:nvSpPr>
          <p:spPr>
            <a:xfrm>
              <a:off x="11496575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l149"/>
            <p:cNvSpPr/>
            <p:nvPr/>
          </p:nvSpPr>
          <p:spPr>
            <a:xfrm>
              <a:off x="11798667" y="309915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tx150"/>
            <p:cNvSpPr/>
            <p:nvPr/>
          </p:nvSpPr>
          <p:spPr>
            <a:xfrm>
              <a:off x="10211839" y="3158870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56" name="tx151"/>
            <p:cNvSpPr/>
            <p:nvPr/>
          </p:nvSpPr>
          <p:spPr>
            <a:xfrm>
              <a:off x="10502192" y="3160358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57" name="tx152"/>
            <p:cNvSpPr/>
            <p:nvPr/>
          </p:nvSpPr>
          <p:spPr>
            <a:xfrm>
              <a:off x="10811041" y="3136129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58" name="tx153"/>
            <p:cNvSpPr/>
            <p:nvPr/>
          </p:nvSpPr>
          <p:spPr>
            <a:xfrm>
              <a:off x="11092774" y="3158751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59" name="tx154"/>
            <p:cNvSpPr/>
            <p:nvPr/>
          </p:nvSpPr>
          <p:spPr>
            <a:xfrm>
              <a:off x="11411832" y="3162323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60" name="tx155"/>
            <p:cNvSpPr/>
            <p:nvPr/>
          </p:nvSpPr>
          <p:spPr>
            <a:xfrm>
              <a:off x="11700381" y="3160358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61" name="tx156"/>
            <p:cNvSpPr/>
            <p:nvPr/>
          </p:nvSpPr>
          <p:spPr>
            <a:xfrm>
              <a:off x="10926810" y="3420885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62" name="tx157"/>
            <p:cNvSpPr/>
            <p:nvPr/>
          </p:nvSpPr>
          <p:spPr>
            <a:xfrm>
              <a:off x="10085024" y="1040156"/>
              <a:ext cx="1768256" cy="1661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163" name="rc158"/>
            <p:cNvSpPr/>
            <p:nvPr/>
          </p:nvSpPr>
          <p:spPr>
            <a:xfrm>
              <a:off x="292608" y="3524002"/>
              <a:ext cx="233172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4" name="pl159"/>
            <p:cNvSpPr/>
            <p:nvPr/>
          </p:nvSpPr>
          <p:spPr>
            <a:xfrm>
              <a:off x="907219" y="5605831"/>
              <a:ext cx="1647519" cy="0"/>
            </a:xfrm>
            <a:custGeom>
              <a:avLst/>
              <a:gdLst/>
              <a:ahLst/>
              <a:cxnLst/>
              <a:rect l="0" t="0" r="0" b="0"/>
              <a:pathLst>
                <a:path w="1647519">
                  <a:moveTo>
                    <a:pt x="0" y="0"/>
                  </a:moveTo>
                  <a:lnTo>
                    <a:pt x="1647519" y="0"/>
                  </a:lnTo>
                  <a:lnTo>
                    <a:pt x="16475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l160"/>
            <p:cNvSpPr/>
            <p:nvPr/>
          </p:nvSpPr>
          <p:spPr>
            <a:xfrm>
              <a:off x="907219" y="5004477"/>
              <a:ext cx="1647519" cy="0"/>
            </a:xfrm>
            <a:custGeom>
              <a:avLst/>
              <a:gdLst/>
              <a:ahLst/>
              <a:cxnLst/>
              <a:rect l="0" t="0" r="0" b="0"/>
              <a:pathLst>
                <a:path w="1647519">
                  <a:moveTo>
                    <a:pt x="0" y="0"/>
                  </a:moveTo>
                  <a:lnTo>
                    <a:pt x="1647519" y="0"/>
                  </a:lnTo>
                  <a:lnTo>
                    <a:pt x="16475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l161"/>
            <p:cNvSpPr/>
            <p:nvPr/>
          </p:nvSpPr>
          <p:spPr>
            <a:xfrm>
              <a:off x="907219" y="4403124"/>
              <a:ext cx="1647519" cy="0"/>
            </a:xfrm>
            <a:custGeom>
              <a:avLst/>
              <a:gdLst/>
              <a:ahLst/>
              <a:cxnLst/>
              <a:rect l="0" t="0" r="0" b="0"/>
              <a:pathLst>
                <a:path w="1647519">
                  <a:moveTo>
                    <a:pt x="0" y="0"/>
                  </a:moveTo>
                  <a:lnTo>
                    <a:pt x="1647519" y="0"/>
                  </a:lnTo>
                  <a:lnTo>
                    <a:pt x="1647519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l162"/>
            <p:cNvSpPr/>
            <p:nvPr/>
          </p:nvSpPr>
          <p:spPr>
            <a:xfrm>
              <a:off x="982106" y="3914302"/>
              <a:ext cx="1497745" cy="1557076"/>
            </a:xfrm>
            <a:custGeom>
              <a:avLst/>
              <a:gdLst/>
              <a:ahLst/>
              <a:cxnLst/>
              <a:rect l="0" t="0" r="0" b="0"/>
              <a:pathLst>
                <a:path w="1497745" h="1557076">
                  <a:moveTo>
                    <a:pt x="0" y="1557076"/>
                  </a:moveTo>
                  <a:lnTo>
                    <a:pt x="138597" y="1417961"/>
                  </a:lnTo>
                  <a:lnTo>
                    <a:pt x="268252" y="1284449"/>
                  </a:lnTo>
                  <a:lnTo>
                    <a:pt x="406850" y="1156075"/>
                  </a:lnTo>
                  <a:lnTo>
                    <a:pt x="540976" y="1012805"/>
                  </a:lnTo>
                  <a:lnTo>
                    <a:pt x="679573" y="862370"/>
                  </a:lnTo>
                  <a:lnTo>
                    <a:pt x="813700" y="698934"/>
                  </a:lnTo>
                  <a:lnTo>
                    <a:pt x="952297" y="527059"/>
                  </a:lnTo>
                  <a:lnTo>
                    <a:pt x="1090894" y="377832"/>
                  </a:lnTo>
                  <a:lnTo>
                    <a:pt x="1225021" y="238030"/>
                  </a:lnTo>
                  <a:lnTo>
                    <a:pt x="1363618" y="113977"/>
                  </a:lnTo>
                  <a:lnTo>
                    <a:pt x="1497745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l163"/>
            <p:cNvSpPr/>
            <p:nvPr/>
          </p:nvSpPr>
          <p:spPr>
            <a:xfrm>
              <a:off x="982106" y="4857931"/>
              <a:ext cx="679573" cy="621457"/>
            </a:xfrm>
            <a:custGeom>
              <a:avLst/>
              <a:gdLst/>
              <a:ahLst/>
              <a:cxnLst/>
              <a:rect l="0" t="0" r="0" b="0"/>
              <a:pathLst>
                <a:path w="679573" h="621457">
                  <a:moveTo>
                    <a:pt x="0" y="621457"/>
                  </a:moveTo>
                  <a:lnTo>
                    <a:pt x="138597" y="501619"/>
                  </a:lnTo>
                  <a:lnTo>
                    <a:pt x="268252" y="399585"/>
                  </a:lnTo>
                  <a:lnTo>
                    <a:pt x="406850" y="291286"/>
                  </a:lnTo>
                  <a:lnTo>
                    <a:pt x="540976" y="147318"/>
                  </a:lnTo>
                  <a:lnTo>
                    <a:pt x="679573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l164"/>
            <p:cNvSpPr/>
            <p:nvPr/>
          </p:nvSpPr>
          <p:spPr>
            <a:xfrm>
              <a:off x="982106" y="4711773"/>
              <a:ext cx="1497745" cy="824450"/>
            </a:xfrm>
            <a:custGeom>
              <a:avLst/>
              <a:gdLst/>
              <a:ahLst/>
              <a:cxnLst/>
              <a:rect l="0" t="0" r="0" b="0"/>
              <a:pathLst>
                <a:path w="1497745" h="824450">
                  <a:moveTo>
                    <a:pt x="0" y="824450"/>
                  </a:moveTo>
                  <a:lnTo>
                    <a:pt x="138597" y="760232"/>
                  </a:lnTo>
                  <a:lnTo>
                    <a:pt x="268252" y="688149"/>
                  </a:lnTo>
                  <a:lnTo>
                    <a:pt x="406850" y="618370"/>
                  </a:lnTo>
                  <a:lnTo>
                    <a:pt x="540976" y="540009"/>
                  </a:lnTo>
                  <a:lnTo>
                    <a:pt x="679573" y="463166"/>
                  </a:lnTo>
                  <a:lnTo>
                    <a:pt x="813700" y="382668"/>
                  </a:lnTo>
                  <a:lnTo>
                    <a:pt x="952297" y="300521"/>
                  </a:lnTo>
                  <a:lnTo>
                    <a:pt x="1090894" y="218010"/>
                  </a:lnTo>
                  <a:lnTo>
                    <a:pt x="1225021" y="140554"/>
                  </a:lnTo>
                  <a:lnTo>
                    <a:pt x="1363618" y="68966"/>
                  </a:lnTo>
                  <a:lnTo>
                    <a:pt x="1497745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tx165"/>
            <p:cNvSpPr/>
            <p:nvPr/>
          </p:nvSpPr>
          <p:spPr>
            <a:xfrm>
              <a:off x="776783" y="5560349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1" name="tx166"/>
            <p:cNvSpPr/>
            <p:nvPr/>
          </p:nvSpPr>
          <p:spPr>
            <a:xfrm>
              <a:off x="607416" y="4958996"/>
              <a:ext cx="237172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50M</a:t>
              </a:r>
            </a:p>
          </p:txBody>
        </p:sp>
        <p:sp>
          <p:nvSpPr>
            <p:cNvPr id="172" name="tx167"/>
            <p:cNvSpPr/>
            <p:nvPr/>
          </p:nvSpPr>
          <p:spPr>
            <a:xfrm>
              <a:off x="539610" y="4357642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73" name="pl168"/>
            <p:cNvSpPr/>
            <p:nvPr/>
          </p:nvSpPr>
          <p:spPr>
            <a:xfrm>
              <a:off x="872424" y="560583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l169"/>
            <p:cNvSpPr/>
            <p:nvPr/>
          </p:nvSpPr>
          <p:spPr>
            <a:xfrm>
              <a:off x="872424" y="500447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l170"/>
            <p:cNvSpPr/>
            <p:nvPr/>
          </p:nvSpPr>
          <p:spPr>
            <a:xfrm>
              <a:off x="872424" y="440312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l171"/>
            <p:cNvSpPr/>
            <p:nvPr/>
          </p:nvSpPr>
          <p:spPr>
            <a:xfrm>
              <a:off x="1120703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l172"/>
            <p:cNvSpPr/>
            <p:nvPr/>
          </p:nvSpPr>
          <p:spPr>
            <a:xfrm>
              <a:off x="1388956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l173"/>
            <p:cNvSpPr/>
            <p:nvPr/>
          </p:nvSpPr>
          <p:spPr>
            <a:xfrm>
              <a:off x="1661680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l174"/>
            <p:cNvSpPr/>
            <p:nvPr/>
          </p:nvSpPr>
          <p:spPr>
            <a:xfrm>
              <a:off x="1934404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l175"/>
            <p:cNvSpPr/>
            <p:nvPr/>
          </p:nvSpPr>
          <p:spPr>
            <a:xfrm>
              <a:off x="2207127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l176"/>
            <p:cNvSpPr/>
            <p:nvPr/>
          </p:nvSpPr>
          <p:spPr>
            <a:xfrm>
              <a:off x="2479851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tx177"/>
            <p:cNvSpPr/>
            <p:nvPr/>
          </p:nvSpPr>
          <p:spPr>
            <a:xfrm>
              <a:off x="1039384" y="5677033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83" name="tx178"/>
            <p:cNvSpPr/>
            <p:nvPr/>
          </p:nvSpPr>
          <p:spPr>
            <a:xfrm>
              <a:off x="1300850" y="5678521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84" name="tx179"/>
            <p:cNvSpPr/>
            <p:nvPr/>
          </p:nvSpPr>
          <p:spPr>
            <a:xfrm>
              <a:off x="1580331" y="5654292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85" name="tx180"/>
            <p:cNvSpPr/>
            <p:nvPr/>
          </p:nvSpPr>
          <p:spPr>
            <a:xfrm>
              <a:off x="1832695" y="5676914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86" name="tx181"/>
            <p:cNvSpPr/>
            <p:nvPr/>
          </p:nvSpPr>
          <p:spPr>
            <a:xfrm>
              <a:off x="2122385" y="5680486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87" name="tx182"/>
            <p:cNvSpPr/>
            <p:nvPr/>
          </p:nvSpPr>
          <p:spPr>
            <a:xfrm>
              <a:off x="2381565" y="5678521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88" name="tx183"/>
            <p:cNvSpPr/>
            <p:nvPr/>
          </p:nvSpPr>
          <p:spPr>
            <a:xfrm>
              <a:off x="1688637" y="593904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89" name="tx184"/>
            <p:cNvSpPr/>
            <p:nvPr/>
          </p:nvSpPr>
          <p:spPr>
            <a:xfrm rot="-5400000">
              <a:off x="-375023" y="4649658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90" name="tx185"/>
            <p:cNvSpPr/>
            <p:nvPr/>
          </p:nvSpPr>
          <p:spPr>
            <a:xfrm>
              <a:off x="796130" y="3558319"/>
              <a:ext cx="1869697" cy="1661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EXT. MIN. OU FÓSSIL</a:t>
              </a:r>
            </a:p>
          </p:txBody>
        </p:sp>
        <p:sp>
          <p:nvSpPr>
            <p:cNvPr id="191" name="rc186"/>
            <p:cNvSpPr/>
            <p:nvPr/>
          </p:nvSpPr>
          <p:spPr>
            <a:xfrm>
              <a:off x="2624328" y="3524002"/>
              <a:ext cx="233172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2" name="pl187"/>
            <p:cNvSpPr/>
            <p:nvPr/>
          </p:nvSpPr>
          <p:spPr>
            <a:xfrm>
              <a:off x="2905672" y="5332177"/>
              <a:ext cx="1980785" cy="0"/>
            </a:xfrm>
            <a:custGeom>
              <a:avLst/>
              <a:gdLst/>
              <a:ahLst/>
              <a:cxnLst/>
              <a:rect l="0" t="0" r="0" b="0"/>
              <a:pathLst>
                <a:path w="1980785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l188"/>
            <p:cNvSpPr/>
            <p:nvPr/>
          </p:nvSpPr>
          <p:spPr>
            <a:xfrm>
              <a:off x="2905672" y="4985793"/>
              <a:ext cx="1980785" cy="0"/>
            </a:xfrm>
            <a:custGeom>
              <a:avLst/>
              <a:gdLst/>
              <a:ahLst/>
              <a:cxnLst/>
              <a:rect l="0" t="0" r="0" b="0"/>
              <a:pathLst>
                <a:path w="1980785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l189"/>
            <p:cNvSpPr/>
            <p:nvPr/>
          </p:nvSpPr>
          <p:spPr>
            <a:xfrm>
              <a:off x="2905672" y="4639408"/>
              <a:ext cx="1980785" cy="0"/>
            </a:xfrm>
            <a:custGeom>
              <a:avLst/>
              <a:gdLst/>
              <a:ahLst/>
              <a:cxnLst/>
              <a:rect l="0" t="0" r="0" b="0"/>
              <a:pathLst>
                <a:path w="1980785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l190"/>
            <p:cNvSpPr/>
            <p:nvPr/>
          </p:nvSpPr>
          <p:spPr>
            <a:xfrm>
              <a:off x="2905672" y="4293023"/>
              <a:ext cx="1980785" cy="0"/>
            </a:xfrm>
            <a:custGeom>
              <a:avLst/>
              <a:gdLst/>
              <a:ahLst/>
              <a:cxnLst/>
              <a:rect l="0" t="0" r="0" b="0"/>
              <a:pathLst>
                <a:path w="1980785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l191"/>
            <p:cNvSpPr/>
            <p:nvPr/>
          </p:nvSpPr>
          <p:spPr>
            <a:xfrm>
              <a:off x="2905672" y="3946639"/>
              <a:ext cx="1980785" cy="0"/>
            </a:xfrm>
            <a:custGeom>
              <a:avLst/>
              <a:gdLst/>
              <a:ahLst/>
              <a:cxnLst/>
              <a:rect l="0" t="0" r="0" b="0"/>
              <a:pathLst>
                <a:path w="1980785">
                  <a:moveTo>
                    <a:pt x="0" y="0"/>
                  </a:moveTo>
                  <a:lnTo>
                    <a:pt x="1980785" y="0"/>
                  </a:lnTo>
                  <a:lnTo>
                    <a:pt x="19807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l192"/>
            <p:cNvSpPr/>
            <p:nvPr/>
          </p:nvSpPr>
          <p:spPr>
            <a:xfrm>
              <a:off x="2995708" y="3974826"/>
              <a:ext cx="1800714" cy="1561397"/>
            </a:xfrm>
            <a:custGeom>
              <a:avLst/>
              <a:gdLst/>
              <a:ahLst/>
              <a:cxnLst/>
              <a:rect l="0" t="0" r="0" b="0"/>
              <a:pathLst>
                <a:path w="1800714" h="1561397">
                  <a:moveTo>
                    <a:pt x="0" y="1561397"/>
                  </a:moveTo>
                  <a:lnTo>
                    <a:pt x="166633" y="1434104"/>
                  </a:lnTo>
                  <a:lnTo>
                    <a:pt x="322516" y="1311228"/>
                  </a:lnTo>
                  <a:lnTo>
                    <a:pt x="489149" y="1162921"/>
                  </a:lnTo>
                  <a:lnTo>
                    <a:pt x="650407" y="1029913"/>
                  </a:lnTo>
                  <a:lnTo>
                    <a:pt x="817040" y="891204"/>
                  </a:lnTo>
                  <a:lnTo>
                    <a:pt x="978298" y="749726"/>
                  </a:lnTo>
                  <a:lnTo>
                    <a:pt x="1144931" y="612621"/>
                  </a:lnTo>
                  <a:lnTo>
                    <a:pt x="1311565" y="459612"/>
                  </a:lnTo>
                  <a:lnTo>
                    <a:pt x="1472823" y="308958"/>
                  </a:lnTo>
                  <a:lnTo>
                    <a:pt x="1639456" y="156374"/>
                  </a:lnTo>
                  <a:lnTo>
                    <a:pt x="180071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l193"/>
            <p:cNvSpPr/>
            <p:nvPr/>
          </p:nvSpPr>
          <p:spPr>
            <a:xfrm>
              <a:off x="2995708" y="4752409"/>
              <a:ext cx="817040" cy="776131"/>
            </a:xfrm>
            <a:custGeom>
              <a:avLst/>
              <a:gdLst/>
              <a:ahLst/>
              <a:cxnLst/>
              <a:rect l="0" t="0" r="0" b="0"/>
              <a:pathLst>
                <a:path w="817040" h="776131">
                  <a:moveTo>
                    <a:pt x="0" y="776131"/>
                  </a:moveTo>
                  <a:lnTo>
                    <a:pt x="166633" y="633035"/>
                  </a:lnTo>
                  <a:lnTo>
                    <a:pt x="322516" y="494640"/>
                  </a:lnTo>
                  <a:lnTo>
                    <a:pt x="489149" y="322168"/>
                  </a:lnTo>
                  <a:lnTo>
                    <a:pt x="650407" y="167493"/>
                  </a:lnTo>
                  <a:lnTo>
                    <a:pt x="817040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l194"/>
            <p:cNvSpPr/>
            <p:nvPr/>
          </p:nvSpPr>
          <p:spPr>
            <a:xfrm>
              <a:off x="2995708" y="3914302"/>
              <a:ext cx="1800714" cy="1617728"/>
            </a:xfrm>
            <a:custGeom>
              <a:avLst/>
              <a:gdLst/>
              <a:ahLst/>
              <a:cxnLst/>
              <a:rect l="0" t="0" r="0" b="0"/>
              <a:pathLst>
                <a:path w="1800714" h="1617728">
                  <a:moveTo>
                    <a:pt x="0" y="1617728"/>
                  </a:moveTo>
                  <a:lnTo>
                    <a:pt x="166633" y="1478472"/>
                  </a:lnTo>
                  <a:lnTo>
                    <a:pt x="322516" y="1340910"/>
                  </a:lnTo>
                  <a:lnTo>
                    <a:pt x="489149" y="1195371"/>
                  </a:lnTo>
                  <a:lnTo>
                    <a:pt x="650407" y="1056256"/>
                  </a:lnTo>
                  <a:lnTo>
                    <a:pt x="817040" y="907513"/>
                  </a:lnTo>
                  <a:lnTo>
                    <a:pt x="978298" y="760336"/>
                  </a:lnTo>
                  <a:lnTo>
                    <a:pt x="1144931" y="611699"/>
                  </a:lnTo>
                  <a:lnTo>
                    <a:pt x="1311565" y="459241"/>
                  </a:lnTo>
                  <a:lnTo>
                    <a:pt x="1472823" y="307191"/>
                  </a:lnTo>
                  <a:lnTo>
                    <a:pt x="1639456" y="155249"/>
                  </a:lnTo>
                  <a:lnTo>
                    <a:pt x="180071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tx195"/>
            <p:cNvSpPr/>
            <p:nvPr/>
          </p:nvSpPr>
          <p:spPr>
            <a:xfrm>
              <a:off x="2693917" y="5288184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01" name="tx196"/>
            <p:cNvSpPr/>
            <p:nvPr/>
          </p:nvSpPr>
          <p:spPr>
            <a:xfrm>
              <a:off x="2693917" y="4941799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02" name="tx197"/>
            <p:cNvSpPr/>
            <p:nvPr/>
          </p:nvSpPr>
          <p:spPr>
            <a:xfrm>
              <a:off x="2693917" y="4593867"/>
              <a:ext cx="149125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03" name="tx198"/>
            <p:cNvSpPr/>
            <p:nvPr/>
          </p:nvSpPr>
          <p:spPr>
            <a:xfrm>
              <a:off x="2693917" y="4249387"/>
              <a:ext cx="149125" cy="87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04" name="tx199"/>
            <p:cNvSpPr/>
            <p:nvPr/>
          </p:nvSpPr>
          <p:spPr>
            <a:xfrm>
              <a:off x="2693917" y="3901514"/>
              <a:ext cx="149125" cy="887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205" name="pl200"/>
            <p:cNvSpPr/>
            <p:nvPr/>
          </p:nvSpPr>
          <p:spPr>
            <a:xfrm>
              <a:off x="2870878" y="533217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l201"/>
            <p:cNvSpPr/>
            <p:nvPr/>
          </p:nvSpPr>
          <p:spPr>
            <a:xfrm>
              <a:off x="2870878" y="498579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l202"/>
            <p:cNvSpPr/>
            <p:nvPr/>
          </p:nvSpPr>
          <p:spPr>
            <a:xfrm>
              <a:off x="2870878" y="46394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l203"/>
            <p:cNvSpPr/>
            <p:nvPr/>
          </p:nvSpPr>
          <p:spPr>
            <a:xfrm>
              <a:off x="2870878" y="429302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l204"/>
            <p:cNvSpPr/>
            <p:nvPr/>
          </p:nvSpPr>
          <p:spPr>
            <a:xfrm>
              <a:off x="2870878" y="394663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l205"/>
            <p:cNvSpPr/>
            <p:nvPr/>
          </p:nvSpPr>
          <p:spPr>
            <a:xfrm>
              <a:off x="3162341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l206"/>
            <p:cNvSpPr/>
            <p:nvPr/>
          </p:nvSpPr>
          <p:spPr>
            <a:xfrm>
              <a:off x="3484858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l207"/>
            <p:cNvSpPr/>
            <p:nvPr/>
          </p:nvSpPr>
          <p:spPr>
            <a:xfrm>
              <a:off x="3812749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l208"/>
            <p:cNvSpPr/>
            <p:nvPr/>
          </p:nvSpPr>
          <p:spPr>
            <a:xfrm>
              <a:off x="4140640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l209"/>
            <p:cNvSpPr/>
            <p:nvPr/>
          </p:nvSpPr>
          <p:spPr>
            <a:xfrm>
              <a:off x="4468531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l210"/>
            <p:cNvSpPr/>
            <p:nvPr/>
          </p:nvSpPr>
          <p:spPr>
            <a:xfrm>
              <a:off x="4796423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tx211"/>
            <p:cNvSpPr/>
            <p:nvPr/>
          </p:nvSpPr>
          <p:spPr>
            <a:xfrm>
              <a:off x="3081022" y="5677033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17" name="tx212"/>
            <p:cNvSpPr/>
            <p:nvPr/>
          </p:nvSpPr>
          <p:spPr>
            <a:xfrm>
              <a:off x="3396751" y="5678521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18" name="tx213"/>
            <p:cNvSpPr/>
            <p:nvPr/>
          </p:nvSpPr>
          <p:spPr>
            <a:xfrm>
              <a:off x="3731399" y="5654292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19" name="tx214"/>
            <p:cNvSpPr/>
            <p:nvPr/>
          </p:nvSpPr>
          <p:spPr>
            <a:xfrm>
              <a:off x="4038931" y="5676914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20" name="tx215"/>
            <p:cNvSpPr/>
            <p:nvPr/>
          </p:nvSpPr>
          <p:spPr>
            <a:xfrm>
              <a:off x="4383789" y="5680486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21" name="tx216"/>
            <p:cNvSpPr/>
            <p:nvPr/>
          </p:nvSpPr>
          <p:spPr>
            <a:xfrm>
              <a:off x="4698137" y="5678521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22" name="tx217"/>
            <p:cNvSpPr/>
            <p:nvPr/>
          </p:nvSpPr>
          <p:spPr>
            <a:xfrm>
              <a:off x="3853724" y="593904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23" name="tx218"/>
            <p:cNvSpPr/>
            <p:nvPr/>
          </p:nvSpPr>
          <p:spPr>
            <a:xfrm>
              <a:off x="3403281" y="3558319"/>
              <a:ext cx="985569" cy="1661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224" name="rc219"/>
            <p:cNvSpPr/>
            <p:nvPr/>
          </p:nvSpPr>
          <p:spPr>
            <a:xfrm>
              <a:off x="4956047" y="3524002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5" name="pl220"/>
            <p:cNvSpPr/>
            <p:nvPr/>
          </p:nvSpPr>
          <p:spPr>
            <a:xfrm>
              <a:off x="5406878" y="5296356"/>
              <a:ext cx="1811300" cy="0"/>
            </a:xfrm>
            <a:custGeom>
              <a:avLst/>
              <a:gdLst/>
              <a:ahLst/>
              <a:cxnLst/>
              <a:rect l="0" t="0" r="0" b="0"/>
              <a:pathLst>
                <a:path w="1811300">
                  <a:moveTo>
                    <a:pt x="0" y="0"/>
                  </a:moveTo>
                  <a:lnTo>
                    <a:pt x="1811300" y="0"/>
                  </a:lnTo>
                  <a:lnTo>
                    <a:pt x="18113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l221"/>
            <p:cNvSpPr/>
            <p:nvPr/>
          </p:nvSpPr>
          <p:spPr>
            <a:xfrm>
              <a:off x="5406878" y="4952424"/>
              <a:ext cx="1811300" cy="0"/>
            </a:xfrm>
            <a:custGeom>
              <a:avLst/>
              <a:gdLst/>
              <a:ahLst/>
              <a:cxnLst/>
              <a:rect l="0" t="0" r="0" b="0"/>
              <a:pathLst>
                <a:path w="1811300">
                  <a:moveTo>
                    <a:pt x="0" y="0"/>
                  </a:moveTo>
                  <a:lnTo>
                    <a:pt x="1811300" y="0"/>
                  </a:lnTo>
                  <a:lnTo>
                    <a:pt x="18113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l222"/>
            <p:cNvSpPr/>
            <p:nvPr/>
          </p:nvSpPr>
          <p:spPr>
            <a:xfrm>
              <a:off x="5406878" y="4608491"/>
              <a:ext cx="1811300" cy="0"/>
            </a:xfrm>
            <a:custGeom>
              <a:avLst/>
              <a:gdLst/>
              <a:ahLst/>
              <a:cxnLst/>
              <a:rect l="0" t="0" r="0" b="0"/>
              <a:pathLst>
                <a:path w="1811300">
                  <a:moveTo>
                    <a:pt x="0" y="0"/>
                  </a:moveTo>
                  <a:lnTo>
                    <a:pt x="1811300" y="0"/>
                  </a:lnTo>
                  <a:lnTo>
                    <a:pt x="18113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l223"/>
            <p:cNvSpPr/>
            <p:nvPr/>
          </p:nvSpPr>
          <p:spPr>
            <a:xfrm>
              <a:off x="5406878" y="4264559"/>
              <a:ext cx="1811300" cy="0"/>
            </a:xfrm>
            <a:custGeom>
              <a:avLst/>
              <a:gdLst/>
              <a:ahLst/>
              <a:cxnLst/>
              <a:rect l="0" t="0" r="0" b="0"/>
              <a:pathLst>
                <a:path w="1811300">
                  <a:moveTo>
                    <a:pt x="0" y="0"/>
                  </a:moveTo>
                  <a:lnTo>
                    <a:pt x="1811300" y="0"/>
                  </a:lnTo>
                  <a:lnTo>
                    <a:pt x="18113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l224"/>
            <p:cNvSpPr/>
            <p:nvPr/>
          </p:nvSpPr>
          <p:spPr>
            <a:xfrm>
              <a:off x="5406878" y="3920626"/>
              <a:ext cx="1811300" cy="0"/>
            </a:xfrm>
            <a:custGeom>
              <a:avLst/>
              <a:gdLst/>
              <a:ahLst/>
              <a:cxnLst/>
              <a:rect l="0" t="0" r="0" b="0"/>
              <a:pathLst>
                <a:path w="1811300">
                  <a:moveTo>
                    <a:pt x="0" y="0"/>
                  </a:moveTo>
                  <a:lnTo>
                    <a:pt x="1811300" y="0"/>
                  </a:lnTo>
                  <a:lnTo>
                    <a:pt x="181130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l225"/>
            <p:cNvSpPr/>
            <p:nvPr/>
          </p:nvSpPr>
          <p:spPr>
            <a:xfrm>
              <a:off x="5489210" y="4309138"/>
              <a:ext cx="1646636" cy="1227086"/>
            </a:xfrm>
            <a:custGeom>
              <a:avLst/>
              <a:gdLst/>
              <a:ahLst/>
              <a:cxnLst/>
              <a:rect l="0" t="0" r="0" b="0"/>
              <a:pathLst>
                <a:path w="1646636" h="1227086">
                  <a:moveTo>
                    <a:pt x="0" y="1227086"/>
                  </a:moveTo>
                  <a:lnTo>
                    <a:pt x="152375" y="1131276"/>
                  </a:lnTo>
                  <a:lnTo>
                    <a:pt x="294920" y="1022721"/>
                  </a:lnTo>
                  <a:lnTo>
                    <a:pt x="447295" y="935503"/>
                  </a:lnTo>
                  <a:lnTo>
                    <a:pt x="594755" y="828829"/>
                  </a:lnTo>
                  <a:lnTo>
                    <a:pt x="747130" y="723091"/>
                  </a:lnTo>
                  <a:lnTo>
                    <a:pt x="894590" y="615961"/>
                  </a:lnTo>
                  <a:lnTo>
                    <a:pt x="1046966" y="502061"/>
                  </a:lnTo>
                  <a:lnTo>
                    <a:pt x="1199341" y="387372"/>
                  </a:lnTo>
                  <a:lnTo>
                    <a:pt x="1346801" y="263741"/>
                  </a:lnTo>
                  <a:lnTo>
                    <a:pt x="1499176" y="128255"/>
                  </a:lnTo>
                  <a:lnTo>
                    <a:pt x="1646636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l226"/>
            <p:cNvSpPr/>
            <p:nvPr/>
          </p:nvSpPr>
          <p:spPr>
            <a:xfrm>
              <a:off x="5489210" y="4806429"/>
              <a:ext cx="747130" cy="700329"/>
            </a:xfrm>
            <a:custGeom>
              <a:avLst/>
              <a:gdLst/>
              <a:ahLst/>
              <a:cxnLst/>
              <a:rect l="0" t="0" r="0" b="0"/>
              <a:pathLst>
                <a:path w="747130" h="700329">
                  <a:moveTo>
                    <a:pt x="0" y="700329"/>
                  </a:moveTo>
                  <a:lnTo>
                    <a:pt x="152375" y="573352"/>
                  </a:lnTo>
                  <a:lnTo>
                    <a:pt x="294920" y="446829"/>
                  </a:lnTo>
                  <a:lnTo>
                    <a:pt x="447295" y="295911"/>
                  </a:lnTo>
                  <a:lnTo>
                    <a:pt x="594755" y="142657"/>
                  </a:lnTo>
                  <a:lnTo>
                    <a:pt x="747130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l227"/>
            <p:cNvSpPr/>
            <p:nvPr/>
          </p:nvSpPr>
          <p:spPr>
            <a:xfrm>
              <a:off x="5489210" y="3914302"/>
              <a:ext cx="1646636" cy="1591350"/>
            </a:xfrm>
            <a:custGeom>
              <a:avLst/>
              <a:gdLst/>
              <a:ahLst/>
              <a:cxnLst/>
              <a:rect l="0" t="0" r="0" b="0"/>
              <a:pathLst>
                <a:path w="1646636" h="1591350">
                  <a:moveTo>
                    <a:pt x="0" y="1591350"/>
                  </a:moveTo>
                  <a:lnTo>
                    <a:pt x="152375" y="1464094"/>
                  </a:lnTo>
                  <a:lnTo>
                    <a:pt x="294920" y="1322619"/>
                  </a:lnTo>
                  <a:lnTo>
                    <a:pt x="447295" y="1184778"/>
                  </a:lnTo>
                  <a:lnTo>
                    <a:pt x="594755" y="1041692"/>
                  </a:lnTo>
                  <a:lnTo>
                    <a:pt x="747130" y="898775"/>
                  </a:lnTo>
                  <a:lnTo>
                    <a:pt x="894590" y="752208"/>
                  </a:lnTo>
                  <a:lnTo>
                    <a:pt x="1046966" y="604095"/>
                  </a:lnTo>
                  <a:lnTo>
                    <a:pt x="1199341" y="455162"/>
                  </a:lnTo>
                  <a:lnTo>
                    <a:pt x="1346801" y="303253"/>
                  </a:lnTo>
                  <a:lnTo>
                    <a:pt x="1499176" y="150917"/>
                  </a:lnTo>
                  <a:lnTo>
                    <a:pt x="1646636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tx228"/>
            <p:cNvSpPr/>
            <p:nvPr/>
          </p:nvSpPr>
          <p:spPr>
            <a:xfrm>
              <a:off x="5039269" y="5250875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234" name="tx229"/>
            <p:cNvSpPr/>
            <p:nvPr/>
          </p:nvSpPr>
          <p:spPr>
            <a:xfrm>
              <a:off x="5039269" y="4906942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235" name="tx230"/>
            <p:cNvSpPr/>
            <p:nvPr/>
          </p:nvSpPr>
          <p:spPr>
            <a:xfrm>
              <a:off x="5039269" y="4563009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236" name="tx231"/>
            <p:cNvSpPr/>
            <p:nvPr/>
          </p:nvSpPr>
          <p:spPr>
            <a:xfrm>
              <a:off x="5025637" y="4219077"/>
              <a:ext cx="31861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237" name="tx232"/>
            <p:cNvSpPr/>
            <p:nvPr/>
          </p:nvSpPr>
          <p:spPr>
            <a:xfrm>
              <a:off x="5025637" y="3875144"/>
              <a:ext cx="31861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238" name="pl233"/>
            <p:cNvSpPr/>
            <p:nvPr/>
          </p:nvSpPr>
          <p:spPr>
            <a:xfrm>
              <a:off x="5372083" y="529635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l234"/>
            <p:cNvSpPr/>
            <p:nvPr/>
          </p:nvSpPr>
          <p:spPr>
            <a:xfrm>
              <a:off x="5372083" y="495242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l235"/>
            <p:cNvSpPr/>
            <p:nvPr/>
          </p:nvSpPr>
          <p:spPr>
            <a:xfrm>
              <a:off x="5372083" y="460849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l236"/>
            <p:cNvSpPr/>
            <p:nvPr/>
          </p:nvSpPr>
          <p:spPr>
            <a:xfrm>
              <a:off x="5372083" y="426455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l237"/>
            <p:cNvSpPr/>
            <p:nvPr/>
          </p:nvSpPr>
          <p:spPr>
            <a:xfrm>
              <a:off x="5372083" y="392062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l238"/>
            <p:cNvSpPr/>
            <p:nvPr/>
          </p:nvSpPr>
          <p:spPr>
            <a:xfrm>
              <a:off x="5641585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pl239"/>
            <p:cNvSpPr/>
            <p:nvPr/>
          </p:nvSpPr>
          <p:spPr>
            <a:xfrm>
              <a:off x="5936505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pl240"/>
            <p:cNvSpPr/>
            <p:nvPr/>
          </p:nvSpPr>
          <p:spPr>
            <a:xfrm>
              <a:off x="6236341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pl241"/>
            <p:cNvSpPr/>
            <p:nvPr/>
          </p:nvSpPr>
          <p:spPr>
            <a:xfrm>
              <a:off x="6536176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l242"/>
            <p:cNvSpPr/>
            <p:nvPr/>
          </p:nvSpPr>
          <p:spPr>
            <a:xfrm>
              <a:off x="6836011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l243"/>
            <p:cNvSpPr/>
            <p:nvPr/>
          </p:nvSpPr>
          <p:spPr>
            <a:xfrm>
              <a:off x="7135847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tx244"/>
            <p:cNvSpPr/>
            <p:nvPr/>
          </p:nvSpPr>
          <p:spPr>
            <a:xfrm>
              <a:off x="5560265" y="5677033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50" name="tx245"/>
            <p:cNvSpPr/>
            <p:nvPr/>
          </p:nvSpPr>
          <p:spPr>
            <a:xfrm>
              <a:off x="5848399" y="5678521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51" name="tx246"/>
            <p:cNvSpPr/>
            <p:nvPr/>
          </p:nvSpPr>
          <p:spPr>
            <a:xfrm>
              <a:off x="6154991" y="5654292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52" name="tx247"/>
            <p:cNvSpPr/>
            <p:nvPr/>
          </p:nvSpPr>
          <p:spPr>
            <a:xfrm>
              <a:off x="6434467" y="5676914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53" name="tx248"/>
            <p:cNvSpPr/>
            <p:nvPr/>
          </p:nvSpPr>
          <p:spPr>
            <a:xfrm>
              <a:off x="6751269" y="5680486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54" name="tx249"/>
            <p:cNvSpPr/>
            <p:nvPr/>
          </p:nvSpPr>
          <p:spPr>
            <a:xfrm>
              <a:off x="7037561" y="5678521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55" name="tx250"/>
            <p:cNvSpPr/>
            <p:nvPr/>
          </p:nvSpPr>
          <p:spPr>
            <a:xfrm>
              <a:off x="6270187" y="593904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56" name="tx251"/>
            <p:cNvSpPr/>
            <p:nvPr/>
          </p:nvSpPr>
          <p:spPr>
            <a:xfrm>
              <a:off x="5931498" y="3589037"/>
              <a:ext cx="762059" cy="135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OUTRAS</a:t>
              </a:r>
            </a:p>
          </p:txBody>
        </p:sp>
        <p:sp>
          <p:nvSpPr>
            <p:cNvPr id="257" name="rc252"/>
            <p:cNvSpPr/>
            <p:nvPr/>
          </p:nvSpPr>
          <p:spPr>
            <a:xfrm>
              <a:off x="7287767" y="3524002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8" name="pl253"/>
            <p:cNvSpPr/>
            <p:nvPr/>
          </p:nvSpPr>
          <p:spPr>
            <a:xfrm>
              <a:off x="7724965" y="5231021"/>
              <a:ext cx="1824933" cy="0"/>
            </a:xfrm>
            <a:custGeom>
              <a:avLst/>
              <a:gdLst/>
              <a:ahLst/>
              <a:cxnLst/>
              <a:rect l="0" t="0" r="0" b="0"/>
              <a:pathLst>
                <a:path w="1824933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l254"/>
            <p:cNvSpPr/>
            <p:nvPr/>
          </p:nvSpPr>
          <p:spPr>
            <a:xfrm>
              <a:off x="7724965" y="4768389"/>
              <a:ext cx="1824933" cy="0"/>
            </a:xfrm>
            <a:custGeom>
              <a:avLst/>
              <a:gdLst/>
              <a:ahLst/>
              <a:cxnLst/>
              <a:rect l="0" t="0" r="0" b="0"/>
              <a:pathLst>
                <a:path w="1824933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pl255"/>
            <p:cNvSpPr/>
            <p:nvPr/>
          </p:nvSpPr>
          <p:spPr>
            <a:xfrm>
              <a:off x="7724965" y="4305757"/>
              <a:ext cx="1824933" cy="0"/>
            </a:xfrm>
            <a:custGeom>
              <a:avLst/>
              <a:gdLst/>
              <a:ahLst/>
              <a:cxnLst/>
              <a:rect l="0" t="0" r="0" b="0"/>
              <a:pathLst>
                <a:path w="1824933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l256"/>
            <p:cNvSpPr/>
            <p:nvPr/>
          </p:nvSpPr>
          <p:spPr>
            <a:xfrm>
              <a:off x="7724965" y="3843125"/>
              <a:ext cx="1824933" cy="0"/>
            </a:xfrm>
            <a:custGeom>
              <a:avLst/>
              <a:gdLst/>
              <a:ahLst/>
              <a:cxnLst/>
              <a:rect l="0" t="0" r="0" b="0"/>
              <a:pathLst>
                <a:path w="1824933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l257"/>
            <p:cNvSpPr/>
            <p:nvPr/>
          </p:nvSpPr>
          <p:spPr>
            <a:xfrm>
              <a:off x="7807917" y="3941357"/>
              <a:ext cx="1659030" cy="1578410"/>
            </a:xfrm>
            <a:custGeom>
              <a:avLst/>
              <a:gdLst/>
              <a:ahLst/>
              <a:cxnLst/>
              <a:rect l="0" t="0" r="0" b="0"/>
              <a:pathLst>
                <a:path w="1659030" h="1578410">
                  <a:moveTo>
                    <a:pt x="0" y="1578410"/>
                  </a:moveTo>
                  <a:lnTo>
                    <a:pt x="153522" y="1433268"/>
                  </a:lnTo>
                  <a:lnTo>
                    <a:pt x="297139" y="1304869"/>
                  </a:lnTo>
                  <a:lnTo>
                    <a:pt x="450661" y="1167639"/>
                  </a:lnTo>
                  <a:lnTo>
                    <a:pt x="599231" y="1037431"/>
                  </a:lnTo>
                  <a:lnTo>
                    <a:pt x="752753" y="902219"/>
                  </a:lnTo>
                  <a:lnTo>
                    <a:pt x="901323" y="757892"/>
                  </a:lnTo>
                  <a:lnTo>
                    <a:pt x="1054846" y="603867"/>
                  </a:lnTo>
                  <a:lnTo>
                    <a:pt x="1208368" y="450532"/>
                  </a:lnTo>
                  <a:lnTo>
                    <a:pt x="1356938" y="293391"/>
                  </a:lnTo>
                  <a:lnTo>
                    <a:pt x="1510460" y="140739"/>
                  </a:lnTo>
                  <a:lnTo>
                    <a:pt x="1659030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pl258"/>
            <p:cNvSpPr/>
            <p:nvPr/>
          </p:nvSpPr>
          <p:spPr>
            <a:xfrm>
              <a:off x="7807917" y="4774992"/>
              <a:ext cx="752753" cy="759913"/>
            </a:xfrm>
            <a:custGeom>
              <a:avLst/>
              <a:gdLst/>
              <a:ahLst/>
              <a:cxnLst/>
              <a:rect l="0" t="0" r="0" b="0"/>
              <a:pathLst>
                <a:path w="752753" h="759913">
                  <a:moveTo>
                    <a:pt x="0" y="759913"/>
                  </a:moveTo>
                  <a:lnTo>
                    <a:pt x="153522" y="617527"/>
                  </a:lnTo>
                  <a:lnTo>
                    <a:pt x="297139" y="487454"/>
                  </a:lnTo>
                  <a:lnTo>
                    <a:pt x="450661" y="325396"/>
                  </a:lnTo>
                  <a:lnTo>
                    <a:pt x="599231" y="169805"/>
                  </a:lnTo>
                  <a:lnTo>
                    <a:pt x="752753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pl259"/>
            <p:cNvSpPr/>
            <p:nvPr/>
          </p:nvSpPr>
          <p:spPr>
            <a:xfrm>
              <a:off x="7807917" y="3914302"/>
              <a:ext cx="1659030" cy="1621921"/>
            </a:xfrm>
            <a:custGeom>
              <a:avLst/>
              <a:gdLst/>
              <a:ahLst/>
              <a:cxnLst/>
              <a:rect l="0" t="0" r="0" b="0"/>
              <a:pathLst>
                <a:path w="1659030" h="1621921">
                  <a:moveTo>
                    <a:pt x="0" y="1621921"/>
                  </a:moveTo>
                  <a:lnTo>
                    <a:pt x="153522" y="1480382"/>
                  </a:lnTo>
                  <a:lnTo>
                    <a:pt x="297139" y="1341359"/>
                  </a:lnTo>
                  <a:lnTo>
                    <a:pt x="450661" y="1199630"/>
                  </a:lnTo>
                  <a:lnTo>
                    <a:pt x="599231" y="1058324"/>
                  </a:lnTo>
                  <a:lnTo>
                    <a:pt x="752753" y="914342"/>
                  </a:lnTo>
                  <a:lnTo>
                    <a:pt x="901323" y="765394"/>
                  </a:lnTo>
                  <a:lnTo>
                    <a:pt x="1054846" y="611996"/>
                  </a:lnTo>
                  <a:lnTo>
                    <a:pt x="1208368" y="457987"/>
                  </a:lnTo>
                  <a:lnTo>
                    <a:pt x="1356938" y="304485"/>
                  </a:lnTo>
                  <a:lnTo>
                    <a:pt x="1510460" y="151357"/>
                  </a:lnTo>
                  <a:lnTo>
                    <a:pt x="1659030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tx260"/>
            <p:cNvSpPr/>
            <p:nvPr/>
          </p:nvSpPr>
          <p:spPr>
            <a:xfrm>
              <a:off x="7357357" y="5185540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66" name="tx261"/>
            <p:cNvSpPr/>
            <p:nvPr/>
          </p:nvSpPr>
          <p:spPr>
            <a:xfrm>
              <a:off x="7357357" y="4722907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67" name="tx262"/>
            <p:cNvSpPr/>
            <p:nvPr/>
          </p:nvSpPr>
          <p:spPr>
            <a:xfrm>
              <a:off x="7357357" y="4260275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600M</a:t>
              </a:r>
            </a:p>
          </p:txBody>
        </p:sp>
        <p:sp>
          <p:nvSpPr>
            <p:cNvPr id="268" name="tx263"/>
            <p:cNvSpPr/>
            <p:nvPr/>
          </p:nvSpPr>
          <p:spPr>
            <a:xfrm>
              <a:off x="7357357" y="3797643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800M</a:t>
              </a:r>
            </a:p>
          </p:txBody>
        </p:sp>
        <p:sp>
          <p:nvSpPr>
            <p:cNvPr id="269" name="pl264"/>
            <p:cNvSpPr/>
            <p:nvPr/>
          </p:nvSpPr>
          <p:spPr>
            <a:xfrm>
              <a:off x="7690171" y="523102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l265"/>
            <p:cNvSpPr/>
            <p:nvPr/>
          </p:nvSpPr>
          <p:spPr>
            <a:xfrm>
              <a:off x="7690171" y="476838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pl266"/>
            <p:cNvSpPr/>
            <p:nvPr/>
          </p:nvSpPr>
          <p:spPr>
            <a:xfrm>
              <a:off x="7690171" y="43057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pl267"/>
            <p:cNvSpPr/>
            <p:nvPr/>
          </p:nvSpPr>
          <p:spPr>
            <a:xfrm>
              <a:off x="7690171" y="384312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l268"/>
            <p:cNvSpPr/>
            <p:nvPr/>
          </p:nvSpPr>
          <p:spPr>
            <a:xfrm>
              <a:off x="7961439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pl269"/>
            <p:cNvSpPr/>
            <p:nvPr/>
          </p:nvSpPr>
          <p:spPr>
            <a:xfrm>
              <a:off x="8258579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pl270"/>
            <p:cNvSpPr/>
            <p:nvPr/>
          </p:nvSpPr>
          <p:spPr>
            <a:xfrm>
              <a:off x="8560671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pl271"/>
            <p:cNvSpPr/>
            <p:nvPr/>
          </p:nvSpPr>
          <p:spPr>
            <a:xfrm>
              <a:off x="8862763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pl272"/>
            <p:cNvSpPr/>
            <p:nvPr/>
          </p:nvSpPr>
          <p:spPr>
            <a:xfrm>
              <a:off x="9164855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pl273"/>
            <p:cNvSpPr/>
            <p:nvPr/>
          </p:nvSpPr>
          <p:spPr>
            <a:xfrm>
              <a:off x="9466947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tx274"/>
            <p:cNvSpPr/>
            <p:nvPr/>
          </p:nvSpPr>
          <p:spPr>
            <a:xfrm>
              <a:off x="7880119" y="5677033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80" name="tx275"/>
            <p:cNvSpPr/>
            <p:nvPr/>
          </p:nvSpPr>
          <p:spPr>
            <a:xfrm>
              <a:off x="8170472" y="5678521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81" name="tx276"/>
            <p:cNvSpPr/>
            <p:nvPr/>
          </p:nvSpPr>
          <p:spPr>
            <a:xfrm>
              <a:off x="8479321" y="5654292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2" name="tx277"/>
            <p:cNvSpPr/>
            <p:nvPr/>
          </p:nvSpPr>
          <p:spPr>
            <a:xfrm>
              <a:off x="8761054" y="5676914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83" name="tx278"/>
            <p:cNvSpPr/>
            <p:nvPr/>
          </p:nvSpPr>
          <p:spPr>
            <a:xfrm>
              <a:off x="9080112" y="5680486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84" name="tx279"/>
            <p:cNvSpPr/>
            <p:nvPr/>
          </p:nvSpPr>
          <p:spPr>
            <a:xfrm>
              <a:off x="9368661" y="5678521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85" name="tx280"/>
            <p:cNvSpPr/>
            <p:nvPr/>
          </p:nvSpPr>
          <p:spPr>
            <a:xfrm>
              <a:off x="8595090" y="593904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86" name="tx281"/>
            <p:cNvSpPr/>
            <p:nvPr/>
          </p:nvSpPr>
          <p:spPr>
            <a:xfrm>
              <a:off x="8225863" y="3553676"/>
              <a:ext cx="823138" cy="170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SERVIÇO</a:t>
              </a:r>
            </a:p>
          </p:txBody>
        </p:sp>
        <p:sp>
          <p:nvSpPr>
            <p:cNvPr id="287" name="rc282"/>
            <p:cNvSpPr/>
            <p:nvPr/>
          </p:nvSpPr>
          <p:spPr>
            <a:xfrm>
              <a:off x="9619488" y="3524002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8" name="pl283"/>
            <p:cNvSpPr/>
            <p:nvPr/>
          </p:nvSpPr>
          <p:spPr>
            <a:xfrm>
              <a:off x="10056685" y="5297685"/>
              <a:ext cx="1824933" cy="0"/>
            </a:xfrm>
            <a:custGeom>
              <a:avLst/>
              <a:gdLst/>
              <a:ahLst/>
              <a:cxnLst/>
              <a:rect l="0" t="0" r="0" b="0"/>
              <a:pathLst>
                <a:path w="1824933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pl284"/>
            <p:cNvSpPr/>
            <p:nvPr/>
          </p:nvSpPr>
          <p:spPr>
            <a:xfrm>
              <a:off x="10056685" y="4887460"/>
              <a:ext cx="1824933" cy="0"/>
            </a:xfrm>
            <a:custGeom>
              <a:avLst/>
              <a:gdLst/>
              <a:ahLst/>
              <a:cxnLst/>
              <a:rect l="0" t="0" r="0" b="0"/>
              <a:pathLst>
                <a:path w="1824933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pl285"/>
            <p:cNvSpPr/>
            <p:nvPr/>
          </p:nvSpPr>
          <p:spPr>
            <a:xfrm>
              <a:off x="10056685" y="4477234"/>
              <a:ext cx="1824933" cy="0"/>
            </a:xfrm>
            <a:custGeom>
              <a:avLst/>
              <a:gdLst/>
              <a:ahLst/>
              <a:cxnLst/>
              <a:rect l="0" t="0" r="0" b="0"/>
              <a:pathLst>
                <a:path w="1824933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pl286"/>
            <p:cNvSpPr/>
            <p:nvPr/>
          </p:nvSpPr>
          <p:spPr>
            <a:xfrm>
              <a:off x="10056685" y="4067009"/>
              <a:ext cx="1824933" cy="0"/>
            </a:xfrm>
            <a:custGeom>
              <a:avLst/>
              <a:gdLst/>
              <a:ahLst/>
              <a:cxnLst/>
              <a:rect l="0" t="0" r="0" b="0"/>
              <a:pathLst>
                <a:path w="1824933">
                  <a:moveTo>
                    <a:pt x="0" y="0"/>
                  </a:moveTo>
                  <a:lnTo>
                    <a:pt x="1824933" y="0"/>
                  </a:lnTo>
                  <a:lnTo>
                    <a:pt x="182493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pl287"/>
            <p:cNvSpPr/>
            <p:nvPr/>
          </p:nvSpPr>
          <p:spPr>
            <a:xfrm>
              <a:off x="10139637" y="3969277"/>
              <a:ext cx="1659030" cy="1558344"/>
            </a:xfrm>
            <a:custGeom>
              <a:avLst/>
              <a:gdLst/>
              <a:ahLst/>
              <a:cxnLst/>
              <a:rect l="0" t="0" r="0" b="0"/>
              <a:pathLst>
                <a:path w="1659030" h="1558344">
                  <a:moveTo>
                    <a:pt x="0" y="1558344"/>
                  </a:moveTo>
                  <a:lnTo>
                    <a:pt x="153522" y="1433361"/>
                  </a:lnTo>
                  <a:lnTo>
                    <a:pt x="297139" y="1298553"/>
                  </a:lnTo>
                  <a:lnTo>
                    <a:pt x="450661" y="1189956"/>
                  </a:lnTo>
                  <a:lnTo>
                    <a:pt x="599231" y="1058168"/>
                  </a:lnTo>
                  <a:lnTo>
                    <a:pt x="752753" y="919012"/>
                  </a:lnTo>
                  <a:lnTo>
                    <a:pt x="901323" y="773656"/>
                  </a:lnTo>
                  <a:lnTo>
                    <a:pt x="1054846" y="586889"/>
                  </a:lnTo>
                  <a:lnTo>
                    <a:pt x="1208368" y="433325"/>
                  </a:lnTo>
                  <a:lnTo>
                    <a:pt x="1356938" y="264502"/>
                  </a:lnTo>
                  <a:lnTo>
                    <a:pt x="1510460" y="117852"/>
                  </a:lnTo>
                  <a:lnTo>
                    <a:pt x="1659030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pl288"/>
            <p:cNvSpPr/>
            <p:nvPr/>
          </p:nvSpPr>
          <p:spPr>
            <a:xfrm>
              <a:off x="10139637" y="4950827"/>
              <a:ext cx="752753" cy="579918"/>
            </a:xfrm>
            <a:custGeom>
              <a:avLst/>
              <a:gdLst/>
              <a:ahLst/>
              <a:cxnLst/>
              <a:rect l="0" t="0" r="0" b="0"/>
              <a:pathLst>
                <a:path w="752753" h="579918">
                  <a:moveTo>
                    <a:pt x="0" y="579918"/>
                  </a:moveTo>
                  <a:lnTo>
                    <a:pt x="153522" y="440743"/>
                  </a:lnTo>
                  <a:lnTo>
                    <a:pt x="297139" y="346369"/>
                  </a:lnTo>
                  <a:lnTo>
                    <a:pt x="450661" y="238563"/>
                  </a:lnTo>
                  <a:lnTo>
                    <a:pt x="599231" y="125932"/>
                  </a:lnTo>
                  <a:lnTo>
                    <a:pt x="752753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pl289"/>
            <p:cNvSpPr/>
            <p:nvPr/>
          </p:nvSpPr>
          <p:spPr>
            <a:xfrm>
              <a:off x="10139637" y="3914302"/>
              <a:ext cx="1659030" cy="1621921"/>
            </a:xfrm>
            <a:custGeom>
              <a:avLst/>
              <a:gdLst/>
              <a:ahLst/>
              <a:cxnLst/>
              <a:rect l="0" t="0" r="0" b="0"/>
              <a:pathLst>
                <a:path w="1659030" h="1621921">
                  <a:moveTo>
                    <a:pt x="0" y="1621921"/>
                  </a:moveTo>
                  <a:lnTo>
                    <a:pt x="153522" y="1486142"/>
                  </a:lnTo>
                  <a:lnTo>
                    <a:pt x="297139" y="1350767"/>
                  </a:lnTo>
                  <a:lnTo>
                    <a:pt x="450661" y="1210334"/>
                  </a:lnTo>
                  <a:lnTo>
                    <a:pt x="599231" y="1065522"/>
                  </a:lnTo>
                  <a:lnTo>
                    <a:pt x="752753" y="921749"/>
                  </a:lnTo>
                  <a:lnTo>
                    <a:pt x="901323" y="770083"/>
                  </a:lnTo>
                  <a:lnTo>
                    <a:pt x="1054846" y="612863"/>
                  </a:lnTo>
                  <a:lnTo>
                    <a:pt x="1208368" y="459222"/>
                  </a:lnTo>
                  <a:lnTo>
                    <a:pt x="1356938" y="295383"/>
                  </a:lnTo>
                  <a:lnTo>
                    <a:pt x="1510460" y="141333"/>
                  </a:lnTo>
                  <a:lnTo>
                    <a:pt x="1659030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tx290"/>
            <p:cNvSpPr/>
            <p:nvPr/>
          </p:nvSpPr>
          <p:spPr>
            <a:xfrm>
              <a:off x="9689077" y="5252204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296" name="tx291"/>
            <p:cNvSpPr/>
            <p:nvPr/>
          </p:nvSpPr>
          <p:spPr>
            <a:xfrm>
              <a:off x="9689077" y="4841978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97" name="tx292"/>
            <p:cNvSpPr/>
            <p:nvPr/>
          </p:nvSpPr>
          <p:spPr>
            <a:xfrm>
              <a:off x="9689077" y="4431693"/>
              <a:ext cx="304978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298" name="tx293"/>
            <p:cNvSpPr/>
            <p:nvPr/>
          </p:nvSpPr>
          <p:spPr>
            <a:xfrm>
              <a:off x="9689077" y="4021527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99" name="pl294"/>
            <p:cNvSpPr/>
            <p:nvPr/>
          </p:nvSpPr>
          <p:spPr>
            <a:xfrm>
              <a:off x="10021891" y="529768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l295"/>
            <p:cNvSpPr/>
            <p:nvPr/>
          </p:nvSpPr>
          <p:spPr>
            <a:xfrm>
              <a:off x="10021891" y="488746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l296"/>
            <p:cNvSpPr/>
            <p:nvPr/>
          </p:nvSpPr>
          <p:spPr>
            <a:xfrm>
              <a:off x="10021891" y="447723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pl297"/>
            <p:cNvSpPr/>
            <p:nvPr/>
          </p:nvSpPr>
          <p:spPr>
            <a:xfrm>
              <a:off x="10021891" y="406700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pl298"/>
            <p:cNvSpPr/>
            <p:nvPr/>
          </p:nvSpPr>
          <p:spPr>
            <a:xfrm>
              <a:off x="10293159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pl299"/>
            <p:cNvSpPr/>
            <p:nvPr/>
          </p:nvSpPr>
          <p:spPr>
            <a:xfrm>
              <a:off x="10590299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pl300"/>
            <p:cNvSpPr/>
            <p:nvPr/>
          </p:nvSpPr>
          <p:spPr>
            <a:xfrm>
              <a:off x="10892391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pl301"/>
            <p:cNvSpPr/>
            <p:nvPr/>
          </p:nvSpPr>
          <p:spPr>
            <a:xfrm>
              <a:off x="11194483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pl302"/>
            <p:cNvSpPr/>
            <p:nvPr/>
          </p:nvSpPr>
          <p:spPr>
            <a:xfrm>
              <a:off x="11496575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pl303"/>
            <p:cNvSpPr/>
            <p:nvPr/>
          </p:nvSpPr>
          <p:spPr>
            <a:xfrm>
              <a:off x="11798667" y="561732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tx304"/>
            <p:cNvSpPr/>
            <p:nvPr/>
          </p:nvSpPr>
          <p:spPr>
            <a:xfrm>
              <a:off x="10211839" y="5677033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10" name="tx305"/>
            <p:cNvSpPr/>
            <p:nvPr/>
          </p:nvSpPr>
          <p:spPr>
            <a:xfrm>
              <a:off x="10502192" y="5678521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1" name="tx306"/>
            <p:cNvSpPr/>
            <p:nvPr/>
          </p:nvSpPr>
          <p:spPr>
            <a:xfrm>
              <a:off x="10811041" y="5654292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2" name="tx307"/>
            <p:cNvSpPr/>
            <p:nvPr/>
          </p:nvSpPr>
          <p:spPr>
            <a:xfrm>
              <a:off x="11092774" y="5676914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13" name="tx308"/>
            <p:cNvSpPr/>
            <p:nvPr/>
          </p:nvSpPr>
          <p:spPr>
            <a:xfrm>
              <a:off x="11411832" y="5680486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14" name="tx309"/>
            <p:cNvSpPr/>
            <p:nvPr/>
          </p:nvSpPr>
          <p:spPr>
            <a:xfrm>
              <a:off x="11700381" y="5678521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5" name="tx310"/>
            <p:cNvSpPr/>
            <p:nvPr/>
          </p:nvSpPr>
          <p:spPr>
            <a:xfrm>
              <a:off x="10926810" y="593904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16" name="tx311"/>
            <p:cNvSpPr/>
            <p:nvPr/>
          </p:nvSpPr>
          <p:spPr>
            <a:xfrm>
              <a:off x="10232408" y="3558319"/>
              <a:ext cx="1473487" cy="1661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AGROPECUÁRIA</a:t>
              </a:r>
            </a:p>
          </p:txBody>
        </p:sp>
        <p:sp>
          <p:nvSpPr>
            <p:cNvPr id="317" name="rc312"/>
            <p:cNvSpPr/>
            <p:nvPr/>
          </p:nvSpPr>
          <p:spPr>
            <a:xfrm>
              <a:off x="4134203" y="6042165"/>
              <a:ext cx="397540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8" name="rc313"/>
            <p:cNvSpPr/>
            <p:nvPr/>
          </p:nvSpPr>
          <p:spPr>
            <a:xfrm>
              <a:off x="4279707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19" name="pl314"/>
            <p:cNvSpPr/>
            <p:nvPr/>
          </p:nvSpPr>
          <p:spPr>
            <a:xfrm>
              <a:off x="4301652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pl315"/>
            <p:cNvSpPr/>
            <p:nvPr/>
          </p:nvSpPr>
          <p:spPr>
            <a:xfrm>
              <a:off x="4301652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pl316"/>
            <p:cNvSpPr/>
            <p:nvPr/>
          </p:nvSpPr>
          <p:spPr>
            <a:xfrm>
              <a:off x="4301652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rc317"/>
            <p:cNvSpPr/>
            <p:nvPr/>
          </p:nvSpPr>
          <p:spPr>
            <a:xfrm>
              <a:off x="5602732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23" name="pl318"/>
            <p:cNvSpPr/>
            <p:nvPr/>
          </p:nvSpPr>
          <p:spPr>
            <a:xfrm>
              <a:off x="5624677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pl319"/>
            <p:cNvSpPr/>
            <p:nvPr/>
          </p:nvSpPr>
          <p:spPr>
            <a:xfrm>
              <a:off x="5624677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pl320"/>
            <p:cNvSpPr/>
            <p:nvPr/>
          </p:nvSpPr>
          <p:spPr>
            <a:xfrm>
              <a:off x="5624677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rc321"/>
            <p:cNvSpPr/>
            <p:nvPr/>
          </p:nvSpPr>
          <p:spPr>
            <a:xfrm>
              <a:off x="6925756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27" name="pl322"/>
            <p:cNvSpPr/>
            <p:nvPr/>
          </p:nvSpPr>
          <p:spPr>
            <a:xfrm>
              <a:off x="6947702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pl323"/>
            <p:cNvSpPr/>
            <p:nvPr/>
          </p:nvSpPr>
          <p:spPr>
            <a:xfrm>
              <a:off x="6947702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pl324"/>
            <p:cNvSpPr/>
            <p:nvPr/>
          </p:nvSpPr>
          <p:spPr>
            <a:xfrm>
              <a:off x="6947702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tx325"/>
            <p:cNvSpPr/>
            <p:nvPr/>
          </p:nvSpPr>
          <p:spPr>
            <a:xfrm>
              <a:off x="4575078" y="6175941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331" name="tx326"/>
            <p:cNvSpPr/>
            <p:nvPr/>
          </p:nvSpPr>
          <p:spPr>
            <a:xfrm>
              <a:off x="5898103" y="6176001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332" name="tx327"/>
            <p:cNvSpPr/>
            <p:nvPr/>
          </p:nvSpPr>
          <p:spPr>
            <a:xfrm>
              <a:off x="7221127" y="6151831"/>
              <a:ext cx="786288" cy="1132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1498</Words>
  <Application>Microsoft Office PowerPoint</Application>
  <PresentationFormat>Widescreen</PresentationFormat>
  <Paragraphs>1135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Microsoft JhengHei</vt:lpstr>
      <vt:lpstr>Microsoft YaHei</vt:lpstr>
      <vt:lpstr>Arial</vt:lpstr>
      <vt:lpstr>Calibri</vt:lpstr>
      <vt:lpstr>RRF_template_01</vt:lpstr>
      <vt:lpstr>Acompanhamento Receitas</vt:lpstr>
      <vt:lpstr>RECEITA TOTAL LÍQUIDA</vt:lpstr>
      <vt:lpstr>RECEITA TOTAL LÍQUIDA</vt:lpstr>
      <vt:lpstr>Receita Corrente Líquida (RCL)</vt:lpstr>
      <vt:lpstr>Receita Corrente Líquida (RCL)</vt:lpstr>
      <vt:lpstr>Receitas Tributárias</vt:lpstr>
      <vt:lpstr>Receitas Tributárias</vt:lpstr>
      <vt:lpstr>Detalhamento das Receitas com ICMS</vt:lpstr>
      <vt:lpstr>Receitas com ICMS</vt:lpstr>
      <vt:lpstr>Trnsferências Correntes</vt:lpstr>
      <vt:lpstr>Trnsferências Correntes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Soares Leite</dc:creator>
  <cp:lastModifiedBy>Raphael Maciel de Lima</cp:lastModifiedBy>
  <cp:revision>17</cp:revision>
  <dcterms:created xsi:type="dcterms:W3CDTF">2024-06-04T13:29:54Z</dcterms:created>
  <dcterms:modified xsi:type="dcterms:W3CDTF">2024-07-03T18:43:53Z</dcterms:modified>
</cp:coreProperties>
</file>