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rrf.economia@goias.gov.b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oias.gov.br/economia/rrf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=""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4610101" y="5674786"/>
            <a:ext cx="16776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13" name="Google Shape;97;p1">
            <a:extLst>
              <a:ext uri="{FF2B5EF4-FFF2-40B4-BE49-F238E27FC236}">
                <a16:creationId xmlns="" xmlns:a16="http://schemas.microsoft.com/office/drawing/2014/main" id="{702CC660-5243-4637-BA40-9715ABC425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2555" y="5619345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Google Shape;105;p2">
            <a:extLst>
              <a:ext uri="{FF2B5EF4-FFF2-40B4-BE49-F238E27FC236}">
                <a16:creationId xmlns="" xmlns:a16="http://schemas.microsoft.com/office/drawing/2014/main" id="{FA8293DE-D603-4C5F-95AA-E3B19769D683}"/>
              </a:ext>
            </a:extLst>
          </p:cNvPr>
          <p:cNvSpPr txBox="1"/>
          <p:nvPr userDrawn="1"/>
        </p:nvSpPr>
        <p:spPr>
          <a:xfrm>
            <a:off x="6202870" y="5692249"/>
            <a:ext cx="11546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Gerência de projeções e Análises Fiscais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F864F5F6-004E-448D-9B6C-49EAD3145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="" xmlns:a16="http://schemas.microsoft.com/office/drawing/2014/main" id="{3A037A5E-9D08-4C2F-B552-931AD93909DE}"/>
              </a:ext>
            </a:extLst>
          </p:cNvPr>
          <p:cNvSpPr txBox="1">
            <a:spLocks/>
          </p:cNvSpPr>
          <p:nvPr userDrawn="1"/>
        </p:nvSpPr>
        <p:spPr>
          <a:xfrm>
            <a:off x="696000" y="729000"/>
            <a:ext cx="1080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RONALDO RAMOS CAIADO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Governador do Estado de Goiás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FRANCISCO SÉRVULO FREIRE NOGUEIRA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Secretário de Estado da Economia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8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RENATA LACERDA NOLETO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 smtClean="0">
                <a:solidFill>
                  <a:schemeClr val="bg1"/>
                </a:solidFill>
              </a:rPr>
              <a:t>Secretária-Adjunta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 smtClean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RAFAEL BOSCO FERREIRA MELO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r>
              <a:rPr lang="pt-BR" sz="1600" b="0" i="0" u="none" strike="noStrike" kern="1200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Chefe de Gabinete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WEDERSON XAVIER DE OLIVEIRA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Subsecretário do Tesouro Estadual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JULIANA CAMILO MANZI PORTO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Superintendente Financeiro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600" dirty="0">
              <a:solidFill>
                <a:schemeClr val="bg1"/>
              </a:solidFill>
            </a:endParaRPr>
          </a:p>
          <a:p>
            <a:pPr marL="11430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800" b="1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PAULO ROBERTO SCALCO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0" i="0" u="none" strike="noStrike" kern="1200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Gerente de Projeções e Análises Fiscais</a:t>
            </a:r>
          </a:p>
          <a:p>
            <a:pPr marL="114300" indent="0" algn="l">
              <a:lnSpc>
                <a:spcPts val="1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</a:rPr>
              <a:t>DIEGO COTA PACHECO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Assessor Especial de Monitoramento Fiscal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e Planejamento </a:t>
            </a:r>
            <a:r>
              <a:rPr lang="pt-BR" sz="1600" dirty="0" smtClean="0">
                <a:solidFill>
                  <a:schemeClr val="bg1"/>
                </a:solidFill>
              </a:rPr>
              <a:t>Financeiro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b="1" dirty="0" smtClean="0">
                <a:solidFill>
                  <a:schemeClr val="bg1"/>
                </a:solidFill>
              </a:rPr>
              <a:t>EQUIPE </a:t>
            </a:r>
            <a:r>
              <a:rPr lang="pt-BR" sz="1600" b="1" dirty="0">
                <a:solidFill>
                  <a:schemeClr val="bg1"/>
                </a:solidFill>
              </a:rPr>
              <a:t>TÉCNICA 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endParaRPr lang="pt-BR" sz="1050" b="1" dirty="0">
              <a:solidFill>
                <a:schemeClr val="bg1"/>
              </a:solidFill>
            </a:endParaRP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Natanael Soares Leite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chemeClr val="bg1"/>
                </a:solidFill>
              </a:rPr>
              <a:t>Raphael Maciel de Lima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</a:pP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6280593" y="4328913"/>
            <a:ext cx="4498505" cy="1366751"/>
          </a:xfrm>
          <a:prstGeom prst="roundRect">
            <a:avLst/>
          </a:prstGeom>
          <a:solidFill>
            <a:srgbClr val="005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SECRETARIA DO ESTADO DA ECONOMIA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Telefone: (62) 3269-2071 / (62) 3269-2072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E-mail: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3"/>
              </a:rPr>
              <a:t>rrf.economia@goias.gov.br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Site: 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hlinkClick r:id="rId4"/>
              </a:rPr>
              <a:t>https://goias.gov.br/economia/rrf/</a:t>
            </a: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É permitida a reprodução total ou parcial, desde que ditada a fonte.</a:t>
            </a:r>
            <a:endParaRPr kumimoji="0" lang="pt-BR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0" y="798870"/>
            <a:ext cx="3512322" cy="1837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=""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CB89-4662-4B0D-B4A6-6AB382733EB7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=""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1" t="2178" r="-75" b="-1264"/>
          <a:stretch/>
        </p:blipFill>
        <p:spPr>
          <a:xfrm>
            <a:off x="-146548" y="0"/>
            <a:ext cx="12424426" cy="6898105"/>
          </a:xfrm>
          <a:prstGeom prst="rect">
            <a:avLst/>
          </a:prstGeom>
        </p:spPr>
      </p:pic>
      <p:sp>
        <p:nvSpPr>
          <p:cNvPr id="7" name="Fluxograma: Processo 6"/>
          <p:cNvSpPr/>
          <p:nvPr/>
        </p:nvSpPr>
        <p:spPr>
          <a:xfrm>
            <a:off x="-76913" y="102550"/>
            <a:ext cx="12340127" cy="6755450"/>
          </a:xfrm>
          <a:prstGeom prst="flowChartProcess">
            <a:avLst/>
          </a:prstGeom>
          <a:gradFill>
            <a:gsLst>
              <a:gs pos="0">
                <a:srgbClr val="125646">
                  <a:alpha val="0"/>
                </a:srgbClr>
              </a:gs>
              <a:gs pos="43000">
                <a:srgbClr val="125646">
                  <a:alpha val="40000"/>
                </a:srgbClr>
              </a:gs>
              <a:gs pos="96000">
                <a:srgbClr val="125646"/>
              </a:gs>
            </a:gsLst>
            <a:lin ang="54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9350" y="4099176"/>
            <a:ext cx="9772650" cy="937922"/>
          </a:xfrm>
        </p:spPr>
        <p:txBody>
          <a:bodyPr/>
          <a:lstStyle/>
          <a:p>
            <a:pPr algn="r"/>
            <a:r>
              <a:rPr dirty="0">
                <a:solidFill>
                  <a:schemeClr val="bg1"/>
                </a:solidFill>
              </a:rPr>
              <a:t>Acompanhamento Receitas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9350" y="5037098"/>
            <a:ext cx="9772650" cy="650434"/>
          </a:xfrm>
        </p:spPr>
        <p:txBody>
          <a:bodyPr/>
          <a:lstStyle/>
          <a:p>
            <a:pPr algn="r"/>
            <a:r>
              <a:rPr>
                <a:solidFill>
                  <a:schemeClr val="bg1"/>
                </a:solidFill>
              </a:rPr>
              <a:t>Ultima atualização: 04-07-2024</a:t>
            </a:r>
          </a:p>
        </p:txBody>
      </p:sp>
      <p:sp>
        <p:nvSpPr>
          <p:cNvPr id="8" name="Google Shape;105;p2"/>
          <p:cNvSpPr txBox="1"/>
          <p:nvPr/>
        </p:nvSpPr>
        <p:spPr>
          <a:xfrm>
            <a:off x="5583559" y="5876176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chemeClr val="lt1"/>
                </a:solidFill>
              </a:rPr>
              <a:t>Assessoria Especial de Monitoramento Fiscal e Planejamento Financeiro</a:t>
            </a:r>
          </a:p>
        </p:txBody>
      </p:sp>
      <p:cxnSp>
        <p:nvCxnSpPr>
          <p:cNvPr id="9" name="Google Shape;106;p2"/>
          <p:cNvCxnSpPr/>
          <p:nvPr/>
        </p:nvCxnSpPr>
        <p:spPr>
          <a:xfrm>
            <a:off x="7491677" y="5842741"/>
            <a:ext cx="0" cy="86005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8;p2"/>
          <p:cNvPicPr preferRelativeResize="0"/>
          <p:nvPr/>
        </p:nvPicPr>
        <p:blipFill rotWithShape="1">
          <a:blip r:embed="rId3">
            <a:alphaModFix/>
          </a:blip>
          <a:srcRect l="118" r="119"/>
          <a:stretch/>
        </p:blipFill>
        <p:spPr>
          <a:xfrm>
            <a:off x="7776903" y="5842741"/>
            <a:ext cx="4213821" cy="8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5;p2"/>
          <p:cNvSpPr txBox="1"/>
          <p:nvPr/>
        </p:nvSpPr>
        <p:spPr>
          <a:xfrm>
            <a:off x="4375447" y="5876176"/>
            <a:ext cx="113680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 smtClean="0">
                <a:solidFill>
                  <a:schemeClr val="lt1"/>
                </a:solidFill>
              </a:rPr>
              <a:t>Gerência de Projeções e Análise Fiscais</a:t>
            </a:r>
            <a:endParaRPr lang="pt-BR" sz="1100" b="1" dirty="0">
              <a:solidFill>
                <a:schemeClr val="lt1"/>
              </a:solidFill>
            </a:endParaRPr>
          </a:p>
        </p:txBody>
      </p:sp>
      <p:cxnSp>
        <p:nvCxnSpPr>
          <p:cNvPr id="12" name="Google Shape;106;p2"/>
          <p:cNvCxnSpPr/>
          <p:nvPr/>
        </p:nvCxnSpPr>
        <p:spPr>
          <a:xfrm>
            <a:off x="5654865" y="5842741"/>
            <a:ext cx="0" cy="86005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60704"/>
            <a:ext cx="10972800" cy="5394960"/>
            <a:chOff x="548640" y="1060704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60704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084205" y="2565523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084205" y="1942620"/>
              <a:ext cx="4881245" cy="0"/>
            </a:xfrm>
            <a:custGeom>
              <a:avLst/>
              <a:gdLst/>
              <a:ahLst/>
              <a:cxnLst/>
              <a:rect l="0" t="0" r="0" b="0"/>
              <a:pathLst>
                <a:path w="4881245">
                  <a:moveTo>
                    <a:pt x="0" y="0"/>
                  </a:moveTo>
                  <a:lnTo>
                    <a:pt x="4881245" y="0"/>
                  </a:lnTo>
                  <a:lnTo>
                    <a:pt x="488124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306080" y="1681954"/>
              <a:ext cx="4437495" cy="1387235"/>
            </a:xfrm>
            <a:custGeom>
              <a:avLst/>
              <a:gdLst/>
              <a:ahLst/>
              <a:cxnLst/>
              <a:rect l="0" t="0" r="0" b="0"/>
              <a:pathLst>
                <a:path w="4437495" h="1387235">
                  <a:moveTo>
                    <a:pt x="0" y="1387235"/>
                  </a:moveTo>
                  <a:lnTo>
                    <a:pt x="410633" y="1274808"/>
                  </a:lnTo>
                  <a:lnTo>
                    <a:pt x="794775" y="1166876"/>
                  </a:lnTo>
                  <a:lnTo>
                    <a:pt x="1205409" y="1046363"/>
                  </a:lnTo>
                  <a:lnTo>
                    <a:pt x="1602796" y="925092"/>
                  </a:lnTo>
                  <a:lnTo>
                    <a:pt x="2013430" y="801181"/>
                  </a:lnTo>
                  <a:lnTo>
                    <a:pt x="2410818" y="676671"/>
                  </a:lnTo>
                  <a:lnTo>
                    <a:pt x="2821452" y="545383"/>
                  </a:lnTo>
                  <a:lnTo>
                    <a:pt x="3232086" y="406613"/>
                  </a:lnTo>
                  <a:lnTo>
                    <a:pt x="3629474" y="269426"/>
                  </a:lnTo>
                  <a:lnTo>
                    <a:pt x="4040108" y="135581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306080" y="2348903"/>
              <a:ext cx="2013430" cy="701563"/>
            </a:xfrm>
            <a:custGeom>
              <a:avLst/>
              <a:gdLst/>
              <a:ahLst/>
              <a:cxnLst/>
              <a:rect l="0" t="0" r="0" b="0"/>
              <a:pathLst>
                <a:path w="2013430" h="701563">
                  <a:moveTo>
                    <a:pt x="0" y="701563"/>
                  </a:moveTo>
                  <a:lnTo>
                    <a:pt x="410633" y="571887"/>
                  </a:lnTo>
                  <a:lnTo>
                    <a:pt x="794775" y="447443"/>
                  </a:lnTo>
                  <a:lnTo>
                    <a:pt x="1205409" y="297740"/>
                  </a:lnTo>
                  <a:lnTo>
                    <a:pt x="1602796" y="152753"/>
                  </a:lnTo>
                  <a:lnTo>
                    <a:pt x="2013430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306080" y="1450825"/>
              <a:ext cx="4437495" cy="1599618"/>
            </a:xfrm>
            <a:custGeom>
              <a:avLst/>
              <a:gdLst/>
              <a:ahLst/>
              <a:cxnLst/>
              <a:rect l="0" t="0" r="0" b="0"/>
              <a:pathLst>
                <a:path w="4437495" h="1599618">
                  <a:moveTo>
                    <a:pt x="0" y="1599618"/>
                  </a:moveTo>
                  <a:lnTo>
                    <a:pt x="410633" y="1469842"/>
                  </a:lnTo>
                  <a:lnTo>
                    <a:pt x="794775" y="1339284"/>
                  </a:lnTo>
                  <a:lnTo>
                    <a:pt x="1205409" y="1201154"/>
                  </a:lnTo>
                  <a:lnTo>
                    <a:pt x="1602796" y="1054871"/>
                  </a:lnTo>
                  <a:lnTo>
                    <a:pt x="2013430" y="902014"/>
                  </a:lnTo>
                  <a:lnTo>
                    <a:pt x="2410818" y="751795"/>
                  </a:lnTo>
                  <a:lnTo>
                    <a:pt x="2821452" y="600635"/>
                  </a:lnTo>
                  <a:lnTo>
                    <a:pt x="3232086" y="450012"/>
                  </a:lnTo>
                  <a:lnTo>
                    <a:pt x="3629474" y="300957"/>
                  </a:lnTo>
                  <a:lnTo>
                    <a:pt x="4040108" y="151846"/>
                  </a:lnTo>
                  <a:lnTo>
                    <a:pt x="4437495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0"/>
            <p:cNvSpPr/>
            <p:nvPr/>
          </p:nvSpPr>
          <p:spPr>
            <a:xfrm>
              <a:off x="804643" y="2520042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04643" y="1897138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pl12"/>
            <p:cNvSpPr/>
            <p:nvPr/>
          </p:nvSpPr>
          <p:spPr>
            <a:xfrm>
              <a:off x="1049411" y="25655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3"/>
            <p:cNvSpPr/>
            <p:nvPr/>
          </p:nvSpPr>
          <p:spPr>
            <a:xfrm>
              <a:off x="1049411" y="19426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4"/>
            <p:cNvSpPr/>
            <p:nvPr/>
          </p:nvSpPr>
          <p:spPr>
            <a:xfrm>
              <a:off x="171671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251148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3319511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4127532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493555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5743576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1635394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6" name="tx21"/>
            <p:cNvSpPr/>
            <p:nvPr/>
          </p:nvSpPr>
          <p:spPr>
            <a:xfrm>
              <a:off x="2423383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7" name="tx22"/>
            <p:cNvSpPr/>
            <p:nvPr/>
          </p:nvSpPr>
          <p:spPr>
            <a:xfrm>
              <a:off x="3238161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" name="tx23"/>
            <p:cNvSpPr/>
            <p:nvPr/>
          </p:nvSpPr>
          <p:spPr>
            <a:xfrm>
              <a:off x="4025823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4850811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5645290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3482486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2" name="tx27"/>
            <p:cNvSpPr/>
            <p:nvPr/>
          </p:nvSpPr>
          <p:spPr>
            <a:xfrm rot="-5400000">
              <a:off x="-118991" y="2184403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296228" y="1125828"/>
              <a:ext cx="457199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ICMS</a:t>
              </a:r>
            </a:p>
          </p:txBody>
        </p:sp>
        <p:sp>
          <p:nvSpPr>
            <p:cNvPr id="34" name="rc29"/>
            <p:cNvSpPr/>
            <p:nvPr/>
          </p:nvSpPr>
          <p:spPr>
            <a:xfrm>
              <a:off x="6035040" y="1060704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l30"/>
            <p:cNvSpPr/>
            <p:nvPr/>
          </p:nvSpPr>
          <p:spPr>
            <a:xfrm>
              <a:off x="6322580" y="2676692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1"/>
            <p:cNvSpPr/>
            <p:nvPr/>
          </p:nvSpPr>
          <p:spPr>
            <a:xfrm>
              <a:off x="6322580" y="2170476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2"/>
            <p:cNvSpPr/>
            <p:nvPr/>
          </p:nvSpPr>
          <p:spPr>
            <a:xfrm>
              <a:off x="6322580" y="1664259"/>
              <a:ext cx="5129270" cy="0"/>
            </a:xfrm>
            <a:custGeom>
              <a:avLst/>
              <a:gdLst/>
              <a:ahLst/>
              <a:cxnLst/>
              <a:rect l="0" t="0" r="0" b="0"/>
              <a:pathLst>
                <a:path w="5129270">
                  <a:moveTo>
                    <a:pt x="0" y="0"/>
                  </a:moveTo>
                  <a:lnTo>
                    <a:pt x="5129270" y="0"/>
                  </a:lnTo>
                  <a:lnTo>
                    <a:pt x="512927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6555728" y="1531019"/>
              <a:ext cx="4662973" cy="1538170"/>
            </a:xfrm>
            <a:custGeom>
              <a:avLst/>
              <a:gdLst/>
              <a:ahLst/>
              <a:cxnLst/>
              <a:rect l="0" t="0" r="0" b="0"/>
              <a:pathLst>
                <a:path w="4662973" h="1538170">
                  <a:moveTo>
                    <a:pt x="0" y="1538170"/>
                  </a:moveTo>
                  <a:lnTo>
                    <a:pt x="431499" y="1447128"/>
                  </a:lnTo>
                  <a:lnTo>
                    <a:pt x="835159" y="1347338"/>
                  </a:lnTo>
                  <a:lnTo>
                    <a:pt x="1266658" y="1266650"/>
                  </a:lnTo>
                  <a:lnTo>
                    <a:pt x="1684238" y="1177240"/>
                  </a:lnTo>
                  <a:lnTo>
                    <a:pt x="2115737" y="1090115"/>
                  </a:lnTo>
                  <a:lnTo>
                    <a:pt x="2533316" y="993954"/>
                  </a:lnTo>
                  <a:lnTo>
                    <a:pt x="2964815" y="881858"/>
                  </a:lnTo>
                  <a:lnTo>
                    <a:pt x="3396314" y="699326"/>
                  </a:lnTo>
                  <a:lnTo>
                    <a:pt x="3813894" y="209332"/>
                  </a:lnTo>
                  <a:lnTo>
                    <a:pt x="4245393" y="8755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6555728" y="2565917"/>
              <a:ext cx="2115737" cy="430665"/>
            </a:xfrm>
            <a:custGeom>
              <a:avLst/>
              <a:gdLst/>
              <a:ahLst/>
              <a:cxnLst/>
              <a:rect l="0" t="0" r="0" b="0"/>
              <a:pathLst>
                <a:path w="2115737" h="430665">
                  <a:moveTo>
                    <a:pt x="0" y="430665"/>
                  </a:moveTo>
                  <a:lnTo>
                    <a:pt x="431499" y="339456"/>
                  </a:lnTo>
                  <a:lnTo>
                    <a:pt x="835159" y="253785"/>
                  </a:lnTo>
                  <a:lnTo>
                    <a:pt x="1266658" y="164284"/>
                  </a:lnTo>
                  <a:lnTo>
                    <a:pt x="1684238" y="80146"/>
                  </a:lnTo>
                  <a:lnTo>
                    <a:pt x="2115737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6555728" y="1450825"/>
              <a:ext cx="4662973" cy="1545757"/>
            </a:xfrm>
            <a:custGeom>
              <a:avLst/>
              <a:gdLst/>
              <a:ahLst/>
              <a:cxnLst/>
              <a:rect l="0" t="0" r="0" b="0"/>
              <a:pathLst>
                <a:path w="4662973" h="1545757">
                  <a:moveTo>
                    <a:pt x="0" y="1545757"/>
                  </a:moveTo>
                  <a:lnTo>
                    <a:pt x="431499" y="1454495"/>
                  </a:lnTo>
                  <a:lnTo>
                    <a:pt x="835159" y="1343232"/>
                  </a:lnTo>
                  <a:lnTo>
                    <a:pt x="1266658" y="1243300"/>
                  </a:lnTo>
                  <a:lnTo>
                    <a:pt x="1684238" y="1138183"/>
                  </a:lnTo>
                  <a:lnTo>
                    <a:pt x="2115737" y="1031809"/>
                  </a:lnTo>
                  <a:lnTo>
                    <a:pt x="2533316" y="914751"/>
                  </a:lnTo>
                  <a:lnTo>
                    <a:pt x="2964815" y="782375"/>
                  </a:lnTo>
                  <a:lnTo>
                    <a:pt x="3396314" y="610904"/>
                  </a:lnTo>
                  <a:lnTo>
                    <a:pt x="3813894" y="254707"/>
                  </a:lnTo>
                  <a:lnTo>
                    <a:pt x="4245393" y="111991"/>
                  </a:lnTo>
                  <a:lnTo>
                    <a:pt x="4662973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6110824" y="2632698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6110824" y="2126482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6110824" y="1618718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4" name="pl39"/>
            <p:cNvSpPr/>
            <p:nvPr/>
          </p:nvSpPr>
          <p:spPr>
            <a:xfrm>
              <a:off x="6287785" y="26766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287785" y="21704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1"/>
            <p:cNvSpPr/>
            <p:nvPr/>
          </p:nvSpPr>
          <p:spPr>
            <a:xfrm>
              <a:off x="6287785" y="16642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2"/>
            <p:cNvSpPr/>
            <p:nvPr/>
          </p:nvSpPr>
          <p:spPr>
            <a:xfrm>
              <a:off x="6987227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3"/>
            <p:cNvSpPr/>
            <p:nvPr/>
          </p:nvSpPr>
          <p:spPr>
            <a:xfrm>
              <a:off x="7822387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8671466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952054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0369623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218702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tx48"/>
            <p:cNvSpPr/>
            <p:nvPr/>
          </p:nvSpPr>
          <p:spPr>
            <a:xfrm>
              <a:off x="6905908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7734281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8590116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6" name="tx51"/>
            <p:cNvSpPr/>
            <p:nvPr/>
          </p:nvSpPr>
          <p:spPr>
            <a:xfrm>
              <a:off x="9418835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10284880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8" name="tx53"/>
            <p:cNvSpPr/>
            <p:nvPr/>
          </p:nvSpPr>
          <p:spPr>
            <a:xfrm>
              <a:off x="11120416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9" name="tx54"/>
            <p:cNvSpPr/>
            <p:nvPr/>
          </p:nvSpPr>
          <p:spPr>
            <a:xfrm>
              <a:off x="8844873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678841" y="1130293"/>
              <a:ext cx="416748" cy="13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IPVA</a:t>
              </a:r>
            </a:p>
          </p:txBody>
        </p:sp>
        <p:sp>
          <p:nvSpPr>
            <p:cNvPr id="61" name="rc56"/>
            <p:cNvSpPr/>
            <p:nvPr/>
          </p:nvSpPr>
          <p:spPr>
            <a:xfrm>
              <a:off x="5486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l57"/>
            <p:cNvSpPr/>
            <p:nvPr/>
          </p:nvSpPr>
          <p:spPr>
            <a:xfrm>
              <a:off x="1190123" y="5338114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58"/>
            <p:cNvSpPr/>
            <p:nvPr/>
          </p:nvSpPr>
          <p:spPr>
            <a:xfrm>
              <a:off x="1190123" y="4994705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59"/>
            <p:cNvSpPr/>
            <p:nvPr/>
          </p:nvSpPr>
          <p:spPr>
            <a:xfrm>
              <a:off x="1190123" y="4651297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0"/>
            <p:cNvSpPr/>
            <p:nvPr/>
          </p:nvSpPr>
          <p:spPr>
            <a:xfrm>
              <a:off x="1190123" y="4307889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1"/>
            <p:cNvSpPr/>
            <p:nvPr/>
          </p:nvSpPr>
          <p:spPr>
            <a:xfrm>
              <a:off x="1190123" y="3964481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2"/>
            <p:cNvSpPr/>
            <p:nvPr/>
          </p:nvSpPr>
          <p:spPr>
            <a:xfrm>
              <a:off x="1407184" y="3968988"/>
              <a:ext cx="4341206" cy="1618364"/>
            </a:xfrm>
            <a:custGeom>
              <a:avLst/>
              <a:gdLst/>
              <a:ahLst/>
              <a:cxnLst/>
              <a:rect l="0" t="0" r="0" b="0"/>
              <a:pathLst>
                <a:path w="4341206" h="1618364">
                  <a:moveTo>
                    <a:pt x="0" y="1618364"/>
                  </a:moveTo>
                  <a:lnTo>
                    <a:pt x="401723" y="1505594"/>
                  </a:lnTo>
                  <a:lnTo>
                    <a:pt x="777529" y="1342274"/>
                  </a:lnTo>
                  <a:lnTo>
                    <a:pt x="1179253" y="1168623"/>
                  </a:lnTo>
                  <a:lnTo>
                    <a:pt x="1568017" y="994292"/>
                  </a:lnTo>
                  <a:lnTo>
                    <a:pt x="1969741" y="857071"/>
                  </a:lnTo>
                  <a:lnTo>
                    <a:pt x="2358506" y="678498"/>
                  </a:lnTo>
                  <a:lnTo>
                    <a:pt x="2760229" y="525765"/>
                  </a:lnTo>
                  <a:lnTo>
                    <a:pt x="3161953" y="401019"/>
                  </a:lnTo>
                  <a:lnTo>
                    <a:pt x="3550718" y="276857"/>
                  </a:lnTo>
                  <a:lnTo>
                    <a:pt x="3952441" y="13886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3"/>
            <p:cNvSpPr/>
            <p:nvPr/>
          </p:nvSpPr>
          <p:spPr>
            <a:xfrm>
              <a:off x="1407184" y="5007194"/>
              <a:ext cx="1969741" cy="572664"/>
            </a:xfrm>
            <a:custGeom>
              <a:avLst/>
              <a:gdLst/>
              <a:ahLst/>
              <a:cxnLst/>
              <a:rect l="0" t="0" r="0" b="0"/>
              <a:pathLst>
                <a:path w="1969741" h="572664">
                  <a:moveTo>
                    <a:pt x="0" y="572664"/>
                  </a:moveTo>
                  <a:lnTo>
                    <a:pt x="401723" y="470758"/>
                  </a:lnTo>
                  <a:lnTo>
                    <a:pt x="777529" y="359887"/>
                  </a:lnTo>
                  <a:lnTo>
                    <a:pt x="1179253" y="251980"/>
                  </a:lnTo>
                  <a:lnTo>
                    <a:pt x="1568017" y="127021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4"/>
            <p:cNvSpPr/>
            <p:nvPr/>
          </p:nvSpPr>
          <p:spPr>
            <a:xfrm>
              <a:off x="1407184" y="3983775"/>
              <a:ext cx="4341206" cy="1596083"/>
            </a:xfrm>
            <a:custGeom>
              <a:avLst/>
              <a:gdLst/>
              <a:ahLst/>
              <a:cxnLst/>
              <a:rect l="0" t="0" r="0" b="0"/>
              <a:pathLst>
                <a:path w="4341206" h="1596083">
                  <a:moveTo>
                    <a:pt x="0" y="1596083"/>
                  </a:moveTo>
                  <a:lnTo>
                    <a:pt x="401723" y="1494177"/>
                  </a:lnTo>
                  <a:lnTo>
                    <a:pt x="777529" y="1348856"/>
                  </a:lnTo>
                  <a:lnTo>
                    <a:pt x="1179253" y="1206991"/>
                  </a:lnTo>
                  <a:lnTo>
                    <a:pt x="1568017" y="1049422"/>
                  </a:lnTo>
                  <a:lnTo>
                    <a:pt x="1969741" y="911099"/>
                  </a:lnTo>
                  <a:lnTo>
                    <a:pt x="2358506" y="768302"/>
                  </a:lnTo>
                  <a:lnTo>
                    <a:pt x="2760229" y="617836"/>
                  </a:lnTo>
                  <a:lnTo>
                    <a:pt x="3161953" y="466362"/>
                  </a:lnTo>
                  <a:lnTo>
                    <a:pt x="3550718" y="304372"/>
                  </a:lnTo>
                  <a:lnTo>
                    <a:pt x="3952441" y="15392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65"/>
            <p:cNvSpPr/>
            <p:nvPr/>
          </p:nvSpPr>
          <p:spPr>
            <a:xfrm>
              <a:off x="822514" y="529263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71" name="tx66"/>
            <p:cNvSpPr/>
            <p:nvPr/>
          </p:nvSpPr>
          <p:spPr>
            <a:xfrm>
              <a:off x="822514" y="494922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72" name="tx67"/>
            <p:cNvSpPr/>
            <p:nvPr/>
          </p:nvSpPr>
          <p:spPr>
            <a:xfrm>
              <a:off x="822514" y="460581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73" name="tx68"/>
            <p:cNvSpPr/>
            <p:nvPr/>
          </p:nvSpPr>
          <p:spPr>
            <a:xfrm>
              <a:off x="808882" y="4262407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808882" y="3918999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75" name="pl70"/>
            <p:cNvSpPr/>
            <p:nvPr/>
          </p:nvSpPr>
          <p:spPr>
            <a:xfrm>
              <a:off x="1155329" y="53381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1155329" y="49947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1155329" y="46512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1155329" y="43078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1155329" y="39644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180890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258643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3376925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4167413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4957902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748390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1"/>
            <p:cNvSpPr/>
            <p:nvPr/>
          </p:nvSpPr>
          <p:spPr>
            <a:xfrm>
              <a:off x="1727587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2498330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3295576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4065704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0" name="tx85"/>
            <p:cNvSpPr/>
            <p:nvPr/>
          </p:nvSpPr>
          <p:spPr>
            <a:xfrm>
              <a:off x="4873159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1" name="tx86"/>
            <p:cNvSpPr/>
            <p:nvPr/>
          </p:nvSpPr>
          <p:spPr>
            <a:xfrm>
              <a:off x="5650104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535445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3" name="tx88"/>
            <p:cNvSpPr/>
            <p:nvPr/>
          </p:nvSpPr>
          <p:spPr>
            <a:xfrm rot="-5400000">
              <a:off x="-118991" y="4702566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3364457" y="3643991"/>
              <a:ext cx="426660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ITCD</a:t>
              </a:r>
            </a:p>
          </p:txBody>
        </p:sp>
        <p:sp>
          <p:nvSpPr>
            <p:cNvPr id="95" name="rc90"/>
            <p:cNvSpPr/>
            <p:nvPr/>
          </p:nvSpPr>
          <p:spPr>
            <a:xfrm>
              <a:off x="6035040" y="3578866"/>
              <a:ext cx="548640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6484886" y="5587380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6484886" y="5169307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6484886" y="4751234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6484886" y="4333162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6484886" y="3915089"/>
              <a:ext cx="4966964" cy="0"/>
            </a:xfrm>
            <a:custGeom>
              <a:avLst/>
              <a:gdLst/>
              <a:ahLst/>
              <a:cxnLst/>
              <a:rect l="0" t="0" r="0" b="0"/>
              <a:pathLst>
                <a:path w="4966964">
                  <a:moveTo>
                    <a:pt x="0" y="0"/>
                  </a:moveTo>
                  <a:lnTo>
                    <a:pt x="4966964" y="0"/>
                  </a:lnTo>
                  <a:lnTo>
                    <a:pt x="49669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6710657" y="3968988"/>
              <a:ext cx="4515422" cy="1618364"/>
            </a:xfrm>
            <a:custGeom>
              <a:avLst/>
              <a:gdLst/>
              <a:ahLst/>
              <a:cxnLst/>
              <a:rect l="0" t="0" r="0" b="0"/>
              <a:pathLst>
                <a:path w="4515422" h="1618364">
                  <a:moveTo>
                    <a:pt x="0" y="1618364"/>
                  </a:moveTo>
                  <a:lnTo>
                    <a:pt x="417845" y="1613443"/>
                  </a:lnTo>
                  <a:lnTo>
                    <a:pt x="808732" y="1255463"/>
                  </a:lnTo>
                  <a:lnTo>
                    <a:pt x="1226577" y="936956"/>
                  </a:lnTo>
                  <a:lnTo>
                    <a:pt x="1630943" y="764171"/>
                  </a:lnTo>
                  <a:lnTo>
                    <a:pt x="2048788" y="634789"/>
                  </a:lnTo>
                  <a:lnTo>
                    <a:pt x="2453154" y="519209"/>
                  </a:lnTo>
                  <a:lnTo>
                    <a:pt x="2870999" y="389763"/>
                  </a:lnTo>
                  <a:lnTo>
                    <a:pt x="3288845" y="262408"/>
                  </a:lnTo>
                  <a:lnTo>
                    <a:pt x="3693211" y="162442"/>
                  </a:lnTo>
                  <a:lnTo>
                    <a:pt x="4111056" y="76259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6710657" y="4696724"/>
              <a:ext cx="2048788" cy="825916"/>
            </a:xfrm>
            <a:custGeom>
              <a:avLst/>
              <a:gdLst/>
              <a:ahLst/>
              <a:cxnLst/>
              <a:rect l="0" t="0" r="0" b="0"/>
              <a:pathLst>
                <a:path w="2048788" h="825916">
                  <a:moveTo>
                    <a:pt x="0" y="825916"/>
                  </a:moveTo>
                  <a:lnTo>
                    <a:pt x="417845" y="757805"/>
                  </a:lnTo>
                  <a:lnTo>
                    <a:pt x="808732" y="595518"/>
                  </a:lnTo>
                  <a:lnTo>
                    <a:pt x="1226577" y="379813"/>
                  </a:lnTo>
                  <a:lnTo>
                    <a:pt x="1630943" y="151011"/>
                  </a:lnTo>
                  <a:lnTo>
                    <a:pt x="204878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6710657" y="4204387"/>
              <a:ext cx="4515422" cy="1318253"/>
            </a:xfrm>
            <a:custGeom>
              <a:avLst/>
              <a:gdLst/>
              <a:ahLst/>
              <a:cxnLst/>
              <a:rect l="0" t="0" r="0" b="0"/>
              <a:pathLst>
                <a:path w="4515422" h="1318253">
                  <a:moveTo>
                    <a:pt x="0" y="1318253"/>
                  </a:moveTo>
                  <a:lnTo>
                    <a:pt x="417845" y="1250257"/>
                  </a:lnTo>
                  <a:lnTo>
                    <a:pt x="808732" y="1089805"/>
                  </a:lnTo>
                  <a:lnTo>
                    <a:pt x="1226577" y="933699"/>
                  </a:lnTo>
                  <a:lnTo>
                    <a:pt x="1630943" y="750519"/>
                  </a:lnTo>
                  <a:lnTo>
                    <a:pt x="2048788" y="566262"/>
                  </a:lnTo>
                  <a:lnTo>
                    <a:pt x="2453154" y="414280"/>
                  </a:lnTo>
                  <a:lnTo>
                    <a:pt x="2870999" y="298995"/>
                  </a:lnTo>
                  <a:lnTo>
                    <a:pt x="3288845" y="224930"/>
                  </a:lnTo>
                  <a:lnTo>
                    <a:pt x="3693211" y="154059"/>
                  </a:lnTo>
                  <a:lnTo>
                    <a:pt x="4111056" y="92577"/>
                  </a:lnTo>
                  <a:lnTo>
                    <a:pt x="451542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99"/>
            <p:cNvSpPr/>
            <p:nvPr/>
          </p:nvSpPr>
          <p:spPr>
            <a:xfrm>
              <a:off x="6354449" y="5541898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6117277" y="512382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6117277" y="470575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6117277" y="4287680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108" name="tx103"/>
            <p:cNvSpPr/>
            <p:nvPr/>
          </p:nvSpPr>
          <p:spPr>
            <a:xfrm>
              <a:off x="6273130" y="387109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09" name="pl104"/>
            <p:cNvSpPr/>
            <p:nvPr/>
          </p:nvSpPr>
          <p:spPr>
            <a:xfrm>
              <a:off x="6450091" y="55873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5"/>
            <p:cNvSpPr/>
            <p:nvPr/>
          </p:nvSpPr>
          <p:spPr>
            <a:xfrm>
              <a:off x="6450091" y="51693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06"/>
            <p:cNvSpPr/>
            <p:nvPr/>
          </p:nvSpPr>
          <p:spPr>
            <a:xfrm>
              <a:off x="6450091" y="475123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07"/>
            <p:cNvSpPr/>
            <p:nvPr/>
          </p:nvSpPr>
          <p:spPr>
            <a:xfrm>
              <a:off x="6450091" y="43331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6450091" y="39150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09"/>
            <p:cNvSpPr/>
            <p:nvPr/>
          </p:nvSpPr>
          <p:spPr>
            <a:xfrm>
              <a:off x="7128502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937234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8759446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958165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10403868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11226079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tx115"/>
            <p:cNvSpPr/>
            <p:nvPr/>
          </p:nvSpPr>
          <p:spPr>
            <a:xfrm>
              <a:off x="7047182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1" name="tx116"/>
            <p:cNvSpPr/>
            <p:nvPr/>
          </p:nvSpPr>
          <p:spPr>
            <a:xfrm>
              <a:off x="7849128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2" name="tx117"/>
            <p:cNvSpPr/>
            <p:nvPr/>
          </p:nvSpPr>
          <p:spPr>
            <a:xfrm>
              <a:off x="8678096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3" name="tx118"/>
            <p:cNvSpPr/>
            <p:nvPr/>
          </p:nvSpPr>
          <p:spPr>
            <a:xfrm>
              <a:off x="9479948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10319125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11127793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926026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379098" y="3646223"/>
              <a:ext cx="1178540" cy="133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FUNDEINFRA</a:t>
              </a:r>
            </a:p>
          </p:txBody>
        </p:sp>
        <p:sp>
          <p:nvSpPr>
            <p:cNvPr id="128" name="rc123"/>
            <p:cNvSpPr/>
            <p:nvPr/>
          </p:nvSpPr>
          <p:spPr>
            <a:xfrm>
              <a:off x="4101108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4"/>
            <p:cNvSpPr/>
            <p:nvPr/>
          </p:nvSpPr>
          <p:spPr>
            <a:xfrm>
              <a:off x="417069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0" name="pl125"/>
            <p:cNvSpPr/>
            <p:nvPr/>
          </p:nvSpPr>
          <p:spPr>
            <a:xfrm>
              <a:off x="4192642" y="6276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26"/>
            <p:cNvSpPr/>
            <p:nvPr/>
          </p:nvSpPr>
          <p:spPr>
            <a:xfrm>
              <a:off x="548106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2" name="pl127"/>
            <p:cNvSpPr/>
            <p:nvPr/>
          </p:nvSpPr>
          <p:spPr>
            <a:xfrm>
              <a:off x="5503015" y="6276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28"/>
            <p:cNvSpPr/>
            <p:nvPr/>
          </p:nvSpPr>
          <p:spPr>
            <a:xfrm>
              <a:off x="6791441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6813387" y="6276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tx130"/>
            <p:cNvSpPr/>
            <p:nvPr/>
          </p:nvSpPr>
          <p:spPr>
            <a:xfrm>
              <a:off x="4459742" y="6230805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36" name="tx131"/>
            <p:cNvSpPr/>
            <p:nvPr/>
          </p:nvSpPr>
          <p:spPr>
            <a:xfrm>
              <a:off x="5770114" y="6230865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37" name="tx132"/>
            <p:cNvSpPr/>
            <p:nvPr/>
          </p:nvSpPr>
          <p:spPr>
            <a:xfrm>
              <a:off x="7080486" y="6206695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38" name="Espaço Reservado para Conteúdo 137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Macro-setores estratégicos*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11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65760" y="1188720"/>
          <a:ext cx="7812000" cy="4678680"/>
        </p:xfrm>
        <a:graphic>
          <a:graphicData uri="http://schemas.openxmlformats.org/drawingml/2006/table">
            <a:tbl>
              <a:tblPr/>
              <a:tblGrid>
                <a:gridCol w="1548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  <a:gridCol w="72000"/>
                <a:gridCol w="756000"/>
                <a:gridCol w="756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COMBUSTÍVEL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COMUNICAÇÃO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COMÉRCIO VAREJISTA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ENERGIA ELÉTRICA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64,51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22,94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INDÚSTRIA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OUTROS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34,92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PRESTAÇÃO DE SERVIÇO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25,58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PRODUÇÃO AGROPECUÁRIA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13.041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2.236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10152597" y="539378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10152597" y="503812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10152597" y="468245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10152597" y="432678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10152597" y="397111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10152597" y="361544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10152597" y="3259781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2"/>
            <p:cNvSpPr/>
            <p:nvPr/>
          </p:nvSpPr>
          <p:spPr>
            <a:xfrm>
              <a:off x="10152597" y="2904113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3"/>
            <p:cNvSpPr/>
            <p:nvPr/>
          </p:nvSpPr>
          <p:spPr>
            <a:xfrm>
              <a:off x="10152597" y="2548445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4"/>
            <p:cNvSpPr/>
            <p:nvPr/>
          </p:nvSpPr>
          <p:spPr>
            <a:xfrm>
              <a:off x="10152597" y="2192777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10152597" y="1837109"/>
              <a:ext cx="1665013" cy="0"/>
            </a:xfrm>
            <a:custGeom>
              <a:avLst/>
              <a:gdLst/>
              <a:ahLst/>
              <a:cxnLst/>
              <a:rect l="0" t="0" r="0" b="0"/>
              <a:pathLst>
                <a:path w="1665013">
                  <a:moveTo>
                    <a:pt x="0" y="0"/>
                  </a:moveTo>
                  <a:lnTo>
                    <a:pt x="1665013" y="0"/>
                  </a:lnTo>
                  <a:lnTo>
                    <a:pt x="166501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16"/>
            <p:cNvSpPr/>
            <p:nvPr/>
          </p:nvSpPr>
          <p:spPr>
            <a:xfrm>
              <a:off x="10538231" y="1677059"/>
              <a:ext cx="1203697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17"/>
            <p:cNvSpPr/>
            <p:nvPr/>
          </p:nvSpPr>
          <p:spPr>
            <a:xfrm>
              <a:off x="10538231" y="3099730"/>
              <a:ext cx="54557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18"/>
            <p:cNvSpPr/>
            <p:nvPr/>
          </p:nvSpPr>
          <p:spPr>
            <a:xfrm>
              <a:off x="10538231" y="4166734"/>
              <a:ext cx="32454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19"/>
            <p:cNvSpPr/>
            <p:nvPr/>
          </p:nvSpPr>
          <p:spPr>
            <a:xfrm>
              <a:off x="10538231" y="3811066"/>
              <a:ext cx="388156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0"/>
            <p:cNvSpPr/>
            <p:nvPr/>
          </p:nvSpPr>
          <p:spPr>
            <a:xfrm>
              <a:off x="10538231" y="2388394"/>
              <a:ext cx="725384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1"/>
            <p:cNvSpPr/>
            <p:nvPr/>
          </p:nvSpPr>
          <p:spPr>
            <a:xfrm>
              <a:off x="10228279" y="5233738"/>
              <a:ext cx="309951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2"/>
            <p:cNvSpPr/>
            <p:nvPr/>
          </p:nvSpPr>
          <p:spPr>
            <a:xfrm>
              <a:off x="10538231" y="3455398"/>
              <a:ext cx="442263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3"/>
            <p:cNvSpPr/>
            <p:nvPr/>
          </p:nvSpPr>
          <p:spPr>
            <a:xfrm>
              <a:off x="10538231" y="2032727"/>
              <a:ext cx="1174468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24"/>
            <p:cNvSpPr/>
            <p:nvPr/>
          </p:nvSpPr>
          <p:spPr>
            <a:xfrm>
              <a:off x="10538231" y="4522402"/>
              <a:ext cx="255170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25"/>
            <p:cNvSpPr/>
            <p:nvPr/>
          </p:nvSpPr>
          <p:spPr>
            <a:xfrm>
              <a:off x="10296911" y="4878070"/>
              <a:ext cx="241319" cy="320101"/>
            </a:xfrm>
            <a:prstGeom prst="rect">
              <a:avLst/>
            </a:prstGeom>
            <a:solidFill>
              <a:srgbClr val="FC77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26"/>
            <p:cNvSpPr/>
            <p:nvPr/>
          </p:nvSpPr>
          <p:spPr>
            <a:xfrm>
              <a:off x="10538231" y="2744062"/>
              <a:ext cx="601939" cy="320101"/>
            </a:xfrm>
            <a:prstGeom prst="rect">
              <a:avLst/>
            </a:prstGeom>
            <a:solidFill>
              <a:srgbClr val="4A760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27"/>
            <p:cNvSpPr/>
            <p:nvPr/>
          </p:nvSpPr>
          <p:spPr>
            <a:xfrm>
              <a:off x="11522726" y="1777675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28"/>
            <p:cNvSpPr/>
            <p:nvPr/>
          </p:nvSpPr>
          <p:spPr>
            <a:xfrm>
              <a:off x="11549828" y="179172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38,06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864602" y="3200347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tx30"/>
            <p:cNvSpPr/>
            <p:nvPr/>
          </p:nvSpPr>
          <p:spPr>
            <a:xfrm>
              <a:off x="10891704" y="3214392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43578" y="4267351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tx32"/>
            <p:cNvSpPr/>
            <p:nvPr/>
          </p:nvSpPr>
          <p:spPr>
            <a:xfrm>
              <a:off x="10670679" y="428139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10,26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07185" y="3911683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34"/>
            <p:cNvSpPr/>
            <p:nvPr/>
          </p:nvSpPr>
          <p:spPr>
            <a:xfrm>
              <a:off x="10734286" y="392572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12,27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1044413" y="2489011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tx36"/>
            <p:cNvSpPr/>
            <p:nvPr/>
          </p:nvSpPr>
          <p:spPr>
            <a:xfrm>
              <a:off x="11071515" y="2503056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22,94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0177293" y="5334355"/>
              <a:ext cx="260108" cy="118867"/>
            </a:xfrm>
            <a:custGeom>
              <a:avLst/>
              <a:gdLst/>
              <a:ahLst/>
              <a:cxnLst/>
              <a:rect l="0" t="0" r="0" b="0"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10204394" y="5348400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-9,80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761292" y="3556015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0"/>
            <p:cNvSpPr/>
            <p:nvPr/>
          </p:nvSpPr>
          <p:spPr>
            <a:xfrm>
              <a:off x="10788393" y="3570060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13,98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1493497" y="2133343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2"/>
            <p:cNvSpPr/>
            <p:nvPr/>
          </p:nvSpPr>
          <p:spPr>
            <a:xfrm>
              <a:off x="11520599" y="2147388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37,13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599320" y="4623019"/>
              <a:ext cx="230025" cy="118867"/>
            </a:xfrm>
            <a:custGeom>
              <a:avLst/>
              <a:gdLst/>
              <a:ahLst/>
              <a:cxnLst/>
              <a:rect l="0" t="0" r="0" b="0"/>
              <a:pathLst>
                <a:path w="230025" h="118867">
                  <a:moveTo>
                    <a:pt x="16260" y="118867"/>
                  </a:moveTo>
                  <a:lnTo>
                    <a:pt x="213764" y="118867"/>
                  </a:lnTo>
                  <a:lnTo>
                    <a:pt x="213109" y="118854"/>
                  </a:lnTo>
                  <a:lnTo>
                    <a:pt x="215724" y="118749"/>
                  </a:lnTo>
                  <a:lnTo>
                    <a:pt x="218288" y="118225"/>
                  </a:lnTo>
                  <a:lnTo>
                    <a:pt x="220735" y="117297"/>
                  </a:lnTo>
                  <a:lnTo>
                    <a:pt x="223001" y="115989"/>
                  </a:lnTo>
                  <a:lnTo>
                    <a:pt x="225028" y="114334"/>
                  </a:lnTo>
                  <a:lnTo>
                    <a:pt x="226764" y="112375"/>
                  </a:lnTo>
                  <a:lnTo>
                    <a:pt x="228162" y="110163"/>
                  </a:lnTo>
                  <a:lnTo>
                    <a:pt x="229188" y="107756"/>
                  </a:lnTo>
                  <a:lnTo>
                    <a:pt x="229814" y="105215"/>
                  </a:lnTo>
                  <a:lnTo>
                    <a:pt x="230025" y="102607"/>
                  </a:lnTo>
                  <a:lnTo>
                    <a:pt x="230025" y="16260"/>
                  </a:lnTo>
                  <a:lnTo>
                    <a:pt x="229814" y="13652"/>
                  </a:lnTo>
                  <a:lnTo>
                    <a:pt x="229188" y="11111"/>
                  </a:lnTo>
                  <a:lnTo>
                    <a:pt x="228162" y="8704"/>
                  </a:lnTo>
                  <a:lnTo>
                    <a:pt x="226764" y="6492"/>
                  </a:lnTo>
                  <a:lnTo>
                    <a:pt x="225028" y="4533"/>
                  </a:lnTo>
                  <a:lnTo>
                    <a:pt x="223001" y="2878"/>
                  </a:lnTo>
                  <a:lnTo>
                    <a:pt x="220735" y="1569"/>
                  </a:lnTo>
                  <a:lnTo>
                    <a:pt x="218288" y="642"/>
                  </a:lnTo>
                  <a:lnTo>
                    <a:pt x="215724" y="118"/>
                  </a:lnTo>
                  <a:lnTo>
                    <a:pt x="213764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44"/>
            <p:cNvSpPr/>
            <p:nvPr/>
          </p:nvSpPr>
          <p:spPr>
            <a:xfrm>
              <a:off x="10626421" y="4637064"/>
              <a:ext cx="175822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8,07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0245925" y="4978687"/>
              <a:ext cx="260108" cy="118867"/>
            </a:xfrm>
            <a:custGeom>
              <a:avLst/>
              <a:gdLst/>
              <a:ahLst/>
              <a:cxnLst/>
              <a:rect l="0" t="0" r="0" b="0"/>
              <a:pathLst>
                <a:path w="260108" h="118867">
                  <a:moveTo>
                    <a:pt x="16260" y="118867"/>
                  </a:moveTo>
                  <a:lnTo>
                    <a:pt x="243847" y="118867"/>
                  </a:lnTo>
                  <a:lnTo>
                    <a:pt x="243192" y="118854"/>
                  </a:lnTo>
                  <a:lnTo>
                    <a:pt x="245807" y="118749"/>
                  </a:lnTo>
                  <a:lnTo>
                    <a:pt x="248371" y="118225"/>
                  </a:lnTo>
                  <a:lnTo>
                    <a:pt x="250818" y="117297"/>
                  </a:lnTo>
                  <a:lnTo>
                    <a:pt x="253084" y="115989"/>
                  </a:lnTo>
                  <a:lnTo>
                    <a:pt x="255111" y="114334"/>
                  </a:lnTo>
                  <a:lnTo>
                    <a:pt x="256847" y="112375"/>
                  </a:lnTo>
                  <a:lnTo>
                    <a:pt x="258245" y="110163"/>
                  </a:lnTo>
                  <a:lnTo>
                    <a:pt x="259271" y="107756"/>
                  </a:lnTo>
                  <a:lnTo>
                    <a:pt x="259897" y="105215"/>
                  </a:lnTo>
                  <a:lnTo>
                    <a:pt x="260108" y="102607"/>
                  </a:lnTo>
                  <a:lnTo>
                    <a:pt x="260108" y="16260"/>
                  </a:lnTo>
                  <a:lnTo>
                    <a:pt x="259897" y="13652"/>
                  </a:lnTo>
                  <a:lnTo>
                    <a:pt x="259271" y="11111"/>
                  </a:lnTo>
                  <a:lnTo>
                    <a:pt x="258245" y="8704"/>
                  </a:lnTo>
                  <a:lnTo>
                    <a:pt x="256847" y="6492"/>
                  </a:lnTo>
                  <a:lnTo>
                    <a:pt x="255111" y="4533"/>
                  </a:lnTo>
                  <a:lnTo>
                    <a:pt x="253084" y="2878"/>
                  </a:lnTo>
                  <a:lnTo>
                    <a:pt x="250818" y="1569"/>
                  </a:lnTo>
                  <a:lnTo>
                    <a:pt x="248371" y="642"/>
                  </a:lnTo>
                  <a:lnTo>
                    <a:pt x="245807" y="118"/>
                  </a:lnTo>
                  <a:lnTo>
                    <a:pt x="243847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6"/>
            <p:cNvSpPr/>
            <p:nvPr/>
          </p:nvSpPr>
          <p:spPr>
            <a:xfrm>
              <a:off x="10273026" y="4992732"/>
              <a:ext cx="205905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-7,63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920968" y="2844679"/>
              <a:ext cx="280266" cy="118867"/>
            </a:xfrm>
            <a:custGeom>
              <a:avLst/>
              <a:gdLst/>
              <a:ahLst/>
              <a:cxnLst/>
              <a:rect l="0" t="0" r="0" b="0"/>
              <a:pathLst>
                <a:path w="280266" h="118867">
                  <a:moveTo>
                    <a:pt x="16260" y="118867"/>
                  </a:moveTo>
                  <a:lnTo>
                    <a:pt x="264006" y="118867"/>
                  </a:lnTo>
                  <a:lnTo>
                    <a:pt x="263351" y="118854"/>
                  </a:lnTo>
                  <a:lnTo>
                    <a:pt x="265966" y="118749"/>
                  </a:lnTo>
                  <a:lnTo>
                    <a:pt x="268530" y="118225"/>
                  </a:lnTo>
                  <a:lnTo>
                    <a:pt x="270976" y="117297"/>
                  </a:lnTo>
                  <a:lnTo>
                    <a:pt x="273243" y="115989"/>
                  </a:lnTo>
                  <a:lnTo>
                    <a:pt x="275270" y="114334"/>
                  </a:lnTo>
                  <a:lnTo>
                    <a:pt x="277005" y="112375"/>
                  </a:lnTo>
                  <a:lnTo>
                    <a:pt x="278404" y="110163"/>
                  </a:lnTo>
                  <a:lnTo>
                    <a:pt x="279429" y="107756"/>
                  </a:lnTo>
                  <a:lnTo>
                    <a:pt x="280056" y="105215"/>
                  </a:lnTo>
                  <a:lnTo>
                    <a:pt x="280266" y="102607"/>
                  </a:lnTo>
                  <a:lnTo>
                    <a:pt x="280266" y="16260"/>
                  </a:lnTo>
                  <a:lnTo>
                    <a:pt x="280056" y="13652"/>
                  </a:lnTo>
                  <a:lnTo>
                    <a:pt x="279429" y="11111"/>
                  </a:lnTo>
                  <a:lnTo>
                    <a:pt x="278404" y="8704"/>
                  </a:lnTo>
                  <a:lnTo>
                    <a:pt x="277005" y="6492"/>
                  </a:lnTo>
                  <a:lnTo>
                    <a:pt x="275270" y="4533"/>
                  </a:lnTo>
                  <a:lnTo>
                    <a:pt x="273243" y="2878"/>
                  </a:lnTo>
                  <a:lnTo>
                    <a:pt x="270976" y="1569"/>
                  </a:lnTo>
                  <a:lnTo>
                    <a:pt x="268530" y="642"/>
                  </a:lnTo>
                  <a:lnTo>
                    <a:pt x="265966" y="118"/>
                  </a:lnTo>
                  <a:lnTo>
                    <a:pt x="264006" y="0"/>
                  </a:lnTo>
                  <a:lnTo>
                    <a:pt x="16260" y="0"/>
                  </a:lnTo>
                  <a:lnTo>
                    <a:pt x="18220" y="118"/>
                  </a:lnTo>
                  <a:lnTo>
                    <a:pt x="15605" y="13"/>
                  </a:lnTo>
                  <a:lnTo>
                    <a:pt x="13008" y="328"/>
                  </a:lnTo>
                  <a:lnTo>
                    <a:pt x="10494" y="1056"/>
                  </a:lnTo>
                  <a:lnTo>
                    <a:pt x="8130" y="2178"/>
                  </a:lnTo>
                  <a:lnTo>
                    <a:pt x="5976" y="3665"/>
                  </a:lnTo>
                  <a:lnTo>
                    <a:pt x="4089" y="5477"/>
                  </a:lnTo>
                  <a:lnTo>
                    <a:pt x="2517" y="7569"/>
                  </a:lnTo>
                  <a:lnTo>
                    <a:pt x="1301" y="9887"/>
                  </a:lnTo>
                  <a:lnTo>
                    <a:pt x="472" y="12369"/>
                  </a:lnTo>
                  <a:lnTo>
                    <a:pt x="52" y="14952"/>
                  </a:lnTo>
                  <a:lnTo>
                    <a:pt x="0" y="16260"/>
                  </a:lnTo>
                  <a:lnTo>
                    <a:pt x="0" y="102607"/>
                  </a:lnTo>
                  <a:lnTo>
                    <a:pt x="52" y="101298"/>
                  </a:lnTo>
                  <a:lnTo>
                    <a:pt x="52" y="103915"/>
                  </a:lnTo>
                  <a:lnTo>
                    <a:pt x="472" y="106498"/>
                  </a:lnTo>
                  <a:lnTo>
                    <a:pt x="1301" y="108980"/>
                  </a:lnTo>
                  <a:lnTo>
                    <a:pt x="2517" y="111297"/>
                  </a:lnTo>
                  <a:lnTo>
                    <a:pt x="4089" y="113390"/>
                  </a:lnTo>
                  <a:lnTo>
                    <a:pt x="5976" y="115202"/>
                  </a:lnTo>
                  <a:lnTo>
                    <a:pt x="8130" y="116689"/>
                  </a:lnTo>
                  <a:lnTo>
                    <a:pt x="10494" y="117811"/>
                  </a:lnTo>
                  <a:lnTo>
                    <a:pt x="13008" y="118539"/>
                  </a:lnTo>
                  <a:lnTo>
                    <a:pt x="15605" y="118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tx48"/>
            <p:cNvSpPr/>
            <p:nvPr/>
          </p:nvSpPr>
          <p:spPr>
            <a:xfrm>
              <a:off x="10948069" y="2858724"/>
              <a:ext cx="226064" cy="777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19,03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807346" y="5349021"/>
              <a:ext cx="128262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8942839" y="4977637"/>
              <a:ext cx="1147127" cy="89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064719" y="4623914"/>
              <a:ext cx="1025247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8428092" y="4282017"/>
              <a:ext cx="1661874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177710" y="3926349"/>
              <a:ext cx="912256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651935" y="3570681"/>
              <a:ext cx="438030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471318" y="3201242"/>
              <a:ext cx="618648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909269" y="2874070"/>
              <a:ext cx="180697" cy="591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9304075" y="2503678"/>
              <a:ext cx="785891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742264" y="2161662"/>
              <a:ext cx="347702" cy="602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07354" y="1792342"/>
              <a:ext cx="582612" cy="73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117802" y="53937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1"/>
            <p:cNvSpPr/>
            <p:nvPr/>
          </p:nvSpPr>
          <p:spPr>
            <a:xfrm>
              <a:off x="10117802" y="503812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2"/>
            <p:cNvSpPr/>
            <p:nvPr/>
          </p:nvSpPr>
          <p:spPr>
            <a:xfrm>
              <a:off x="10117802" y="4682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3"/>
            <p:cNvSpPr/>
            <p:nvPr/>
          </p:nvSpPr>
          <p:spPr>
            <a:xfrm>
              <a:off x="10117802" y="43267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4"/>
            <p:cNvSpPr/>
            <p:nvPr/>
          </p:nvSpPr>
          <p:spPr>
            <a:xfrm>
              <a:off x="10117802" y="39711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65"/>
            <p:cNvSpPr/>
            <p:nvPr/>
          </p:nvSpPr>
          <p:spPr>
            <a:xfrm>
              <a:off x="10117802" y="36154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6"/>
            <p:cNvSpPr/>
            <p:nvPr/>
          </p:nvSpPr>
          <p:spPr>
            <a:xfrm>
              <a:off x="10117802" y="32597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7"/>
            <p:cNvSpPr/>
            <p:nvPr/>
          </p:nvSpPr>
          <p:spPr>
            <a:xfrm>
              <a:off x="10117802" y="29041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8"/>
            <p:cNvSpPr/>
            <p:nvPr/>
          </p:nvSpPr>
          <p:spPr>
            <a:xfrm>
              <a:off x="10117802" y="25484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69"/>
            <p:cNvSpPr/>
            <p:nvPr/>
          </p:nvSpPr>
          <p:spPr>
            <a:xfrm>
              <a:off x="10117802" y="21927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0"/>
            <p:cNvSpPr/>
            <p:nvPr/>
          </p:nvSpPr>
          <p:spPr>
            <a:xfrm>
              <a:off x="10117802" y="18371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1"/>
            <p:cNvSpPr/>
            <p:nvPr/>
          </p:nvSpPr>
          <p:spPr>
            <a:xfrm>
              <a:off x="1022195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2"/>
            <p:cNvSpPr/>
            <p:nvPr/>
          </p:nvSpPr>
          <p:spPr>
            <a:xfrm>
              <a:off x="10538231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3"/>
            <p:cNvSpPr/>
            <p:nvPr/>
          </p:nvSpPr>
          <p:spPr>
            <a:xfrm>
              <a:off x="1085450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4"/>
            <p:cNvSpPr/>
            <p:nvPr/>
          </p:nvSpPr>
          <p:spPr>
            <a:xfrm>
              <a:off x="11170777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5"/>
            <p:cNvSpPr/>
            <p:nvPr/>
          </p:nvSpPr>
          <p:spPr>
            <a:xfrm>
              <a:off x="11487050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6"/>
            <p:cNvSpPr/>
            <p:nvPr/>
          </p:nvSpPr>
          <p:spPr>
            <a:xfrm>
              <a:off x="11803324" y="5607190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77"/>
            <p:cNvSpPr/>
            <p:nvPr/>
          </p:nvSpPr>
          <p:spPr>
            <a:xfrm>
              <a:off x="10163220" y="5668589"/>
              <a:ext cx="117475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515629" y="5668589"/>
              <a:ext cx="45204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0930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25573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41846" y="5668550"/>
              <a:ext cx="90408" cy="594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58120" y="5668589"/>
              <a:ext cx="90408" cy="59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691490" y="5757280"/>
              <a:ext cx="587226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71915" y="3568370"/>
              <a:ext cx="705842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583636" y="1438212"/>
              <a:ext cx="2297191" cy="90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anterior</a:t>
              </a:r>
            </a:p>
          </p:txBody>
        </p:sp>
      </p:grpSp>
      <p:sp>
        <p:nvSpPr>
          <p:cNvPr id="92" name="Espaço Reservado para Conteúdo 91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  <p:sp>
        <p:nvSpPr>
          <p:cNvPr id="93" name="Espaço Reservado para Conteúdo 92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292608" y="1060704"/>
            <a:ext cx="11658600" cy="5394960"/>
            <a:chOff x="292608" y="1060704"/>
            <a:chExt cx="11658600" cy="5394960"/>
          </a:xfrm>
        </p:grpSpPr>
        <p:sp>
          <p:nvSpPr>
            <p:cNvPr id="8" name="rc3"/>
            <p:cNvSpPr/>
            <p:nvPr/>
          </p:nvSpPr>
          <p:spPr>
            <a:xfrm>
              <a:off x="292608" y="1060704"/>
              <a:ext cx="116586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292608" y="1060704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757561" y="2657981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757561" y="2160800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757561" y="1663619"/>
              <a:ext cx="1797177" cy="0"/>
            </a:xfrm>
            <a:custGeom>
              <a:avLst/>
              <a:gdLst/>
              <a:ahLst/>
              <a:cxnLst/>
              <a:rect l="0" t="0" r="0" b="0"/>
              <a:pathLst>
                <a:path w="1797177">
                  <a:moveTo>
                    <a:pt x="0" y="0"/>
                  </a:moveTo>
                  <a:lnTo>
                    <a:pt x="1797177" y="0"/>
                  </a:lnTo>
                  <a:lnTo>
                    <a:pt x="179717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839251" y="1683182"/>
              <a:ext cx="1633797" cy="1386007"/>
            </a:xfrm>
            <a:custGeom>
              <a:avLst/>
              <a:gdLst/>
              <a:ahLst/>
              <a:cxnLst/>
              <a:rect l="0" t="0" r="0" b="0"/>
              <a:pathLst>
                <a:path w="1633797" h="1386007">
                  <a:moveTo>
                    <a:pt x="0" y="1386007"/>
                  </a:moveTo>
                  <a:lnTo>
                    <a:pt x="151187" y="1292877"/>
                  </a:lnTo>
                  <a:lnTo>
                    <a:pt x="292620" y="1198463"/>
                  </a:lnTo>
                  <a:lnTo>
                    <a:pt x="443807" y="1093629"/>
                  </a:lnTo>
                  <a:lnTo>
                    <a:pt x="590117" y="972532"/>
                  </a:lnTo>
                  <a:lnTo>
                    <a:pt x="741305" y="841662"/>
                  </a:lnTo>
                  <a:lnTo>
                    <a:pt x="887615" y="718025"/>
                  </a:lnTo>
                  <a:lnTo>
                    <a:pt x="1038802" y="571067"/>
                  </a:lnTo>
                  <a:lnTo>
                    <a:pt x="1189989" y="416409"/>
                  </a:lnTo>
                  <a:lnTo>
                    <a:pt x="1336300" y="268507"/>
                  </a:lnTo>
                  <a:lnTo>
                    <a:pt x="1487487" y="131947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839251" y="2284954"/>
              <a:ext cx="741305" cy="742656"/>
            </a:xfrm>
            <a:custGeom>
              <a:avLst/>
              <a:gdLst/>
              <a:ahLst/>
              <a:cxnLst/>
              <a:rect l="0" t="0" r="0" b="0"/>
              <a:pathLst>
                <a:path w="741305" h="742656">
                  <a:moveTo>
                    <a:pt x="0" y="742656"/>
                  </a:moveTo>
                  <a:lnTo>
                    <a:pt x="151187" y="607320"/>
                  </a:lnTo>
                  <a:lnTo>
                    <a:pt x="292620" y="463976"/>
                  </a:lnTo>
                  <a:lnTo>
                    <a:pt x="443807" y="307257"/>
                  </a:lnTo>
                  <a:lnTo>
                    <a:pt x="590117" y="162540"/>
                  </a:lnTo>
                  <a:lnTo>
                    <a:pt x="74130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839251" y="1450825"/>
              <a:ext cx="1633797" cy="1577081"/>
            </a:xfrm>
            <a:custGeom>
              <a:avLst/>
              <a:gdLst/>
              <a:ahLst/>
              <a:cxnLst/>
              <a:rect l="0" t="0" r="0" b="0"/>
              <a:pathLst>
                <a:path w="1633797" h="1577081">
                  <a:moveTo>
                    <a:pt x="0" y="1577081"/>
                  </a:moveTo>
                  <a:lnTo>
                    <a:pt x="151187" y="1441828"/>
                  </a:lnTo>
                  <a:lnTo>
                    <a:pt x="292620" y="1302237"/>
                  </a:lnTo>
                  <a:lnTo>
                    <a:pt x="443807" y="1162162"/>
                  </a:lnTo>
                  <a:lnTo>
                    <a:pt x="590117" y="1016245"/>
                  </a:lnTo>
                  <a:lnTo>
                    <a:pt x="741305" y="870864"/>
                  </a:lnTo>
                  <a:lnTo>
                    <a:pt x="887615" y="723091"/>
                  </a:lnTo>
                  <a:lnTo>
                    <a:pt x="1038802" y="572095"/>
                  </a:lnTo>
                  <a:lnTo>
                    <a:pt x="1189989" y="421320"/>
                  </a:lnTo>
                  <a:lnTo>
                    <a:pt x="1336300" y="276234"/>
                  </a:lnTo>
                  <a:lnTo>
                    <a:pt x="1487487" y="138362"/>
                  </a:lnTo>
                  <a:lnTo>
                    <a:pt x="1633797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tx11"/>
            <p:cNvSpPr/>
            <p:nvPr/>
          </p:nvSpPr>
          <p:spPr>
            <a:xfrm>
              <a:off x="545805" y="261398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545805" y="211716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545805" y="1618138"/>
              <a:ext cx="14912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722767" y="26579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722767" y="21608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722767" y="16636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990438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28305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580556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187805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2175551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247304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tx23"/>
            <p:cNvSpPr/>
            <p:nvPr/>
          </p:nvSpPr>
          <p:spPr>
            <a:xfrm>
              <a:off x="909119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4"/>
            <p:cNvSpPr/>
            <p:nvPr/>
          </p:nvSpPr>
          <p:spPr>
            <a:xfrm>
              <a:off x="1194953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5"/>
            <p:cNvSpPr/>
            <p:nvPr/>
          </p:nvSpPr>
          <p:spPr>
            <a:xfrm>
              <a:off x="1499207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1776345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2090808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2374762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1613808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0"/>
            <p:cNvSpPr/>
            <p:nvPr/>
          </p:nvSpPr>
          <p:spPr>
            <a:xfrm rot="-5400000">
              <a:off x="-375023" y="2184403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1000711" y="1095020"/>
              <a:ext cx="1310878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37" name="rc32"/>
            <p:cNvSpPr/>
            <p:nvPr/>
          </p:nvSpPr>
          <p:spPr>
            <a:xfrm>
              <a:off x="2624328" y="1060704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l33"/>
            <p:cNvSpPr/>
            <p:nvPr/>
          </p:nvSpPr>
          <p:spPr>
            <a:xfrm>
              <a:off x="2911868" y="2881671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4"/>
            <p:cNvSpPr/>
            <p:nvPr/>
          </p:nvSpPr>
          <p:spPr>
            <a:xfrm>
              <a:off x="2911868" y="2556045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5"/>
            <p:cNvSpPr/>
            <p:nvPr/>
          </p:nvSpPr>
          <p:spPr>
            <a:xfrm>
              <a:off x="2911868" y="2230418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36"/>
            <p:cNvSpPr/>
            <p:nvPr/>
          </p:nvSpPr>
          <p:spPr>
            <a:xfrm>
              <a:off x="2911868" y="1904792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2911868" y="1579166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3001622" y="1568645"/>
              <a:ext cx="1795082" cy="1500544"/>
            </a:xfrm>
            <a:custGeom>
              <a:avLst/>
              <a:gdLst/>
              <a:ahLst/>
              <a:cxnLst/>
              <a:rect l="0" t="0" r="0" b="0"/>
              <a:pathLst>
                <a:path w="1795082" h="1500544">
                  <a:moveTo>
                    <a:pt x="0" y="1500544"/>
                  </a:moveTo>
                  <a:lnTo>
                    <a:pt x="166112" y="1371412"/>
                  </a:lnTo>
                  <a:lnTo>
                    <a:pt x="321507" y="1250488"/>
                  </a:lnTo>
                  <a:lnTo>
                    <a:pt x="487619" y="1107231"/>
                  </a:lnTo>
                  <a:lnTo>
                    <a:pt x="648373" y="985588"/>
                  </a:lnTo>
                  <a:lnTo>
                    <a:pt x="814485" y="854784"/>
                  </a:lnTo>
                  <a:lnTo>
                    <a:pt x="975238" y="717587"/>
                  </a:lnTo>
                  <a:lnTo>
                    <a:pt x="1141350" y="583351"/>
                  </a:lnTo>
                  <a:lnTo>
                    <a:pt x="1307463" y="436853"/>
                  </a:lnTo>
                  <a:lnTo>
                    <a:pt x="1468216" y="285746"/>
                  </a:lnTo>
                  <a:lnTo>
                    <a:pt x="1634328" y="14353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3001622" y="2342992"/>
              <a:ext cx="814485" cy="721723"/>
            </a:xfrm>
            <a:custGeom>
              <a:avLst/>
              <a:gdLst/>
              <a:ahLst/>
              <a:cxnLst/>
              <a:rect l="0" t="0" r="0" b="0"/>
              <a:pathLst>
                <a:path w="814485" h="721723">
                  <a:moveTo>
                    <a:pt x="0" y="721723"/>
                  </a:moveTo>
                  <a:lnTo>
                    <a:pt x="166112" y="588866"/>
                  </a:lnTo>
                  <a:lnTo>
                    <a:pt x="321507" y="461668"/>
                  </a:lnTo>
                  <a:lnTo>
                    <a:pt x="487619" y="306952"/>
                  </a:lnTo>
                  <a:lnTo>
                    <a:pt x="648373" y="154039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3001622" y="1450825"/>
              <a:ext cx="1795082" cy="1611144"/>
            </a:xfrm>
            <a:custGeom>
              <a:avLst/>
              <a:gdLst/>
              <a:ahLst/>
              <a:cxnLst/>
              <a:rect l="0" t="0" r="0" b="0"/>
              <a:pathLst>
                <a:path w="1795082" h="1611144">
                  <a:moveTo>
                    <a:pt x="0" y="1611144"/>
                  </a:moveTo>
                  <a:lnTo>
                    <a:pt x="166112" y="1476501"/>
                  </a:lnTo>
                  <a:lnTo>
                    <a:pt x="321507" y="1340094"/>
                  </a:lnTo>
                  <a:lnTo>
                    <a:pt x="487619" y="1193853"/>
                  </a:lnTo>
                  <a:lnTo>
                    <a:pt x="648373" y="1057215"/>
                  </a:lnTo>
                  <a:lnTo>
                    <a:pt x="814485" y="913254"/>
                  </a:lnTo>
                  <a:lnTo>
                    <a:pt x="975238" y="766154"/>
                  </a:lnTo>
                  <a:lnTo>
                    <a:pt x="1141350" y="618278"/>
                  </a:lnTo>
                  <a:lnTo>
                    <a:pt x="1307463" y="466459"/>
                  </a:lnTo>
                  <a:lnTo>
                    <a:pt x="1468216" y="313046"/>
                  </a:lnTo>
                  <a:lnTo>
                    <a:pt x="1634328" y="157887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1"/>
            <p:cNvSpPr/>
            <p:nvPr/>
          </p:nvSpPr>
          <p:spPr>
            <a:xfrm>
              <a:off x="2700112" y="283767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2700112" y="251205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2700112" y="2184877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9" name="tx44"/>
            <p:cNvSpPr/>
            <p:nvPr/>
          </p:nvSpPr>
          <p:spPr>
            <a:xfrm>
              <a:off x="2700112" y="1861156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700112" y="1534041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51" name="pl46"/>
            <p:cNvSpPr/>
            <p:nvPr/>
          </p:nvSpPr>
          <p:spPr>
            <a:xfrm>
              <a:off x="2877073" y="28816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2877073" y="25560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2877073" y="2230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2877073" y="19047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877073" y="15791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16773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3489241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3816107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4142973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5"/>
            <p:cNvSpPr/>
            <p:nvPr/>
          </p:nvSpPr>
          <p:spPr>
            <a:xfrm>
              <a:off x="446983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56"/>
            <p:cNvSpPr/>
            <p:nvPr/>
          </p:nvSpPr>
          <p:spPr>
            <a:xfrm>
              <a:off x="479670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57"/>
            <p:cNvSpPr/>
            <p:nvPr/>
          </p:nvSpPr>
          <p:spPr>
            <a:xfrm>
              <a:off x="3086414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3401135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3734758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4041264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4385096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4698418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8" name="tx63"/>
            <p:cNvSpPr/>
            <p:nvPr/>
          </p:nvSpPr>
          <p:spPr>
            <a:xfrm>
              <a:off x="3856821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9" name="tx64"/>
            <p:cNvSpPr/>
            <p:nvPr/>
          </p:nvSpPr>
          <p:spPr>
            <a:xfrm>
              <a:off x="3131969" y="1125828"/>
              <a:ext cx="153438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ATAC. E DISTRIB.</a:t>
              </a:r>
            </a:p>
          </p:txBody>
        </p:sp>
        <p:sp>
          <p:nvSpPr>
            <p:cNvPr id="70" name="rc65"/>
            <p:cNvSpPr/>
            <p:nvPr/>
          </p:nvSpPr>
          <p:spPr>
            <a:xfrm>
              <a:off x="4956047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l66"/>
            <p:cNvSpPr/>
            <p:nvPr/>
          </p:nvSpPr>
          <p:spPr>
            <a:xfrm>
              <a:off x="5243588" y="2821569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5243588" y="241714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68"/>
            <p:cNvSpPr/>
            <p:nvPr/>
          </p:nvSpPr>
          <p:spPr>
            <a:xfrm>
              <a:off x="5243588" y="2012719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5243588" y="160829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0"/>
            <p:cNvSpPr/>
            <p:nvPr/>
          </p:nvSpPr>
          <p:spPr>
            <a:xfrm>
              <a:off x="5333342" y="1546202"/>
              <a:ext cx="1795082" cy="1522987"/>
            </a:xfrm>
            <a:custGeom>
              <a:avLst/>
              <a:gdLst/>
              <a:ahLst/>
              <a:cxnLst/>
              <a:rect l="0" t="0" r="0" b="0"/>
              <a:pathLst>
                <a:path w="1795082" h="1522987">
                  <a:moveTo>
                    <a:pt x="0" y="1522987"/>
                  </a:moveTo>
                  <a:lnTo>
                    <a:pt x="166112" y="1381985"/>
                  </a:lnTo>
                  <a:lnTo>
                    <a:pt x="321507" y="1253891"/>
                  </a:lnTo>
                  <a:lnTo>
                    <a:pt x="487619" y="1124091"/>
                  </a:lnTo>
                  <a:lnTo>
                    <a:pt x="648373" y="979459"/>
                  </a:lnTo>
                  <a:lnTo>
                    <a:pt x="814485" y="842208"/>
                  </a:lnTo>
                  <a:lnTo>
                    <a:pt x="975238" y="705442"/>
                  </a:lnTo>
                  <a:lnTo>
                    <a:pt x="1141350" y="561096"/>
                  </a:lnTo>
                  <a:lnTo>
                    <a:pt x="1307463" y="419891"/>
                  </a:lnTo>
                  <a:lnTo>
                    <a:pt x="1468216" y="285737"/>
                  </a:lnTo>
                  <a:lnTo>
                    <a:pt x="1634328" y="149273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1"/>
            <p:cNvSpPr/>
            <p:nvPr/>
          </p:nvSpPr>
          <p:spPr>
            <a:xfrm>
              <a:off x="5333342" y="2285615"/>
              <a:ext cx="814485" cy="763850"/>
            </a:xfrm>
            <a:custGeom>
              <a:avLst/>
              <a:gdLst/>
              <a:ahLst/>
              <a:cxnLst/>
              <a:rect l="0" t="0" r="0" b="0"/>
              <a:pathLst>
                <a:path w="814485" h="763850">
                  <a:moveTo>
                    <a:pt x="0" y="763850"/>
                  </a:moveTo>
                  <a:lnTo>
                    <a:pt x="166112" y="622655"/>
                  </a:lnTo>
                  <a:lnTo>
                    <a:pt x="321507" y="497111"/>
                  </a:lnTo>
                  <a:lnTo>
                    <a:pt x="487619" y="331752"/>
                  </a:lnTo>
                  <a:lnTo>
                    <a:pt x="648373" y="165214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5333342" y="1450825"/>
              <a:ext cx="1795082" cy="1597662"/>
            </a:xfrm>
            <a:custGeom>
              <a:avLst/>
              <a:gdLst/>
              <a:ahLst/>
              <a:cxnLst/>
              <a:rect l="0" t="0" r="0" b="0"/>
              <a:pathLst>
                <a:path w="1795082" h="1597662">
                  <a:moveTo>
                    <a:pt x="0" y="1597662"/>
                  </a:moveTo>
                  <a:lnTo>
                    <a:pt x="166112" y="1454813"/>
                  </a:lnTo>
                  <a:lnTo>
                    <a:pt x="321507" y="1322233"/>
                  </a:lnTo>
                  <a:lnTo>
                    <a:pt x="487619" y="1190251"/>
                  </a:lnTo>
                  <a:lnTo>
                    <a:pt x="648373" y="1053529"/>
                  </a:lnTo>
                  <a:lnTo>
                    <a:pt x="814485" y="909417"/>
                  </a:lnTo>
                  <a:lnTo>
                    <a:pt x="975238" y="767486"/>
                  </a:lnTo>
                  <a:lnTo>
                    <a:pt x="1141350" y="612479"/>
                  </a:lnTo>
                  <a:lnTo>
                    <a:pt x="1307463" y="463948"/>
                  </a:lnTo>
                  <a:lnTo>
                    <a:pt x="1468216" y="316396"/>
                  </a:lnTo>
                  <a:lnTo>
                    <a:pt x="1634328" y="163005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3"/>
            <p:cNvSpPr/>
            <p:nvPr/>
          </p:nvSpPr>
          <p:spPr>
            <a:xfrm>
              <a:off x="5031832" y="277757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5031832" y="237315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5031832" y="1967178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031832" y="1564658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5208793" y="28215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5208793" y="24171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5208793" y="20127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0"/>
            <p:cNvSpPr/>
            <p:nvPr/>
          </p:nvSpPr>
          <p:spPr>
            <a:xfrm>
              <a:off x="5208793" y="16082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1"/>
            <p:cNvSpPr/>
            <p:nvPr/>
          </p:nvSpPr>
          <p:spPr>
            <a:xfrm>
              <a:off x="549945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2"/>
            <p:cNvSpPr/>
            <p:nvPr/>
          </p:nvSpPr>
          <p:spPr>
            <a:xfrm>
              <a:off x="5820961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3"/>
            <p:cNvSpPr/>
            <p:nvPr/>
          </p:nvSpPr>
          <p:spPr>
            <a:xfrm>
              <a:off x="6147827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4"/>
            <p:cNvSpPr/>
            <p:nvPr/>
          </p:nvSpPr>
          <p:spPr>
            <a:xfrm>
              <a:off x="6474693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5"/>
            <p:cNvSpPr/>
            <p:nvPr/>
          </p:nvSpPr>
          <p:spPr>
            <a:xfrm>
              <a:off x="680155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712842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tx87"/>
            <p:cNvSpPr/>
            <p:nvPr/>
          </p:nvSpPr>
          <p:spPr>
            <a:xfrm>
              <a:off x="5418134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5732855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4" name="tx89"/>
            <p:cNvSpPr/>
            <p:nvPr/>
          </p:nvSpPr>
          <p:spPr>
            <a:xfrm>
              <a:off x="6066478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5" name="tx90"/>
            <p:cNvSpPr/>
            <p:nvPr/>
          </p:nvSpPr>
          <p:spPr>
            <a:xfrm>
              <a:off x="6372984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6" name="tx91"/>
            <p:cNvSpPr/>
            <p:nvPr/>
          </p:nvSpPr>
          <p:spPr>
            <a:xfrm>
              <a:off x="6716816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7" name="tx92"/>
            <p:cNvSpPr/>
            <p:nvPr/>
          </p:nvSpPr>
          <p:spPr>
            <a:xfrm>
              <a:off x="7030138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6188541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5732919" y="1125828"/>
              <a:ext cx="99592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VAREJISTA</a:t>
              </a:r>
            </a:p>
          </p:txBody>
        </p:sp>
        <p:sp>
          <p:nvSpPr>
            <p:cNvPr id="100" name="rc95"/>
            <p:cNvSpPr/>
            <p:nvPr/>
          </p:nvSpPr>
          <p:spPr>
            <a:xfrm>
              <a:off x="7287767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l96"/>
            <p:cNvSpPr/>
            <p:nvPr/>
          </p:nvSpPr>
          <p:spPr>
            <a:xfrm>
              <a:off x="7737614" y="2874397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97"/>
            <p:cNvSpPr/>
            <p:nvPr/>
          </p:nvSpPr>
          <p:spPr>
            <a:xfrm>
              <a:off x="7737614" y="2551411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98"/>
            <p:cNvSpPr/>
            <p:nvPr/>
          </p:nvSpPr>
          <p:spPr>
            <a:xfrm>
              <a:off x="7737614" y="2228425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99"/>
            <p:cNvSpPr/>
            <p:nvPr/>
          </p:nvSpPr>
          <p:spPr>
            <a:xfrm>
              <a:off x="7737614" y="1905440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0"/>
            <p:cNvSpPr/>
            <p:nvPr/>
          </p:nvSpPr>
          <p:spPr>
            <a:xfrm>
              <a:off x="7737614" y="1582454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1"/>
            <p:cNvSpPr/>
            <p:nvPr/>
          </p:nvSpPr>
          <p:spPr>
            <a:xfrm>
              <a:off x="7819990" y="1509356"/>
              <a:ext cx="1647531" cy="1559833"/>
            </a:xfrm>
            <a:custGeom>
              <a:avLst/>
              <a:gdLst/>
              <a:ahLst/>
              <a:cxnLst/>
              <a:rect l="0" t="0" r="0" b="0"/>
              <a:pathLst>
                <a:path w="1647531" h="1559833">
                  <a:moveTo>
                    <a:pt x="0" y="1559833"/>
                  </a:moveTo>
                  <a:lnTo>
                    <a:pt x="152458" y="1425162"/>
                  </a:lnTo>
                  <a:lnTo>
                    <a:pt x="295080" y="1309650"/>
                  </a:lnTo>
                  <a:lnTo>
                    <a:pt x="447538" y="1163292"/>
                  </a:lnTo>
                  <a:lnTo>
                    <a:pt x="595078" y="1026329"/>
                  </a:lnTo>
                  <a:lnTo>
                    <a:pt x="747536" y="893731"/>
                  </a:lnTo>
                  <a:lnTo>
                    <a:pt x="895076" y="746655"/>
                  </a:lnTo>
                  <a:lnTo>
                    <a:pt x="1047535" y="604419"/>
                  </a:lnTo>
                  <a:lnTo>
                    <a:pt x="1199993" y="449290"/>
                  </a:lnTo>
                  <a:lnTo>
                    <a:pt x="1347533" y="296765"/>
                  </a:lnTo>
                  <a:lnTo>
                    <a:pt x="1499991" y="16168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2"/>
            <p:cNvSpPr/>
            <p:nvPr/>
          </p:nvSpPr>
          <p:spPr>
            <a:xfrm>
              <a:off x="7819990" y="2266071"/>
              <a:ext cx="747536" cy="782471"/>
            </a:xfrm>
            <a:custGeom>
              <a:avLst/>
              <a:gdLst/>
              <a:ahLst/>
              <a:cxnLst/>
              <a:rect l="0" t="0" r="0" b="0"/>
              <a:pathLst>
                <a:path w="747536" h="782471">
                  <a:moveTo>
                    <a:pt x="0" y="782471"/>
                  </a:moveTo>
                  <a:lnTo>
                    <a:pt x="152458" y="646066"/>
                  </a:lnTo>
                  <a:lnTo>
                    <a:pt x="295080" y="502724"/>
                  </a:lnTo>
                  <a:lnTo>
                    <a:pt x="447538" y="348924"/>
                  </a:lnTo>
                  <a:lnTo>
                    <a:pt x="595078" y="165518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3"/>
            <p:cNvSpPr/>
            <p:nvPr/>
          </p:nvSpPr>
          <p:spPr>
            <a:xfrm>
              <a:off x="7819990" y="1450825"/>
              <a:ext cx="1647531" cy="1597492"/>
            </a:xfrm>
            <a:custGeom>
              <a:avLst/>
              <a:gdLst/>
              <a:ahLst/>
              <a:cxnLst/>
              <a:rect l="0" t="0" r="0" b="0"/>
              <a:pathLst>
                <a:path w="1647531" h="1597492">
                  <a:moveTo>
                    <a:pt x="0" y="1597492"/>
                  </a:moveTo>
                  <a:lnTo>
                    <a:pt x="152458" y="1460595"/>
                  </a:lnTo>
                  <a:lnTo>
                    <a:pt x="295080" y="1324752"/>
                  </a:lnTo>
                  <a:lnTo>
                    <a:pt x="447538" y="1176314"/>
                  </a:lnTo>
                  <a:lnTo>
                    <a:pt x="595078" y="1039010"/>
                  </a:lnTo>
                  <a:lnTo>
                    <a:pt x="747536" y="891719"/>
                  </a:lnTo>
                  <a:lnTo>
                    <a:pt x="895076" y="742620"/>
                  </a:lnTo>
                  <a:lnTo>
                    <a:pt x="1047535" y="595510"/>
                  </a:lnTo>
                  <a:lnTo>
                    <a:pt x="1199993" y="443890"/>
                  </a:lnTo>
                  <a:lnTo>
                    <a:pt x="1347533" y="294912"/>
                  </a:lnTo>
                  <a:lnTo>
                    <a:pt x="1499991" y="15023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4"/>
            <p:cNvSpPr/>
            <p:nvPr/>
          </p:nvSpPr>
          <p:spPr>
            <a:xfrm>
              <a:off x="7370005" y="282891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10" name="tx105"/>
            <p:cNvSpPr/>
            <p:nvPr/>
          </p:nvSpPr>
          <p:spPr>
            <a:xfrm>
              <a:off x="7370005" y="2505930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11" name="tx106"/>
            <p:cNvSpPr/>
            <p:nvPr/>
          </p:nvSpPr>
          <p:spPr>
            <a:xfrm>
              <a:off x="7370005" y="2182884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12" name="tx107"/>
            <p:cNvSpPr/>
            <p:nvPr/>
          </p:nvSpPr>
          <p:spPr>
            <a:xfrm>
              <a:off x="7370005" y="185995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113" name="tx108"/>
            <p:cNvSpPr/>
            <p:nvPr/>
          </p:nvSpPr>
          <p:spPr>
            <a:xfrm>
              <a:off x="7370005" y="1536972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14" name="pl109"/>
            <p:cNvSpPr/>
            <p:nvPr/>
          </p:nvSpPr>
          <p:spPr>
            <a:xfrm>
              <a:off x="7702819" y="287439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7702819" y="25514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1"/>
            <p:cNvSpPr/>
            <p:nvPr/>
          </p:nvSpPr>
          <p:spPr>
            <a:xfrm>
              <a:off x="7702819" y="22284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2"/>
            <p:cNvSpPr/>
            <p:nvPr/>
          </p:nvSpPr>
          <p:spPr>
            <a:xfrm>
              <a:off x="7702819" y="19054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3"/>
            <p:cNvSpPr/>
            <p:nvPr/>
          </p:nvSpPr>
          <p:spPr>
            <a:xfrm>
              <a:off x="7702819" y="1582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4"/>
            <p:cNvSpPr/>
            <p:nvPr/>
          </p:nvSpPr>
          <p:spPr>
            <a:xfrm>
              <a:off x="7972448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5"/>
            <p:cNvSpPr/>
            <p:nvPr/>
          </p:nvSpPr>
          <p:spPr>
            <a:xfrm>
              <a:off x="826752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16"/>
            <p:cNvSpPr/>
            <p:nvPr/>
          </p:nvSpPr>
          <p:spPr>
            <a:xfrm>
              <a:off x="8567527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17"/>
            <p:cNvSpPr/>
            <p:nvPr/>
          </p:nvSpPr>
          <p:spPr>
            <a:xfrm>
              <a:off x="8867525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18"/>
            <p:cNvSpPr/>
            <p:nvPr/>
          </p:nvSpPr>
          <p:spPr>
            <a:xfrm>
              <a:off x="916752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19"/>
            <p:cNvSpPr/>
            <p:nvPr/>
          </p:nvSpPr>
          <p:spPr>
            <a:xfrm>
              <a:off x="9467522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tx120"/>
            <p:cNvSpPr/>
            <p:nvPr/>
          </p:nvSpPr>
          <p:spPr>
            <a:xfrm>
              <a:off x="7891129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8179422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8486178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8765816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29" name="tx124"/>
            <p:cNvSpPr/>
            <p:nvPr/>
          </p:nvSpPr>
          <p:spPr>
            <a:xfrm>
              <a:off x="9082781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30" name="tx125"/>
            <p:cNvSpPr/>
            <p:nvPr/>
          </p:nvSpPr>
          <p:spPr>
            <a:xfrm>
              <a:off x="9369236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31" name="tx126"/>
            <p:cNvSpPr/>
            <p:nvPr/>
          </p:nvSpPr>
          <p:spPr>
            <a:xfrm>
              <a:off x="8601414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32" name="tx127"/>
            <p:cNvSpPr/>
            <p:nvPr/>
          </p:nvSpPr>
          <p:spPr>
            <a:xfrm>
              <a:off x="7947776" y="1064034"/>
              <a:ext cx="1391959" cy="1971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133" name="rc128"/>
            <p:cNvSpPr/>
            <p:nvPr/>
          </p:nvSpPr>
          <p:spPr>
            <a:xfrm>
              <a:off x="9619488" y="1060704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pl129"/>
            <p:cNvSpPr/>
            <p:nvPr/>
          </p:nvSpPr>
          <p:spPr>
            <a:xfrm>
              <a:off x="10069334" y="2731773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0"/>
            <p:cNvSpPr/>
            <p:nvPr/>
          </p:nvSpPr>
          <p:spPr>
            <a:xfrm>
              <a:off x="10069334" y="2310030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1"/>
            <p:cNvSpPr/>
            <p:nvPr/>
          </p:nvSpPr>
          <p:spPr>
            <a:xfrm>
              <a:off x="10069334" y="1888288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2"/>
            <p:cNvSpPr/>
            <p:nvPr/>
          </p:nvSpPr>
          <p:spPr>
            <a:xfrm>
              <a:off x="10069334" y="1466545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3"/>
            <p:cNvSpPr/>
            <p:nvPr/>
          </p:nvSpPr>
          <p:spPr>
            <a:xfrm>
              <a:off x="10151710" y="2017609"/>
              <a:ext cx="1647531" cy="1051580"/>
            </a:xfrm>
            <a:custGeom>
              <a:avLst/>
              <a:gdLst/>
              <a:ahLst/>
              <a:cxnLst/>
              <a:rect l="0" t="0" r="0" b="0"/>
              <a:pathLst>
                <a:path w="1647531" h="1051580">
                  <a:moveTo>
                    <a:pt x="0" y="1051580"/>
                  </a:moveTo>
                  <a:lnTo>
                    <a:pt x="152458" y="966032"/>
                  </a:lnTo>
                  <a:lnTo>
                    <a:pt x="295080" y="885084"/>
                  </a:lnTo>
                  <a:lnTo>
                    <a:pt x="447538" y="784928"/>
                  </a:lnTo>
                  <a:lnTo>
                    <a:pt x="595078" y="680102"/>
                  </a:lnTo>
                  <a:lnTo>
                    <a:pt x="747536" y="597035"/>
                  </a:lnTo>
                  <a:lnTo>
                    <a:pt x="895076" y="513745"/>
                  </a:lnTo>
                  <a:lnTo>
                    <a:pt x="1047535" y="430824"/>
                  </a:lnTo>
                  <a:lnTo>
                    <a:pt x="1199993" y="331847"/>
                  </a:lnTo>
                  <a:lnTo>
                    <a:pt x="1347533" y="231538"/>
                  </a:lnTo>
                  <a:lnTo>
                    <a:pt x="1499991" y="119901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4"/>
            <p:cNvSpPr/>
            <p:nvPr/>
          </p:nvSpPr>
          <p:spPr>
            <a:xfrm>
              <a:off x="10151710" y="2491052"/>
              <a:ext cx="747536" cy="553864"/>
            </a:xfrm>
            <a:custGeom>
              <a:avLst/>
              <a:gdLst/>
              <a:ahLst/>
              <a:cxnLst/>
              <a:rect l="0" t="0" r="0" b="0"/>
              <a:pathLst>
                <a:path w="747536" h="553864">
                  <a:moveTo>
                    <a:pt x="0" y="553864"/>
                  </a:moveTo>
                  <a:lnTo>
                    <a:pt x="152458" y="446590"/>
                  </a:lnTo>
                  <a:lnTo>
                    <a:pt x="295080" y="365184"/>
                  </a:lnTo>
                  <a:lnTo>
                    <a:pt x="447538" y="256981"/>
                  </a:lnTo>
                  <a:lnTo>
                    <a:pt x="595078" y="136650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5"/>
            <p:cNvSpPr/>
            <p:nvPr/>
          </p:nvSpPr>
          <p:spPr>
            <a:xfrm>
              <a:off x="10151710" y="1450825"/>
              <a:ext cx="1647531" cy="1562353"/>
            </a:xfrm>
            <a:custGeom>
              <a:avLst/>
              <a:gdLst/>
              <a:ahLst/>
              <a:cxnLst/>
              <a:rect l="0" t="0" r="0" b="0"/>
              <a:pathLst>
                <a:path w="1647531" h="1562353">
                  <a:moveTo>
                    <a:pt x="0" y="1562353"/>
                  </a:moveTo>
                  <a:lnTo>
                    <a:pt x="152458" y="1425212"/>
                  </a:lnTo>
                  <a:lnTo>
                    <a:pt x="295080" y="1287360"/>
                  </a:lnTo>
                  <a:lnTo>
                    <a:pt x="447538" y="1147466"/>
                  </a:lnTo>
                  <a:lnTo>
                    <a:pt x="595078" y="1005536"/>
                  </a:lnTo>
                  <a:lnTo>
                    <a:pt x="747536" y="862399"/>
                  </a:lnTo>
                  <a:lnTo>
                    <a:pt x="895076" y="722487"/>
                  </a:lnTo>
                  <a:lnTo>
                    <a:pt x="1047535" y="582236"/>
                  </a:lnTo>
                  <a:lnTo>
                    <a:pt x="1199993" y="443273"/>
                  </a:lnTo>
                  <a:lnTo>
                    <a:pt x="1347533" y="300156"/>
                  </a:lnTo>
                  <a:lnTo>
                    <a:pt x="1499991" y="151377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tx136"/>
            <p:cNvSpPr/>
            <p:nvPr/>
          </p:nvSpPr>
          <p:spPr>
            <a:xfrm>
              <a:off x="9701725" y="268629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9755898" y="2264548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9755898" y="1842806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755898" y="1421063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45" name="pl140"/>
            <p:cNvSpPr/>
            <p:nvPr/>
          </p:nvSpPr>
          <p:spPr>
            <a:xfrm>
              <a:off x="10034539" y="27317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1"/>
            <p:cNvSpPr/>
            <p:nvPr/>
          </p:nvSpPr>
          <p:spPr>
            <a:xfrm>
              <a:off x="10034539" y="23100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2"/>
            <p:cNvSpPr/>
            <p:nvPr/>
          </p:nvSpPr>
          <p:spPr>
            <a:xfrm>
              <a:off x="10034539" y="18882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3"/>
            <p:cNvSpPr/>
            <p:nvPr/>
          </p:nvSpPr>
          <p:spPr>
            <a:xfrm>
              <a:off x="10034539" y="14665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4"/>
            <p:cNvSpPr/>
            <p:nvPr/>
          </p:nvSpPr>
          <p:spPr>
            <a:xfrm>
              <a:off x="10304168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5"/>
            <p:cNvSpPr/>
            <p:nvPr/>
          </p:nvSpPr>
          <p:spPr>
            <a:xfrm>
              <a:off x="10599249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46"/>
            <p:cNvSpPr/>
            <p:nvPr/>
          </p:nvSpPr>
          <p:spPr>
            <a:xfrm>
              <a:off x="10899247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47"/>
            <p:cNvSpPr/>
            <p:nvPr/>
          </p:nvSpPr>
          <p:spPr>
            <a:xfrm>
              <a:off x="11199245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48"/>
            <p:cNvSpPr/>
            <p:nvPr/>
          </p:nvSpPr>
          <p:spPr>
            <a:xfrm>
              <a:off x="11499244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49"/>
            <p:cNvSpPr/>
            <p:nvPr/>
          </p:nvSpPr>
          <p:spPr>
            <a:xfrm>
              <a:off x="11799242" y="315010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tx150"/>
            <p:cNvSpPr/>
            <p:nvPr/>
          </p:nvSpPr>
          <p:spPr>
            <a:xfrm>
              <a:off x="10222849" y="3209821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56" name="tx151"/>
            <p:cNvSpPr/>
            <p:nvPr/>
          </p:nvSpPr>
          <p:spPr>
            <a:xfrm>
              <a:off x="10511142" y="3211309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57" name="tx152"/>
            <p:cNvSpPr/>
            <p:nvPr/>
          </p:nvSpPr>
          <p:spPr>
            <a:xfrm>
              <a:off x="10817898" y="3187080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58" name="tx153"/>
            <p:cNvSpPr/>
            <p:nvPr/>
          </p:nvSpPr>
          <p:spPr>
            <a:xfrm>
              <a:off x="11097536" y="3209702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59" name="tx154"/>
            <p:cNvSpPr/>
            <p:nvPr/>
          </p:nvSpPr>
          <p:spPr>
            <a:xfrm>
              <a:off x="11414501" y="3213274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60" name="tx155"/>
            <p:cNvSpPr/>
            <p:nvPr/>
          </p:nvSpPr>
          <p:spPr>
            <a:xfrm>
              <a:off x="11700956" y="3211309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61" name="tx156"/>
            <p:cNvSpPr/>
            <p:nvPr/>
          </p:nvSpPr>
          <p:spPr>
            <a:xfrm>
              <a:off x="10933134" y="3475749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62" name="tx157"/>
            <p:cNvSpPr/>
            <p:nvPr/>
          </p:nvSpPr>
          <p:spPr>
            <a:xfrm>
              <a:off x="10091348" y="1095020"/>
              <a:ext cx="1768256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163" name="rc158"/>
            <p:cNvSpPr/>
            <p:nvPr/>
          </p:nvSpPr>
          <p:spPr>
            <a:xfrm>
              <a:off x="292608" y="3578866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pl159"/>
            <p:cNvSpPr/>
            <p:nvPr/>
          </p:nvSpPr>
          <p:spPr>
            <a:xfrm>
              <a:off x="919867" y="5656807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0"/>
            <p:cNvSpPr/>
            <p:nvPr/>
          </p:nvSpPr>
          <p:spPr>
            <a:xfrm>
              <a:off x="919867" y="5056772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1"/>
            <p:cNvSpPr/>
            <p:nvPr/>
          </p:nvSpPr>
          <p:spPr>
            <a:xfrm>
              <a:off x="919867" y="4456738"/>
              <a:ext cx="1634871" cy="0"/>
            </a:xfrm>
            <a:custGeom>
              <a:avLst/>
              <a:gdLst/>
              <a:ahLst/>
              <a:cxnLst/>
              <a:rect l="0" t="0" r="0" b="0"/>
              <a:pathLst>
                <a:path w="1634871">
                  <a:moveTo>
                    <a:pt x="0" y="0"/>
                  </a:moveTo>
                  <a:lnTo>
                    <a:pt x="1634871" y="0"/>
                  </a:lnTo>
                  <a:lnTo>
                    <a:pt x="163487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2"/>
            <p:cNvSpPr/>
            <p:nvPr/>
          </p:nvSpPr>
          <p:spPr>
            <a:xfrm>
              <a:off x="994180" y="3968988"/>
              <a:ext cx="1486246" cy="1553661"/>
            </a:xfrm>
            <a:custGeom>
              <a:avLst/>
              <a:gdLst/>
              <a:ahLst/>
              <a:cxnLst/>
              <a:rect l="0" t="0" r="0" b="0"/>
              <a:pathLst>
                <a:path w="1486246" h="1553661">
                  <a:moveTo>
                    <a:pt x="0" y="1553661"/>
                  </a:moveTo>
                  <a:lnTo>
                    <a:pt x="137533" y="1414851"/>
                  </a:lnTo>
                  <a:lnTo>
                    <a:pt x="266193" y="1281632"/>
                  </a:lnTo>
                  <a:lnTo>
                    <a:pt x="403726" y="1153539"/>
                  </a:lnTo>
                  <a:lnTo>
                    <a:pt x="536823" y="1010583"/>
                  </a:lnTo>
                  <a:lnTo>
                    <a:pt x="674356" y="860479"/>
                  </a:lnTo>
                  <a:lnTo>
                    <a:pt x="807453" y="697401"/>
                  </a:lnTo>
                  <a:lnTo>
                    <a:pt x="944986" y="525903"/>
                  </a:lnTo>
                  <a:lnTo>
                    <a:pt x="1082519" y="377003"/>
                  </a:lnTo>
                  <a:lnTo>
                    <a:pt x="1215616" y="237508"/>
                  </a:lnTo>
                  <a:lnTo>
                    <a:pt x="1353149" y="113727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3"/>
            <p:cNvSpPr/>
            <p:nvPr/>
          </p:nvSpPr>
          <p:spPr>
            <a:xfrm>
              <a:off x="994180" y="4910548"/>
              <a:ext cx="674356" cy="620093"/>
            </a:xfrm>
            <a:custGeom>
              <a:avLst/>
              <a:gdLst/>
              <a:ahLst/>
              <a:cxnLst/>
              <a:rect l="0" t="0" r="0" b="0"/>
              <a:pathLst>
                <a:path w="674356" h="620093">
                  <a:moveTo>
                    <a:pt x="0" y="620093"/>
                  </a:moveTo>
                  <a:lnTo>
                    <a:pt x="137533" y="500519"/>
                  </a:lnTo>
                  <a:lnTo>
                    <a:pt x="266193" y="398708"/>
                  </a:lnTo>
                  <a:lnTo>
                    <a:pt x="403726" y="290647"/>
                  </a:lnTo>
                  <a:lnTo>
                    <a:pt x="536823" y="146995"/>
                  </a:lnTo>
                  <a:lnTo>
                    <a:pt x="67435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4"/>
            <p:cNvSpPr/>
            <p:nvPr/>
          </p:nvSpPr>
          <p:spPr>
            <a:xfrm>
              <a:off x="994180" y="4764710"/>
              <a:ext cx="1486246" cy="822642"/>
            </a:xfrm>
            <a:custGeom>
              <a:avLst/>
              <a:gdLst/>
              <a:ahLst/>
              <a:cxnLst/>
              <a:rect l="0" t="0" r="0" b="0"/>
              <a:pathLst>
                <a:path w="1486246" h="822642">
                  <a:moveTo>
                    <a:pt x="0" y="822642"/>
                  </a:moveTo>
                  <a:lnTo>
                    <a:pt x="137533" y="758565"/>
                  </a:lnTo>
                  <a:lnTo>
                    <a:pt x="266193" y="686640"/>
                  </a:lnTo>
                  <a:lnTo>
                    <a:pt x="403726" y="617013"/>
                  </a:lnTo>
                  <a:lnTo>
                    <a:pt x="536823" y="538825"/>
                  </a:lnTo>
                  <a:lnTo>
                    <a:pt x="674356" y="462150"/>
                  </a:lnTo>
                  <a:lnTo>
                    <a:pt x="807453" y="381829"/>
                  </a:lnTo>
                  <a:lnTo>
                    <a:pt x="944986" y="299862"/>
                  </a:lnTo>
                  <a:lnTo>
                    <a:pt x="1082519" y="217532"/>
                  </a:lnTo>
                  <a:lnTo>
                    <a:pt x="1215616" y="140246"/>
                  </a:lnTo>
                  <a:lnTo>
                    <a:pt x="1353149" y="68815"/>
                  </a:lnTo>
                  <a:lnTo>
                    <a:pt x="148624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tx165"/>
            <p:cNvSpPr/>
            <p:nvPr/>
          </p:nvSpPr>
          <p:spPr>
            <a:xfrm>
              <a:off x="789431" y="5611325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1" name="tx166"/>
            <p:cNvSpPr/>
            <p:nvPr/>
          </p:nvSpPr>
          <p:spPr>
            <a:xfrm>
              <a:off x="620065" y="5011291"/>
              <a:ext cx="237172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72" name="tx167"/>
            <p:cNvSpPr/>
            <p:nvPr/>
          </p:nvSpPr>
          <p:spPr>
            <a:xfrm>
              <a:off x="552258" y="4411256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3" name="pl168"/>
            <p:cNvSpPr/>
            <p:nvPr/>
          </p:nvSpPr>
          <p:spPr>
            <a:xfrm>
              <a:off x="885073" y="56568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69"/>
            <p:cNvSpPr/>
            <p:nvPr/>
          </p:nvSpPr>
          <p:spPr>
            <a:xfrm>
              <a:off x="885073" y="50567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0"/>
            <p:cNvSpPr/>
            <p:nvPr/>
          </p:nvSpPr>
          <p:spPr>
            <a:xfrm>
              <a:off x="885073" y="44567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1"/>
            <p:cNvSpPr/>
            <p:nvPr/>
          </p:nvSpPr>
          <p:spPr>
            <a:xfrm>
              <a:off x="1131713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2"/>
            <p:cNvSpPr/>
            <p:nvPr/>
          </p:nvSpPr>
          <p:spPr>
            <a:xfrm>
              <a:off x="1397906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3"/>
            <p:cNvSpPr/>
            <p:nvPr/>
          </p:nvSpPr>
          <p:spPr>
            <a:xfrm>
              <a:off x="1668536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4"/>
            <p:cNvSpPr/>
            <p:nvPr/>
          </p:nvSpPr>
          <p:spPr>
            <a:xfrm>
              <a:off x="1939166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5"/>
            <p:cNvSpPr/>
            <p:nvPr/>
          </p:nvSpPr>
          <p:spPr>
            <a:xfrm>
              <a:off x="2209796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76"/>
            <p:cNvSpPr/>
            <p:nvPr/>
          </p:nvSpPr>
          <p:spPr>
            <a:xfrm>
              <a:off x="2480426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tx177"/>
            <p:cNvSpPr/>
            <p:nvPr/>
          </p:nvSpPr>
          <p:spPr>
            <a:xfrm>
              <a:off x="1050393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83" name="tx178"/>
            <p:cNvSpPr/>
            <p:nvPr/>
          </p:nvSpPr>
          <p:spPr>
            <a:xfrm>
              <a:off x="1309800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84" name="tx179"/>
            <p:cNvSpPr/>
            <p:nvPr/>
          </p:nvSpPr>
          <p:spPr>
            <a:xfrm>
              <a:off x="1587187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85" name="tx180"/>
            <p:cNvSpPr/>
            <p:nvPr/>
          </p:nvSpPr>
          <p:spPr>
            <a:xfrm>
              <a:off x="1837457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86" name="tx181"/>
            <p:cNvSpPr/>
            <p:nvPr/>
          </p:nvSpPr>
          <p:spPr>
            <a:xfrm>
              <a:off x="2125053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87" name="tx182"/>
            <p:cNvSpPr/>
            <p:nvPr/>
          </p:nvSpPr>
          <p:spPr>
            <a:xfrm>
              <a:off x="2382140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88" name="tx183"/>
            <p:cNvSpPr/>
            <p:nvPr/>
          </p:nvSpPr>
          <p:spPr>
            <a:xfrm>
              <a:off x="1694961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89" name="tx184"/>
            <p:cNvSpPr/>
            <p:nvPr/>
          </p:nvSpPr>
          <p:spPr>
            <a:xfrm rot="-5400000">
              <a:off x="-375023" y="4702566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90" name="tx185"/>
            <p:cNvSpPr/>
            <p:nvPr/>
          </p:nvSpPr>
          <p:spPr>
            <a:xfrm>
              <a:off x="802454" y="3613183"/>
              <a:ext cx="186969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EXT. MIN. OU FÓSSIL</a:t>
              </a:r>
            </a:p>
          </p:txBody>
        </p:sp>
        <p:sp>
          <p:nvSpPr>
            <p:cNvPr id="191" name="rc186"/>
            <p:cNvSpPr/>
            <p:nvPr/>
          </p:nvSpPr>
          <p:spPr>
            <a:xfrm>
              <a:off x="2624328" y="3578866"/>
              <a:ext cx="2331720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pl187"/>
            <p:cNvSpPr/>
            <p:nvPr/>
          </p:nvSpPr>
          <p:spPr>
            <a:xfrm>
              <a:off x="2911868" y="5383753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88"/>
            <p:cNvSpPr/>
            <p:nvPr/>
          </p:nvSpPr>
          <p:spPr>
            <a:xfrm>
              <a:off x="2911868" y="5038128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89"/>
            <p:cNvSpPr/>
            <p:nvPr/>
          </p:nvSpPr>
          <p:spPr>
            <a:xfrm>
              <a:off x="2911868" y="469250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0"/>
            <p:cNvSpPr/>
            <p:nvPr/>
          </p:nvSpPr>
          <p:spPr>
            <a:xfrm>
              <a:off x="2911868" y="4346879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1"/>
            <p:cNvSpPr/>
            <p:nvPr/>
          </p:nvSpPr>
          <p:spPr>
            <a:xfrm>
              <a:off x="2911868" y="4001254"/>
              <a:ext cx="1974590" cy="0"/>
            </a:xfrm>
            <a:custGeom>
              <a:avLst/>
              <a:gdLst/>
              <a:ahLst/>
              <a:cxnLst/>
              <a:rect l="0" t="0" r="0" b="0"/>
              <a:pathLst>
                <a:path w="1974590">
                  <a:moveTo>
                    <a:pt x="0" y="0"/>
                  </a:moveTo>
                  <a:lnTo>
                    <a:pt x="1974590" y="0"/>
                  </a:lnTo>
                  <a:lnTo>
                    <a:pt x="197459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2"/>
            <p:cNvSpPr/>
            <p:nvPr/>
          </p:nvSpPr>
          <p:spPr>
            <a:xfrm>
              <a:off x="3001622" y="4029379"/>
              <a:ext cx="1795082" cy="1557973"/>
            </a:xfrm>
            <a:custGeom>
              <a:avLst/>
              <a:gdLst/>
              <a:ahLst/>
              <a:cxnLst/>
              <a:rect l="0" t="0" r="0" b="0"/>
              <a:pathLst>
                <a:path w="1795082" h="1557973">
                  <a:moveTo>
                    <a:pt x="0" y="1557973"/>
                  </a:moveTo>
                  <a:lnTo>
                    <a:pt x="166112" y="1430958"/>
                  </a:lnTo>
                  <a:lnTo>
                    <a:pt x="321507" y="1308352"/>
                  </a:lnTo>
                  <a:lnTo>
                    <a:pt x="487619" y="1160371"/>
                  </a:lnTo>
                  <a:lnTo>
                    <a:pt x="648373" y="1027654"/>
                  </a:lnTo>
                  <a:lnTo>
                    <a:pt x="814485" y="889249"/>
                  </a:lnTo>
                  <a:lnTo>
                    <a:pt x="975238" y="748082"/>
                  </a:lnTo>
                  <a:lnTo>
                    <a:pt x="1141350" y="611277"/>
                  </a:lnTo>
                  <a:lnTo>
                    <a:pt x="1307463" y="458604"/>
                  </a:lnTo>
                  <a:lnTo>
                    <a:pt x="1468216" y="308280"/>
                  </a:lnTo>
                  <a:lnTo>
                    <a:pt x="1634328" y="156031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3"/>
            <p:cNvSpPr/>
            <p:nvPr/>
          </p:nvSpPr>
          <p:spPr>
            <a:xfrm>
              <a:off x="3001622" y="4805257"/>
              <a:ext cx="814485" cy="774429"/>
            </a:xfrm>
            <a:custGeom>
              <a:avLst/>
              <a:gdLst/>
              <a:ahLst/>
              <a:cxnLst/>
              <a:rect l="0" t="0" r="0" b="0"/>
              <a:pathLst>
                <a:path w="814485" h="774429">
                  <a:moveTo>
                    <a:pt x="0" y="774429"/>
                  </a:moveTo>
                  <a:lnTo>
                    <a:pt x="166112" y="631646"/>
                  </a:lnTo>
                  <a:lnTo>
                    <a:pt x="321507" y="493555"/>
                  </a:lnTo>
                  <a:lnTo>
                    <a:pt x="487619" y="321461"/>
                  </a:lnTo>
                  <a:lnTo>
                    <a:pt x="648373" y="167126"/>
                  </a:lnTo>
                  <a:lnTo>
                    <a:pt x="8144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4"/>
            <p:cNvSpPr/>
            <p:nvPr/>
          </p:nvSpPr>
          <p:spPr>
            <a:xfrm>
              <a:off x="3001622" y="3968988"/>
              <a:ext cx="1795082" cy="1614180"/>
            </a:xfrm>
            <a:custGeom>
              <a:avLst/>
              <a:gdLst/>
              <a:ahLst/>
              <a:cxnLst/>
              <a:rect l="0" t="0" r="0" b="0"/>
              <a:pathLst>
                <a:path w="1795082" h="1614180">
                  <a:moveTo>
                    <a:pt x="0" y="1614180"/>
                  </a:moveTo>
                  <a:lnTo>
                    <a:pt x="166112" y="1475229"/>
                  </a:lnTo>
                  <a:lnTo>
                    <a:pt x="321507" y="1337969"/>
                  </a:lnTo>
                  <a:lnTo>
                    <a:pt x="487619" y="1192749"/>
                  </a:lnTo>
                  <a:lnTo>
                    <a:pt x="648373" y="1053939"/>
                  </a:lnTo>
                  <a:lnTo>
                    <a:pt x="814485" y="905522"/>
                  </a:lnTo>
                  <a:lnTo>
                    <a:pt x="975238" y="758668"/>
                  </a:lnTo>
                  <a:lnTo>
                    <a:pt x="1141350" y="610358"/>
                  </a:lnTo>
                  <a:lnTo>
                    <a:pt x="1307463" y="458233"/>
                  </a:lnTo>
                  <a:lnTo>
                    <a:pt x="1468216" y="306517"/>
                  </a:lnTo>
                  <a:lnTo>
                    <a:pt x="1634328" y="154909"/>
                  </a:lnTo>
                  <a:lnTo>
                    <a:pt x="1795082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tx195"/>
            <p:cNvSpPr/>
            <p:nvPr/>
          </p:nvSpPr>
          <p:spPr>
            <a:xfrm>
              <a:off x="2700112" y="5339760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201" name="tx196"/>
            <p:cNvSpPr/>
            <p:nvPr/>
          </p:nvSpPr>
          <p:spPr>
            <a:xfrm>
              <a:off x="2700112" y="499413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2" name="tx197"/>
            <p:cNvSpPr/>
            <p:nvPr/>
          </p:nvSpPr>
          <p:spPr>
            <a:xfrm>
              <a:off x="2700112" y="464696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03" name="tx198"/>
            <p:cNvSpPr/>
            <p:nvPr/>
          </p:nvSpPr>
          <p:spPr>
            <a:xfrm>
              <a:off x="2700112" y="4303242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04" name="tx199"/>
            <p:cNvSpPr/>
            <p:nvPr/>
          </p:nvSpPr>
          <p:spPr>
            <a:xfrm>
              <a:off x="2700112" y="3956129"/>
              <a:ext cx="149125" cy="887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205" name="pl200"/>
            <p:cNvSpPr/>
            <p:nvPr/>
          </p:nvSpPr>
          <p:spPr>
            <a:xfrm>
              <a:off x="2877073" y="53837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1"/>
            <p:cNvSpPr/>
            <p:nvPr/>
          </p:nvSpPr>
          <p:spPr>
            <a:xfrm>
              <a:off x="2877073" y="50381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2"/>
            <p:cNvSpPr/>
            <p:nvPr/>
          </p:nvSpPr>
          <p:spPr>
            <a:xfrm>
              <a:off x="2877073" y="46925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3"/>
            <p:cNvSpPr/>
            <p:nvPr/>
          </p:nvSpPr>
          <p:spPr>
            <a:xfrm>
              <a:off x="2877073" y="434687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4"/>
            <p:cNvSpPr/>
            <p:nvPr/>
          </p:nvSpPr>
          <p:spPr>
            <a:xfrm>
              <a:off x="2877073" y="40012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5"/>
            <p:cNvSpPr/>
            <p:nvPr/>
          </p:nvSpPr>
          <p:spPr>
            <a:xfrm>
              <a:off x="3167734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06"/>
            <p:cNvSpPr/>
            <p:nvPr/>
          </p:nvSpPr>
          <p:spPr>
            <a:xfrm>
              <a:off x="3489241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07"/>
            <p:cNvSpPr/>
            <p:nvPr/>
          </p:nvSpPr>
          <p:spPr>
            <a:xfrm>
              <a:off x="381610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08"/>
            <p:cNvSpPr/>
            <p:nvPr/>
          </p:nvSpPr>
          <p:spPr>
            <a:xfrm>
              <a:off x="4142973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09"/>
            <p:cNvSpPr/>
            <p:nvPr/>
          </p:nvSpPr>
          <p:spPr>
            <a:xfrm>
              <a:off x="4469839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0"/>
            <p:cNvSpPr/>
            <p:nvPr/>
          </p:nvSpPr>
          <p:spPr>
            <a:xfrm>
              <a:off x="4796704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tx211"/>
            <p:cNvSpPr/>
            <p:nvPr/>
          </p:nvSpPr>
          <p:spPr>
            <a:xfrm>
              <a:off x="3086414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17" name="tx212"/>
            <p:cNvSpPr/>
            <p:nvPr/>
          </p:nvSpPr>
          <p:spPr>
            <a:xfrm>
              <a:off x="3401135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18" name="tx213"/>
            <p:cNvSpPr/>
            <p:nvPr/>
          </p:nvSpPr>
          <p:spPr>
            <a:xfrm>
              <a:off x="3734758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19" name="tx214"/>
            <p:cNvSpPr/>
            <p:nvPr/>
          </p:nvSpPr>
          <p:spPr>
            <a:xfrm>
              <a:off x="4041264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20" name="tx215"/>
            <p:cNvSpPr/>
            <p:nvPr/>
          </p:nvSpPr>
          <p:spPr>
            <a:xfrm>
              <a:off x="4385096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21" name="tx216"/>
            <p:cNvSpPr/>
            <p:nvPr/>
          </p:nvSpPr>
          <p:spPr>
            <a:xfrm>
              <a:off x="4698418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22" name="tx217"/>
            <p:cNvSpPr/>
            <p:nvPr/>
          </p:nvSpPr>
          <p:spPr>
            <a:xfrm>
              <a:off x="3856821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23" name="tx218"/>
            <p:cNvSpPr/>
            <p:nvPr/>
          </p:nvSpPr>
          <p:spPr>
            <a:xfrm>
              <a:off x="3406378" y="3613183"/>
              <a:ext cx="985569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224" name="rc219"/>
            <p:cNvSpPr/>
            <p:nvPr/>
          </p:nvSpPr>
          <p:spPr>
            <a:xfrm>
              <a:off x="4956047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pl220"/>
            <p:cNvSpPr/>
            <p:nvPr/>
          </p:nvSpPr>
          <p:spPr>
            <a:xfrm>
              <a:off x="5420118" y="5348011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1"/>
            <p:cNvSpPr/>
            <p:nvPr/>
          </p:nvSpPr>
          <p:spPr>
            <a:xfrm>
              <a:off x="5420118" y="5004833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2"/>
            <p:cNvSpPr/>
            <p:nvPr/>
          </p:nvSpPr>
          <p:spPr>
            <a:xfrm>
              <a:off x="5420118" y="4661655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3"/>
            <p:cNvSpPr/>
            <p:nvPr/>
          </p:nvSpPr>
          <p:spPr>
            <a:xfrm>
              <a:off x="5420118" y="4318476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4"/>
            <p:cNvSpPr/>
            <p:nvPr/>
          </p:nvSpPr>
          <p:spPr>
            <a:xfrm>
              <a:off x="5420118" y="3975298"/>
              <a:ext cx="1798060" cy="0"/>
            </a:xfrm>
            <a:custGeom>
              <a:avLst/>
              <a:gdLst/>
              <a:ahLst/>
              <a:cxnLst/>
              <a:rect l="0" t="0" r="0" b="0"/>
              <a:pathLst>
                <a:path w="1798060">
                  <a:moveTo>
                    <a:pt x="0" y="0"/>
                  </a:moveTo>
                  <a:lnTo>
                    <a:pt x="1798060" y="0"/>
                  </a:lnTo>
                  <a:lnTo>
                    <a:pt x="179806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5"/>
            <p:cNvSpPr/>
            <p:nvPr/>
          </p:nvSpPr>
          <p:spPr>
            <a:xfrm>
              <a:off x="5501848" y="4362958"/>
              <a:ext cx="1634600" cy="1224394"/>
            </a:xfrm>
            <a:custGeom>
              <a:avLst/>
              <a:gdLst/>
              <a:ahLst/>
              <a:cxnLst/>
              <a:rect l="0" t="0" r="0" b="0"/>
              <a:pathLst>
                <a:path w="1634600" h="1224394">
                  <a:moveTo>
                    <a:pt x="0" y="1224394"/>
                  </a:moveTo>
                  <a:lnTo>
                    <a:pt x="151261" y="1128795"/>
                  </a:lnTo>
                  <a:lnTo>
                    <a:pt x="292764" y="1020478"/>
                  </a:lnTo>
                  <a:lnTo>
                    <a:pt x="444025" y="933451"/>
                  </a:lnTo>
                  <a:lnTo>
                    <a:pt x="590408" y="827011"/>
                  </a:lnTo>
                  <a:lnTo>
                    <a:pt x="741669" y="721505"/>
                  </a:lnTo>
                  <a:lnTo>
                    <a:pt x="888051" y="614610"/>
                  </a:lnTo>
                  <a:lnTo>
                    <a:pt x="1039313" y="500960"/>
                  </a:lnTo>
                  <a:lnTo>
                    <a:pt x="1190574" y="386523"/>
                  </a:lnTo>
                  <a:lnTo>
                    <a:pt x="1336956" y="263163"/>
                  </a:lnTo>
                  <a:lnTo>
                    <a:pt x="1488218" y="127974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26"/>
            <p:cNvSpPr/>
            <p:nvPr/>
          </p:nvSpPr>
          <p:spPr>
            <a:xfrm>
              <a:off x="5501848" y="4859158"/>
              <a:ext cx="741669" cy="698792"/>
            </a:xfrm>
            <a:custGeom>
              <a:avLst/>
              <a:gdLst/>
              <a:ahLst/>
              <a:cxnLst/>
              <a:rect l="0" t="0" r="0" b="0"/>
              <a:pathLst>
                <a:path w="741669" h="698792">
                  <a:moveTo>
                    <a:pt x="0" y="698792"/>
                  </a:moveTo>
                  <a:lnTo>
                    <a:pt x="151261" y="572094"/>
                  </a:lnTo>
                  <a:lnTo>
                    <a:pt x="292764" y="445849"/>
                  </a:lnTo>
                  <a:lnTo>
                    <a:pt x="444025" y="295262"/>
                  </a:lnTo>
                  <a:lnTo>
                    <a:pt x="590408" y="142344"/>
                  </a:lnTo>
                  <a:lnTo>
                    <a:pt x="7416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27"/>
            <p:cNvSpPr/>
            <p:nvPr/>
          </p:nvSpPr>
          <p:spPr>
            <a:xfrm>
              <a:off x="5501848" y="3968988"/>
              <a:ext cx="1634600" cy="1587860"/>
            </a:xfrm>
            <a:custGeom>
              <a:avLst/>
              <a:gdLst/>
              <a:ahLst/>
              <a:cxnLst/>
              <a:rect l="0" t="0" r="0" b="0"/>
              <a:pathLst>
                <a:path w="1634600" h="1587860">
                  <a:moveTo>
                    <a:pt x="0" y="1587860"/>
                  </a:moveTo>
                  <a:lnTo>
                    <a:pt x="151261" y="1460882"/>
                  </a:lnTo>
                  <a:lnTo>
                    <a:pt x="292764" y="1319718"/>
                  </a:lnTo>
                  <a:lnTo>
                    <a:pt x="444025" y="1182180"/>
                  </a:lnTo>
                  <a:lnTo>
                    <a:pt x="590408" y="1039407"/>
                  </a:lnTo>
                  <a:lnTo>
                    <a:pt x="741669" y="896803"/>
                  </a:lnTo>
                  <a:lnTo>
                    <a:pt x="888051" y="750558"/>
                  </a:lnTo>
                  <a:lnTo>
                    <a:pt x="1039313" y="602770"/>
                  </a:lnTo>
                  <a:lnTo>
                    <a:pt x="1190574" y="454164"/>
                  </a:lnTo>
                  <a:lnTo>
                    <a:pt x="1336956" y="302588"/>
                  </a:lnTo>
                  <a:lnTo>
                    <a:pt x="1488218" y="150586"/>
                  </a:lnTo>
                  <a:lnTo>
                    <a:pt x="163460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tx228"/>
            <p:cNvSpPr/>
            <p:nvPr/>
          </p:nvSpPr>
          <p:spPr>
            <a:xfrm>
              <a:off x="5052509" y="5302529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250M</a:t>
              </a:r>
            </a:p>
          </p:txBody>
        </p:sp>
        <p:sp>
          <p:nvSpPr>
            <p:cNvPr id="234" name="tx229"/>
            <p:cNvSpPr/>
            <p:nvPr/>
          </p:nvSpPr>
          <p:spPr>
            <a:xfrm>
              <a:off x="5052509" y="4959351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35" name="tx230"/>
            <p:cNvSpPr/>
            <p:nvPr/>
          </p:nvSpPr>
          <p:spPr>
            <a:xfrm>
              <a:off x="5052509" y="461617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750M</a:t>
              </a:r>
            </a:p>
          </p:txBody>
        </p:sp>
        <p:sp>
          <p:nvSpPr>
            <p:cNvPr id="236" name="tx231"/>
            <p:cNvSpPr/>
            <p:nvPr/>
          </p:nvSpPr>
          <p:spPr>
            <a:xfrm>
              <a:off x="5038876" y="4272995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1.00B</a:t>
              </a:r>
            </a:p>
          </p:txBody>
        </p:sp>
        <p:sp>
          <p:nvSpPr>
            <p:cNvPr id="237" name="tx232"/>
            <p:cNvSpPr/>
            <p:nvPr/>
          </p:nvSpPr>
          <p:spPr>
            <a:xfrm>
              <a:off x="5038876" y="3929816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1.25B</a:t>
              </a:r>
            </a:p>
          </p:txBody>
        </p:sp>
        <p:sp>
          <p:nvSpPr>
            <p:cNvPr id="238" name="pl233"/>
            <p:cNvSpPr/>
            <p:nvPr/>
          </p:nvSpPr>
          <p:spPr>
            <a:xfrm>
              <a:off x="5385323" y="53480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4"/>
            <p:cNvSpPr/>
            <p:nvPr/>
          </p:nvSpPr>
          <p:spPr>
            <a:xfrm>
              <a:off x="5385323" y="50048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5"/>
            <p:cNvSpPr/>
            <p:nvPr/>
          </p:nvSpPr>
          <p:spPr>
            <a:xfrm>
              <a:off x="5385323" y="46616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36"/>
            <p:cNvSpPr/>
            <p:nvPr/>
          </p:nvSpPr>
          <p:spPr>
            <a:xfrm>
              <a:off x="5385323" y="43184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37"/>
            <p:cNvSpPr/>
            <p:nvPr/>
          </p:nvSpPr>
          <p:spPr>
            <a:xfrm>
              <a:off x="5385323" y="3975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38"/>
            <p:cNvSpPr/>
            <p:nvPr/>
          </p:nvSpPr>
          <p:spPr>
            <a:xfrm>
              <a:off x="5653109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39"/>
            <p:cNvSpPr/>
            <p:nvPr/>
          </p:nvSpPr>
          <p:spPr>
            <a:xfrm>
              <a:off x="5945874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0"/>
            <p:cNvSpPr/>
            <p:nvPr/>
          </p:nvSpPr>
          <p:spPr>
            <a:xfrm>
              <a:off x="624351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1"/>
            <p:cNvSpPr/>
            <p:nvPr/>
          </p:nvSpPr>
          <p:spPr>
            <a:xfrm>
              <a:off x="6541161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2"/>
            <p:cNvSpPr/>
            <p:nvPr/>
          </p:nvSpPr>
          <p:spPr>
            <a:xfrm>
              <a:off x="6838805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3"/>
            <p:cNvSpPr/>
            <p:nvPr/>
          </p:nvSpPr>
          <p:spPr>
            <a:xfrm>
              <a:off x="7136448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tx244"/>
            <p:cNvSpPr/>
            <p:nvPr/>
          </p:nvSpPr>
          <p:spPr>
            <a:xfrm>
              <a:off x="5571790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50" name="tx245"/>
            <p:cNvSpPr/>
            <p:nvPr/>
          </p:nvSpPr>
          <p:spPr>
            <a:xfrm>
              <a:off x="5857767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51" name="tx246"/>
            <p:cNvSpPr/>
            <p:nvPr/>
          </p:nvSpPr>
          <p:spPr>
            <a:xfrm>
              <a:off x="6162168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52" name="tx247"/>
            <p:cNvSpPr/>
            <p:nvPr/>
          </p:nvSpPr>
          <p:spPr>
            <a:xfrm>
              <a:off x="6439452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53" name="tx248"/>
            <p:cNvSpPr/>
            <p:nvPr/>
          </p:nvSpPr>
          <p:spPr>
            <a:xfrm>
              <a:off x="6754062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54" name="tx249"/>
            <p:cNvSpPr/>
            <p:nvPr/>
          </p:nvSpPr>
          <p:spPr>
            <a:xfrm>
              <a:off x="7038162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55" name="tx250"/>
            <p:cNvSpPr/>
            <p:nvPr/>
          </p:nvSpPr>
          <p:spPr>
            <a:xfrm>
              <a:off x="6276806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56" name="tx251"/>
            <p:cNvSpPr/>
            <p:nvPr/>
          </p:nvSpPr>
          <p:spPr>
            <a:xfrm>
              <a:off x="5938118" y="3643901"/>
              <a:ext cx="76205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</a:t>
              </a:r>
            </a:p>
          </p:txBody>
        </p:sp>
        <p:sp>
          <p:nvSpPr>
            <p:cNvPr id="257" name="rc252"/>
            <p:cNvSpPr/>
            <p:nvPr/>
          </p:nvSpPr>
          <p:spPr>
            <a:xfrm>
              <a:off x="7287767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pl253"/>
            <p:cNvSpPr/>
            <p:nvPr/>
          </p:nvSpPr>
          <p:spPr>
            <a:xfrm>
              <a:off x="7737614" y="5282819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4"/>
            <p:cNvSpPr/>
            <p:nvPr/>
          </p:nvSpPr>
          <p:spPr>
            <a:xfrm>
              <a:off x="7737614" y="4821202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5"/>
            <p:cNvSpPr/>
            <p:nvPr/>
          </p:nvSpPr>
          <p:spPr>
            <a:xfrm>
              <a:off x="7737614" y="4359585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56"/>
            <p:cNvSpPr/>
            <p:nvPr/>
          </p:nvSpPr>
          <p:spPr>
            <a:xfrm>
              <a:off x="7737614" y="3897967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57"/>
            <p:cNvSpPr/>
            <p:nvPr/>
          </p:nvSpPr>
          <p:spPr>
            <a:xfrm>
              <a:off x="7819990" y="3995984"/>
              <a:ext cx="1647531" cy="1574948"/>
            </a:xfrm>
            <a:custGeom>
              <a:avLst/>
              <a:gdLst/>
              <a:ahLst/>
              <a:cxnLst/>
              <a:rect l="0" t="0" r="0" b="0"/>
              <a:pathLst>
                <a:path w="1647531" h="1574948">
                  <a:moveTo>
                    <a:pt x="0" y="1574948"/>
                  </a:moveTo>
                  <a:lnTo>
                    <a:pt x="152458" y="1430124"/>
                  </a:lnTo>
                  <a:lnTo>
                    <a:pt x="295080" y="1302007"/>
                  </a:lnTo>
                  <a:lnTo>
                    <a:pt x="447538" y="1165078"/>
                  </a:lnTo>
                  <a:lnTo>
                    <a:pt x="595078" y="1035156"/>
                  </a:lnTo>
                  <a:lnTo>
                    <a:pt x="747536" y="900240"/>
                  </a:lnTo>
                  <a:lnTo>
                    <a:pt x="895076" y="756230"/>
                  </a:lnTo>
                  <a:lnTo>
                    <a:pt x="1047535" y="602542"/>
                  </a:lnTo>
                  <a:lnTo>
                    <a:pt x="1199993" y="449544"/>
                  </a:lnTo>
                  <a:lnTo>
                    <a:pt x="1347533" y="292747"/>
                  </a:lnTo>
                  <a:lnTo>
                    <a:pt x="1499991" y="140430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58"/>
            <p:cNvSpPr/>
            <p:nvPr/>
          </p:nvSpPr>
          <p:spPr>
            <a:xfrm>
              <a:off x="7819990" y="4827790"/>
              <a:ext cx="747536" cy="758247"/>
            </a:xfrm>
            <a:custGeom>
              <a:avLst/>
              <a:gdLst/>
              <a:ahLst/>
              <a:cxnLst/>
              <a:rect l="0" t="0" r="0" b="0"/>
              <a:pathLst>
                <a:path w="747536" h="758247">
                  <a:moveTo>
                    <a:pt x="0" y="758247"/>
                  </a:moveTo>
                  <a:lnTo>
                    <a:pt x="152458" y="616173"/>
                  </a:lnTo>
                  <a:lnTo>
                    <a:pt x="295080" y="486385"/>
                  </a:lnTo>
                  <a:lnTo>
                    <a:pt x="447538" y="324682"/>
                  </a:lnTo>
                  <a:lnTo>
                    <a:pt x="595078" y="169432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59"/>
            <p:cNvSpPr/>
            <p:nvPr/>
          </p:nvSpPr>
          <p:spPr>
            <a:xfrm>
              <a:off x="7819990" y="3968988"/>
              <a:ext cx="1647531" cy="1618364"/>
            </a:xfrm>
            <a:custGeom>
              <a:avLst/>
              <a:gdLst/>
              <a:ahLst/>
              <a:cxnLst/>
              <a:rect l="0" t="0" r="0" b="0"/>
              <a:pathLst>
                <a:path w="1647531" h="1618364">
                  <a:moveTo>
                    <a:pt x="0" y="1618364"/>
                  </a:moveTo>
                  <a:lnTo>
                    <a:pt x="152458" y="1477135"/>
                  </a:lnTo>
                  <a:lnTo>
                    <a:pt x="295080" y="1338417"/>
                  </a:lnTo>
                  <a:lnTo>
                    <a:pt x="447538" y="1196999"/>
                  </a:lnTo>
                  <a:lnTo>
                    <a:pt x="595078" y="1056002"/>
                  </a:lnTo>
                  <a:lnTo>
                    <a:pt x="747536" y="912336"/>
                  </a:lnTo>
                  <a:lnTo>
                    <a:pt x="895076" y="763715"/>
                  </a:lnTo>
                  <a:lnTo>
                    <a:pt x="1047535" y="610654"/>
                  </a:lnTo>
                  <a:lnTo>
                    <a:pt x="1199993" y="456983"/>
                  </a:lnTo>
                  <a:lnTo>
                    <a:pt x="1347533" y="303817"/>
                  </a:lnTo>
                  <a:lnTo>
                    <a:pt x="1499991" y="151025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tx260"/>
            <p:cNvSpPr/>
            <p:nvPr/>
          </p:nvSpPr>
          <p:spPr>
            <a:xfrm>
              <a:off x="7370005" y="523733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66" name="tx261"/>
            <p:cNvSpPr/>
            <p:nvPr/>
          </p:nvSpPr>
          <p:spPr>
            <a:xfrm>
              <a:off x="7370005" y="4775720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67" name="tx262"/>
            <p:cNvSpPr/>
            <p:nvPr/>
          </p:nvSpPr>
          <p:spPr>
            <a:xfrm>
              <a:off x="7370005" y="4314103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268" name="tx263"/>
            <p:cNvSpPr/>
            <p:nvPr/>
          </p:nvSpPr>
          <p:spPr>
            <a:xfrm>
              <a:off x="7370005" y="385248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269" name="pl264"/>
            <p:cNvSpPr/>
            <p:nvPr/>
          </p:nvSpPr>
          <p:spPr>
            <a:xfrm>
              <a:off x="7702819" y="52828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5"/>
            <p:cNvSpPr/>
            <p:nvPr/>
          </p:nvSpPr>
          <p:spPr>
            <a:xfrm>
              <a:off x="7702819" y="48212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66"/>
            <p:cNvSpPr/>
            <p:nvPr/>
          </p:nvSpPr>
          <p:spPr>
            <a:xfrm>
              <a:off x="7702819" y="43595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67"/>
            <p:cNvSpPr/>
            <p:nvPr/>
          </p:nvSpPr>
          <p:spPr>
            <a:xfrm>
              <a:off x="7702819" y="38979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68"/>
            <p:cNvSpPr/>
            <p:nvPr/>
          </p:nvSpPr>
          <p:spPr>
            <a:xfrm>
              <a:off x="7972448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69"/>
            <p:cNvSpPr/>
            <p:nvPr/>
          </p:nvSpPr>
          <p:spPr>
            <a:xfrm>
              <a:off x="8267529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0"/>
            <p:cNvSpPr/>
            <p:nvPr/>
          </p:nvSpPr>
          <p:spPr>
            <a:xfrm>
              <a:off x="856752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1"/>
            <p:cNvSpPr/>
            <p:nvPr/>
          </p:nvSpPr>
          <p:spPr>
            <a:xfrm>
              <a:off x="8867525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2"/>
            <p:cNvSpPr/>
            <p:nvPr/>
          </p:nvSpPr>
          <p:spPr>
            <a:xfrm>
              <a:off x="9167524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3"/>
            <p:cNvSpPr/>
            <p:nvPr/>
          </p:nvSpPr>
          <p:spPr>
            <a:xfrm>
              <a:off x="9467522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tx274"/>
            <p:cNvSpPr/>
            <p:nvPr/>
          </p:nvSpPr>
          <p:spPr>
            <a:xfrm>
              <a:off x="7891129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0" name="tx275"/>
            <p:cNvSpPr/>
            <p:nvPr/>
          </p:nvSpPr>
          <p:spPr>
            <a:xfrm>
              <a:off x="8179422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81" name="tx276"/>
            <p:cNvSpPr/>
            <p:nvPr/>
          </p:nvSpPr>
          <p:spPr>
            <a:xfrm>
              <a:off x="8486178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282" name="tx277"/>
            <p:cNvSpPr/>
            <p:nvPr/>
          </p:nvSpPr>
          <p:spPr>
            <a:xfrm>
              <a:off x="8765816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283" name="tx278"/>
            <p:cNvSpPr/>
            <p:nvPr/>
          </p:nvSpPr>
          <p:spPr>
            <a:xfrm>
              <a:off x="9082781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284" name="tx279"/>
            <p:cNvSpPr/>
            <p:nvPr/>
          </p:nvSpPr>
          <p:spPr>
            <a:xfrm>
              <a:off x="9369236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285" name="tx280"/>
            <p:cNvSpPr/>
            <p:nvPr/>
          </p:nvSpPr>
          <p:spPr>
            <a:xfrm>
              <a:off x="8601414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286" name="tx281"/>
            <p:cNvSpPr/>
            <p:nvPr/>
          </p:nvSpPr>
          <p:spPr>
            <a:xfrm>
              <a:off x="8232187" y="3608540"/>
              <a:ext cx="823138" cy="17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SERVIÇO</a:t>
              </a:r>
            </a:p>
          </p:txBody>
        </p:sp>
        <p:sp>
          <p:nvSpPr>
            <p:cNvPr id="287" name="rc282"/>
            <p:cNvSpPr/>
            <p:nvPr/>
          </p:nvSpPr>
          <p:spPr>
            <a:xfrm>
              <a:off x="9619488" y="3578866"/>
              <a:ext cx="2331719" cy="25181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l283"/>
            <p:cNvSpPr/>
            <p:nvPr/>
          </p:nvSpPr>
          <p:spPr>
            <a:xfrm>
              <a:off x="10069334" y="5349337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4"/>
            <p:cNvSpPr/>
            <p:nvPr/>
          </p:nvSpPr>
          <p:spPr>
            <a:xfrm>
              <a:off x="10069334" y="4940012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5"/>
            <p:cNvSpPr/>
            <p:nvPr/>
          </p:nvSpPr>
          <p:spPr>
            <a:xfrm>
              <a:off x="10069334" y="4530686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86"/>
            <p:cNvSpPr/>
            <p:nvPr/>
          </p:nvSpPr>
          <p:spPr>
            <a:xfrm>
              <a:off x="10069334" y="4121360"/>
              <a:ext cx="1812284" cy="0"/>
            </a:xfrm>
            <a:custGeom>
              <a:avLst/>
              <a:gdLst/>
              <a:ahLst/>
              <a:cxnLst/>
              <a:rect l="0" t="0" r="0" b="0"/>
              <a:pathLst>
                <a:path w="1812284">
                  <a:moveTo>
                    <a:pt x="0" y="0"/>
                  </a:moveTo>
                  <a:lnTo>
                    <a:pt x="1812284" y="0"/>
                  </a:lnTo>
                  <a:lnTo>
                    <a:pt x="181228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87"/>
            <p:cNvSpPr/>
            <p:nvPr/>
          </p:nvSpPr>
          <p:spPr>
            <a:xfrm>
              <a:off x="10151710" y="4023842"/>
              <a:ext cx="1647531" cy="1554926"/>
            </a:xfrm>
            <a:custGeom>
              <a:avLst/>
              <a:gdLst/>
              <a:ahLst/>
              <a:cxnLst/>
              <a:rect l="0" t="0" r="0" b="0"/>
              <a:pathLst>
                <a:path w="1647531" h="1554926">
                  <a:moveTo>
                    <a:pt x="0" y="1554926"/>
                  </a:moveTo>
                  <a:lnTo>
                    <a:pt x="152458" y="1430217"/>
                  </a:lnTo>
                  <a:lnTo>
                    <a:pt x="295080" y="1295705"/>
                  </a:lnTo>
                  <a:lnTo>
                    <a:pt x="447538" y="1187346"/>
                  </a:lnTo>
                  <a:lnTo>
                    <a:pt x="595078" y="1055847"/>
                  </a:lnTo>
                  <a:lnTo>
                    <a:pt x="747536" y="916996"/>
                  </a:lnTo>
                  <a:lnTo>
                    <a:pt x="895076" y="771959"/>
                  </a:lnTo>
                  <a:lnTo>
                    <a:pt x="1047535" y="585602"/>
                  </a:lnTo>
                  <a:lnTo>
                    <a:pt x="1199993" y="432375"/>
                  </a:lnTo>
                  <a:lnTo>
                    <a:pt x="1347533" y="263922"/>
                  </a:lnTo>
                  <a:lnTo>
                    <a:pt x="1499991" y="11759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88"/>
            <p:cNvSpPr/>
            <p:nvPr/>
          </p:nvSpPr>
          <p:spPr>
            <a:xfrm>
              <a:off x="10151710" y="5003240"/>
              <a:ext cx="747536" cy="578646"/>
            </a:xfrm>
            <a:custGeom>
              <a:avLst/>
              <a:gdLst/>
              <a:ahLst/>
              <a:cxnLst/>
              <a:rect l="0" t="0" r="0" b="0"/>
              <a:pathLst>
                <a:path w="747536" h="578646">
                  <a:moveTo>
                    <a:pt x="0" y="578646"/>
                  </a:moveTo>
                  <a:lnTo>
                    <a:pt x="152458" y="439776"/>
                  </a:lnTo>
                  <a:lnTo>
                    <a:pt x="295080" y="345609"/>
                  </a:lnTo>
                  <a:lnTo>
                    <a:pt x="447538" y="238040"/>
                  </a:lnTo>
                  <a:lnTo>
                    <a:pt x="595078" y="125656"/>
                  </a:lnTo>
                  <a:lnTo>
                    <a:pt x="747536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89"/>
            <p:cNvSpPr/>
            <p:nvPr/>
          </p:nvSpPr>
          <p:spPr>
            <a:xfrm>
              <a:off x="10151710" y="3968988"/>
              <a:ext cx="1647531" cy="1618364"/>
            </a:xfrm>
            <a:custGeom>
              <a:avLst/>
              <a:gdLst/>
              <a:ahLst/>
              <a:cxnLst/>
              <a:rect l="0" t="0" r="0" b="0"/>
              <a:pathLst>
                <a:path w="1647531" h="1618364">
                  <a:moveTo>
                    <a:pt x="0" y="1618364"/>
                  </a:moveTo>
                  <a:lnTo>
                    <a:pt x="152458" y="1482882"/>
                  </a:lnTo>
                  <a:lnTo>
                    <a:pt x="295080" y="1347804"/>
                  </a:lnTo>
                  <a:lnTo>
                    <a:pt x="447538" y="1207679"/>
                  </a:lnTo>
                  <a:lnTo>
                    <a:pt x="595078" y="1063184"/>
                  </a:lnTo>
                  <a:lnTo>
                    <a:pt x="747536" y="919727"/>
                  </a:lnTo>
                  <a:lnTo>
                    <a:pt x="895076" y="768393"/>
                  </a:lnTo>
                  <a:lnTo>
                    <a:pt x="1047535" y="611518"/>
                  </a:lnTo>
                  <a:lnTo>
                    <a:pt x="1199993" y="458215"/>
                  </a:lnTo>
                  <a:lnTo>
                    <a:pt x="1347533" y="294735"/>
                  </a:lnTo>
                  <a:lnTo>
                    <a:pt x="1499991" y="141023"/>
                  </a:lnTo>
                  <a:lnTo>
                    <a:pt x="1647531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tx290"/>
            <p:cNvSpPr/>
            <p:nvPr/>
          </p:nvSpPr>
          <p:spPr>
            <a:xfrm>
              <a:off x="9701725" y="5303855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96" name="tx291"/>
            <p:cNvSpPr/>
            <p:nvPr/>
          </p:nvSpPr>
          <p:spPr>
            <a:xfrm>
              <a:off x="9701725" y="4894530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7" name="tx292"/>
            <p:cNvSpPr/>
            <p:nvPr/>
          </p:nvSpPr>
          <p:spPr>
            <a:xfrm>
              <a:off x="9701725" y="4485144"/>
              <a:ext cx="304978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98" name="tx293"/>
            <p:cNvSpPr/>
            <p:nvPr/>
          </p:nvSpPr>
          <p:spPr>
            <a:xfrm>
              <a:off x="9701725" y="4075878"/>
              <a:ext cx="30497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9" name="pl294"/>
            <p:cNvSpPr/>
            <p:nvPr/>
          </p:nvSpPr>
          <p:spPr>
            <a:xfrm>
              <a:off x="10034539" y="53493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5"/>
            <p:cNvSpPr/>
            <p:nvPr/>
          </p:nvSpPr>
          <p:spPr>
            <a:xfrm>
              <a:off x="10034539" y="49400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296"/>
            <p:cNvSpPr/>
            <p:nvPr/>
          </p:nvSpPr>
          <p:spPr>
            <a:xfrm>
              <a:off x="10034539" y="45306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297"/>
            <p:cNvSpPr/>
            <p:nvPr/>
          </p:nvSpPr>
          <p:spPr>
            <a:xfrm>
              <a:off x="10034539" y="41213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298"/>
            <p:cNvSpPr/>
            <p:nvPr/>
          </p:nvSpPr>
          <p:spPr>
            <a:xfrm>
              <a:off x="10304168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299"/>
            <p:cNvSpPr/>
            <p:nvPr/>
          </p:nvSpPr>
          <p:spPr>
            <a:xfrm>
              <a:off x="10599249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0"/>
            <p:cNvSpPr/>
            <p:nvPr/>
          </p:nvSpPr>
          <p:spPr>
            <a:xfrm>
              <a:off x="10899247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1"/>
            <p:cNvSpPr/>
            <p:nvPr/>
          </p:nvSpPr>
          <p:spPr>
            <a:xfrm>
              <a:off x="11199245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2"/>
            <p:cNvSpPr/>
            <p:nvPr/>
          </p:nvSpPr>
          <p:spPr>
            <a:xfrm>
              <a:off x="11499244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3"/>
            <p:cNvSpPr/>
            <p:nvPr/>
          </p:nvSpPr>
          <p:spPr>
            <a:xfrm>
              <a:off x="11799242" y="5668271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tx304"/>
            <p:cNvSpPr/>
            <p:nvPr/>
          </p:nvSpPr>
          <p:spPr>
            <a:xfrm>
              <a:off x="10222849" y="5727984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0" name="tx305"/>
            <p:cNvSpPr/>
            <p:nvPr/>
          </p:nvSpPr>
          <p:spPr>
            <a:xfrm>
              <a:off x="10511142" y="5729472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1" name="tx306"/>
            <p:cNvSpPr/>
            <p:nvPr/>
          </p:nvSpPr>
          <p:spPr>
            <a:xfrm>
              <a:off x="10817898" y="5705243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2" name="tx307"/>
            <p:cNvSpPr/>
            <p:nvPr/>
          </p:nvSpPr>
          <p:spPr>
            <a:xfrm>
              <a:off x="11097536" y="5727865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3" name="tx308"/>
            <p:cNvSpPr/>
            <p:nvPr/>
          </p:nvSpPr>
          <p:spPr>
            <a:xfrm>
              <a:off x="11414501" y="5731437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14" name="tx309"/>
            <p:cNvSpPr/>
            <p:nvPr/>
          </p:nvSpPr>
          <p:spPr>
            <a:xfrm>
              <a:off x="11700956" y="5729472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15" name="tx310"/>
            <p:cNvSpPr/>
            <p:nvPr/>
          </p:nvSpPr>
          <p:spPr>
            <a:xfrm>
              <a:off x="10933134" y="5993912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16" name="tx311"/>
            <p:cNvSpPr/>
            <p:nvPr/>
          </p:nvSpPr>
          <p:spPr>
            <a:xfrm>
              <a:off x="10238732" y="3613183"/>
              <a:ext cx="1473487" cy="1661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AGROPECUÁRIA</a:t>
              </a:r>
            </a:p>
          </p:txBody>
        </p:sp>
        <p:sp>
          <p:nvSpPr>
            <p:cNvPr id="317" name="rc312"/>
            <p:cNvSpPr/>
            <p:nvPr/>
          </p:nvSpPr>
          <p:spPr>
            <a:xfrm>
              <a:off x="4187976" y="6097029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3"/>
            <p:cNvSpPr/>
            <p:nvPr/>
          </p:nvSpPr>
          <p:spPr>
            <a:xfrm>
              <a:off x="4257565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9" name="pl314"/>
            <p:cNvSpPr/>
            <p:nvPr/>
          </p:nvSpPr>
          <p:spPr>
            <a:xfrm>
              <a:off x="4279510" y="6276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15"/>
            <p:cNvSpPr/>
            <p:nvPr/>
          </p:nvSpPr>
          <p:spPr>
            <a:xfrm>
              <a:off x="5567937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1" name="pl316"/>
            <p:cNvSpPr/>
            <p:nvPr/>
          </p:nvSpPr>
          <p:spPr>
            <a:xfrm>
              <a:off x="5589883" y="6276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17"/>
            <p:cNvSpPr/>
            <p:nvPr/>
          </p:nvSpPr>
          <p:spPr>
            <a:xfrm>
              <a:off x="6878309" y="6166618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23" name="pl318"/>
            <p:cNvSpPr/>
            <p:nvPr/>
          </p:nvSpPr>
          <p:spPr>
            <a:xfrm>
              <a:off x="6900255" y="627634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tx319"/>
            <p:cNvSpPr/>
            <p:nvPr/>
          </p:nvSpPr>
          <p:spPr>
            <a:xfrm>
              <a:off x="4546610" y="6230805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325" name="tx320"/>
            <p:cNvSpPr/>
            <p:nvPr/>
          </p:nvSpPr>
          <p:spPr>
            <a:xfrm>
              <a:off x="5856982" y="6230865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326" name="tx321"/>
            <p:cNvSpPr/>
            <p:nvPr/>
          </p:nvSpPr>
          <p:spPr>
            <a:xfrm>
              <a:off x="7167354" y="6206695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327" name="Espaço Reservado para Conteúdo 326"/>
          <p:cNvSpPr>
            <a:spLocks noGrp="1"/>
          </p:cNvSpPr>
          <p:nvPr>
            <p:ph/>
          </p:nvPr>
        </p:nvSpPr>
        <p:spPr>
          <a:xfrm>
            <a:off x="-2423160" y="804672"/>
            <a:ext cx="5943600" cy="18288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Resultado até junho/2024*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2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48552"/>
              </p:ext>
            </p:extLst>
          </p:nvPr>
        </p:nvGraphicFramePr>
        <p:xfrm>
          <a:off x="731520" y="1090834"/>
          <a:ext cx="10764000" cy="53340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Previsão</a:t>
                      </a: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para o </a:t>
                      </a: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Exercício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Previsão para o Exercício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</a:t>
                      </a: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até</a:t>
                      </a: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junho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Realizado até junho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Acum24/Acum23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RECEITAS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PLOA 2024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GERENCIAL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Até</a:t>
                      </a: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junho</a:t>
                      </a:r>
                      <a:endParaRPr sz="10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2023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2024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(R$)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(%)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(R$)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Dif.  (%)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 RECEITAS CORRENTES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40.623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43.323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20.566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18.948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20.763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0,96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23.445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25.024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11.657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10.188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11.764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0,92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1.576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15,46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15.331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16.867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8.032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6.826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8.205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2,16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20,22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1.298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-11,31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11,65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974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451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-13,35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-102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-20,69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IRRF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2.633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2.692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1.197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1.128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1.261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5,33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tributárias</a:t>
                      </a: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1.433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1.311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1.425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-0,59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1.2. CONTRIBUIÇÕES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1.768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1.740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8,23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10,89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1.3. RECEITA PATRIMONIAL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1.397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2.074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1.138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990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1.127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-0,96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13,76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1.4. RECEITA AGROPECUÁRIA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120,67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1.5. RECEITA INDUSTRIAL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1.6. RECEITA DE SERVIÇOS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768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-19,32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-679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-88,48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9.720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10.029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4.940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4.370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4.942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13,08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Cota-Parte do FPE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4.262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-0,58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da LC 61/1989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2,90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-543,68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 do FUNDEB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-59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-3,16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11,73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Outras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Transferências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Correntes</a:t>
                      </a: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1.733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1.615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722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642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10,11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23,71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4.046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4.221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1.851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1.977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2,82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6,80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Contribuições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ao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PROTEGE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974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455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-1,44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Contribuição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PROTEGE - Lei 20.367/2018 - Art. 3º, I e II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569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569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279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2,82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13,89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1.139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826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442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-9,34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-146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-24,83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Demais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Correntes</a:t>
                      </a: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1.365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589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0,72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19,84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 RECEITAS DE CAPITAL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-30,80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40,36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2.2. ALIENAÇÃO DE BENS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0,98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2.734,13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-20,30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-16,04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71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-59,98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-52,82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-45,77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-42,86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40.747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20.861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0,74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1.844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9,69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1016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Receitas</a:t>
                      </a: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 </a:t>
                      </a:r>
                      <a:r>
                        <a:rPr sz="1000" b="0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Intraorçamentárias</a:t>
                      </a:r>
                      <a:endParaRPr sz="1000" b="0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Arial"/>
                        <a:sym typeface="Arial"/>
                      </a:endParaRP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1.410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1.475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695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733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16,75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78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0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10,71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AFAFA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RECEITA TOTAL</a:t>
                      </a:r>
                    </a:p>
                  </a:txBody>
                  <a:tcPr marL="3600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42.156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45.094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21.402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19.750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21.672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270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1,26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1.922</a:t>
                      </a: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 b="1" i="0" u="none" cap="none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9,73</a:t>
                      </a:r>
                    </a:p>
                  </a:txBody>
                  <a:tcPr marL="0" marR="7200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99999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/>
          </p:nvPr>
        </p:nvSpPr>
        <p:spPr>
          <a:xfrm>
            <a:off x="5551006" y="894753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 dirty="0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72664"/>
              </p:ext>
            </p:extLst>
          </p:nvPr>
        </p:nvGraphicFramePr>
        <p:xfrm>
          <a:off x="1234440" y="1188720"/>
          <a:ext cx="9756000" cy="4968240"/>
        </p:xfrm>
        <a:graphic>
          <a:graphicData uri="http://schemas.openxmlformats.org/drawingml/2006/table">
            <a:tbl>
              <a:tblPr/>
              <a:tblGrid>
                <a:gridCol w="1188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  <a:gridCol w="72000"/>
                <a:gridCol w="828000"/>
                <a:gridCol w="828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  <a:endParaRPr sz="11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14,61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6.083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6.840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6.753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9.273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9.993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FF0000"/>
                          </a:solidFill>
                          <a:latin typeface="Calibri"/>
                          <a:cs typeface="Arial"/>
                          <a:sym typeface="Arial"/>
                        </a:rPr>
                        <a:t>-3,14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12.638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13.316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17.237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17,06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19.017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20.861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20.708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15,41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22.265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24.388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25.483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27.947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3.336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28.819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31.492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32.618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35.475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36.537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39.309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40.423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43.619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/>
          </p:nvPr>
        </p:nvSpPr>
        <p:spPr>
          <a:xfrm>
            <a:off x="5029200" y="91440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Total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em relação ao ano anterior e o projetado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005840"/>
            <a:ext cx="10972800" cy="5394960"/>
            <a:chOff x="548640" y="1005840"/>
            <a:chExt cx="10972800" cy="5394960"/>
          </a:xfrm>
        </p:grpSpPr>
        <p:sp>
          <p:nvSpPr>
            <p:cNvPr id="8" name="rc3"/>
            <p:cNvSpPr/>
            <p:nvPr/>
          </p:nvSpPr>
          <p:spPr>
            <a:xfrm>
              <a:off x="548640" y="1005840"/>
              <a:ext cx="10972800" cy="5394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005840"/>
              <a:ext cx="5378823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5"/>
            <p:cNvSpPr/>
            <p:nvPr/>
          </p:nvSpPr>
          <p:spPr>
            <a:xfrm>
              <a:off x="1099388" y="1327695"/>
              <a:ext cx="4752159" cy="42578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315396" y="1826096"/>
              <a:ext cx="4320144" cy="3565935"/>
            </a:xfrm>
            <a:custGeom>
              <a:avLst/>
              <a:gdLst/>
              <a:ahLst/>
              <a:cxnLst/>
              <a:rect l="0" t="0" r="0" b="0"/>
              <a:pathLst>
                <a:path w="4320144" h="3565935">
                  <a:moveTo>
                    <a:pt x="0" y="3565935"/>
                  </a:moveTo>
                  <a:lnTo>
                    <a:pt x="399774" y="3275205"/>
                  </a:lnTo>
                  <a:lnTo>
                    <a:pt x="773757" y="2970914"/>
                  </a:lnTo>
                  <a:lnTo>
                    <a:pt x="1173531" y="2650017"/>
                  </a:lnTo>
                  <a:lnTo>
                    <a:pt x="1560410" y="2341022"/>
                  </a:lnTo>
                  <a:lnTo>
                    <a:pt x="1960185" y="2041559"/>
                  </a:lnTo>
                  <a:lnTo>
                    <a:pt x="2347063" y="1731801"/>
                  </a:lnTo>
                  <a:lnTo>
                    <a:pt x="2746838" y="1424865"/>
                  </a:lnTo>
                  <a:lnTo>
                    <a:pt x="3146613" y="1106689"/>
                  </a:lnTo>
                  <a:lnTo>
                    <a:pt x="3533491" y="744394"/>
                  </a:lnTo>
                  <a:lnTo>
                    <a:pt x="3933266" y="370564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315396" y="3691822"/>
              <a:ext cx="1960185" cy="1657912"/>
            </a:xfrm>
            <a:custGeom>
              <a:avLst/>
              <a:gdLst/>
              <a:ahLst/>
              <a:cxnLst/>
              <a:rect l="0" t="0" r="0" b="0"/>
              <a:pathLst>
                <a:path w="1960185" h="1657912">
                  <a:moveTo>
                    <a:pt x="0" y="1657912"/>
                  </a:moveTo>
                  <a:lnTo>
                    <a:pt x="399774" y="1337305"/>
                  </a:lnTo>
                  <a:lnTo>
                    <a:pt x="773757" y="1042572"/>
                  </a:lnTo>
                  <a:lnTo>
                    <a:pt x="1173531" y="707311"/>
                  </a:lnTo>
                  <a:lnTo>
                    <a:pt x="1560410" y="345603"/>
                  </a:lnTo>
                  <a:lnTo>
                    <a:pt x="1960185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315396" y="1521235"/>
              <a:ext cx="4320144" cy="3828499"/>
            </a:xfrm>
            <a:custGeom>
              <a:avLst/>
              <a:gdLst/>
              <a:ahLst/>
              <a:cxnLst/>
              <a:rect l="0" t="0" r="0" b="0"/>
              <a:pathLst>
                <a:path w="4320144" h="3828499">
                  <a:moveTo>
                    <a:pt x="0" y="3828499"/>
                  </a:moveTo>
                  <a:lnTo>
                    <a:pt x="399774" y="3516152"/>
                  </a:lnTo>
                  <a:lnTo>
                    <a:pt x="773757" y="3207110"/>
                  </a:lnTo>
                  <a:lnTo>
                    <a:pt x="1173531" y="2890189"/>
                  </a:lnTo>
                  <a:lnTo>
                    <a:pt x="1560410" y="2528484"/>
                  </a:lnTo>
                  <a:lnTo>
                    <a:pt x="1960185" y="2185218"/>
                  </a:lnTo>
                  <a:lnTo>
                    <a:pt x="2347063" y="1834167"/>
                  </a:lnTo>
                  <a:lnTo>
                    <a:pt x="2746838" y="1494712"/>
                  </a:lnTo>
                  <a:lnTo>
                    <a:pt x="3146613" y="1156644"/>
                  </a:lnTo>
                  <a:lnTo>
                    <a:pt x="3533491" y="776737"/>
                  </a:lnTo>
                  <a:lnTo>
                    <a:pt x="3933266" y="411052"/>
                  </a:lnTo>
                  <a:lnTo>
                    <a:pt x="432014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099388" y="1327695"/>
              <a:ext cx="0" cy="4257875"/>
            </a:xfrm>
            <a:custGeom>
              <a:avLst/>
              <a:gdLst/>
              <a:ahLst/>
              <a:cxnLst/>
              <a:rect l="0" t="0" r="0" b="0"/>
              <a:pathLst>
                <a:path h="4257875">
                  <a:moveTo>
                    <a:pt x="0" y="42578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0"/>
            <p:cNvSpPr/>
            <p:nvPr/>
          </p:nvSpPr>
          <p:spPr>
            <a:xfrm>
              <a:off x="814133" y="4682212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6" name="tx11"/>
            <p:cNvSpPr/>
            <p:nvPr/>
          </p:nvSpPr>
          <p:spPr>
            <a:xfrm>
              <a:off x="814133" y="3728450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7" name="tx12"/>
            <p:cNvSpPr/>
            <p:nvPr/>
          </p:nvSpPr>
          <p:spPr>
            <a:xfrm>
              <a:off x="814133" y="2774629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18" name="tx13"/>
            <p:cNvSpPr/>
            <p:nvPr/>
          </p:nvSpPr>
          <p:spPr>
            <a:xfrm>
              <a:off x="814133" y="1820928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19" name="pl14"/>
            <p:cNvSpPr/>
            <p:nvPr/>
          </p:nvSpPr>
          <p:spPr>
            <a:xfrm>
              <a:off x="1061431" y="472769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5"/>
            <p:cNvSpPr/>
            <p:nvPr/>
          </p:nvSpPr>
          <p:spPr>
            <a:xfrm>
              <a:off x="1061431" y="3773932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6"/>
            <p:cNvSpPr/>
            <p:nvPr/>
          </p:nvSpPr>
          <p:spPr>
            <a:xfrm>
              <a:off x="1061431" y="2820171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7"/>
            <p:cNvSpPr/>
            <p:nvPr/>
          </p:nvSpPr>
          <p:spPr>
            <a:xfrm>
              <a:off x="1061431" y="186641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8"/>
            <p:cNvSpPr/>
            <p:nvPr/>
          </p:nvSpPr>
          <p:spPr>
            <a:xfrm>
              <a:off x="1099388" y="5585571"/>
              <a:ext cx="4752159" cy="0"/>
            </a:xfrm>
            <a:custGeom>
              <a:avLst/>
              <a:gdLst/>
              <a:ahLst/>
              <a:cxnLst/>
              <a:rect l="0" t="0" r="0" b="0"/>
              <a:pathLst>
                <a:path w="4752159">
                  <a:moveTo>
                    <a:pt x="0" y="0"/>
                  </a:moveTo>
                  <a:lnTo>
                    <a:pt x="475215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9"/>
            <p:cNvSpPr/>
            <p:nvPr/>
          </p:nvSpPr>
          <p:spPr>
            <a:xfrm>
              <a:off x="1715170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0"/>
            <p:cNvSpPr/>
            <p:nvPr/>
          </p:nvSpPr>
          <p:spPr>
            <a:xfrm>
              <a:off x="2488927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1"/>
            <p:cNvSpPr/>
            <p:nvPr/>
          </p:nvSpPr>
          <p:spPr>
            <a:xfrm>
              <a:off x="3275581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2"/>
            <p:cNvSpPr/>
            <p:nvPr/>
          </p:nvSpPr>
          <p:spPr>
            <a:xfrm>
              <a:off x="4062234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3"/>
            <p:cNvSpPr/>
            <p:nvPr/>
          </p:nvSpPr>
          <p:spPr>
            <a:xfrm>
              <a:off x="4848887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4"/>
            <p:cNvSpPr/>
            <p:nvPr/>
          </p:nvSpPr>
          <p:spPr>
            <a:xfrm>
              <a:off x="5635540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25"/>
            <p:cNvSpPr/>
            <p:nvPr/>
          </p:nvSpPr>
          <p:spPr>
            <a:xfrm>
              <a:off x="1633850" y="5650978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1" name="tx26"/>
            <p:cNvSpPr/>
            <p:nvPr/>
          </p:nvSpPr>
          <p:spPr>
            <a:xfrm>
              <a:off x="2400821" y="5652466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2" name="tx27"/>
            <p:cNvSpPr/>
            <p:nvPr/>
          </p:nvSpPr>
          <p:spPr>
            <a:xfrm>
              <a:off x="3194231" y="5628237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3" name="tx28"/>
            <p:cNvSpPr/>
            <p:nvPr/>
          </p:nvSpPr>
          <p:spPr>
            <a:xfrm>
              <a:off x="3960525" y="5650859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4" name="tx29"/>
            <p:cNvSpPr/>
            <p:nvPr/>
          </p:nvSpPr>
          <p:spPr>
            <a:xfrm>
              <a:off x="4764144" y="5654431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5537254" y="5652466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3433126" y="59200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7" name="tx32"/>
            <p:cNvSpPr/>
            <p:nvPr/>
          </p:nvSpPr>
          <p:spPr>
            <a:xfrm rot="-5400000">
              <a:off x="-112664" y="3381029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8" name="tx33"/>
            <p:cNvSpPr/>
            <p:nvPr/>
          </p:nvSpPr>
          <p:spPr>
            <a:xfrm>
              <a:off x="2703184" y="1077290"/>
              <a:ext cx="1544568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40" name="rc35"/>
            <p:cNvSpPr/>
            <p:nvPr/>
          </p:nvSpPr>
          <p:spPr>
            <a:xfrm>
              <a:off x="6142616" y="1005840"/>
              <a:ext cx="5378823" cy="50236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36"/>
            <p:cNvSpPr/>
            <p:nvPr/>
          </p:nvSpPr>
          <p:spPr>
            <a:xfrm>
              <a:off x="6728671" y="1327695"/>
              <a:ext cx="4716853" cy="42578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l37"/>
            <p:cNvSpPr/>
            <p:nvPr/>
          </p:nvSpPr>
          <p:spPr>
            <a:xfrm>
              <a:off x="6943073" y="2705823"/>
              <a:ext cx="4288048" cy="2686208"/>
            </a:xfrm>
            <a:custGeom>
              <a:avLst/>
              <a:gdLst/>
              <a:ahLst/>
              <a:cxnLst/>
              <a:rect l="0" t="0" r="0" b="0"/>
              <a:pathLst>
                <a:path w="4288048" h="2686208">
                  <a:moveTo>
                    <a:pt x="0" y="2686208"/>
                  </a:moveTo>
                  <a:lnTo>
                    <a:pt x="396804" y="2644653"/>
                  </a:lnTo>
                  <a:lnTo>
                    <a:pt x="768008" y="2213038"/>
                  </a:lnTo>
                  <a:lnTo>
                    <a:pt x="1164813" y="1684588"/>
                  </a:lnTo>
                  <a:lnTo>
                    <a:pt x="1548817" y="2063337"/>
                  </a:lnTo>
                  <a:lnTo>
                    <a:pt x="1945622" y="2366721"/>
                  </a:lnTo>
                  <a:lnTo>
                    <a:pt x="2329626" y="2039078"/>
                  </a:lnTo>
                  <a:lnTo>
                    <a:pt x="2726430" y="2128872"/>
                  </a:lnTo>
                  <a:lnTo>
                    <a:pt x="3123235" y="1771167"/>
                  </a:lnTo>
                  <a:lnTo>
                    <a:pt x="3507239" y="367103"/>
                  </a:lnTo>
                  <a:lnTo>
                    <a:pt x="3904044" y="0"/>
                  </a:lnTo>
                  <a:lnTo>
                    <a:pt x="4288048" y="103939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38"/>
            <p:cNvSpPr/>
            <p:nvPr/>
          </p:nvSpPr>
          <p:spPr>
            <a:xfrm>
              <a:off x="6943073" y="3091615"/>
              <a:ext cx="1945622" cy="2131434"/>
            </a:xfrm>
            <a:custGeom>
              <a:avLst/>
              <a:gdLst/>
              <a:ahLst/>
              <a:cxnLst/>
              <a:rect l="0" t="0" r="0" b="0"/>
              <a:pathLst>
                <a:path w="1945622" h="2131434">
                  <a:moveTo>
                    <a:pt x="0" y="954329"/>
                  </a:moveTo>
                  <a:lnTo>
                    <a:pt x="396804" y="1308026"/>
                  </a:lnTo>
                  <a:lnTo>
                    <a:pt x="768008" y="2131434"/>
                  </a:lnTo>
                  <a:lnTo>
                    <a:pt x="1164813" y="841638"/>
                  </a:lnTo>
                  <a:lnTo>
                    <a:pt x="1548817" y="0"/>
                  </a:lnTo>
                  <a:lnTo>
                    <a:pt x="1945622" y="512515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39"/>
            <p:cNvSpPr/>
            <p:nvPr/>
          </p:nvSpPr>
          <p:spPr>
            <a:xfrm>
              <a:off x="6943073" y="1521235"/>
              <a:ext cx="4288048" cy="3246440"/>
            </a:xfrm>
            <a:custGeom>
              <a:avLst/>
              <a:gdLst/>
              <a:ahLst/>
              <a:cxnLst/>
              <a:rect l="0" t="0" r="0" b="0"/>
              <a:pathLst>
                <a:path w="4288048" h="3246440">
                  <a:moveTo>
                    <a:pt x="0" y="2524709"/>
                  </a:moveTo>
                  <a:lnTo>
                    <a:pt x="396804" y="3141273"/>
                  </a:lnTo>
                  <a:lnTo>
                    <a:pt x="768008" y="3246440"/>
                  </a:lnTo>
                  <a:lnTo>
                    <a:pt x="1164813" y="2995697"/>
                  </a:lnTo>
                  <a:lnTo>
                    <a:pt x="1548817" y="1570493"/>
                  </a:lnTo>
                  <a:lnTo>
                    <a:pt x="1945622" y="2157258"/>
                  </a:lnTo>
                  <a:lnTo>
                    <a:pt x="2329626" y="1909550"/>
                  </a:lnTo>
                  <a:lnTo>
                    <a:pt x="2726430" y="2278564"/>
                  </a:lnTo>
                  <a:lnTo>
                    <a:pt x="3123235" y="2322676"/>
                  </a:lnTo>
                  <a:lnTo>
                    <a:pt x="3507239" y="991202"/>
                  </a:lnTo>
                  <a:lnTo>
                    <a:pt x="3904044" y="1443808"/>
                  </a:lnTo>
                  <a:lnTo>
                    <a:pt x="4288048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0"/>
            <p:cNvSpPr/>
            <p:nvPr/>
          </p:nvSpPr>
          <p:spPr>
            <a:xfrm>
              <a:off x="6728671" y="1327695"/>
              <a:ext cx="0" cy="4257875"/>
            </a:xfrm>
            <a:custGeom>
              <a:avLst/>
              <a:gdLst/>
              <a:ahLst/>
              <a:cxnLst/>
              <a:rect l="0" t="0" r="0" b="0"/>
              <a:pathLst>
                <a:path h="4257875">
                  <a:moveTo>
                    <a:pt x="0" y="4257875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1"/>
            <p:cNvSpPr/>
            <p:nvPr/>
          </p:nvSpPr>
          <p:spPr>
            <a:xfrm>
              <a:off x="6409542" y="5451358"/>
              <a:ext cx="25080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6409542" y="3933702"/>
              <a:ext cx="25080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48" name="tx43"/>
            <p:cNvSpPr/>
            <p:nvPr/>
          </p:nvSpPr>
          <p:spPr>
            <a:xfrm>
              <a:off x="6409542" y="2416106"/>
              <a:ext cx="25080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49" name="pl44"/>
            <p:cNvSpPr/>
            <p:nvPr/>
          </p:nvSpPr>
          <p:spPr>
            <a:xfrm>
              <a:off x="6690713" y="549690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6690713" y="3979244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6690713" y="2461588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6728671" y="5585571"/>
              <a:ext cx="4716853" cy="0"/>
            </a:xfrm>
            <a:custGeom>
              <a:avLst/>
              <a:gdLst/>
              <a:ahLst/>
              <a:cxnLst/>
              <a:rect l="0" t="0" r="0" b="0"/>
              <a:pathLst>
                <a:path w="4716853">
                  <a:moveTo>
                    <a:pt x="0" y="0"/>
                  </a:moveTo>
                  <a:lnTo>
                    <a:pt x="4716853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7339878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8107886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8888695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9669504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10450313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11231122" y="5585571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4"/>
            <p:cNvSpPr/>
            <p:nvPr/>
          </p:nvSpPr>
          <p:spPr>
            <a:xfrm>
              <a:off x="7258558" y="5650978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8019780" y="5652466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8807346" y="5628237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9567795" y="5650859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10365570" y="5654431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11132836" y="5652466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9044756" y="59200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6" name="tx61"/>
            <p:cNvSpPr/>
            <p:nvPr/>
          </p:nvSpPr>
          <p:spPr>
            <a:xfrm rot="-5400000">
              <a:off x="5481311" y="3381029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7" name="tx62"/>
            <p:cNvSpPr/>
            <p:nvPr/>
          </p:nvSpPr>
          <p:spPr>
            <a:xfrm>
              <a:off x="8512919" y="1077290"/>
              <a:ext cx="114835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MENSAL</a:t>
              </a:r>
            </a:p>
          </p:txBody>
        </p:sp>
        <p:sp>
          <p:nvSpPr>
            <p:cNvPr id="69" name="rc64"/>
            <p:cNvSpPr/>
            <p:nvPr/>
          </p:nvSpPr>
          <p:spPr>
            <a:xfrm>
              <a:off x="4154881" y="61054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l65"/>
            <p:cNvSpPr/>
            <p:nvPr/>
          </p:nvSpPr>
          <p:spPr>
            <a:xfrm>
              <a:off x="4176827" y="621515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66"/>
            <p:cNvSpPr/>
            <p:nvPr/>
          </p:nvSpPr>
          <p:spPr>
            <a:xfrm>
              <a:off x="5477906" y="61054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5499851" y="621515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68"/>
            <p:cNvSpPr/>
            <p:nvPr/>
          </p:nvSpPr>
          <p:spPr>
            <a:xfrm>
              <a:off x="6800930" y="61054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l69"/>
            <p:cNvSpPr/>
            <p:nvPr/>
          </p:nvSpPr>
          <p:spPr>
            <a:xfrm>
              <a:off x="6822876" y="621515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0"/>
            <p:cNvSpPr/>
            <p:nvPr/>
          </p:nvSpPr>
          <p:spPr>
            <a:xfrm>
              <a:off x="4450253" y="6169615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6" name="tx71"/>
            <p:cNvSpPr/>
            <p:nvPr/>
          </p:nvSpPr>
          <p:spPr>
            <a:xfrm>
              <a:off x="5773277" y="6169674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7096302" y="6145505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6912000" cy="493776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-12,73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-32,16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-44,89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1.785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-54,67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2.281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41,37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-13,30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2.360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2.642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2.941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3.105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3.457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817908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27286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72781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2182766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68680"/>
              <a:ext cx="3677370" cy="1914019"/>
            </a:xfrm>
            <a:custGeom>
              <a:avLst/>
              <a:gdLst/>
              <a:ahLst/>
              <a:cxnLst/>
              <a:rect l="0" t="0" r="0" b="0"/>
              <a:pathLst>
                <a:path w="3677370" h="1914019">
                  <a:moveTo>
                    <a:pt x="0" y="1914019"/>
                  </a:moveTo>
                  <a:lnTo>
                    <a:pt x="340294" y="1663494"/>
                  </a:lnTo>
                  <a:lnTo>
                    <a:pt x="658633" y="1512993"/>
                  </a:lnTo>
                  <a:lnTo>
                    <a:pt x="998927" y="1339686"/>
                  </a:lnTo>
                  <a:lnTo>
                    <a:pt x="1328244" y="1121377"/>
                  </a:lnTo>
                  <a:lnTo>
                    <a:pt x="1668538" y="941904"/>
                  </a:lnTo>
                  <a:lnTo>
                    <a:pt x="1997855" y="807917"/>
                  </a:lnTo>
                  <a:lnTo>
                    <a:pt x="2338149" y="654217"/>
                  </a:lnTo>
                  <a:lnTo>
                    <a:pt x="2678443" y="519561"/>
                  </a:lnTo>
                  <a:lnTo>
                    <a:pt x="3007760" y="401845"/>
                  </a:lnTo>
                  <a:lnTo>
                    <a:pt x="3348054" y="21015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119925"/>
              <a:ext cx="1668538" cy="1044346"/>
            </a:xfrm>
            <a:custGeom>
              <a:avLst/>
              <a:gdLst/>
              <a:ahLst/>
              <a:cxnLst/>
              <a:rect l="0" t="0" r="0" b="0"/>
              <a:pathLst>
                <a:path w="1668538" h="1044346">
                  <a:moveTo>
                    <a:pt x="0" y="1044346"/>
                  </a:moveTo>
                  <a:lnTo>
                    <a:pt x="340294" y="773102"/>
                  </a:lnTo>
                  <a:lnTo>
                    <a:pt x="658633" y="604301"/>
                  </a:lnTo>
                  <a:lnTo>
                    <a:pt x="998927" y="427320"/>
                  </a:lnTo>
                  <a:lnTo>
                    <a:pt x="1328244" y="221570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90758"/>
            </a:xfrm>
            <a:custGeom>
              <a:avLst/>
              <a:gdLst/>
              <a:ahLst/>
              <a:cxnLst/>
              <a:rect l="0" t="0" r="0" b="0"/>
              <a:pathLst>
                <a:path w="3677370" h="2190758">
                  <a:moveTo>
                    <a:pt x="0" y="2190758"/>
                  </a:moveTo>
                  <a:lnTo>
                    <a:pt x="340294" y="1919513"/>
                  </a:lnTo>
                  <a:lnTo>
                    <a:pt x="658633" y="1743773"/>
                  </a:lnTo>
                  <a:lnTo>
                    <a:pt x="998927" y="1549264"/>
                  </a:lnTo>
                  <a:lnTo>
                    <a:pt x="1328244" y="1338184"/>
                  </a:lnTo>
                  <a:lnTo>
                    <a:pt x="1668538" y="1139161"/>
                  </a:lnTo>
                  <a:lnTo>
                    <a:pt x="1997855" y="972759"/>
                  </a:lnTo>
                  <a:lnTo>
                    <a:pt x="2338149" y="786211"/>
                  </a:lnTo>
                  <a:lnTo>
                    <a:pt x="2678443" y="621890"/>
                  </a:lnTo>
                  <a:lnTo>
                    <a:pt x="3007760" y="447992"/>
                  </a:lnTo>
                  <a:lnTo>
                    <a:pt x="3348054" y="23139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773915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228867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682272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2139130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8179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2728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727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21827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377" y="1619514"/>
              <a:ext cx="191023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51" name="Espaço Reservado para Conteúdo 50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Trnsferências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6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097280"/>
          <a:ext cx="6912000" cy="493776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0,00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887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-31,71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-23,31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1.063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-1,88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-25,20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1.495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-21,04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-46,23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1.625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1.816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-13,03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-59,27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1.878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2.204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334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2.817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359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863942" y="3734374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863942" y="3132500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863942" y="2530625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7863942" y="1928751"/>
              <a:ext cx="4045108" cy="0"/>
            </a:xfrm>
            <a:custGeom>
              <a:avLst/>
              <a:gdLst/>
              <a:ahLst/>
              <a:cxnLst/>
              <a:rect l="0" t="0" r="0" b="0"/>
              <a:pathLst>
                <a:path w="4045108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047811" y="2211793"/>
              <a:ext cx="3677370" cy="1970907"/>
            </a:xfrm>
            <a:custGeom>
              <a:avLst/>
              <a:gdLst/>
              <a:ahLst/>
              <a:cxnLst/>
              <a:rect l="0" t="0" r="0" b="0"/>
              <a:pathLst>
                <a:path w="3677370" h="1970907">
                  <a:moveTo>
                    <a:pt x="0" y="1970907"/>
                  </a:moveTo>
                  <a:lnTo>
                    <a:pt x="340294" y="1797495"/>
                  </a:lnTo>
                  <a:lnTo>
                    <a:pt x="658633" y="1643722"/>
                  </a:lnTo>
                  <a:lnTo>
                    <a:pt x="998927" y="1484962"/>
                  </a:lnTo>
                  <a:lnTo>
                    <a:pt x="1328244" y="1318041"/>
                  </a:lnTo>
                  <a:lnTo>
                    <a:pt x="1668538" y="1146223"/>
                  </a:lnTo>
                  <a:lnTo>
                    <a:pt x="1997855" y="994085"/>
                  </a:lnTo>
                  <a:lnTo>
                    <a:pt x="2338149" y="817297"/>
                  </a:lnTo>
                  <a:lnTo>
                    <a:pt x="2678443" y="642222"/>
                  </a:lnTo>
                  <a:lnTo>
                    <a:pt x="3007760" y="428895"/>
                  </a:lnTo>
                  <a:lnTo>
                    <a:pt x="3348054" y="239129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047811" y="3243250"/>
              <a:ext cx="1668538" cy="913109"/>
            </a:xfrm>
            <a:custGeom>
              <a:avLst/>
              <a:gdLst/>
              <a:ahLst/>
              <a:cxnLst/>
              <a:rect l="0" t="0" r="0" b="0"/>
              <a:pathLst>
                <a:path w="1668538" h="913109">
                  <a:moveTo>
                    <a:pt x="0" y="913109"/>
                  </a:moveTo>
                  <a:lnTo>
                    <a:pt x="340294" y="717390"/>
                  </a:lnTo>
                  <a:lnTo>
                    <a:pt x="658633" y="559432"/>
                  </a:lnTo>
                  <a:lnTo>
                    <a:pt x="998927" y="377634"/>
                  </a:lnTo>
                  <a:lnTo>
                    <a:pt x="1328244" y="193029"/>
                  </a:lnTo>
                  <a:lnTo>
                    <a:pt x="1668538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82845"/>
            </a:xfrm>
            <a:custGeom>
              <a:avLst/>
              <a:gdLst/>
              <a:ahLst/>
              <a:cxnLst/>
              <a:rect l="0" t="0" r="0" b="0"/>
              <a:pathLst>
                <a:path w="3677370" h="2182845">
                  <a:moveTo>
                    <a:pt x="0" y="2182845"/>
                  </a:moveTo>
                  <a:lnTo>
                    <a:pt x="340294" y="1992178"/>
                  </a:lnTo>
                  <a:lnTo>
                    <a:pt x="658633" y="1815136"/>
                  </a:lnTo>
                  <a:lnTo>
                    <a:pt x="998927" y="1632205"/>
                  </a:lnTo>
                  <a:lnTo>
                    <a:pt x="1328244" y="1434939"/>
                  </a:lnTo>
                  <a:lnTo>
                    <a:pt x="1668538" y="1234065"/>
                  </a:lnTo>
                  <a:lnTo>
                    <a:pt x="1997855" y="1036259"/>
                  </a:lnTo>
                  <a:lnTo>
                    <a:pt x="2338149" y="832649"/>
                  </a:lnTo>
                  <a:lnTo>
                    <a:pt x="2678443" y="631844"/>
                  </a:lnTo>
                  <a:lnTo>
                    <a:pt x="3007760" y="415704"/>
                  </a:lnTo>
                  <a:lnTo>
                    <a:pt x="3348054" y="209312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3690381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3088506"/>
              <a:ext cx="149125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20" name="tx14"/>
            <p:cNvSpPr/>
            <p:nvPr/>
          </p:nvSpPr>
          <p:spPr>
            <a:xfrm>
              <a:off x="7652187" y="2485084"/>
              <a:ext cx="149125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21" name="tx15"/>
            <p:cNvSpPr/>
            <p:nvPr/>
          </p:nvSpPr>
          <p:spPr>
            <a:xfrm>
              <a:off x="7652187" y="1885114"/>
              <a:ext cx="149125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22" name="pl16"/>
            <p:cNvSpPr/>
            <p:nvPr/>
          </p:nvSpPr>
          <p:spPr>
            <a:xfrm>
              <a:off x="7829148" y="37343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7829148" y="31325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7829148" y="25306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7829148" y="1928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3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4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5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26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9" name="tx33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40" name="rc34"/>
            <p:cNvSpPr/>
            <p:nvPr/>
          </p:nvSpPr>
          <p:spPr>
            <a:xfrm>
              <a:off x="8005552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35"/>
            <p:cNvSpPr/>
            <p:nvPr/>
          </p:nvSpPr>
          <p:spPr>
            <a:xfrm>
              <a:off x="8075141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pl36"/>
            <p:cNvSpPr/>
            <p:nvPr/>
          </p:nvSpPr>
          <p:spPr>
            <a:xfrm>
              <a:off x="8097086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37"/>
            <p:cNvSpPr/>
            <p:nvPr/>
          </p:nvSpPr>
          <p:spPr>
            <a:xfrm>
              <a:off x="9348830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4" name="pl38"/>
            <p:cNvSpPr/>
            <p:nvPr/>
          </p:nvSpPr>
          <p:spPr>
            <a:xfrm>
              <a:off x="9370775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39"/>
            <p:cNvSpPr/>
            <p:nvPr/>
          </p:nvSpPr>
          <p:spPr>
            <a:xfrm>
              <a:off x="10622518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6" name="pl40"/>
            <p:cNvSpPr/>
            <p:nvPr/>
          </p:nvSpPr>
          <p:spPr>
            <a:xfrm>
              <a:off x="10644464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1"/>
            <p:cNvSpPr/>
            <p:nvPr/>
          </p:nvSpPr>
          <p:spPr>
            <a:xfrm>
              <a:off x="8364186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8" name="tx42"/>
            <p:cNvSpPr/>
            <p:nvPr/>
          </p:nvSpPr>
          <p:spPr>
            <a:xfrm>
              <a:off x="9637875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10911564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8931422" y="1619514"/>
              <a:ext cx="1910149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51" name="Espaço Reservado para Conteúdo 50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20979"/>
              </p:ext>
            </p:extLst>
          </p:nvPr>
        </p:nvGraphicFramePr>
        <p:xfrm>
          <a:off x="457200" y="1188720"/>
          <a:ext cx="10116000" cy="496824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  <a:endParaRPr sz="1100" b="1" i="0" u="none" cap="none" dirty="0">
                        <a:solidFill>
                          <a:srgbClr val="333333">
                            <a:alpha val="100000"/>
                          </a:srgbClr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(12 meses)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(12 meses)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em R$ Realizado e projeção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janeiro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37.384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38.750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3.244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38.750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11,82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3,65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fevereiro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2.915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37.386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39.029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38.961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março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3.055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2.925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37.619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38.899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38.995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FF0000"/>
                          </a:solidFill>
                          <a:latin typeface="Calibri"/>
                          <a:cs typeface="Arial"/>
                          <a:sym typeface="Arial"/>
                        </a:rPr>
                        <a:t>-4,24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abril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3.202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37.861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39.045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38.963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4,56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maio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3.079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37.633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39.601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39.523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18,04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5,23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junho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2.974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37.417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40.086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39.951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7,13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julho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3.098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36.412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3.531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agosto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3.068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36.621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3.404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40.719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setembro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3.191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36.920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3.396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40.924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outubro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37.450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41.108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novembro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3.735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38.121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3.676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41.049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dezembro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3.560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38.407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3.950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41.439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--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Espaço Reservado para Conteúdo 7"/>
          <p:cNvSpPr>
            <a:spLocks noGrp="1"/>
          </p:cNvSpPr>
          <p:nvPr>
            <p:ph/>
          </p:nvPr>
        </p:nvSpPr>
        <p:spPr>
          <a:xfrm>
            <a:off x="4572000" y="91440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Comparativo mensal 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  <a:endParaRPr/>
          </a:p>
        </p:txBody>
      </p:sp>
      <p:grpSp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l5"/>
            <p:cNvSpPr/>
            <p:nvPr/>
          </p:nvSpPr>
          <p:spPr>
            <a:xfrm>
              <a:off x="1190123" y="5052550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6"/>
            <p:cNvSpPr/>
            <p:nvPr/>
          </p:nvSpPr>
          <p:spPr>
            <a:xfrm>
              <a:off x="1190123" y="4503971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7"/>
            <p:cNvSpPr/>
            <p:nvPr/>
          </p:nvSpPr>
          <p:spPr>
            <a:xfrm>
              <a:off x="1190123" y="3955393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8"/>
            <p:cNvSpPr/>
            <p:nvPr/>
          </p:nvSpPr>
          <p:spPr>
            <a:xfrm>
              <a:off x="1190123" y="3406814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9"/>
            <p:cNvSpPr/>
            <p:nvPr/>
          </p:nvSpPr>
          <p:spPr>
            <a:xfrm>
              <a:off x="1190123" y="2858236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0"/>
            <p:cNvSpPr/>
            <p:nvPr/>
          </p:nvSpPr>
          <p:spPr>
            <a:xfrm>
              <a:off x="1190123" y="2309657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1"/>
            <p:cNvSpPr/>
            <p:nvPr/>
          </p:nvSpPr>
          <p:spPr>
            <a:xfrm>
              <a:off x="1407184" y="2376933"/>
              <a:ext cx="4341206" cy="2949805"/>
            </a:xfrm>
            <a:custGeom>
              <a:avLst/>
              <a:gdLst/>
              <a:ahLst/>
              <a:cxnLst/>
              <a:rect l="0" t="0" r="0" b="0"/>
              <a:pathLst>
                <a:path w="4341206" h="2949805">
                  <a:moveTo>
                    <a:pt x="0" y="2949805"/>
                  </a:moveTo>
                  <a:lnTo>
                    <a:pt x="401723" y="2718290"/>
                  </a:lnTo>
                  <a:lnTo>
                    <a:pt x="777529" y="2680964"/>
                  </a:lnTo>
                  <a:lnTo>
                    <a:pt x="1179253" y="2716016"/>
                  </a:lnTo>
                  <a:lnTo>
                    <a:pt x="1568017" y="2101547"/>
                  </a:lnTo>
                  <a:lnTo>
                    <a:pt x="1969741" y="1632279"/>
                  </a:lnTo>
                  <a:lnTo>
                    <a:pt x="2358506" y="1158086"/>
                  </a:lnTo>
                  <a:lnTo>
                    <a:pt x="2760229" y="789561"/>
                  </a:lnTo>
                  <a:lnTo>
                    <a:pt x="3161953" y="564237"/>
                  </a:lnTo>
                  <a:lnTo>
                    <a:pt x="3550718" y="362789"/>
                  </a:lnTo>
                  <a:lnTo>
                    <a:pt x="3952441" y="42714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2"/>
            <p:cNvSpPr/>
            <p:nvPr/>
          </p:nvSpPr>
          <p:spPr>
            <a:xfrm>
              <a:off x="1407184" y="3860856"/>
              <a:ext cx="1969741" cy="1465882"/>
            </a:xfrm>
            <a:custGeom>
              <a:avLst/>
              <a:gdLst/>
              <a:ahLst/>
              <a:cxnLst/>
              <a:rect l="0" t="0" r="0" b="0"/>
              <a:pathLst>
                <a:path w="1969741" h="1465882">
                  <a:moveTo>
                    <a:pt x="0" y="1465882"/>
                  </a:moveTo>
                  <a:lnTo>
                    <a:pt x="401723" y="1160128"/>
                  </a:lnTo>
                  <a:lnTo>
                    <a:pt x="777529" y="1302214"/>
                  </a:lnTo>
                  <a:lnTo>
                    <a:pt x="1179253" y="1142063"/>
                  </a:lnTo>
                  <a:lnTo>
                    <a:pt x="1568017" y="532676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3"/>
            <p:cNvSpPr/>
            <p:nvPr/>
          </p:nvSpPr>
          <p:spPr>
            <a:xfrm>
              <a:off x="1190123" y="5013117"/>
              <a:ext cx="434547" cy="184483"/>
            </a:xfrm>
            <a:custGeom>
              <a:avLst/>
              <a:gdLst/>
              <a:ahLst/>
              <a:cxnLst/>
              <a:rect l="0" t="0" r="0" b="0"/>
              <a:pathLst>
                <a:path w="434547" h="184483">
                  <a:moveTo>
                    <a:pt x="24809" y="184483"/>
                  </a:moveTo>
                  <a:lnTo>
                    <a:pt x="409310" y="184483"/>
                  </a:lnTo>
                  <a:lnTo>
                    <a:pt x="408294" y="184462"/>
                  </a:lnTo>
                  <a:lnTo>
                    <a:pt x="412352" y="184299"/>
                  </a:lnTo>
                  <a:lnTo>
                    <a:pt x="416331" y="183486"/>
                  </a:lnTo>
                  <a:lnTo>
                    <a:pt x="420129" y="182046"/>
                  </a:lnTo>
                  <a:lnTo>
                    <a:pt x="423646" y="180015"/>
                  </a:lnTo>
                  <a:lnTo>
                    <a:pt x="426792" y="177447"/>
                  </a:lnTo>
                  <a:lnTo>
                    <a:pt x="429485" y="174407"/>
                  </a:lnTo>
                  <a:lnTo>
                    <a:pt x="431656" y="170974"/>
                  </a:lnTo>
                  <a:lnTo>
                    <a:pt x="433248" y="167237"/>
                  </a:lnTo>
                  <a:lnTo>
                    <a:pt x="434220" y="163294"/>
                  </a:lnTo>
                  <a:lnTo>
                    <a:pt x="434547" y="159246"/>
                  </a:lnTo>
                  <a:lnTo>
                    <a:pt x="434547" y="25236"/>
                  </a:lnTo>
                  <a:lnTo>
                    <a:pt x="434220" y="21188"/>
                  </a:lnTo>
                  <a:lnTo>
                    <a:pt x="433248" y="17245"/>
                  </a:lnTo>
                  <a:lnTo>
                    <a:pt x="431656" y="13508"/>
                  </a:lnTo>
                  <a:lnTo>
                    <a:pt x="429485" y="10075"/>
                  </a:lnTo>
                  <a:lnTo>
                    <a:pt x="426792" y="7035"/>
                  </a:lnTo>
                  <a:lnTo>
                    <a:pt x="423646" y="4467"/>
                  </a:lnTo>
                  <a:lnTo>
                    <a:pt x="420129" y="2436"/>
                  </a:lnTo>
                  <a:lnTo>
                    <a:pt x="416331" y="996"/>
                  </a:lnTo>
                  <a:lnTo>
                    <a:pt x="412352" y="184"/>
                  </a:lnTo>
                  <a:lnTo>
                    <a:pt x="409310" y="0"/>
                  </a:lnTo>
                  <a:lnTo>
                    <a:pt x="24809" y="0"/>
                  </a:lnTo>
                  <a:lnTo>
                    <a:pt x="27851" y="184"/>
                  </a:lnTo>
                  <a:lnTo>
                    <a:pt x="23793" y="20"/>
                  </a:lnTo>
                  <a:lnTo>
                    <a:pt x="19761" y="510"/>
                  </a:lnTo>
                  <a:lnTo>
                    <a:pt x="15860" y="1639"/>
                  </a:lnTo>
                  <a:lnTo>
                    <a:pt x="12191" y="3381"/>
                  </a:lnTo>
                  <a:lnTo>
                    <a:pt x="8849" y="5688"/>
                  </a:lnTo>
                  <a:lnTo>
                    <a:pt x="5920" y="8501"/>
                  </a:lnTo>
                  <a:lnTo>
                    <a:pt x="3480" y="11748"/>
                  </a:lnTo>
                  <a:lnTo>
                    <a:pt x="1592" y="15344"/>
                  </a:lnTo>
                  <a:lnTo>
                    <a:pt x="306" y="19197"/>
                  </a:lnTo>
                  <a:lnTo>
                    <a:pt x="0" y="21083"/>
                  </a:lnTo>
                  <a:lnTo>
                    <a:pt x="0" y="163399"/>
                  </a:lnTo>
                  <a:lnTo>
                    <a:pt x="306" y="165285"/>
                  </a:lnTo>
                  <a:lnTo>
                    <a:pt x="1592" y="169138"/>
                  </a:lnTo>
                  <a:lnTo>
                    <a:pt x="3480" y="172734"/>
                  </a:lnTo>
                  <a:lnTo>
                    <a:pt x="5920" y="175981"/>
                  </a:lnTo>
                  <a:lnTo>
                    <a:pt x="8849" y="178794"/>
                  </a:lnTo>
                  <a:lnTo>
                    <a:pt x="12191" y="181101"/>
                  </a:lnTo>
                  <a:lnTo>
                    <a:pt x="15860" y="182843"/>
                  </a:lnTo>
                  <a:lnTo>
                    <a:pt x="19761" y="183972"/>
                  </a:lnTo>
                  <a:lnTo>
                    <a:pt x="23793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4"/>
            <p:cNvSpPr/>
            <p:nvPr/>
          </p:nvSpPr>
          <p:spPr>
            <a:xfrm>
              <a:off x="1231758" y="5052988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1591420" y="4707363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tx16"/>
            <p:cNvSpPr/>
            <p:nvPr/>
          </p:nvSpPr>
          <p:spPr>
            <a:xfrm>
              <a:off x="1633481" y="4747234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2006213" y="4849449"/>
              <a:ext cx="356999" cy="184483"/>
            </a:xfrm>
            <a:custGeom>
              <a:avLst/>
              <a:gdLst/>
              <a:ahLst/>
              <a:cxnLst/>
              <a:rect l="0" t="0" r="0" b="0"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18"/>
            <p:cNvSpPr/>
            <p:nvPr/>
          </p:nvSpPr>
          <p:spPr>
            <a:xfrm>
              <a:off x="2048275" y="4889320"/>
              <a:ext cx="272877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2368950" y="4689299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0"/>
            <p:cNvSpPr/>
            <p:nvPr/>
          </p:nvSpPr>
          <p:spPr>
            <a:xfrm>
              <a:off x="2411011" y="4729169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796702" y="4079912"/>
              <a:ext cx="356999" cy="184483"/>
            </a:xfrm>
            <a:custGeom>
              <a:avLst/>
              <a:gdLst/>
              <a:ahLst/>
              <a:cxnLst/>
              <a:rect l="0" t="0" r="0" b="0"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2"/>
            <p:cNvSpPr/>
            <p:nvPr/>
          </p:nvSpPr>
          <p:spPr>
            <a:xfrm>
              <a:off x="2838763" y="4119782"/>
              <a:ext cx="272877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3159438" y="3547235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4"/>
            <p:cNvSpPr/>
            <p:nvPr/>
          </p:nvSpPr>
          <p:spPr>
            <a:xfrm>
              <a:off x="3201499" y="3587174"/>
              <a:ext cx="350851" cy="102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40.09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1190123" y="5345187"/>
              <a:ext cx="434547" cy="129041"/>
            </a:xfrm>
            <a:custGeom>
              <a:avLst/>
              <a:gdLst/>
              <a:ahLst/>
              <a:cxnLst/>
              <a:rect l="0" t="0" r="0" b="0"/>
              <a:pathLst>
                <a:path w="434547" h="129041">
                  <a:moveTo>
                    <a:pt x="434547" y="129041"/>
                  </a:moveTo>
                  <a:lnTo>
                    <a:pt x="434547" y="25236"/>
                  </a:lnTo>
                  <a:lnTo>
                    <a:pt x="434220" y="21188"/>
                  </a:lnTo>
                  <a:lnTo>
                    <a:pt x="433248" y="17245"/>
                  </a:lnTo>
                  <a:lnTo>
                    <a:pt x="431656" y="13508"/>
                  </a:lnTo>
                  <a:lnTo>
                    <a:pt x="429485" y="10075"/>
                  </a:lnTo>
                  <a:lnTo>
                    <a:pt x="426792" y="7035"/>
                  </a:lnTo>
                  <a:lnTo>
                    <a:pt x="423646" y="4467"/>
                  </a:lnTo>
                  <a:lnTo>
                    <a:pt x="420129" y="2436"/>
                  </a:lnTo>
                  <a:lnTo>
                    <a:pt x="416331" y="996"/>
                  </a:lnTo>
                  <a:lnTo>
                    <a:pt x="412352" y="184"/>
                  </a:lnTo>
                  <a:lnTo>
                    <a:pt x="409310" y="0"/>
                  </a:lnTo>
                  <a:lnTo>
                    <a:pt x="24809" y="0"/>
                  </a:lnTo>
                  <a:lnTo>
                    <a:pt x="27851" y="184"/>
                  </a:lnTo>
                  <a:lnTo>
                    <a:pt x="23793" y="20"/>
                  </a:lnTo>
                  <a:lnTo>
                    <a:pt x="19761" y="510"/>
                  </a:lnTo>
                  <a:lnTo>
                    <a:pt x="15860" y="1639"/>
                  </a:lnTo>
                  <a:lnTo>
                    <a:pt x="12191" y="3381"/>
                  </a:lnTo>
                  <a:lnTo>
                    <a:pt x="8849" y="5688"/>
                  </a:lnTo>
                  <a:lnTo>
                    <a:pt x="5920" y="8501"/>
                  </a:lnTo>
                  <a:lnTo>
                    <a:pt x="3480" y="11748"/>
                  </a:lnTo>
                  <a:lnTo>
                    <a:pt x="1592" y="15344"/>
                  </a:lnTo>
                  <a:lnTo>
                    <a:pt x="306" y="19197"/>
                  </a:lnTo>
                  <a:lnTo>
                    <a:pt x="0" y="21083"/>
                  </a:lnTo>
                  <a:lnTo>
                    <a:pt x="0" y="129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26"/>
            <p:cNvSpPr/>
            <p:nvPr/>
          </p:nvSpPr>
          <p:spPr>
            <a:xfrm>
              <a:off x="1231758" y="5385057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1591420" y="5039433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28"/>
            <p:cNvSpPr/>
            <p:nvPr/>
          </p:nvSpPr>
          <p:spPr>
            <a:xfrm>
              <a:off x="1633481" y="5079303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2064677" y="5181519"/>
              <a:ext cx="240071" cy="184483"/>
            </a:xfrm>
            <a:custGeom>
              <a:avLst/>
              <a:gdLst/>
              <a:ahLst/>
              <a:cxnLst/>
              <a:rect l="0" t="0" r="0" b="0"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0"/>
            <p:cNvSpPr/>
            <p:nvPr/>
          </p:nvSpPr>
          <p:spPr>
            <a:xfrm>
              <a:off x="2106738" y="5221389"/>
              <a:ext cx="155949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2368950" y="5021368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tx32"/>
            <p:cNvSpPr/>
            <p:nvPr/>
          </p:nvSpPr>
          <p:spPr>
            <a:xfrm>
              <a:off x="2411011" y="5061238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2757714" y="4411981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4"/>
            <p:cNvSpPr/>
            <p:nvPr/>
          </p:nvSpPr>
          <p:spPr>
            <a:xfrm>
              <a:off x="2799776" y="4451852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39.52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3159438" y="3879305"/>
              <a:ext cx="434974" cy="184483"/>
            </a:xfrm>
            <a:custGeom>
              <a:avLst/>
              <a:gdLst/>
              <a:ahLst/>
              <a:cxnLst/>
              <a:rect l="0" t="0" r="0" b="0"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36"/>
            <p:cNvSpPr/>
            <p:nvPr/>
          </p:nvSpPr>
          <p:spPr>
            <a:xfrm>
              <a:off x="3201499" y="3919175"/>
              <a:ext cx="350851" cy="1025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39.95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808882" y="5007008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39.0B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808882" y="4458430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39.5B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808882" y="3909911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08882" y="3361332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40.5B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08882" y="2812754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08882" y="2264176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41.5B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155329" y="50525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4"/>
            <p:cNvSpPr/>
            <p:nvPr/>
          </p:nvSpPr>
          <p:spPr>
            <a:xfrm>
              <a:off x="1155329" y="45039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5"/>
            <p:cNvSpPr/>
            <p:nvPr/>
          </p:nvSpPr>
          <p:spPr>
            <a:xfrm>
              <a:off x="1155329" y="39553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46"/>
            <p:cNvSpPr/>
            <p:nvPr/>
          </p:nvSpPr>
          <p:spPr>
            <a:xfrm>
              <a:off x="1155329" y="3406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47"/>
            <p:cNvSpPr/>
            <p:nvPr/>
          </p:nvSpPr>
          <p:spPr>
            <a:xfrm>
              <a:off x="1155329" y="28582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48"/>
            <p:cNvSpPr/>
            <p:nvPr/>
          </p:nvSpPr>
          <p:spPr>
            <a:xfrm>
              <a:off x="1155329" y="23096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49"/>
            <p:cNvSpPr/>
            <p:nvPr/>
          </p:nvSpPr>
          <p:spPr>
            <a:xfrm>
              <a:off x="1808907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0"/>
            <p:cNvSpPr/>
            <p:nvPr/>
          </p:nvSpPr>
          <p:spPr>
            <a:xfrm>
              <a:off x="2586437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1"/>
            <p:cNvSpPr/>
            <p:nvPr/>
          </p:nvSpPr>
          <p:spPr>
            <a:xfrm>
              <a:off x="3376925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2"/>
            <p:cNvSpPr/>
            <p:nvPr/>
          </p:nvSpPr>
          <p:spPr>
            <a:xfrm>
              <a:off x="4167413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3"/>
            <p:cNvSpPr/>
            <p:nvPr/>
          </p:nvSpPr>
          <p:spPr>
            <a:xfrm>
              <a:off x="4957902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4"/>
            <p:cNvSpPr/>
            <p:nvPr/>
          </p:nvSpPr>
          <p:spPr>
            <a:xfrm>
              <a:off x="5748390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tx55"/>
            <p:cNvSpPr/>
            <p:nvPr/>
          </p:nvSpPr>
          <p:spPr>
            <a:xfrm>
              <a:off x="1727587" y="553394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2498330" y="5535430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295576" y="5511201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65704" y="553382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873159" y="553739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5650104" y="5535430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535445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 rot="-5400000">
              <a:off x="-118991" y="3776231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2333712" y="597257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4"/>
            <p:cNvSpPr/>
            <p:nvPr/>
          </p:nvSpPr>
          <p:spPr>
            <a:xfrm>
              <a:off x="2403301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0" name="pl65"/>
            <p:cNvSpPr/>
            <p:nvPr/>
          </p:nvSpPr>
          <p:spPr>
            <a:xfrm>
              <a:off x="242524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66"/>
            <p:cNvSpPr/>
            <p:nvPr/>
          </p:nvSpPr>
          <p:spPr>
            <a:xfrm>
              <a:off x="3580831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72" name="pl67"/>
            <p:cNvSpPr/>
            <p:nvPr/>
          </p:nvSpPr>
          <p:spPr>
            <a:xfrm>
              <a:off x="3602777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68"/>
            <p:cNvSpPr/>
            <p:nvPr/>
          </p:nvSpPr>
          <p:spPr>
            <a:xfrm>
              <a:off x="2692346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869876" y="6106412"/>
              <a:ext cx="847308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922214" y="1985364"/>
              <a:ext cx="1311146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l72"/>
            <p:cNvSpPr/>
            <p:nvPr/>
          </p:nvSpPr>
          <p:spPr>
            <a:xfrm>
              <a:off x="6676523" y="5049009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3"/>
            <p:cNvSpPr/>
            <p:nvPr/>
          </p:nvSpPr>
          <p:spPr>
            <a:xfrm>
              <a:off x="6676523" y="4345507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4"/>
            <p:cNvSpPr/>
            <p:nvPr/>
          </p:nvSpPr>
          <p:spPr>
            <a:xfrm>
              <a:off x="6676523" y="3642004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5"/>
            <p:cNvSpPr/>
            <p:nvPr/>
          </p:nvSpPr>
          <p:spPr>
            <a:xfrm>
              <a:off x="6676523" y="2938502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76"/>
            <p:cNvSpPr/>
            <p:nvPr/>
          </p:nvSpPr>
          <p:spPr>
            <a:xfrm>
              <a:off x="6676523" y="2234999"/>
              <a:ext cx="4775327" cy="0"/>
            </a:xfrm>
            <a:custGeom>
              <a:avLst/>
              <a:gdLst/>
              <a:ahLst/>
              <a:cxnLst/>
              <a:rect l="0" t="0" r="0" b="0"/>
              <a:pathLst>
                <a:path w="4775327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77"/>
            <p:cNvSpPr/>
            <p:nvPr/>
          </p:nvSpPr>
          <p:spPr>
            <a:xfrm>
              <a:off x="6893584" y="2981474"/>
              <a:ext cx="4341206" cy="2345264"/>
            </a:xfrm>
            <a:custGeom>
              <a:avLst/>
              <a:gdLst/>
              <a:ahLst/>
              <a:cxnLst/>
              <a:rect l="0" t="0" r="0" b="0"/>
              <a:pathLst>
                <a:path w="4341206" h="2345264">
                  <a:moveTo>
                    <a:pt x="0" y="2345264"/>
                  </a:moveTo>
                  <a:lnTo>
                    <a:pt x="401723" y="2305669"/>
                  </a:lnTo>
                  <a:lnTo>
                    <a:pt x="777529" y="1913490"/>
                  </a:lnTo>
                  <a:lnTo>
                    <a:pt x="1179253" y="1499747"/>
                  </a:lnTo>
                  <a:lnTo>
                    <a:pt x="1568017" y="1843904"/>
                  </a:lnTo>
                  <a:lnTo>
                    <a:pt x="1969741" y="2140532"/>
                  </a:lnTo>
                  <a:lnTo>
                    <a:pt x="2358506" y="1790606"/>
                  </a:lnTo>
                  <a:lnTo>
                    <a:pt x="2760229" y="1876179"/>
                  </a:lnTo>
                  <a:lnTo>
                    <a:pt x="3161953" y="1531108"/>
                  </a:lnTo>
                  <a:lnTo>
                    <a:pt x="3550718" y="299227"/>
                  </a:lnTo>
                  <a:lnTo>
                    <a:pt x="3952441" y="0"/>
                  </a:lnTo>
                  <a:lnTo>
                    <a:pt x="4341206" y="491002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78"/>
            <p:cNvSpPr/>
            <p:nvPr/>
          </p:nvSpPr>
          <p:spPr>
            <a:xfrm>
              <a:off x="6893584" y="3262412"/>
              <a:ext cx="1969741" cy="1996978"/>
            </a:xfrm>
            <a:custGeom>
              <a:avLst/>
              <a:gdLst/>
              <a:ahLst/>
              <a:cxnLst/>
              <a:rect l="0" t="0" r="0" b="0"/>
              <a:pathLst>
                <a:path w="1969741" h="1996978">
                  <a:moveTo>
                    <a:pt x="0" y="1099226"/>
                  </a:moveTo>
                  <a:lnTo>
                    <a:pt x="401723" y="1240527"/>
                  </a:lnTo>
                  <a:lnTo>
                    <a:pt x="777529" y="1996978"/>
                  </a:lnTo>
                  <a:lnTo>
                    <a:pt x="1179253" y="808051"/>
                  </a:lnTo>
                  <a:lnTo>
                    <a:pt x="1568017" y="0"/>
                  </a:lnTo>
                  <a:lnTo>
                    <a:pt x="1969741" y="493374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79"/>
            <p:cNvSpPr/>
            <p:nvPr/>
          </p:nvSpPr>
          <p:spPr>
            <a:xfrm>
              <a:off x="6893584" y="2376933"/>
              <a:ext cx="4341206" cy="2422296"/>
            </a:xfrm>
            <a:custGeom>
              <a:avLst/>
              <a:gdLst/>
              <a:ahLst/>
              <a:cxnLst/>
              <a:rect l="0" t="0" r="0" b="0"/>
              <a:pathLst>
                <a:path w="4341206" h="2422296">
                  <a:moveTo>
                    <a:pt x="0" y="1984705"/>
                  </a:moveTo>
                  <a:lnTo>
                    <a:pt x="401723" y="2316416"/>
                  </a:lnTo>
                  <a:lnTo>
                    <a:pt x="777529" y="2422296"/>
                  </a:lnTo>
                  <a:lnTo>
                    <a:pt x="1179253" y="2194192"/>
                  </a:lnTo>
                  <a:lnTo>
                    <a:pt x="1568017" y="872443"/>
                  </a:lnTo>
                  <a:lnTo>
                    <a:pt x="1969741" y="1541486"/>
                  </a:lnTo>
                  <a:lnTo>
                    <a:pt x="2358506" y="1178927"/>
                  </a:lnTo>
                  <a:lnTo>
                    <a:pt x="2760229" y="1535520"/>
                  </a:lnTo>
                  <a:lnTo>
                    <a:pt x="3161953" y="1557735"/>
                  </a:lnTo>
                  <a:lnTo>
                    <a:pt x="3550718" y="387088"/>
                  </a:lnTo>
                  <a:lnTo>
                    <a:pt x="3952441" y="769595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tx80"/>
            <p:cNvSpPr/>
            <p:nvPr/>
          </p:nvSpPr>
          <p:spPr>
            <a:xfrm>
              <a:off x="6295282" y="5003468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3.00B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95282" y="4299965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3.25B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295282" y="3596463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3.50B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295282" y="2892960"/>
              <a:ext cx="31861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3.75B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295282" y="2189517"/>
              <a:ext cx="31861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4.00B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641729" y="504900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86"/>
            <p:cNvSpPr/>
            <p:nvPr/>
          </p:nvSpPr>
          <p:spPr>
            <a:xfrm>
              <a:off x="6641729" y="4345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87"/>
            <p:cNvSpPr/>
            <p:nvPr/>
          </p:nvSpPr>
          <p:spPr>
            <a:xfrm>
              <a:off x="6641729" y="36420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88"/>
            <p:cNvSpPr/>
            <p:nvPr/>
          </p:nvSpPr>
          <p:spPr>
            <a:xfrm>
              <a:off x="6641729" y="29385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89"/>
            <p:cNvSpPr/>
            <p:nvPr/>
          </p:nvSpPr>
          <p:spPr>
            <a:xfrm>
              <a:off x="6641729" y="22349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0"/>
            <p:cNvSpPr/>
            <p:nvPr/>
          </p:nvSpPr>
          <p:spPr>
            <a:xfrm>
              <a:off x="7295307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1"/>
            <p:cNvSpPr/>
            <p:nvPr/>
          </p:nvSpPr>
          <p:spPr>
            <a:xfrm>
              <a:off x="8072837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2"/>
            <p:cNvSpPr/>
            <p:nvPr/>
          </p:nvSpPr>
          <p:spPr>
            <a:xfrm>
              <a:off x="8863325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3"/>
            <p:cNvSpPr/>
            <p:nvPr/>
          </p:nvSpPr>
          <p:spPr>
            <a:xfrm>
              <a:off x="9653813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4"/>
            <p:cNvSpPr/>
            <p:nvPr/>
          </p:nvSpPr>
          <p:spPr>
            <a:xfrm>
              <a:off x="10444302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5"/>
            <p:cNvSpPr/>
            <p:nvPr/>
          </p:nvSpPr>
          <p:spPr>
            <a:xfrm>
              <a:off x="11234790" y="547422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tx96"/>
            <p:cNvSpPr/>
            <p:nvPr/>
          </p:nvSpPr>
          <p:spPr>
            <a:xfrm>
              <a:off x="7213987" y="553394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84730" y="5535430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81976" y="5511201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52104" y="553382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59559" y="553739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36504" y="5535430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9021845" y="5799870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367408" y="3776231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9" name="rc104"/>
            <p:cNvSpPr/>
            <p:nvPr/>
          </p:nvSpPr>
          <p:spPr>
            <a:xfrm>
              <a:off x="7130255" y="597257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05"/>
            <p:cNvSpPr/>
            <p:nvPr/>
          </p:nvSpPr>
          <p:spPr>
            <a:xfrm>
              <a:off x="719984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1" name="pl106"/>
            <p:cNvSpPr/>
            <p:nvPr/>
          </p:nvSpPr>
          <p:spPr>
            <a:xfrm>
              <a:off x="7221790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07"/>
            <p:cNvSpPr/>
            <p:nvPr/>
          </p:nvSpPr>
          <p:spPr>
            <a:xfrm>
              <a:off x="851021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3" name="pl108"/>
            <p:cNvSpPr/>
            <p:nvPr/>
          </p:nvSpPr>
          <p:spPr>
            <a:xfrm>
              <a:off x="8532162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09"/>
            <p:cNvSpPr/>
            <p:nvPr/>
          </p:nvSpPr>
          <p:spPr>
            <a:xfrm>
              <a:off x="9820588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115" name="pl110"/>
            <p:cNvSpPr/>
            <p:nvPr/>
          </p:nvSpPr>
          <p:spPr>
            <a:xfrm>
              <a:off x="9842534" y="615189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1"/>
            <p:cNvSpPr/>
            <p:nvPr/>
          </p:nvSpPr>
          <p:spPr>
            <a:xfrm>
              <a:off x="7488889" y="610635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99261" y="610641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0109633" y="608224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479828" y="1985364"/>
              <a:ext cx="1168717" cy="1353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20" name="Espaço Reservado para Conteúdo 119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xmlns="" id="{9DDB252C-6CE2-4F2C-B861-04ADA2E7E51E}"/>
              </a:ext>
            </a:extLst>
          </p:cNvPr>
          <p:cNvSpPr txBox="1"/>
          <p:nvPr/>
        </p:nvSpPr>
        <p:spPr>
          <a:xfrm>
            <a:off x="120676" y="1057385"/>
            <a:ext cx="2871187" cy="80021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R$ 40,09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Realizado até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  <a:p>
            <a:pPr algn="ctr"/>
            <a:r>
              <a:rPr lang="pt-BR" sz="105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pt-BR" sz="105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Acum</a:t>
            </a:r>
            <a:r>
              <a:rPr lang="pt-BR" sz="105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12 meses)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xmlns="" id="{221E051A-792D-4239-9A25-E7A7FA36E66C}"/>
              </a:ext>
            </a:extLst>
          </p:cNvPr>
          <p:cNvSpPr txBox="1"/>
          <p:nvPr/>
        </p:nvSpPr>
        <p:spPr>
          <a:xfrm>
            <a:off x="6035040" y="1057385"/>
            <a:ext cx="2871187" cy="80021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+0,14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Realizado x Projetado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xmlns="" id="{043EBE92-F917-4BD9-A4BB-E45EB4CB5FA8}"/>
              </a:ext>
            </a:extLst>
          </p:cNvPr>
          <p:cNvSpPr txBox="1"/>
          <p:nvPr/>
        </p:nvSpPr>
        <p:spPr>
          <a:xfrm>
            <a:off x="3077858" y="1048962"/>
            <a:ext cx="2871187" cy="7848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R$ 39,95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Projetado até </a:t>
            </a:r>
            <a:r>
              <a:rPr lang="pt-BR" sz="16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jun</a:t>
            </a:r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/24</a:t>
            </a:r>
          </a:p>
          <a:p>
            <a:pPr algn="ctr"/>
            <a:r>
              <a:rPr lang="pt-BR" sz="11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(</a:t>
            </a:r>
            <a:r>
              <a:rPr lang="pt-BR" sz="1100" dirty="0" err="1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Acum</a:t>
            </a:r>
            <a:r>
              <a:rPr lang="pt-BR" sz="11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. 12 meses)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xmlns="" id="{97188978-3B06-4CE0-AA02-6B4BF5E95E5D}"/>
              </a:ext>
            </a:extLst>
          </p:cNvPr>
          <p:cNvSpPr txBox="1"/>
          <p:nvPr/>
        </p:nvSpPr>
        <p:spPr>
          <a:xfrm>
            <a:off x="8992221" y="1048963"/>
            <a:ext cx="2871187" cy="8086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b="1" dirty="0">
                <a:solidFill>
                  <a:srgbClr val="00563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R$ 41,43 bi</a:t>
            </a:r>
          </a:p>
          <a:p>
            <a:pPr algn="ctr"/>
            <a:r>
              <a:rPr lang="pt-BR" sz="1600" dirty="0">
                <a:solidFill>
                  <a:srgbClr val="0086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365202" y="375247"/>
            <a:ext cx="8528632" cy="392113"/>
          </a:xfrm>
        </p:spPr>
        <p:txBody>
          <a:bodyPr/>
          <a:lstStyle/>
          <a:p>
            <a:r>
              <a:rPr/>
              <a:t>Arrecadação Bruta*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r>
              <a:rPr/>
              <a:t>04/07/2024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/>
              <a:t>Secretaria de Economia do Estado de Goiás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/>
              <a:t>9</a:t>
            </a:fld>
            <a:endParaRPr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74320" y="1737360"/>
          <a:ext cx="6912000" cy="306324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 (Ano)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Projeções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  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50800" marR="508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Arrecadação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2024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Mensal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Acumulado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ICMS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1.989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11.323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13.478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2.454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13.414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23,28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19,03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Adicional 2%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12,40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1905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PROTEGE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137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753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812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803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8,68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7,80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FUNDEINFRA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77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533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488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16,72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-9,45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IPVA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172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158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1.110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1.219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210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1.383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-8,01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9,83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ITCD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92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623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491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101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573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/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-7,43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0" i="0" u="none" cap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sym typeface="Arial"/>
                        </a:rPr>
                        <a:t>-21,17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2.501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2.969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14.542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16.696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3.050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16.832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40,68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 i="0" u="none" cap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sym typeface="Calibri"/>
                        </a:rPr>
                        <a:t>18,45</a:t>
                      </a:r>
                    </a:p>
                  </a:txBody>
                  <a:tcPr marL="0" marR="0" marT="38100" marB="381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397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l5"/>
            <p:cNvSpPr/>
            <p:nvPr/>
          </p:nvSpPr>
          <p:spPr>
            <a:xfrm>
              <a:off x="7931749" y="3671605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6"/>
            <p:cNvSpPr/>
            <p:nvPr/>
          </p:nvSpPr>
          <p:spPr>
            <a:xfrm>
              <a:off x="7931749" y="3003087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7"/>
            <p:cNvSpPr/>
            <p:nvPr/>
          </p:nvSpPr>
          <p:spPr>
            <a:xfrm>
              <a:off x="7931749" y="2334568"/>
              <a:ext cx="3977301" cy="0"/>
            </a:xfrm>
            <a:custGeom>
              <a:avLst/>
              <a:gdLst/>
              <a:ahLst/>
              <a:cxnLst/>
              <a:rect l="0" t="0" r="0" b="0"/>
              <a:pathLst>
                <a:path w="3977301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8"/>
            <p:cNvSpPr/>
            <p:nvPr/>
          </p:nvSpPr>
          <p:spPr>
            <a:xfrm>
              <a:off x="8112535" y="2232512"/>
              <a:ext cx="3615729" cy="1950188"/>
            </a:xfrm>
            <a:custGeom>
              <a:avLst/>
              <a:gdLst/>
              <a:ahLst/>
              <a:cxnLst/>
              <a:rect l="0" t="0" r="0" b="0"/>
              <a:pathLst>
                <a:path w="3615729" h="1950188">
                  <a:moveTo>
                    <a:pt x="0" y="1950188"/>
                  </a:moveTo>
                  <a:lnTo>
                    <a:pt x="334589" y="1802401"/>
                  </a:lnTo>
                  <a:lnTo>
                    <a:pt x="647593" y="1642098"/>
                  </a:lnTo>
                  <a:lnTo>
                    <a:pt x="982183" y="1470170"/>
                  </a:lnTo>
                  <a:lnTo>
                    <a:pt x="1305979" y="1302635"/>
                  </a:lnTo>
                  <a:lnTo>
                    <a:pt x="1640569" y="1135441"/>
                  </a:lnTo>
                  <a:lnTo>
                    <a:pt x="1964366" y="965418"/>
                  </a:lnTo>
                  <a:lnTo>
                    <a:pt x="2298956" y="786901"/>
                  </a:lnTo>
                  <a:lnTo>
                    <a:pt x="2633545" y="591387"/>
                  </a:lnTo>
                  <a:lnTo>
                    <a:pt x="2957342" y="358747"/>
                  </a:lnTo>
                  <a:lnTo>
                    <a:pt x="3291932" y="17770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9"/>
            <p:cNvSpPr/>
            <p:nvPr/>
          </p:nvSpPr>
          <p:spPr>
            <a:xfrm>
              <a:off x="8112535" y="3223992"/>
              <a:ext cx="1640569" cy="924603"/>
            </a:xfrm>
            <a:custGeom>
              <a:avLst/>
              <a:gdLst/>
              <a:ahLst/>
              <a:cxnLst/>
              <a:rect l="0" t="0" r="0" b="0"/>
              <a:pathLst>
                <a:path w="1640569" h="924603">
                  <a:moveTo>
                    <a:pt x="0" y="924603"/>
                  </a:moveTo>
                  <a:lnTo>
                    <a:pt x="334589" y="755737"/>
                  </a:lnTo>
                  <a:lnTo>
                    <a:pt x="647593" y="588959"/>
                  </a:lnTo>
                  <a:lnTo>
                    <a:pt x="982183" y="391650"/>
                  </a:lnTo>
                  <a:lnTo>
                    <a:pt x="1305979" y="198516"/>
                  </a:lnTo>
                  <a:lnTo>
                    <a:pt x="1640569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0"/>
            <p:cNvSpPr/>
            <p:nvPr/>
          </p:nvSpPr>
          <p:spPr>
            <a:xfrm>
              <a:off x="8112535" y="1973513"/>
              <a:ext cx="3615729" cy="2175182"/>
            </a:xfrm>
            <a:custGeom>
              <a:avLst/>
              <a:gdLst/>
              <a:ahLst/>
              <a:cxnLst/>
              <a:rect l="0" t="0" r="0" b="0"/>
              <a:pathLst>
                <a:path w="3615729" h="2175182">
                  <a:moveTo>
                    <a:pt x="0" y="2175182"/>
                  </a:moveTo>
                  <a:lnTo>
                    <a:pt x="334589" y="2006312"/>
                  </a:lnTo>
                  <a:lnTo>
                    <a:pt x="647593" y="1827978"/>
                  </a:lnTo>
                  <a:lnTo>
                    <a:pt x="982183" y="1642202"/>
                  </a:lnTo>
                  <a:lnTo>
                    <a:pt x="1305979" y="1445269"/>
                  </a:lnTo>
                  <a:lnTo>
                    <a:pt x="1640569" y="1241357"/>
                  </a:lnTo>
                  <a:lnTo>
                    <a:pt x="1964366" y="1040292"/>
                  </a:lnTo>
                  <a:lnTo>
                    <a:pt x="2298956" y="837429"/>
                  </a:lnTo>
                  <a:lnTo>
                    <a:pt x="2633545" y="630651"/>
                  </a:lnTo>
                  <a:lnTo>
                    <a:pt x="2957342" y="401238"/>
                  </a:lnTo>
                  <a:lnTo>
                    <a:pt x="3291932" y="200639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1"/>
            <p:cNvSpPr/>
            <p:nvPr/>
          </p:nvSpPr>
          <p:spPr>
            <a:xfrm>
              <a:off x="7652187" y="3626123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18" name="tx12"/>
            <p:cNvSpPr/>
            <p:nvPr/>
          </p:nvSpPr>
          <p:spPr>
            <a:xfrm>
              <a:off x="7652187" y="2957605"/>
              <a:ext cx="216931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19" name="tx13"/>
            <p:cNvSpPr/>
            <p:nvPr/>
          </p:nvSpPr>
          <p:spPr>
            <a:xfrm>
              <a:off x="7652187" y="2289027"/>
              <a:ext cx="216931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20" name="pl14"/>
            <p:cNvSpPr/>
            <p:nvPr/>
          </p:nvSpPr>
          <p:spPr>
            <a:xfrm>
              <a:off x="7896954" y="36716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15"/>
            <p:cNvSpPr/>
            <p:nvPr/>
          </p:nvSpPr>
          <p:spPr>
            <a:xfrm>
              <a:off x="7896954" y="30030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16"/>
            <p:cNvSpPr/>
            <p:nvPr/>
          </p:nvSpPr>
          <p:spPr>
            <a:xfrm>
              <a:off x="7896954" y="233456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17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18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19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0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1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2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3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30" name="tx24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1" name="tx25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2" name="tx26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3" name="tx27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4" name="tx28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5" name="tx29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6" name="tx30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37" name="rc31"/>
            <p:cNvSpPr/>
            <p:nvPr/>
          </p:nvSpPr>
          <p:spPr>
            <a:xfrm>
              <a:off x="8039455" y="4783856"/>
              <a:ext cx="376188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2"/>
            <p:cNvSpPr/>
            <p:nvPr/>
          </p:nvSpPr>
          <p:spPr>
            <a:xfrm>
              <a:off x="810904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9" name="pl33"/>
            <p:cNvSpPr/>
            <p:nvPr/>
          </p:nvSpPr>
          <p:spPr>
            <a:xfrm>
              <a:off x="8130989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4"/>
            <p:cNvSpPr/>
            <p:nvPr/>
          </p:nvSpPr>
          <p:spPr>
            <a:xfrm>
              <a:off x="938273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pl35"/>
            <p:cNvSpPr/>
            <p:nvPr/>
          </p:nvSpPr>
          <p:spPr>
            <a:xfrm>
              <a:off x="9404678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36"/>
            <p:cNvSpPr/>
            <p:nvPr/>
          </p:nvSpPr>
          <p:spPr>
            <a:xfrm>
              <a:off x="10656422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pl37"/>
            <p:cNvSpPr/>
            <p:nvPr/>
          </p:nvSpPr>
          <p:spPr>
            <a:xfrm>
              <a:off x="10678367" y="496317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38"/>
            <p:cNvSpPr/>
            <p:nvPr/>
          </p:nvSpPr>
          <p:spPr>
            <a:xfrm>
              <a:off x="8398089" y="4917632"/>
              <a:ext cx="915054" cy="891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45" name="tx39"/>
            <p:cNvSpPr/>
            <p:nvPr/>
          </p:nvSpPr>
          <p:spPr>
            <a:xfrm>
              <a:off x="9671778" y="4917692"/>
              <a:ext cx="915054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46" name="tx40"/>
            <p:cNvSpPr/>
            <p:nvPr/>
          </p:nvSpPr>
          <p:spPr>
            <a:xfrm>
              <a:off x="10945467" y="4893522"/>
              <a:ext cx="786288" cy="113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47" name="tx41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48" name="Espaço Reservado para Conteúdo 47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(Em R$ milhões)</a:t>
            </a:r>
          </a:p>
        </p:txBody>
      </p:sp>
      <p:sp>
        <p:nvSpPr>
          <p:cNvPr id="49" name="Espaço Reservado para Conteúdo 48"/>
          <p:cNvSpPr>
            <a:spLocks noGrp="1"/>
          </p:cNvSpPr>
          <p:nvPr>
            <p:ph/>
          </p:nvPr>
        </p:nvSpPr>
        <p:spPr>
          <a:xfrm>
            <a:off x="-2423160" y="804672"/>
            <a:ext cx="5944514" cy="183794"/>
          </a:xfrm>
        </p:spPr>
        <p:txBody>
          <a:bodyPr/>
          <a:lstStyle/>
          <a:p>
            <a:pPr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b="0" i="0" u="none" cap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sym typeface="Arial"/>
              </a:rPr>
              <a:t>* Resultados preliminares - Atualizado em 04/07/2024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2163</Words>
  <Application>Microsoft Office PowerPoint</Application>
  <PresentationFormat>Widescreen</PresentationFormat>
  <Paragraphs>1496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Microsoft JhengHei</vt:lpstr>
      <vt:lpstr>Microsoft YaHei</vt:lpstr>
      <vt:lpstr>Arial</vt:lpstr>
      <vt:lpstr>Calibri</vt:lpstr>
      <vt:lpstr>RRF_template_01</vt:lpstr>
      <vt:lpstr>Acompanhamento Receitas</vt:lpstr>
      <vt:lpstr>Cenários da Receita Orçamentária</vt:lpstr>
      <vt:lpstr>Receita Total Líquida</vt:lpstr>
      <vt:lpstr>Receita Total Líquida</vt:lpstr>
      <vt:lpstr>Trnsferências Correntes</vt:lpstr>
      <vt:lpstr>Trnsferências Correntes</vt:lpstr>
      <vt:lpstr>Receita Corrente Líquida (RCL)</vt:lpstr>
      <vt:lpstr>Receita Corrente Líquida (RCL)</vt:lpstr>
      <vt:lpstr>Receitas Tributárias</vt:lpstr>
      <vt:lpstr>Receitas Tributárias</vt:lpstr>
      <vt:lpstr>Detalhamento das Receitas com ICMS</vt:lpstr>
      <vt:lpstr>Receitas com ICMS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Natanael Soares Leite</cp:lastModifiedBy>
  <cp:revision>22</cp:revision>
  <dcterms:created xsi:type="dcterms:W3CDTF">2024-06-04T13:29:54Z</dcterms:created>
  <dcterms:modified xsi:type="dcterms:W3CDTF">2024-07-04T21:00:32Z</dcterms:modified>
</cp:coreProperties>
</file>