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/Relationships>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mailto:rrf.economia@goias.gov.b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goias.gov.br/economia/rrf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0659555A-62B8-4F41-8CA4-1B3A3EA1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" t="557" b="1"/>
          <a:stretch/>
        </p:blipFill>
        <p:spPr>
          <a:xfrm>
            <a:off x="0" y="0"/>
            <a:ext cx="1218789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 anchor="b">
            <a:normAutofit/>
          </a:bodyPr>
          <a:lstStyle>
            <a:lvl1pPr algn="ctr">
              <a:defRPr lang="pt-BR" sz="4800" b="1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>
            <a:norm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cxnSp>
        <p:nvCxnSpPr>
          <p:cNvPr id="8" name="Google Shape;97;p1">
            <a:extLst>
              <a:ext uri="{FF2B5EF4-FFF2-40B4-BE49-F238E27FC236}">
                <a16:creationId xmlns:a16="http://schemas.microsoft.com/office/drawing/2014/main" xmlns="" id="{43A72E65-A81B-49CC-8B20-CF404F1BF45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366223" y="5627687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Google Shape;99;p1">
            <a:extLst>
              <a:ext uri="{FF2B5EF4-FFF2-40B4-BE49-F238E27FC236}">
                <a16:creationId xmlns:a16="http://schemas.microsoft.com/office/drawing/2014/main" xmlns="" id="{DE5005F3-3792-41C9-8075-52A42497510B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28" y="5627687"/>
            <a:ext cx="42148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05;p2"/>
          <p:cNvSpPr txBox="1"/>
          <p:nvPr userDrawn="1"/>
        </p:nvSpPr>
        <p:spPr>
          <a:xfrm>
            <a:off x="4610101" y="5674786"/>
            <a:ext cx="16776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Assessoria Especial de Monitoramento Fiscal e Planejamento Financeiro</a:t>
            </a:r>
          </a:p>
        </p:txBody>
      </p:sp>
      <p:cxnSp>
        <p:nvCxnSpPr>
          <p:cNvPr id="13" name="Google Shape;97;p1">
            <a:extLst>
              <a:ext uri="{FF2B5EF4-FFF2-40B4-BE49-F238E27FC236}">
                <a16:creationId xmlns:a16="http://schemas.microsoft.com/office/drawing/2014/main" xmlns="" id="{702CC660-5243-4637-BA40-9715ABC4259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2555" y="5619345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Google Shape;105;p2">
            <a:extLst>
              <a:ext uri="{FF2B5EF4-FFF2-40B4-BE49-F238E27FC236}">
                <a16:creationId xmlns:a16="http://schemas.microsoft.com/office/drawing/2014/main" xmlns="" id="{FA8293DE-D603-4C5F-95AA-E3B19769D683}"/>
              </a:ext>
            </a:extLst>
          </p:cNvPr>
          <p:cNvSpPr txBox="1"/>
          <p:nvPr userDrawn="1"/>
        </p:nvSpPr>
        <p:spPr>
          <a:xfrm>
            <a:off x="6202870" y="5692249"/>
            <a:ext cx="115462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Gerência de projeções e Análises Fiscais</a:t>
            </a:r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xmlns="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4" name="Conector reto 13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xmlns="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xmlns="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xmlns="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F864F5F6-004E-448D-9B6C-49EAD3145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xmlns="" id="{3A037A5E-9D08-4C2F-B552-931AD93909DE}"/>
              </a:ext>
            </a:extLst>
          </p:cNvPr>
          <p:cNvSpPr txBox="1">
            <a:spLocks/>
          </p:cNvSpPr>
          <p:nvPr userDrawn="1"/>
        </p:nvSpPr>
        <p:spPr>
          <a:xfrm>
            <a:off x="696000" y="729000"/>
            <a:ext cx="108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RONALDO RAMOS CAIADO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Governador do Estado de Goiás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FRANCISCO SÉRVULO FREIRE NOGUEIRA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Secretário de Estado da Economia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RENATA LACERDA NOLETO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 smtClean="0">
                <a:solidFill>
                  <a:schemeClr val="bg1"/>
                </a:solidFill>
              </a:rPr>
              <a:t>Secretária-Adjunta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 smtClean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i="0" u="none" strike="noStrike" kern="1200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RAFAEL BOSCO FERREIRA MELO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r>
              <a:rPr lang="pt-BR" sz="1600" b="0" i="0" u="none" strike="noStrike" kern="1200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Chefe de Gabinete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WEDERSON XAVIER DE OLIVEIRA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Subsecretário do Tesouro Estadual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JULIANA CAMILO MANZI PORTO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Superintendente Financeiro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 b="1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PAULO ROBERTO SCALCO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Gerente de Projeções e Análises Fiscais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DIEGO COTA PACHECO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Assessor Especial de Monitoramento Fiscal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e Planejamento </a:t>
            </a:r>
            <a:r>
              <a:rPr lang="pt-BR" sz="1600" dirty="0" smtClean="0">
                <a:solidFill>
                  <a:schemeClr val="bg1"/>
                </a:solidFill>
              </a:rPr>
              <a:t>Financeiro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1" dirty="0" smtClean="0">
                <a:solidFill>
                  <a:schemeClr val="bg1"/>
                </a:solidFill>
              </a:rPr>
              <a:t>EQUIPE </a:t>
            </a:r>
            <a:r>
              <a:rPr lang="pt-BR" sz="1600" b="1" dirty="0">
                <a:solidFill>
                  <a:schemeClr val="bg1"/>
                </a:solidFill>
              </a:rPr>
              <a:t>TÉCNICA 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050" b="1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Natanael Soares Leite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Raphael Maciel de Lima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3" name="Retângulo de cantos arredondados 12"/>
          <p:cNvSpPr/>
          <p:nvPr userDrawn="1"/>
        </p:nvSpPr>
        <p:spPr>
          <a:xfrm>
            <a:off x="6280593" y="4328913"/>
            <a:ext cx="4498505" cy="1366751"/>
          </a:xfrm>
          <a:prstGeom prst="roundRect">
            <a:avLst/>
          </a:prstGeom>
          <a:solidFill>
            <a:srgbClr val="00563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SECRETARIA DO ESTADO DA ECONOMIA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Telefone: (62) 3269-2071 / (62) 3269-2072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E-mail: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3"/>
              </a:rPr>
              <a:t>rrf.economia@goias.gov.br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Site: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4"/>
              </a:rPr>
              <a:t>https://goias.gov.br/economia/rrf/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É permitida a reprodução total ou parcial, desde que ditada a fonte.</a:t>
            </a: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xmlns="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365202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xmlns="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365202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0" y="798870"/>
            <a:ext cx="3512322" cy="1837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xmlns="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71A80B54-C860-4BA2-B87D-C4589EA9BA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426"/>
            <a:ext cx="12192000" cy="68674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1293" y="3051992"/>
            <a:ext cx="11072442" cy="741362"/>
          </a:xfrm>
        </p:spPr>
        <p:txBody>
          <a:bodyPr anchor="b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600" b="0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r>
              <a:rPr lang="pt-BR" altLang="pt-BR" sz="3600" dirty="0">
                <a:solidFill>
                  <a:srgbClr val="FFFFFF"/>
                </a:solidFill>
              </a:rPr>
              <a:t>Texto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41293" y="2734655"/>
            <a:ext cx="11072442" cy="317337"/>
          </a:xfrm>
        </p:spPr>
        <p:txBody>
          <a:bodyPr>
            <a:noAutofit/>
          </a:bodyPr>
          <a:lstStyle>
            <a:lvl1pPr marL="0" marR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None/>
              <a:defRPr lang="pt-BR" altLang="pt-BR" sz="1800" b="1" i="0" u="none" strike="noStrike" cap="none" dirty="0">
                <a:solidFill>
                  <a:srgbClr val="F9D7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buSzPts val="2400"/>
            </a:pPr>
            <a:r>
              <a:rPr lang="pt-BR" altLang="pt-BR" sz="1800" b="1" dirty="0">
                <a:solidFill>
                  <a:srgbClr val="F9D700"/>
                </a:solidFill>
              </a:rPr>
              <a:t>Texto 1</a:t>
            </a:r>
          </a:p>
        </p:txBody>
      </p:sp>
      <p:pic>
        <p:nvPicPr>
          <p:cNvPr id="11" name="Google Shape;192;p9">
            <a:extLst>
              <a:ext uri="{FF2B5EF4-FFF2-40B4-BE49-F238E27FC236}">
                <a16:creationId xmlns:a16="http://schemas.microsoft.com/office/drawing/2014/main" xmlns="" id="{9FF45E9E-E00B-4624-83A3-89B863583FD8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r="119"/>
          <a:stretch>
            <a:fillRect/>
          </a:stretch>
        </p:blipFill>
        <p:spPr bwMode="auto">
          <a:xfrm>
            <a:off x="8971012" y="150829"/>
            <a:ext cx="3074268" cy="6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xmlns="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xmlns="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4" name="Google Shape;99;p1">
            <a:extLst>
              <a:ext uri="{FF2B5EF4-FFF2-40B4-BE49-F238E27FC236}">
                <a16:creationId xmlns:a16="http://schemas.microsoft.com/office/drawing/2014/main" xmlns="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xmlns="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0" name="Google Shape;99;p1">
            <a:extLst>
              <a:ext uri="{FF2B5EF4-FFF2-40B4-BE49-F238E27FC236}">
                <a16:creationId xmlns:a16="http://schemas.microsoft.com/office/drawing/2014/main" xmlns="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xmlns="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9" name="Google Shape;99;p1">
            <a:extLst>
              <a:ext uri="{FF2B5EF4-FFF2-40B4-BE49-F238E27FC236}">
                <a16:creationId xmlns:a16="http://schemas.microsoft.com/office/drawing/2014/main" xmlns="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xmlns="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xmlns="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xmlns="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/>
          <a:lstStyle/>
          <a:p>
            <a:r>
              <a:rPr/>
              <a:t>Acompanhamento Receitas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/>
          <a:lstStyle/>
          <a:p>
            <a:r>
              <a:rPr/>
              <a:t>Ultima atualização: 05-07-2024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2565523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1942620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06080" y="1681954"/>
              <a:ext cx="4437495" cy="1387235"/>
            </a:xfrm>
            <a:custGeom>
              <a:avLst/>
              <a:pathLst>
                <a:path w="4437495" h="1387235">
                  <a:moveTo>
                    <a:pt x="0" y="1387235"/>
                  </a:moveTo>
                  <a:lnTo>
                    <a:pt x="410633" y="1274808"/>
                  </a:lnTo>
                  <a:lnTo>
                    <a:pt x="794775" y="1166876"/>
                  </a:lnTo>
                  <a:lnTo>
                    <a:pt x="1205409" y="1046363"/>
                  </a:lnTo>
                  <a:lnTo>
                    <a:pt x="1602796" y="925092"/>
                  </a:lnTo>
                  <a:lnTo>
                    <a:pt x="2013430" y="801181"/>
                  </a:lnTo>
                  <a:lnTo>
                    <a:pt x="2410818" y="676671"/>
                  </a:lnTo>
                  <a:lnTo>
                    <a:pt x="2821452" y="545383"/>
                  </a:lnTo>
                  <a:lnTo>
                    <a:pt x="3232086" y="406613"/>
                  </a:lnTo>
                  <a:lnTo>
                    <a:pt x="3629474" y="269426"/>
                  </a:lnTo>
                  <a:lnTo>
                    <a:pt x="4040108" y="135581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06080" y="2348903"/>
              <a:ext cx="2013430" cy="701563"/>
            </a:xfrm>
            <a:custGeom>
              <a:avLst/>
              <a:pathLst>
                <a:path w="2013430" h="701563">
                  <a:moveTo>
                    <a:pt x="0" y="701563"/>
                  </a:moveTo>
                  <a:lnTo>
                    <a:pt x="410633" y="571887"/>
                  </a:lnTo>
                  <a:lnTo>
                    <a:pt x="794775" y="447443"/>
                  </a:lnTo>
                  <a:lnTo>
                    <a:pt x="1205409" y="297740"/>
                  </a:lnTo>
                  <a:lnTo>
                    <a:pt x="1602796" y="152753"/>
                  </a:lnTo>
                  <a:lnTo>
                    <a:pt x="2013430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06080" y="1450825"/>
              <a:ext cx="4437495" cy="1599618"/>
            </a:xfrm>
            <a:custGeom>
              <a:avLst/>
              <a:pathLst>
                <a:path w="4437495" h="1599618">
                  <a:moveTo>
                    <a:pt x="0" y="1599618"/>
                  </a:moveTo>
                  <a:lnTo>
                    <a:pt x="410633" y="1469842"/>
                  </a:lnTo>
                  <a:lnTo>
                    <a:pt x="794775" y="1339284"/>
                  </a:lnTo>
                  <a:lnTo>
                    <a:pt x="1205409" y="1201154"/>
                  </a:lnTo>
                  <a:lnTo>
                    <a:pt x="1602796" y="1054871"/>
                  </a:lnTo>
                  <a:lnTo>
                    <a:pt x="2013430" y="902014"/>
                  </a:lnTo>
                  <a:lnTo>
                    <a:pt x="2410818" y="751795"/>
                  </a:lnTo>
                  <a:lnTo>
                    <a:pt x="2821452" y="600635"/>
                  </a:lnTo>
                  <a:lnTo>
                    <a:pt x="3232086" y="450012"/>
                  </a:lnTo>
                  <a:lnTo>
                    <a:pt x="3629474" y="300957"/>
                  </a:lnTo>
                  <a:lnTo>
                    <a:pt x="4040108" y="151846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804643" y="252004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04643" y="189713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9411" y="2565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9411" y="194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1671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114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95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753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555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57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35394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23383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8161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582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50811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5290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824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6228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22580" y="2676692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22580" y="2170476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22580" y="1664259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55728" y="1531019"/>
              <a:ext cx="4662973" cy="1538170"/>
            </a:xfrm>
            <a:custGeom>
              <a:avLst/>
              <a:pathLst>
                <a:path w="4662973" h="1538170">
                  <a:moveTo>
                    <a:pt x="0" y="1538170"/>
                  </a:moveTo>
                  <a:lnTo>
                    <a:pt x="431499" y="1447128"/>
                  </a:lnTo>
                  <a:lnTo>
                    <a:pt x="835159" y="1347338"/>
                  </a:lnTo>
                  <a:lnTo>
                    <a:pt x="1266658" y="1266650"/>
                  </a:lnTo>
                  <a:lnTo>
                    <a:pt x="1684238" y="1177240"/>
                  </a:lnTo>
                  <a:lnTo>
                    <a:pt x="2115737" y="1090115"/>
                  </a:lnTo>
                  <a:lnTo>
                    <a:pt x="2533316" y="993954"/>
                  </a:lnTo>
                  <a:lnTo>
                    <a:pt x="2964815" y="881858"/>
                  </a:lnTo>
                  <a:lnTo>
                    <a:pt x="3396314" y="699326"/>
                  </a:lnTo>
                  <a:lnTo>
                    <a:pt x="3813894" y="209332"/>
                  </a:lnTo>
                  <a:lnTo>
                    <a:pt x="4245393" y="8755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55728" y="2565917"/>
              <a:ext cx="2115737" cy="430665"/>
            </a:xfrm>
            <a:custGeom>
              <a:avLst/>
              <a:pathLst>
                <a:path w="2115737" h="430665">
                  <a:moveTo>
                    <a:pt x="0" y="430665"/>
                  </a:moveTo>
                  <a:lnTo>
                    <a:pt x="431499" y="339456"/>
                  </a:lnTo>
                  <a:lnTo>
                    <a:pt x="835159" y="253785"/>
                  </a:lnTo>
                  <a:lnTo>
                    <a:pt x="1266658" y="164284"/>
                  </a:lnTo>
                  <a:lnTo>
                    <a:pt x="1684238" y="80146"/>
                  </a:lnTo>
                  <a:lnTo>
                    <a:pt x="2115737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55728" y="1450825"/>
              <a:ext cx="4662973" cy="1545757"/>
            </a:xfrm>
            <a:custGeom>
              <a:avLst/>
              <a:pathLst>
                <a:path w="4662973" h="1545757">
                  <a:moveTo>
                    <a:pt x="0" y="1545757"/>
                  </a:moveTo>
                  <a:lnTo>
                    <a:pt x="431499" y="1454495"/>
                  </a:lnTo>
                  <a:lnTo>
                    <a:pt x="835159" y="1343232"/>
                  </a:lnTo>
                  <a:lnTo>
                    <a:pt x="1266658" y="1243300"/>
                  </a:lnTo>
                  <a:lnTo>
                    <a:pt x="1684238" y="1138183"/>
                  </a:lnTo>
                  <a:lnTo>
                    <a:pt x="2115737" y="1031809"/>
                  </a:lnTo>
                  <a:lnTo>
                    <a:pt x="2533316" y="914751"/>
                  </a:lnTo>
                  <a:lnTo>
                    <a:pt x="2964815" y="782375"/>
                  </a:lnTo>
                  <a:lnTo>
                    <a:pt x="3396314" y="610904"/>
                  </a:lnTo>
                  <a:lnTo>
                    <a:pt x="3813894" y="254707"/>
                  </a:lnTo>
                  <a:lnTo>
                    <a:pt x="4245393" y="11199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10824" y="26326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10824" y="212648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10824" y="161871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7785" y="2676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7785" y="2170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7785" y="1664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7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223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7146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2054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962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70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5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3428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90116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8835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488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416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48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8841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90123" y="5338114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90123" y="4994705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90123" y="4651297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90123" y="4307889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90123" y="3964481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407184" y="3968988"/>
              <a:ext cx="4341206" cy="1618364"/>
            </a:xfrm>
            <a:custGeom>
              <a:avLst/>
              <a:pathLst>
                <a:path w="4341206" h="1618364">
                  <a:moveTo>
                    <a:pt x="0" y="1618364"/>
                  </a:moveTo>
                  <a:lnTo>
                    <a:pt x="401723" y="1505594"/>
                  </a:lnTo>
                  <a:lnTo>
                    <a:pt x="777529" y="1342274"/>
                  </a:lnTo>
                  <a:lnTo>
                    <a:pt x="1179253" y="1168623"/>
                  </a:lnTo>
                  <a:lnTo>
                    <a:pt x="1568017" y="994292"/>
                  </a:lnTo>
                  <a:lnTo>
                    <a:pt x="1969741" y="857071"/>
                  </a:lnTo>
                  <a:lnTo>
                    <a:pt x="2358506" y="678498"/>
                  </a:lnTo>
                  <a:lnTo>
                    <a:pt x="2760229" y="525765"/>
                  </a:lnTo>
                  <a:lnTo>
                    <a:pt x="3161953" y="401019"/>
                  </a:lnTo>
                  <a:lnTo>
                    <a:pt x="3550718" y="276857"/>
                  </a:lnTo>
                  <a:lnTo>
                    <a:pt x="3952441" y="13886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407184" y="5007194"/>
              <a:ext cx="1969741" cy="572664"/>
            </a:xfrm>
            <a:custGeom>
              <a:avLst/>
              <a:pathLst>
                <a:path w="1969741" h="572664">
                  <a:moveTo>
                    <a:pt x="0" y="572664"/>
                  </a:moveTo>
                  <a:lnTo>
                    <a:pt x="401723" y="470758"/>
                  </a:lnTo>
                  <a:lnTo>
                    <a:pt x="777529" y="359887"/>
                  </a:lnTo>
                  <a:lnTo>
                    <a:pt x="1179253" y="251980"/>
                  </a:lnTo>
                  <a:lnTo>
                    <a:pt x="1568017" y="127021"/>
                  </a:lnTo>
                  <a:lnTo>
                    <a:pt x="1969741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407184" y="3983775"/>
              <a:ext cx="4341206" cy="1596083"/>
            </a:xfrm>
            <a:custGeom>
              <a:avLst/>
              <a:pathLst>
                <a:path w="4341206" h="1596083">
                  <a:moveTo>
                    <a:pt x="0" y="1596083"/>
                  </a:moveTo>
                  <a:lnTo>
                    <a:pt x="401723" y="1494177"/>
                  </a:lnTo>
                  <a:lnTo>
                    <a:pt x="777529" y="1348856"/>
                  </a:lnTo>
                  <a:lnTo>
                    <a:pt x="1179253" y="1206991"/>
                  </a:lnTo>
                  <a:lnTo>
                    <a:pt x="1568017" y="1049422"/>
                  </a:lnTo>
                  <a:lnTo>
                    <a:pt x="1969741" y="911099"/>
                  </a:lnTo>
                  <a:lnTo>
                    <a:pt x="2358506" y="768302"/>
                  </a:lnTo>
                  <a:lnTo>
                    <a:pt x="2760229" y="617836"/>
                  </a:lnTo>
                  <a:lnTo>
                    <a:pt x="3161953" y="466362"/>
                  </a:lnTo>
                  <a:lnTo>
                    <a:pt x="3550718" y="304372"/>
                  </a:lnTo>
                  <a:lnTo>
                    <a:pt x="3952441" y="15392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22514" y="529263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22514" y="494922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22514" y="46058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08882" y="426240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08882" y="391899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55329" y="5338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55329" y="499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55329" y="4651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55329" y="4307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55329" y="3964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8089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8643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7692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741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79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83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27587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98330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9557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5704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3159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50104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3544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6445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84886" y="5587380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84886" y="5169307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84886" y="4751234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84886" y="4333162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84886" y="3915089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710657" y="3968988"/>
              <a:ext cx="4515422" cy="1618364"/>
            </a:xfrm>
            <a:custGeom>
              <a:avLst/>
              <a:pathLst>
                <a:path w="4515422" h="1618364">
                  <a:moveTo>
                    <a:pt x="0" y="1618364"/>
                  </a:moveTo>
                  <a:lnTo>
                    <a:pt x="417845" y="1613443"/>
                  </a:lnTo>
                  <a:lnTo>
                    <a:pt x="808732" y="1255463"/>
                  </a:lnTo>
                  <a:lnTo>
                    <a:pt x="1226577" y="936956"/>
                  </a:lnTo>
                  <a:lnTo>
                    <a:pt x="1630943" y="764171"/>
                  </a:lnTo>
                  <a:lnTo>
                    <a:pt x="2048788" y="634789"/>
                  </a:lnTo>
                  <a:lnTo>
                    <a:pt x="2453154" y="519209"/>
                  </a:lnTo>
                  <a:lnTo>
                    <a:pt x="2870999" y="389763"/>
                  </a:lnTo>
                  <a:lnTo>
                    <a:pt x="3288845" y="262408"/>
                  </a:lnTo>
                  <a:lnTo>
                    <a:pt x="3693211" y="162442"/>
                  </a:lnTo>
                  <a:lnTo>
                    <a:pt x="4111056" y="76259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710657" y="4696724"/>
              <a:ext cx="2048788" cy="825916"/>
            </a:xfrm>
            <a:custGeom>
              <a:avLst/>
              <a:pathLst>
                <a:path w="2048788" h="825916">
                  <a:moveTo>
                    <a:pt x="0" y="825916"/>
                  </a:moveTo>
                  <a:lnTo>
                    <a:pt x="417845" y="757805"/>
                  </a:lnTo>
                  <a:lnTo>
                    <a:pt x="808732" y="595518"/>
                  </a:lnTo>
                  <a:lnTo>
                    <a:pt x="1226577" y="379813"/>
                  </a:lnTo>
                  <a:lnTo>
                    <a:pt x="1630943" y="151011"/>
                  </a:lnTo>
                  <a:lnTo>
                    <a:pt x="2048788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710657" y="4204387"/>
              <a:ext cx="4515422" cy="1318253"/>
            </a:xfrm>
            <a:custGeom>
              <a:avLst/>
              <a:pathLst>
                <a:path w="4515422" h="1318253">
                  <a:moveTo>
                    <a:pt x="0" y="1318253"/>
                  </a:moveTo>
                  <a:lnTo>
                    <a:pt x="417845" y="1250257"/>
                  </a:lnTo>
                  <a:lnTo>
                    <a:pt x="808732" y="1089805"/>
                  </a:lnTo>
                  <a:lnTo>
                    <a:pt x="1226577" y="933699"/>
                  </a:lnTo>
                  <a:lnTo>
                    <a:pt x="1630943" y="750519"/>
                  </a:lnTo>
                  <a:lnTo>
                    <a:pt x="2048788" y="566262"/>
                  </a:lnTo>
                  <a:lnTo>
                    <a:pt x="2453154" y="414280"/>
                  </a:lnTo>
                  <a:lnTo>
                    <a:pt x="2870999" y="298995"/>
                  </a:lnTo>
                  <a:lnTo>
                    <a:pt x="3288845" y="224930"/>
                  </a:lnTo>
                  <a:lnTo>
                    <a:pt x="3693211" y="154059"/>
                  </a:lnTo>
                  <a:lnTo>
                    <a:pt x="4111056" y="92577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54449" y="554189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17277" y="512382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17277" y="470575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17277" y="428768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73130" y="3871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50091" y="55873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50091" y="516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50091" y="4751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50091" y="4333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50091" y="39150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285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37234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944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816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38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607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4718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9128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809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99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912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793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2602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9098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26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5" name="tx130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138" name=""/>
          <p:cNvSpPr>
            <a:spLocks noGrp="1"/>
          </p:cNvSpPr>
          <p:nvPr>
            <p:ph/>
          </p:nvPr>
        </p:nvSpPr>
        <p:spPr>
          <a:xfrm>
            <a:off x="-2423160" y="804672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 - Atualizado em 05/07/2024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/>
          <a:lstStyle/>
          <a:p>
            <a:r>
              <a:rPr/>
              <a:t>Macro-setores estratégicos*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548000"/>
                <a:gridCol w="756000"/>
                <a:gridCol w="756000"/>
                <a:gridCol w="72000"/>
                <a:gridCol w="756000"/>
                <a:gridCol w="756000"/>
                <a:gridCol w="72000"/>
                <a:gridCol w="756000"/>
                <a:gridCol w="756000"/>
                <a:gridCol w="72000"/>
                <a:gridCol w="756000"/>
                <a:gridCol w="75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24,83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20,75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25,58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13.041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23,28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152597" y="5393789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152597" y="5038121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152597" y="4682453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152597" y="4326785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152597" y="3971117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152597" y="3615449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152597" y="3259781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152597" y="2904113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152597" y="2548445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152597" y="2192777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152597" y="1837109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538231" y="1677059"/>
              <a:ext cx="1203697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538231" y="3099730"/>
              <a:ext cx="545573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538231" y="4166734"/>
              <a:ext cx="324548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538231" y="3811066"/>
              <a:ext cx="388156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538231" y="2388394"/>
              <a:ext cx="725384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228279" y="5233738"/>
              <a:ext cx="309951" cy="320101"/>
            </a:xfrm>
            <a:prstGeom prst="rect">
              <a:avLst/>
            </a:prstGeom>
            <a:solidFill>
              <a:srgbClr val="FC776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538231" y="3455398"/>
              <a:ext cx="442263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538231" y="2032727"/>
              <a:ext cx="1174468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538231" y="4522402"/>
              <a:ext cx="255170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296911" y="4878070"/>
              <a:ext cx="241319" cy="320101"/>
            </a:xfrm>
            <a:prstGeom prst="rect">
              <a:avLst/>
            </a:prstGeom>
            <a:solidFill>
              <a:srgbClr val="FC776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538231" y="2744062"/>
              <a:ext cx="601939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1522726" y="1777675"/>
              <a:ext cx="280266" cy="118867"/>
            </a:xfrm>
            <a:custGeom>
              <a:avLst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1549828" y="1791720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38,06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864602" y="3200347"/>
              <a:ext cx="280266" cy="118867"/>
            </a:xfrm>
            <a:custGeom>
              <a:avLst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891704" y="3214392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17,25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643578" y="4267351"/>
              <a:ext cx="280266" cy="118867"/>
            </a:xfrm>
            <a:custGeom>
              <a:avLst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670679" y="4281396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10,26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707185" y="3911683"/>
              <a:ext cx="280266" cy="118867"/>
            </a:xfrm>
            <a:custGeom>
              <a:avLst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0734286" y="3925728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12,27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1044413" y="2489011"/>
              <a:ext cx="280266" cy="118867"/>
            </a:xfrm>
            <a:custGeom>
              <a:avLst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1071515" y="2503056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22,94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0177293" y="5334355"/>
              <a:ext cx="260108" cy="118867"/>
            </a:xfrm>
            <a:custGeom>
              <a:avLst/>
              <a:pathLst>
                <a:path w="260108" h="118867">
                  <a:moveTo>
                    <a:pt x="16260" y="118867"/>
                  </a:moveTo>
                  <a:lnTo>
                    <a:pt x="243847" y="118867"/>
                  </a:lnTo>
                  <a:lnTo>
                    <a:pt x="243192" y="118854"/>
                  </a:lnTo>
                  <a:lnTo>
                    <a:pt x="245807" y="118749"/>
                  </a:lnTo>
                  <a:lnTo>
                    <a:pt x="248371" y="118225"/>
                  </a:lnTo>
                  <a:lnTo>
                    <a:pt x="250818" y="117297"/>
                  </a:lnTo>
                  <a:lnTo>
                    <a:pt x="253084" y="115989"/>
                  </a:lnTo>
                  <a:lnTo>
                    <a:pt x="255111" y="114334"/>
                  </a:lnTo>
                  <a:lnTo>
                    <a:pt x="256847" y="112375"/>
                  </a:lnTo>
                  <a:lnTo>
                    <a:pt x="258245" y="110163"/>
                  </a:lnTo>
                  <a:lnTo>
                    <a:pt x="259271" y="107756"/>
                  </a:lnTo>
                  <a:lnTo>
                    <a:pt x="259897" y="105215"/>
                  </a:lnTo>
                  <a:lnTo>
                    <a:pt x="260108" y="102607"/>
                  </a:lnTo>
                  <a:lnTo>
                    <a:pt x="260108" y="16260"/>
                  </a:lnTo>
                  <a:lnTo>
                    <a:pt x="259897" y="13652"/>
                  </a:lnTo>
                  <a:lnTo>
                    <a:pt x="259271" y="11111"/>
                  </a:lnTo>
                  <a:lnTo>
                    <a:pt x="258245" y="8704"/>
                  </a:lnTo>
                  <a:lnTo>
                    <a:pt x="256847" y="6492"/>
                  </a:lnTo>
                  <a:lnTo>
                    <a:pt x="255111" y="4533"/>
                  </a:lnTo>
                  <a:lnTo>
                    <a:pt x="253084" y="2878"/>
                  </a:lnTo>
                  <a:lnTo>
                    <a:pt x="250818" y="1569"/>
                  </a:lnTo>
                  <a:lnTo>
                    <a:pt x="248371" y="642"/>
                  </a:lnTo>
                  <a:lnTo>
                    <a:pt x="245807" y="118"/>
                  </a:lnTo>
                  <a:lnTo>
                    <a:pt x="243847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0204394" y="5348400"/>
              <a:ext cx="205905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-9,80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761292" y="3556015"/>
              <a:ext cx="280266" cy="118867"/>
            </a:xfrm>
            <a:custGeom>
              <a:avLst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0788393" y="3570060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13,98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1493497" y="2133343"/>
              <a:ext cx="280266" cy="118867"/>
            </a:xfrm>
            <a:custGeom>
              <a:avLst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1520599" y="2147388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37,13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599320" y="4623019"/>
              <a:ext cx="230025" cy="118867"/>
            </a:xfrm>
            <a:custGeom>
              <a:avLst/>
              <a:pathLst>
                <a:path w="230025" h="118867">
                  <a:moveTo>
                    <a:pt x="16260" y="118867"/>
                  </a:moveTo>
                  <a:lnTo>
                    <a:pt x="213764" y="118867"/>
                  </a:lnTo>
                  <a:lnTo>
                    <a:pt x="213109" y="118854"/>
                  </a:lnTo>
                  <a:lnTo>
                    <a:pt x="215724" y="118749"/>
                  </a:lnTo>
                  <a:lnTo>
                    <a:pt x="218288" y="118225"/>
                  </a:lnTo>
                  <a:lnTo>
                    <a:pt x="220735" y="117297"/>
                  </a:lnTo>
                  <a:lnTo>
                    <a:pt x="223001" y="115989"/>
                  </a:lnTo>
                  <a:lnTo>
                    <a:pt x="225028" y="114334"/>
                  </a:lnTo>
                  <a:lnTo>
                    <a:pt x="226764" y="112375"/>
                  </a:lnTo>
                  <a:lnTo>
                    <a:pt x="228162" y="110163"/>
                  </a:lnTo>
                  <a:lnTo>
                    <a:pt x="229188" y="107756"/>
                  </a:lnTo>
                  <a:lnTo>
                    <a:pt x="229814" y="105215"/>
                  </a:lnTo>
                  <a:lnTo>
                    <a:pt x="230025" y="102607"/>
                  </a:lnTo>
                  <a:lnTo>
                    <a:pt x="230025" y="16260"/>
                  </a:lnTo>
                  <a:lnTo>
                    <a:pt x="229814" y="13652"/>
                  </a:lnTo>
                  <a:lnTo>
                    <a:pt x="229188" y="11111"/>
                  </a:lnTo>
                  <a:lnTo>
                    <a:pt x="228162" y="8704"/>
                  </a:lnTo>
                  <a:lnTo>
                    <a:pt x="226764" y="6492"/>
                  </a:lnTo>
                  <a:lnTo>
                    <a:pt x="225028" y="4533"/>
                  </a:lnTo>
                  <a:lnTo>
                    <a:pt x="223001" y="2878"/>
                  </a:lnTo>
                  <a:lnTo>
                    <a:pt x="220735" y="1569"/>
                  </a:lnTo>
                  <a:lnTo>
                    <a:pt x="218288" y="642"/>
                  </a:lnTo>
                  <a:lnTo>
                    <a:pt x="215724" y="118"/>
                  </a:lnTo>
                  <a:lnTo>
                    <a:pt x="213764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626421" y="4637064"/>
              <a:ext cx="175822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8,07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245925" y="4978687"/>
              <a:ext cx="260108" cy="118867"/>
            </a:xfrm>
            <a:custGeom>
              <a:avLst/>
              <a:pathLst>
                <a:path w="260108" h="118867">
                  <a:moveTo>
                    <a:pt x="16260" y="118867"/>
                  </a:moveTo>
                  <a:lnTo>
                    <a:pt x="243847" y="118867"/>
                  </a:lnTo>
                  <a:lnTo>
                    <a:pt x="243192" y="118854"/>
                  </a:lnTo>
                  <a:lnTo>
                    <a:pt x="245807" y="118749"/>
                  </a:lnTo>
                  <a:lnTo>
                    <a:pt x="248371" y="118225"/>
                  </a:lnTo>
                  <a:lnTo>
                    <a:pt x="250818" y="117297"/>
                  </a:lnTo>
                  <a:lnTo>
                    <a:pt x="253084" y="115989"/>
                  </a:lnTo>
                  <a:lnTo>
                    <a:pt x="255111" y="114334"/>
                  </a:lnTo>
                  <a:lnTo>
                    <a:pt x="256847" y="112375"/>
                  </a:lnTo>
                  <a:lnTo>
                    <a:pt x="258245" y="110163"/>
                  </a:lnTo>
                  <a:lnTo>
                    <a:pt x="259271" y="107756"/>
                  </a:lnTo>
                  <a:lnTo>
                    <a:pt x="259897" y="105215"/>
                  </a:lnTo>
                  <a:lnTo>
                    <a:pt x="260108" y="102607"/>
                  </a:lnTo>
                  <a:lnTo>
                    <a:pt x="260108" y="16260"/>
                  </a:lnTo>
                  <a:lnTo>
                    <a:pt x="259897" y="13652"/>
                  </a:lnTo>
                  <a:lnTo>
                    <a:pt x="259271" y="11111"/>
                  </a:lnTo>
                  <a:lnTo>
                    <a:pt x="258245" y="8704"/>
                  </a:lnTo>
                  <a:lnTo>
                    <a:pt x="256847" y="6492"/>
                  </a:lnTo>
                  <a:lnTo>
                    <a:pt x="255111" y="4533"/>
                  </a:lnTo>
                  <a:lnTo>
                    <a:pt x="253084" y="2878"/>
                  </a:lnTo>
                  <a:lnTo>
                    <a:pt x="250818" y="1569"/>
                  </a:lnTo>
                  <a:lnTo>
                    <a:pt x="248371" y="642"/>
                  </a:lnTo>
                  <a:lnTo>
                    <a:pt x="245807" y="118"/>
                  </a:lnTo>
                  <a:lnTo>
                    <a:pt x="243847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0273026" y="4992732"/>
              <a:ext cx="205905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-7,63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920968" y="2844679"/>
              <a:ext cx="280266" cy="118867"/>
            </a:xfrm>
            <a:custGeom>
              <a:avLst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0948069" y="2858724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19,03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807346" y="5349021"/>
              <a:ext cx="1282620" cy="73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942839" y="4977637"/>
              <a:ext cx="1147127" cy="89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064719" y="4623914"/>
              <a:ext cx="1025247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8428092" y="4282017"/>
              <a:ext cx="1661874" cy="73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177710" y="3926349"/>
              <a:ext cx="912256" cy="73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651935" y="3570681"/>
              <a:ext cx="438030" cy="73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9471318" y="3201242"/>
              <a:ext cx="618648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909269" y="2874070"/>
              <a:ext cx="180697" cy="5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9304075" y="2503678"/>
              <a:ext cx="785891" cy="73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742264" y="2161662"/>
              <a:ext cx="347702" cy="60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9507354" y="1792342"/>
              <a:ext cx="582612" cy="73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117802" y="5393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117802" y="50381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117802" y="46824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117802" y="43267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117802" y="3971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117802" y="36154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117802" y="32597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117802" y="29041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117802" y="2548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117802" y="2192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117802" y="1837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221957" y="56071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538231" y="56071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0854504" y="56071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170777" y="56071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11487050" y="56071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6"/>
            <p:cNvSpPr/>
            <p:nvPr/>
          </p:nvSpPr>
          <p:spPr>
            <a:xfrm>
              <a:off x="11803324" y="56071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77"/>
            <p:cNvSpPr/>
            <p:nvPr/>
          </p:nvSpPr>
          <p:spPr>
            <a:xfrm>
              <a:off x="10163220" y="5668589"/>
              <a:ext cx="117475" cy="59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0515629" y="5668589"/>
              <a:ext cx="45204" cy="59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0809300" y="5668589"/>
              <a:ext cx="90408" cy="59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125573" y="5668589"/>
              <a:ext cx="90408" cy="59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1441846" y="5668550"/>
              <a:ext cx="90408" cy="594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tx82"/>
            <p:cNvSpPr/>
            <p:nvPr/>
          </p:nvSpPr>
          <p:spPr>
            <a:xfrm>
              <a:off x="11758120" y="5668589"/>
              <a:ext cx="90408" cy="59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10691490" y="5757280"/>
              <a:ext cx="587226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90" name="tx84"/>
            <p:cNvSpPr/>
            <p:nvPr/>
          </p:nvSpPr>
          <p:spPr>
            <a:xfrm rot="-5400000">
              <a:off x="7971915" y="3568370"/>
              <a:ext cx="705842" cy="94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91" name="tx85"/>
            <p:cNvSpPr/>
            <p:nvPr/>
          </p:nvSpPr>
          <p:spPr>
            <a:xfrm>
              <a:off x="9583636" y="1438212"/>
              <a:ext cx="229719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anterior</a:t>
              </a:r>
            </a:p>
          </p:txBody>
        </p:sp>
      </p:grpSp>
      <p:sp>
        <p:nvSpPr>
          <p:cNvPr id="92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3" name=""/>
          <p:cNvSpPr>
            <a:spLocks noGrp="1"/>
          </p:cNvSpPr>
          <p:nvPr>
            <p:ph/>
          </p:nvPr>
        </p:nvSpPr>
        <p:spPr>
          <a:xfrm>
            <a:off x="-2423160" y="804672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 - Atualizado em 05/07/2024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12</a:t>
            </a:fld>
          </a:p>
        </p:txBody>
      </p:sp>
      <p:grpSp xmlns:pic="http://schemas.openxmlformats.org/drawingml/2006/picture">
        <p:nvGrpSpPr>
          <p:cNvPr id="7" name=""/>
          <p:cNvGrpSpPr/>
          <p:nvPr/>
        </p:nvGrpSpPr>
        <p:grpSpPr>
          <a:xfrm>
            <a:off x="292608" y="1060704"/>
            <a:ext cx="11658600" cy="5394960"/>
            <a:chOff x="292608" y="1060704"/>
            <a:chExt cx="11658600" cy="5394960"/>
          </a:xfrm>
        </p:grpSpPr>
        <p:sp>
          <p:nvSpPr>
            <p:cNvPr id="8" name="rc3"/>
            <p:cNvSpPr/>
            <p:nvPr/>
          </p:nvSpPr>
          <p:spPr>
            <a:xfrm>
              <a:off x="292608" y="1060704"/>
              <a:ext cx="116586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292608" y="1060704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757561" y="2657981"/>
              <a:ext cx="1797177" cy="0"/>
            </a:xfrm>
            <a:custGeom>
              <a:avLst/>
              <a:pathLst>
                <a:path w="1797177" h="0">
                  <a:moveTo>
                    <a:pt x="0" y="0"/>
                  </a:moveTo>
                  <a:lnTo>
                    <a:pt x="1797177" y="0"/>
                  </a:lnTo>
                  <a:lnTo>
                    <a:pt x="179717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757561" y="2160800"/>
              <a:ext cx="1797177" cy="0"/>
            </a:xfrm>
            <a:custGeom>
              <a:avLst/>
              <a:pathLst>
                <a:path w="1797177" h="0">
                  <a:moveTo>
                    <a:pt x="0" y="0"/>
                  </a:moveTo>
                  <a:lnTo>
                    <a:pt x="1797177" y="0"/>
                  </a:lnTo>
                  <a:lnTo>
                    <a:pt x="179717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757561" y="1663619"/>
              <a:ext cx="1797177" cy="0"/>
            </a:xfrm>
            <a:custGeom>
              <a:avLst/>
              <a:pathLst>
                <a:path w="1797177" h="0">
                  <a:moveTo>
                    <a:pt x="0" y="0"/>
                  </a:moveTo>
                  <a:lnTo>
                    <a:pt x="1797177" y="0"/>
                  </a:lnTo>
                  <a:lnTo>
                    <a:pt x="179717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839251" y="1683182"/>
              <a:ext cx="1633797" cy="1386007"/>
            </a:xfrm>
            <a:custGeom>
              <a:avLst/>
              <a:pathLst>
                <a:path w="1633797" h="1386007">
                  <a:moveTo>
                    <a:pt x="0" y="1386007"/>
                  </a:moveTo>
                  <a:lnTo>
                    <a:pt x="151187" y="1292877"/>
                  </a:lnTo>
                  <a:lnTo>
                    <a:pt x="292620" y="1198463"/>
                  </a:lnTo>
                  <a:lnTo>
                    <a:pt x="443807" y="1093629"/>
                  </a:lnTo>
                  <a:lnTo>
                    <a:pt x="590117" y="972532"/>
                  </a:lnTo>
                  <a:lnTo>
                    <a:pt x="741305" y="841662"/>
                  </a:lnTo>
                  <a:lnTo>
                    <a:pt x="887615" y="718025"/>
                  </a:lnTo>
                  <a:lnTo>
                    <a:pt x="1038802" y="571067"/>
                  </a:lnTo>
                  <a:lnTo>
                    <a:pt x="1189989" y="416409"/>
                  </a:lnTo>
                  <a:lnTo>
                    <a:pt x="1336300" y="268507"/>
                  </a:lnTo>
                  <a:lnTo>
                    <a:pt x="1487487" y="131947"/>
                  </a:lnTo>
                  <a:lnTo>
                    <a:pt x="1633797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839251" y="2284954"/>
              <a:ext cx="741305" cy="742656"/>
            </a:xfrm>
            <a:custGeom>
              <a:avLst/>
              <a:pathLst>
                <a:path w="741305" h="742656">
                  <a:moveTo>
                    <a:pt x="0" y="742656"/>
                  </a:moveTo>
                  <a:lnTo>
                    <a:pt x="151187" y="607320"/>
                  </a:lnTo>
                  <a:lnTo>
                    <a:pt x="292620" y="463976"/>
                  </a:lnTo>
                  <a:lnTo>
                    <a:pt x="443807" y="307257"/>
                  </a:lnTo>
                  <a:lnTo>
                    <a:pt x="590117" y="162540"/>
                  </a:lnTo>
                  <a:lnTo>
                    <a:pt x="741305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839251" y="1450825"/>
              <a:ext cx="1633797" cy="1577081"/>
            </a:xfrm>
            <a:custGeom>
              <a:avLst/>
              <a:pathLst>
                <a:path w="1633797" h="1577081">
                  <a:moveTo>
                    <a:pt x="0" y="1577081"/>
                  </a:moveTo>
                  <a:lnTo>
                    <a:pt x="151187" y="1441828"/>
                  </a:lnTo>
                  <a:lnTo>
                    <a:pt x="292620" y="1302237"/>
                  </a:lnTo>
                  <a:lnTo>
                    <a:pt x="443807" y="1162162"/>
                  </a:lnTo>
                  <a:lnTo>
                    <a:pt x="590117" y="1016245"/>
                  </a:lnTo>
                  <a:lnTo>
                    <a:pt x="741305" y="870864"/>
                  </a:lnTo>
                  <a:lnTo>
                    <a:pt x="887615" y="723091"/>
                  </a:lnTo>
                  <a:lnTo>
                    <a:pt x="1038802" y="572095"/>
                  </a:lnTo>
                  <a:lnTo>
                    <a:pt x="1189989" y="421320"/>
                  </a:lnTo>
                  <a:lnTo>
                    <a:pt x="1336300" y="276234"/>
                  </a:lnTo>
                  <a:lnTo>
                    <a:pt x="1487487" y="138362"/>
                  </a:lnTo>
                  <a:lnTo>
                    <a:pt x="1633797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545805" y="26139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545805" y="211716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545805" y="1618138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722767" y="2657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722767" y="2160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722767" y="1663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99043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28305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58055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87805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17555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247304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909119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194953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499207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776345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090808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37476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613808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375023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1000711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624328" y="1060704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2911868" y="2881671"/>
              <a:ext cx="1974590" cy="0"/>
            </a:xfrm>
            <a:custGeom>
              <a:avLst/>
              <a:pathLst>
                <a:path w="1974590" h="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2911868" y="2556045"/>
              <a:ext cx="1974590" cy="0"/>
            </a:xfrm>
            <a:custGeom>
              <a:avLst/>
              <a:pathLst>
                <a:path w="1974590" h="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2911868" y="2230418"/>
              <a:ext cx="1974590" cy="0"/>
            </a:xfrm>
            <a:custGeom>
              <a:avLst/>
              <a:pathLst>
                <a:path w="1974590" h="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2911868" y="1904792"/>
              <a:ext cx="1974590" cy="0"/>
            </a:xfrm>
            <a:custGeom>
              <a:avLst/>
              <a:pathLst>
                <a:path w="1974590" h="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2911868" y="1579166"/>
              <a:ext cx="1974590" cy="0"/>
            </a:xfrm>
            <a:custGeom>
              <a:avLst/>
              <a:pathLst>
                <a:path w="1974590" h="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001622" y="1568645"/>
              <a:ext cx="1795082" cy="1500544"/>
            </a:xfrm>
            <a:custGeom>
              <a:avLst/>
              <a:pathLst>
                <a:path w="1795082" h="1500544">
                  <a:moveTo>
                    <a:pt x="0" y="1500544"/>
                  </a:moveTo>
                  <a:lnTo>
                    <a:pt x="166112" y="1371412"/>
                  </a:lnTo>
                  <a:lnTo>
                    <a:pt x="321507" y="1250488"/>
                  </a:lnTo>
                  <a:lnTo>
                    <a:pt x="487619" y="1107231"/>
                  </a:lnTo>
                  <a:lnTo>
                    <a:pt x="648373" y="985588"/>
                  </a:lnTo>
                  <a:lnTo>
                    <a:pt x="814485" y="854784"/>
                  </a:lnTo>
                  <a:lnTo>
                    <a:pt x="975238" y="717587"/>
                  </a:lnTo>
                  <a:lnTo>
                    <a:pt x="1141350" y="583351"/>
                  </a:lnTo>
                  <a:lnTo>
                    <a:pt x="1307463" y="436853"/>
                  </a:lnTo>
                  <a:lnTo>
                    <a:pt x="1468216" y="285746"/>
                  </a:lnTo>
                  <a:lnTo>
                    <a:pt x="1634328" y="143535"/>
                  </a:lnTo>
                  <a:lnTo>
                    <a:pt x="1795082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001622" y="2342992"/>
              <a:ext cx="814485" cy="721723"/>
            </a:xfrm>
            <a:custGeom>
              <a:avLst/>
              <a:pathLst>
                <a:path w="814485" h="721723">
                  <a:moveTo>
                    <a:pt x="0" y="721723"/>
                  </a:moveTo>
                  <a:lnTo>
                    <a:pt x="166112" y="588866"/>
                  </a:lnTo>
                  <a:lnTo>
                    <a:pt x="321507" y="461668"/>
                  </a:lnTo>
                  <a:lnTo>
                    <a:pt x="487619" y="306952"/>
                  </a:lnTo>
                  <a:lnTo>
                    <a:pt x="648373" y="154039"/>
                  </a:lnTo>
                  <a:lnTo>
                    <a:pt x="814485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001622" y="1450825"/>
              <a:ext cx="1795082" cy="1611144"/>
            </a:xfrm>
            <a:custGeom>
              <a:avLst/>
              <a:pathLst>
                <a:path w="1795082" h="1611144">
                  <a:moveTo>
                    <a:pt x="0" y="1611144"/>
                  </a:moveTo>
                  <a:lnTo>
                    <a:pt x="166112" y="1476501"/>
                  </a:lnTo>
                  <a:lnTo>
                    <a:pt x="321507" y="1340094"/>
                  </a:lnTo>
                  <a:lnTo>
                    <a:pt x="487619" y="1193853"/>
                  </a:lnTo>
                  <a:lnTo>
                    <a:pt x="648373" y="1057215"/>
                  </a:lnTo>
                  <a:lnTo>
                    <a:pt x="814485" y="913254"/>
                  </a:lnTo>
                  <a:lnTo>
                    <a:pt x="975238" y="766154"/>
                  </a:lnTo>
                  <a:lnTo>
                    <a:pt x="1141350" y="618278"/>
                  </a:lnTo>
                  <a:lnTo>
                    <a:pt x="1307463" y="466459"/>
                  </a:lnTo>
                  <a:lnTo>
                    <a:pt x="1468216" y="313046"/>
                  </a:lnTo>
                  <a:lnTo>
                    <a:pt x="1634328" y="157887"/>
                  </a:lnTo>
                  <a:lnTo>
                    <a:pt x="1795082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2700112" y="283767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700112" y="251205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700112" y="218487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700112" y="1861156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700112" y="1534041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877073" y="2881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877073" y="25560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877073" y="2230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2877073" y="19047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877073" y="1579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16773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348924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381610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14297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446983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479670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3086414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401135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34758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41264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85096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98418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856821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31969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56047" y="1060704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43588" y="2821569"/>
              <a:ext cx="1974590" cy="0"/>
            </a:xfrm>
            <a:custGeom>
              <a:avLst/>
              <a:pathLst>
                <a:path w="1974590" h="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43588" y="2417144"/>
              <a:ext cx="1974590" cy="0"/>
            </a:xfrm>
            <a:custGeom>
              <a:avLst/>
              <a:pathLst>
                <a:path w="1974590" h="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243588" y="2012719"/>
              <a:ext cx="1974590" cy="0"/>
            </a:xfrm>
            <a:custGeom>
              <a:avLst/>
              <a:pathLst>
                <a:path w="1974590" h="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243588" y="1608294"/>
              <a:ext cx="1974590" cy="0"/>
            </a:xfrm>
            <a:custGeom>
              <a:avLst/>
              <a:pathLst>
                <a:path w="1974590" h="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333342" y="1546202"/>
              <a:ext cx="1795082" cy="1522987"/>
            </a:xfrm>
            <a:custGeom>
              <a:avLst/>
              <a:pathLst>
                <a:path w="1795082" h="1522987">
                  <a:moveTo>
                    <a:pt x="0" y="1522987"/>
                  </a:moveTo>
                  <a:lnTo>
                    <a:pt x="166112" y="1381985"/>
                  </a:lnTo>
                  <a:lnTo>
                    <a:pt x="321507" y="1253891"/>
                  </a:lnTo>
                  <a:lnTo>
                    <a:pt x="487619" y="1124091"/>
                  </a:lnTo>
                  <a:lnTo>
                    <a:pt x="648373" y="979459"/>
                  </a:lnTo>
                  <a:lnTo>
                    <a:pt x="814485" y="842208"/>
                  </a:lnTo>
                  <a:lnTo>
                    <a:pt x="975238" y="705442"/>
                  </a:lnTo>
                  <a:lnTo>
                    <a:pt x="1141350" y="561096"/>
                  </a:lnTo>
                  <a:lnTo>
                    <a:pt x="1307463" y="419891"/>
                  </a:lnTo>
                  <a:lnTo>
                    <a:pt x="1468216" y="285737"/>
                  </a:lnTo>
                  <a:lnTo>
                    <a:pt x="1634328" y="149273"/>
                  </a:lnTo>
                  <a:lnTo>
                    <a:pt x="1795082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5333342" y="2285615"/>
              <a:ext cx="814485" cy="763850"/>
            </a:xfrm>
            <a:custGeom>
              <a:avLst/>
              <a:pathLst>
                <a:path w="814485" h="763850">
                  <a:moveTo>
                    <a:pt x="0" y="763850"/>
                  </a:moveTo>
                  <a:lnTo>
                    <a:pt x="166112" y="622655"/>
                  </a:lnTo>
                  <a:lnTo>
                    <a:pt x="321507" y="497111"/>
                  </a:lnTo>
                  <a:lnTo>
                    <a:pt x="487619" y="331752"/>
                  </a:lnTo>
                  <a:lnTo>
                    <a:pt x="648373" y="165214"/>
                  </a:lnTo>
                  <a:lnTo>
                    <a:pt x="814485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5333342" y="1450825"/>
              <a:ext cx="1795082" cy="1597662"/>
            </a:xfrm>
            <a:custGeom>
              <a:avLst/>
              <a:pathLst>
                <a:path w="1795082" h="1597662">
                  <a:moveTo>
                    <a:pt x="0" y="1597662"/>
                  </a:moveTo>
                  <a:lnTo>
                    <a:pt x="166112" y="1454813"/>
                  </a:lnTo>
                  <a:lnTo>
                    <a:pt x="321507" y="1322233"/>
                  </a:lnTo>
                  <a:lnTo>
                    <a:pt x="487619" y="1190251"/>
                  </a:lnTo>
                  <a:lnTo>
                    <a:pt x="648373" y="1053529"/>
                  </a:lnTo>
                  <a:lnTo>
                    <a:pt x="814485" y="909417"/>
                  </a:lnTo>
                  <a:lnTo>
                    <a:pt x="975238" y="767486"/>
                  </a:lnTo>
                  <a:lnTo>
                    <a:pt x="1141350" y="612479"/>
                  </a:lnTo>
                  <a:lnTo>
                    <a:pt x="1307463" y="463948"/>
                  </a:lnTo>
                  <a:lnTo>
                    <a:pt x="1468216" y="316396"/>
                  </a:lnTo>
                  <a:lnTo>
                    <a:pt x="1634328" y="163005"/>
                  </a:lnTo>
                  <a:lnTo>
                    <a:pt x="1795082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5031832" y="277757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31832" y="237315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31832" y="196717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31832" y="1564658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208793" y="2821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208793" y="24171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208793" y="2012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208793" y="16082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549945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582096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1478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47469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80155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712842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5418134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732855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6066478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372984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716816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7030138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88541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732919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287767" y="1060704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737614" y="2874397"/>
              <a:ext cx="1812284" cy="0"/>
            </a:xfrm>
            <a:custGeom>
              <a:avLst/>
              <a:pathLst>
                <a:path w="1812284" h="0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737614" y="2551411"/>
              <a:ext cx="1812284" cy="0"/>
            </a:xfrm>
            <a:custGeom>
              <a:avLst/>
              <a:pathLst>
                <a:path w="1812284" h="0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737614" y="2228425"/>
              <a:ext cx="1812284" cy="0"/>
            </a:xfrm>
            <a:custGeom>
              <a:avLst/>
              <a:pathLst>
                <a:path w="1812284" h="0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737614" y="1905440"/>
              <a:ext cx="1812284" cy="0"/>
            </a:xfrm>
            <a:custGeom>
              <a:avLst/>
              <a:pathLst>
                <a:path w="1812284" h="0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7737614" y="1582454"/>
              <a:ext cx="1812284" cy="0"/>
            </a:xfrm>
            <a:custGeom>
              <a:avLst/>
              <a:pathLst>
                <a:path w="1812284" h="0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819990" y="1509356"/>
              <a:ext cx="1647531" cy="1559833"/>
            </a:xfrm>
            <a:custGeom>
              <a:avLst/>
              <a:pathLst>
                <a:path w="1647531" h="1559833">
                  <a:moveTo>
                    <a:pt x="0" y="1559833"/>
                  </a:moveTo>
                  <a:lnTo>
                    <a:pt x="152458" y="1425162"/>
                  </a:lnTo>
                  <a:lnTo>
                    <a:pt x="295080" y="1309650"/>
                  </a:lnTo>
                  <a:lnTo>
                    <a:pt x="447538" y="1163292"/>
                  </a:lnTo>
                  <a:lnTo>
                    <a:pt x="595078" y="1026329"/>
                  </a:lnTo>
                  <a:lnTo>
                    <a:pt x="747536" y="893731"/>
                  </a:lnTo>
                  <a:lnTo>
                    <a:pt x="895076" y="746655"/>
                  </a:lnTo>
                  <a:lnTo>
                    <a:pt x="1047535" y="604419"/>
                  </a:lnTo>
                  <a:lnTo>
                    <a:pt x="1199993" y="449290"/>
                  </a:lnTo>
                  <a:lnTo>
                    <a:pt x="1347533" y="296765"/>
                  </a:lnTo>
                  <a:lnTo>
                    <a:pt x="1499991" y="161680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819990" y="2266071"/>
              <a:ext cx="747536" cy="782471"/>
            </a:xfrm>
            <a:custGeom>
              <a:avLst/>
              <a:pathLst>
                <a:path w="747536" h="782471">
                  <a:moveTo>
                    <a:pt x="0" y="782471"/>
                  </a:moveTo>
                  <a:lnTo>
                    <a:pt x="152458" y="646066"/>
                  </a:lnTo>
                  <a:lnTo>
                    <a:pt x="295080" y="502724"/>
                  </a:lnTo>
                  <a:lnTo>
                    <a:pt x="447538" y="348924"/>
                  </a:lnTo>
                  <a:lnTo>
                    <a:pt x="595078" y="165518"/>
                  </a:lnTo>
                  <a:lnTo>
                    <a:pt x="747536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7819990" y="1450825"/>
              <a:ext cx="1647531" cy="1597492"/>
            </a:xfrm>
            <a:custGeom>
              <a:avLst/>
              <a:pathLst>
                <a:path w="1647531" h="1597492">
                  <a:moveTo>
                    <a:pt x="0" y="1597492"/>
                  </a:moveTo>
                  <a:lnTo>
                    <a:pt x="152458" y="1460595"/>
                  </a:lnTo>
                  <a:lnTo>
                    <a:pt x="295080" y="1324752"/>
                  </a:lnTo>
                  <a:lnTo>
                    <a:pt x="447538" y="1176314"/>
                  </a:lnTo>
                  <a:lnTo>
                    <a:pt x="595078" y="1039010"/>
                  </a:lnTo>
                  <a:lnTo>
                    <a:pt x="747536" y="891719"/>
                  </a:lnTo>
                  <a:lnTo>
                    <a:pt x="895076" y="742620"/>
                  </a:lnTo>
                  <a:lnTo>
                    <a:pt x="1047535" y="595510"/>
                  </a:lnTo>
                  <a:lnTo>
                    <a:pt x="1199993" y="443890"/>
                  </a:lnTo>
                  <a:lnTo>
                    <a:pt x="1347533" y="294912"/>
                  </a:lnTo>
                  <a:lnTo>
                    <a:pt x="1499991" y="150231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370005" y="28289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370005" y="25059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370005" y="218288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370005" y="185995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370005" y="153697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702819" y="28743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702819" y="2551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7702819" y="22284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7702819" y="1905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7702819" y="1582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797244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826752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6"/>
            <p:cNvSpPr/>
            <p:nvPr/>
          </p:nvSpPr>
          <p:spPr>
            <a:xfrm>
              <a:off x="85675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886752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916752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946752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0"/>
            <p:cNvSpPr/>
            <p:nvPr/>
          </p:nvSpPr>
          <p:spPr>
            <a:xfrm>
              <a:off x="7891129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179422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486178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765816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9082781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369236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601414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947776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619488" y="1060704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10069334" y="2731773"/>
              <a:ext cx="1812284" cy="0"/>
            </a:xfrm>
            <a:custGeom>
              <a:avLst/>
              <a:pathLst>
                <a:path w="1812284" h="0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10069334" y="2310030"/>
              <a:ext cx="1812284" cy="0"/>
            </a:xfrm>
            <a:custGeom>
              <a:avLst/>
              <a:pathLst>
                <a:path w="1812284" h="0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10069334" y="1888288"/>
              <a:ext cx="1812284" cy="0"/>
            </a:xfrm>
            <a:custGeom>
              <a:avLst/>
              <a:pathLst>
                <a:path w="1812284" h="0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10069334" y="1466545"/>
              <a:ext cx="1812284" cy="0"/>
            </a:xfrm>
            <a:custGeom>
              <a:avLst/>
              <a:pathLst>
                <a:path w="1812284" h="0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10151710" y="2017609"/>
              <a:ext cx="1647531" cy="1051580"/>
            </a:xfrm>
            <a:custGeom>
              <a:avLst/>
              <a:pathLst>
                <a:path w="1647531" h="1051580">
                  <a:moveTo>
                    <a:pt x="0" y="1051580"/>
                  </a:moveTo>
                  <a:lnTo>
                    <a:pt x="152458" y="966032"/>
                  </a:lnTo>
                  <a:lnTo>
                    <a:pt x="295080" y="885084"/>
                  </a:lnTo>
                  <a:lnTo>
                    <a:pt x="447538" y="784928"/>
                  </a:lnTo>
                  <a:lnTo>
                    <a:pt x="595078" y="680102"/>
                  </a:lnTo>
                  <a:lnTo>
                    <a:pt x="747536" y="597035"/>
                  </a:lnTo>
                  <a:lnTo>
                    <a:pt x="895076" y="513745"/>
                  </a:lnTo>
                  <a:lnTo>
                    <a:pt x="1047535" y="430824"/>
                  </a:lnTo>
                  <a:lnTo>
                    <a:pt x="1199993" y="331847"/>
                  </a:lnTo>
                  <a:lnTo>
                    <a:pt x="1347533" y="231538"/>
                  </a:lnTo>
                  <a:lnTo>
                    <a:pt x="1499991" y="119901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10151710" y="2491052"/>
              <a:ext cx="747536" cy="553864"/>
            </a:xfrm>
            <a:custGeom>
              <a:avLst/>
              <a:pathLst>
                <a:path w="747536" h="553864">
                  <a:moveTo>
                    <a:pt x="0" y="553864"/>
                  </a:moveTo>
                  <a:lnTo>
                    <a:pt x="152458" y="446590"/>
                  </a:lnTo>
                  <a:lnTo>
                    <a:pt x="295080" y="365184"/>
                  </a:lnTo>
                  <a:lnTo>
                    <a:pt x="447538" y="256981"/>
                  </a:lnTo>
                  <a:lnTo>
                    <a:pt x="595078" y="136650"/>
                  </a:lnTo>
                  <a:lnTo>
                    <a:pt x="747536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10151710" y="1450825"/>
              <a:ext cx="1647531" cy="1562353"/>
            </a:xfrm>
            <a:custGeom>
              <a:avLst/>
              <a:pathLst>
                <a:path w="1647531" h="1562353">
                  <a:moveTo>
                    <a:pt x="0" y="1562353"/>
                  </a:moveTo>
                  <a:lnTo>
                    <a:pt x="152458" y="1425212"/>
                  </a:lnTo>
                  <a:lnTo>
                    <a:pt x="295080" y="1287360"/>
                  </a:lnTo>
                  <a:lnTo>
                    <a:pt x="447538" y="1147466"/>
                  </a:lnTo>
                  <a:lnTo>
                    <a:pt x="595078" y="1005536"/>
                  </a:lnTo>
                  <a:lnTo>
                    <a:pt x="747536" y="862399"/>
                  </a:lnTo>
                  <a:lnTo>
                    <a:pt x="895076" y="722487"/>
                  </a:lnTo>
                  <a:lnTo>
                    <a:pt x="1047535" y="582236"/>
                  </a:lnTo>
                  <a:lnTo>
                    <a:pt x="1199993" y="443273"/>
                  </a:lnTo>
                  <a:lnTo>
                    <a:pt x="1347533" y="300156"/>
                  </a:lnTo>
                  <a:lnTo>
                    <a:pt x="1499991" y="151377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9701725" y="268629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755898" y="226454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755898" y="184280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755898" y="1421063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10034539" y="2731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10034539" y="2310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10034539" y="1888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10034539" y="14665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103041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1059924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1089924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119924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49924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79924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10222849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511142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817898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1097536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414501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700956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933134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10091348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292608" y="3578866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919867" y="5656807"/>
              <a:ext cx="1634871" cy="0"/>
            </a:xfrm>
            <a:custGeom>
              <a:avLst/>
              <a:pathLst>
                <a:path w="1634871" h="0">
                  <a:moveTo>
                    <a:pt x="0" y="0"/>
                  </a:moveTo>
                  <a:lnTo>
                    <a:pt x="1634871" y="0"/>
                  </a:lnTo>
                  <a:lnTo>
                    <a:pt x="163487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919867" y="5056772"/>
              <a:ext cx="1634871" cy="0"/>
            </a:xfrm>
            <a:custGeom>
              <a:avLst/>
              <a:pathLst>
                <a:path w="1634871" h="0">
                  <a:moveTo>
                    <a:pt x="0" y="0"/>
                  </a:moveTo>
                  <a:lnTo>
                    <a:pt x="1634871" y="0"/>
                  </a:lnTo>
                  <a:lnTo>
                    <a:pt x="163487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919867" y="4456738"/>
              <a:ext cx="1634871" cy="0"/>
            </a:xfrm>
            <a:custGeom>
              <a:avLst/>
              <a:pathLst>
                <a:path w="1634871" h="0">
                  <a:moveTo>
                    <a:pt x="0" y="0"/>
                  </a:moveTo>
                  <a:lnTo>
                    <a:pt x="1634871" y="0"/>
                  </a:lnTo>
                  <a:lnTo>
                    <a:pt x="163487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2"/>
            <p:cNvSpPr/>
            <p:nvPr/>
          </p:nvSpPr>
          <p:spPr>
            <a:xfrm>
              <a:off x="994180" y="3968988"/>
              <a:ext cx="1486246" cy="1553661"/>
            </a:xfrm>
            <a:custGeom>
              <a:avLst/>
              <a:pathLst>
                <a:path w="1486246" h="1553661">
                  <a:moveTo>
                    <a:pt x="0" y="1553661"/>
                  </a:moveTo>
                  <a:lnTo>
                    <a:pt x="137533" y="1414851"/>
                  </a:lnTo>
                  <a:lnTo>
                    <a:pt x="266193" y="1281632"/>
                  </a:lnTo>
                  <a:lnTo>
                    <a:pt x="403726" y="1153539"/>
                  </a:lnTo>
                  <a:lnTo>
                    <a:pt x="536823" y="1010583"/>
                  </a:lnTo>
                  <a:lnTo>
                    <a:pt x="674356" y="860479"/>
                  </a:lnTo>
                  <a:lnTo>
                    <a:pt x="807453" y="697401"/>
                  </a:lnTo>
                  <a:lnTo>
                    <a:pt x="944986" y="525903"/>
                  </a:lnTo>
                  <a:lnTo>
                    <a:pt x="1082519" y="377003"/>
                  </a:lnTo>
                  <a:lnTo>
                    <a:pt x="1215616" y="237508"/>
                  </a:lnTo>
                  <a:lnTo>
                    <a:pt x="1353149" y="113727"/>
                  </a:lnTo>
                  <a:lnTo>
                    <a:pt x="1486246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994180" y="4910548"/>
              <a:ext cx="674356" cy="620093"/>
            </a:xfrm>
            <a:custGeom>
              <a:avLst/>
              <a:pathLst>
                <a:path w="674356" h="620093">
                  <a:moveTo>
                    <a:pt x="0" y="620093"/>
                  </a:moveTo>
                  <a:lnTo>
                    <a:pt x="137533" y="500519"/>
                  </a:lnTo>
                  <a:lnTo>
                    <a:pt x="266193" y="398708"/>
                  </a:lnTo>
                  <a:lnTo>
                    <a:pt x="403726" y="290647"/>
                  </a:lnTo>
                  <a:lnTo>
                    <a:pt x="536823" y="146995"/>
                  </a:lnTo>
                  <a:lnTo>
                    <a:pt x="674356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4"/>
            <p:cNvSpPr/>
            <p:nvPr/>
          </p:nvSpPr>
          <p:spPr>
            <a:xfrm>
              <a:off x="994180" y="4764710"/>
              <a:ext cx="1486246" cy="822642"/>
            </a:xfrm>
            <a:custGeom>
              <a:avLst/>
              <a:pathLst>
                <a:path w="1486246" h="822642">
                  <a:moveTo>
                    <a:pt x="0" y="822642"/>
                  </a:moveTo>
                  <a:lnTo>
                    <a:pt x="137533" y="758565"/>
                  </a:lnTo>
                  <a:lnTo>
                    <a:pt x="266193" y="686640"/>
                  </a:lnTo>
                  <a:lnTo>
                    <a:pt x="403726" y="617013"/>
                  </a:lnTo>
                  <a:lnTo>
                    <a:pt x="536823" y="538825"/>
                  </a:lnTo>
                  <a:lnTo>
                    <a:pt x="674356" y="462150"/>
                  </a:lnTo>
                  <a:lnTo>
                    <a:pt x="807453" y="381829"/>
                  </a:lnTo>
                  <a:lnTo>
                    <a:pt x="944986" y="299862"/>
                  </a:lnTo>
                  <a:lnTo>
                    <a:pt x="1082519" y="217532"/>
                  </a:lnTo>
                  <a:lnTo>
                    <a:pt x="1215616" y="140246"/>
                  </a:lnTo>
                  <a:lnTo>
                    <a:pt x="1353149" y="68815"/>
                  </a:lnTo>
                  <a:lnTo>
                    <a:pt x="1486246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789431" y="561132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620065" y="5011291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552258" y="441125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885073" y="56568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885073" y="5056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885073" y="4456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113171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139790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166853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193916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220979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248042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1050393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309800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587187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1837457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125053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382140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694961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375023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802454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624328" y="3578866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2911868" y="5383753"/>
              <a:ext cx="1974590" cy="0"/>
            </a:xfrm>
            <a:custGeom>
              <a:avLst/>
              <a:pathLst>
                <a:path w="1974590" h="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2911868" y="5038128"/>
              <a:ext cx="1974590" cy="0"/>
            </a:xfrm>
            <a:custGeom>
              <a:avLst/>
              <a:pathLst>
                <a:path w="1974590" h="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2911868" y="4692504"/>
              <a:ext cx="1974590" cy="0"/>
            </a:xfrm>
            <a:custGeom>
              <a:avLst/>
              <a:pathLst>
                <a:path w="1974590" h="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2911868" y="4346879"/>
              <a:ext cx="1974590" cy="0"/>
            </a:xfrm>
            <a:custGeom>
              <a:avLst/>
              <a:pathLst>
                <a:path w="1974590" h="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2911868" y="4001254"/>
              <a:ext cx="1974590" cy="0"/>
            </a:xfrm>
            <a:custGeom>
              <a:avLst/>
              <a:pathLst>
                <a:path w="1974590" h="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3001622" y="4029379"/>
              <a:ext cx="1795082" cy="1557973"/>
            </a:xfrm>
            <a:custGeom>
              <a:avLst/>
              <a:pathLst>
                <a:path w="1795082" h="1557973">
                  <a:moveTo>
                    <a:pt x="0" y="1557973"/>
                  </a:moveTo>
                  <a:lnTo>
                    <a:pt x="166112" y="1430958"/>
                  </a:lnTo>
                  <a:lnTo>
                    <a:pt x="321507" y="1308352"/>
                  </a:lnTo>
                  <a:lnTo>
                    <a:pt x="487619" y="1160371"/>
                  </a:lnTo>
                  <a:lnTo>
                    <a:pt x="648373" y="1027654"/>
                  </a:lnTo>
                  <a:lnTo>
                    <a:pt x="814485" y="889249"/>
                  </a:lnTo>
                  <a:lnTo>
                    <a:pt x="975238" y="748082"/>
                  </a:lnTo>
                  <a:lnTo>
                    <a:pt x="1141350" y="611277"/>
                  </a:lnTo>
                  <a:lnTo>
                    <a:pt x="1307463" y="458604"/>
                  </a:lnTo>
                  <a:lnTo>
                    <a:pt x="1468216" y="308280"/>
                  </a:lnTo>
                  <a:lnTo>
                    <a:pt x="1634328" y="156031"/>
                  </a:lnTo>
                  <a:lnTo>
                    <a:pt x="1795082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3001622" y="4805257"/>
              <a:ext cx="814485" cy="774429"/>
            </a:xfrm>
            <a:custGeom>
              <a:avLst/>
              <a:pathLst>
                <a:path w="814485" h="774429">
                  <a:moveTo>
                    <a:pt x="0" y="774429"/>
                  </a:moveTo>
                  <a:lnTo>
                    <a:pt x="166112" y="631646"/>
                  </a:lnTo>
                  <a:lnTo>
                    <a:pt x="321507" y="493555"/>
                  </a:lnTo>
                  <a:lnTo>
                    <a:pt x="487619" y="321461"/>
                  </a:lnTo>
                  <a:lnTo>
                    <a:pt x="648373" y="167126"/>
                  </a:lnTo>
                  <a:lnTo>
                    <a:pt x="814485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3001622" y="3968988"/>
              <a:ext cx="1795082" cy="1614180"/>
            </a:xfrm>
            <a:custGeom>
              <a:avLst/>
              <a:pathLst>
                <a:path w="1795082" h="1614180">
                  <a:moveTo>
                    <a:pt x="0" y="1614180"/>
                  </a:moveTo>
                  <a:lnTo>
                    <a:pt x="166112" y="1475229"/>
                  </a:lnTo>
                  <a:lnTo>
                    <a:pt x="321507" y="1337969"/>
                  </a:lnTo>
                  <a:lnTo>
                    <a:pt x="487619" y="1192749"/>
                  </a:lnTo>
                  <a:lnTo>
                    <a:pt x="648373" y="1053939"/>
                  </a:lnTo>
                  <a:lnTo>
                    <a:pt x="814485" y="905522"/>
                  </a:lnTo>
                  <a:lnTo>
                    <a:pt x="975238" y="758668"/>
                  </a:lnTo>
                  <a:lnTo>
                    <a:pt x="1141350" y="610358"/>
                  </a:lnTo>
                  <a:lnTo>
                    <a:pt x="1307463" y="458233"/>
                  </a:lnTo>
                  <a:lnTo>
                    <a:pt x="1468216" y="306517"/>
                  </a:lnTo>
                  <a:lnTo>
                    <a:pt x="1634328" y="154909"/>
                  </a:lnTo>
                  <a:lnTo>
                    <a:pt x="1795082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2700112" y="533976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700112" y="499413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700112" y="4646962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700112" y="430324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700112" y="3956129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877073" y="5383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1"/>
            <p:cNvSpPr/>
            <p:nvPr/>
          </p:nvSpPr>
          <p:spPr>
            <a:xfrm>
              <a:off x="2877073" y="5038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2"/>
            <p:cNvSpPr/>
            <p:nvPr/>
          </p:nvSpPr>
          <p:spPr>
            <a:xfrm>
              <a:off x="2877073" y="46925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3"/>
            <p:cNvSpPr/>
            <p:nvPr/>
          </p:nvSpPr>
          <p:spPr>
            <a:xfrm>
              <a:off x="2877073" y="4346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2877073" y="4001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3167734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3489241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38161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414297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446983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0"/>
            <p:cNvSpPr/>
            <p:nvPr/>
          </p:nvSpPr>
          <p:spPr>
            <a:xfrm>
              <a:off x="4796704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3086414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401135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34758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41264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85096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98418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856821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06378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56047" y="3578866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5420118" y="5348011"/>
              <a:ext cx="1798060" cy="0"/>
            </a:xfrm>
            <a:custGeom>
              <a:avLst/>
              <a:pathLst>
                <a:path w="1798060" h="0">
                  <a:moveTo>
                    <a:pt x="0" y="0"/>
                  </a:moveTo>
                  <a:lnTo>
                    <a:pt x="1798060" y="0"/>
                  </a:lnTo>
                  <a:lnTo>
                    <a:pt x="179806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5420118" y="5004833"/>
              <a:ext cx="1798060" cy="0"/>
            </a:xfrm>
            <a:custGeom>
              <a:avLst/>
              <a:pathLst>
                <a:path w="1798060" h="0">
                  <a:moveTo>
                    <a:pt x="0" y="0"/>
                  </a:moveTo>
                  <a:lnTo>
                    <a:pt x="1798060" y="0"/>
                  </a:lnTo>
                  <a:lnTo>
                    <a:pt x="179806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5420118" y="4661655"/>
              <a:ext cx="1798060" cy="0"/>
            </a:xfrm>
            <a:custGeom>
              <a:avLst/>
              <a:pathLst>
                <a:path w="1798060" h="0">
                  <a:moveTo>
                    <a:pt x="0" y="0"/>
                  </a:moveTo>
                  <a:lnTo>
                    <a:pt x="1798060" y="0"/>
                  </a:lnTo>
                  <a:lnTo>
                    <a:pt x="179806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5420118" y="4318476"/>
              <a:ext cx="1798060" cy="0"/>
            </a:xfrm>
            <a:custGeom>
              <a:avLst/>
              <a:pathLst>
                <a:path w="1798060" h="0">
                  <a:moveTo>
                    <a:pt x="0" y="0"/>
                  </a:moveTo>
                  <a:lnTo>
                    <a:pt x="1798060" y="0"/>
                  </a:lnTo>
                  <a:lnTo>
                    <a:pt x="179806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4"/>
            <p:cNvSpPr/>
            <p:nvPr/>
          </p:nvSpPr>
          <p:spPr>
            <a:xfrm>
              <a:off x="5420118" y="3975298"/>
              <a:ext cx="1798060" cy="0"/>
            </a:xfrm>
            <a:custGeom>
              <a:avLst/>
              <a:pathLst>
                <a:path w="1798060" h="0">
                  <a:moveTo>
                    <a:pt x="0" y="0"/>
                  </a:moveTo>
                  <a:lnTo>
                    <a:pt x="1798060" y="0"/>
                  </a:lnTo>
                  <a:lnTo>
                    <a:pt x="179806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5"/>
            <p:cNvSpPr/>
            <p:nvPr/>
          </p:nvSpPr>
          <p:spPr>
            <a:xfrm>
              <a:off x="5501848" y="4362958"/>
              <a:ext cx="1634600" cy="1224394"/>
            </a:xfrm>
            <a:custGeom>
              <a:avLst/>
              <a:pathLst>
                <a:path w="1634600" h="1224394">
                  <a:moveTo>
                    <a:pt x="0" y="1224394"/>
                  </a:moveTo>
                  <a:lnTo>
                    <a:pt x="151261" y="1128795"/>
                  </a:lnTo>
                  <a:lnTo>
                    <a:pt x="292764" y="1020478"/>
                  </a:lnTo>
                  <a:lnTo>
                    <a:pt x="444025" y="933451"/>
                  </a:lnTo>
                  <a:lnTo>
                    <a:pt x="590408" y="827011"/>
                  </a:lnTo>
                  <a:lnTo>
                    <a:pt x="741669" y="721505"/>
                  </a:lnTo>
                  <a:lnTo>
                    <a:pt x="888051" y="614610"/>
                  </a:lnTo>
                  <a:lnTo>
                    <a:pt x="1039313" y="500960"/>
                  </a:lnTo>
                  <a:lnTo>
                    <a:pt x="1190574" y="386523"/>
                  </a:lnTo>
                  <a:lnTo>
                    <a:pt x="1336956" y="263163"/>
                  </a:lnTo>
                  <a:lnTo>
                    <a:pt x="1488218" y="127974"/>
                  </a:lnTo>
                  <a:lnTo>
                    <a:pt x="163460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6"/>
            <p:cNvSpPr/>
            <p:nvPr/>
          </p:nvSpPr>
          <p:spPr>
            <a:xfrm>
              <a:off x="5501848" y="4859158"/>
              <a:ext cx="741669" cy="698792"/>
            </a:xfrm>
            <a:custGeom>
              <a:avLst/>
              <a:pathLst>
                <a:path w="741669" h="698792">
                  <a:moveTo>
                    <a:pt x="0" y="698792"/>
                  </a:moveTo>
                  <a:lnTo>
                    <a:pt x="151261" y="572094"/>
                  </a:lnTo>
                  <a:lnTo>
                    <a:pt x="292764" y="445849"/>
                  </a:lnTo>
                  <a:lnTo>
                    <a:pt x="444025" y="295262"/>
                  </a:lnTo>
                  <a:lnTo>
                    <a:pt x="590408" y="142344"/>
                  </a:lnTo>
                  <a:lnTo>
                    <a:pt x="741669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27"/>
            <p:cNvSpPr/>
            <p:nvPr/>
          </p:nvSpPr>
          <p:spPr>
            <a:xfrm>
              <a:off x="5501848" y="3968988"/>
              <a:ext cx="1634600" cy="1587860"/>
            </a:xfrm>
            <a:custGeom>
              <a:avLst/>
              <a:pathLst>
                <a:path w="1634600" h="1587860">
                  <a:moveTo>
                    <a:pt x="0" y="1587860"/>
                  </a:moveTo>
                  <a:lnTo>
                    <a:pt x="151261" y="1460882"/>
                  </a:lnTo>
                  <a:lnTo>
                    <a:pt x="292764" y="1319718"/>
                  </a:lnTo>
                  <a:lnTo>
                    <a:pt x="444025" y="1182180"/>
                  </a:lnTo>
                  <a:lnTo>
                    <a:pt x="590408" y="1039407"/>
                  </a:lnTo>
                  <a:lnTo>
                    <a:pt x="741669" y="896803"/>
                  </a:lnTo>
                  <a:lnTo>
                    <a:pt x="888051" y="750558"/>
                  </a:lnTo>
                  <a:lnTo>
                    <a:pt x="1039313" y="602770"/>
                  </a:lnTo>
                  <a:lnTo>
                    <a:pt x="1190574" y="454164"/>
                  </a:lnTo>
                  <a:lnTo>
                    <a:pt x="1336956" y="302588"/>
                  </a:lnTo>
                  <a:lnTo>
                    <a:pt x="1488218" y="150586"/>
                  </a:lnTo>
                  <a:lnTo>
                    <a:pt x="163460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052509" y="530252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52509" y="495935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52509" y="461617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38876" y="4272995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38876" y="3929816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85323" y="53480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5385323" y="500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5385323" y="46616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5385323" y="4318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5385323" y="3975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38"/>
            <p:cNvSpPr/>
            <p:nvPr/>
          </p:nvSpPr>
          <p:spPr>
            <a:xfrm>
              <a:off x="565310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39"/>
            <p:cNvSpPr/>
            <p:nvPr/>
          </p:nvSpPr>
          <p:spPr>
            <a:xfrm>
              <a:off x="5945874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0"/>
            <p:cNvSpPr/>
            <p:nvPr/>
          </p:nvSpPr>
          <p:spPr>
            <a:xfrm>
              <a:off x="624351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1"/>
            <p:cNvSpPr/>
            <p:nvPr/>
          </p:nvSpPr>
          <p:spPr>
            <a:xfrm>
              <a:off x="6541161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683880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71364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571790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857767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162168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439452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75406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703816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27680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938118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287767" y="3578866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7737614" y="5282819"/>
              <a:ext cx="1812284" cy="0"/>
            </a:xfrm>
            <a:custGeom>
              <a:avLst/>
              <a:pathLst>
                <a:path w="1812284" h="0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4"/>
            <p:cNvSpPr/>
            <p:nvPr/>
          </p:nvSpPr>
          <p:spPr>
            <a:xfrm>
              <a:off x="7737614" y="4821202"/>
              <a:ext cx="1812284" cy="0"/>
            </a:xfrm>
            <a:custGeom>
              <a:avLst/>
              <a:pathLst>
                <a:path w="1812284" h="0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5"/>
            <p:cNvSpPr/>
            <p:nvPr/>
          </p:nvSpPr>
          <p:spPr>
            <a:xfrm>
              <a:off x="7737614" y="4359585"/>
              <a:ext cx="1812284" cy="0"/>
            </a:xfrm>
            <a:custGeom>
              <a:avLst/>
              <a:pathLst>
                <a:path w="1812284" h="0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6"/>
            <p:cNvSpPr/>
            <p:nvPr/>
          </p:nvSpPr>
          <p:spPr>
            <a:xfrm>
              <a:off x="7737614" y="3897967"/>
              <a:ext cx="1812284" cy="0"/>
            </a:xfrm>
            <a:custGeom>
              <a:avLst/>
              <a:pathLst>
                <a:path w="1812284" h="0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57"/>
            <p:cNvSpPr/>
            <p:nvPr/>
          </p:nvSpPr>
          <p:spPr>
            <a:xfrm>
              <a:off x="7819990" y="3995984"/>
              <a:ext cx="1647531" cy="1574948"/>
            </a:xfrm>
            <a:custGeom>
              <a:avLst/>
              <a:pathLst>
                <a:path w="1647531" h="1574948">
                  <a:moveTo>
                    <a:pt x="0" y="1574948"/>
                  </a:moveTo>
                  <a:lnTo>
                    <a:pt x="152458" y="1430124"/>
                  </a:lnTo>
                  <a:lnTo>
                    <a:pt x="295080" y="1302007"/>
                  </a:lnTo>
                  <a:lnTo>
                    <a:pt x="447538" y="1165078"/>
                  </a:lnTo>
                  <a:lnTo>
                    <a:pt x="595078" y="1035156"/>
                  </a:lnTo>
                  <a:lnTo>
                    <a:pt x="747536" y="900240"/>
                  </a:lnTo>
                  <a:lnTo>
                    <a:pt x="895076" y="756230"/>
                  </a:lnTo>
                  <a:lnTo>
                    <a:pt x="1047535" y="602542"/>
                  </a:lnTo>
                  <a:lnTo>
                    <a:pt x="1199993" y="449544"/>
                  </a:lnTo>
                  <a:lnTo>
                    <a:pt x="1347533" y="292747"/>
                  </a:lnTo>
                  <a:lnTo>
                    <a:pt x="1499991" y="140430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58"/>
            <p:cNvSpPr/>
            <p:nvPr/>
          </p:nvSpPr>
          <p:spPr>
            <a:xfrm>
              <a:off x="7819990" y="4827790"/>
              <a:ext cx="747536" cy="758247"/>
            </a:xfrm>
            <a:custGeom>
              <a:avLst/>
              <a:pathLst>
                <a:path w="747536" h="758247">
                  <a:moveTo>
                    <a:pt x="0" y="758247"/>
                  </a:moveTo>
                  <a:lnTo>
                    <a:pt x="152458" y="616173"/>
                  </a:lnTo>
                  <a:lnTo>
                    <a:pt x="295080" y="486385"/>
                  </a:lnTo>
                  <a:lnTo>
                    <a:pt x="447538" y="324682"/>
                  </a:lnTo>
                  <a:lnTo>
                    <a:pt x="595078" y="169432"/>
                  </a:lnTo>
                  <a:lnTo>
                    <a:pt x="747536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7819990" y="3968988"/>
              <a:ext cx="1647531" cy="1618364"/>
            </a:xfrm>
            <a:custGeom>
              <a:avLst/>
              <a:pathLst>
                <a:path w="1647531" h="1618364">
                  <a:moveTo>
                    <a:pt x="0" y="1618364"/>
                  </a:moveTo>
                  <a:lnTo>
                    <a:pt x="152458" y="1477135"/>
                  </a:lnTo>
                  <a:lnTo>
                    <a:pt x="295080" y="1338417"/>
                  </a:lnTo>
                  <a:lnTo>
                    <a:pt x="447538" y="1196999"/>
                  </a:lnTo>
                  <a:lnTo>
                    <a:pt x="595078" y="1056002"/>
                  </a:lnTo>
                  <a:lnTo>
                    <a:pt x="747536" y="912336"/>
                  </a:lnTo>
                  <a:lnTo>
                    <a:pt x="895076" y="763715"/>
                  </a:lnTo>
                  <a:lnTo>
                    <a:pt x="1047535" y="610654"/>
                  </a:lnTo>
                  <a:lnTo>
                    <a:pt x="1199993" y="456983"/>
                  </a:lnTo>
                  <a:lnTo>
                    <a:pt x="1347533" y="303817"/>
                  </a:lnTo>
                  <a:lnTo>
                    <a:pt x="1499991" y="151025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7370005" y="523733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370005" y="477572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370005" y="431410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370005" y="385248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702819" y="5282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5"/>
            <p:cNvSpPr/>
            <p:nvPr/>
          </p:nvSpPr>
          <p:spPr>
            <a:xfrm>
              <a:off x="7702819" y="4821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6"/>
            <p:cNvSpPr/>
            <p:nvPr/>
          </p:nvSpPr>
          <p:spPr>
            <a:xfrm>
              <a:off x="7702819" y="4359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67"/>
            <p:cNvSpPr/>
            <p:nvPr/>
          </p:nvSpPr>
          <p:spPr>
            <a:xfrm>
              <a:off x="7702819" y="3897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68"/>
            <p:cNvSpPr/>
            <p:nvPr/>
          </p:nvSpPr>
          <p:spPr>
            <a:xfrm>
              <a:off x="79724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69"/>
            <p:cNvSpPr/>
            <p:nvPr/>
          </p:nvSpPr>
          <p:spPr>
            <a:xfrm>
              <a:off x="826752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856752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886752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9167524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46752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7891129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8179422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486178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765816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9082781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369236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601414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232187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619488" y="3578866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3"/>
            <p:cNvSpPr/>
            <p:nvPr/>
          </p:nvSpPr>
          <p:spPr>
            <a:xfrm>
              <a:off x="10069334" y="5349337"/>
              <a:ext cx="1812284" cy="0"/>
            </a:xfrm>
            <a:custGeom>
              <a:avLst/>
              <a:pathLst>
                <a:path w="1812284" h="0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4"/>
            <p:cNvSpPr/>
            <p:nvPr/>
          </p:nvSpPr>
          <p:spPr>
            <a:xfrm>
              <a:off x="10069334" y="4940012"/>
              <a:ext cx="1812284" cy="0"/>
            </a:xfrm>
            <a:custGeom>
              <a:avLst/>
              <a:pathLst>
                <a:path w="1812284" h="0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5"/>
            <p:cNvSpPr/>
            <p:nvPr/>
          </p:nvSpPr>
          <p:spPr>
            <a:xfrm>
              <a:off x="10069334" y="4530686"/>
              <a:ext cx="1812284" cy="0"/>
            </a:xfrm>
            <a:custGeom>
              <a:avLst/>
              <a:pathLst>
                <a:path w="1812284" h="0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6"/>
            <p:cNvSpPr/>
            <p:nvPr/>
          </p:nvSpPr>
          <p:spPr>
            <a:xfrm>
              <a:off x="10069334" y="4121360"/>
              <a:ext cx="1812284" cy="0"/>
            </a:xfrm>
            <a:custGeom>
              <a:avLst/>
              <a:pathLst>
                <a:path w="1812284" h="0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87"/>
            <p:cNvSpPr/>
            <p:nvPr/>
          </p:nvSpPr>
          <p:spPr>
            <a:xfrm>
              <a:off x="10151710" y="4023842"/>
              <a:ext cx="1647531" cy="1554926"/>
            </a:xfrm>
            <a:custGeom>
              <a:avLst/>
              <a:pathLst>
                <a:path w="1647531" h="1554926">
                  <a:moveTo>
                    <a:pt x="0" y="1554926"/>
                  </a:moveTo>
                  <a:lnTo>
                    <a:pt x="152458" y="1430217"/>
                  </a:lnTo>
                  <a:lnTo>
                    <a:pt x="295080" y="1295705"/>
                  </a:lnTo>
                  <a:lnTo>
                    <a:pt x="447538" y="1187346"/>
                  </a:lnTo>
                  <a:lnTo>
                    <a:pt x="595078" y="1055847"/>
                  </a:lnTo>
                  <a:lnTo>
                    <a:pt x="747536" y="916996"/>
                  </a:lnTo>
                  <a:lnTo>
                    <a:pt x="895076" y="771959"/>
                  </a:lnTo>
                  <a:lnTo>
                    <a:pt x="1047535" y="585602"/>
                  </a:lnTo>
                  <a:lnTo>
                    <a:pt x="1199993" y="432375"/>
                  </a:lnTo>
                  <a:lnTo>
                    <a:pt x="1347533" y="263922"/>
                  </a:lnTo>
                  <a:lnTo>
                    <a:pt x="1499991" y="117593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88"/>
            <p:cNvSpPr/>
            <p:nvPr/>
          </p:nvSpPr>
          <p:spPr>
            <a:xfrm>
              <a:off x="10151710" y="5003240"/>
              <a:ext cx="747536" cy="578646"/>
            </a:xfrm>
            <a:custGeom>
              <a:avLst/>
              <a:pathLst>
                <a:path w="747536" h="578646">
                  <a:moveTo>
                    <a:pt x="0" y="578646"/>
                  </a:moveTo>
                  <a:lnTo>
                    <a:pt x="152458" y="439776"/>
                  </a:lnTo>
                  <a:lnTo>
                    <a:pt x="295080" y="345609"/>
                  </a:lnTo>
                  <a:lnTo>
                    <a:pt x="447538" y="238040"/>
                  </a:lnTo>
                  <a:lnTo>
                    <a:pt x="595078" y="125656"/>
                  </a:lnTo>
                  <a:lnTo>
                    <a:pt x="747536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10151710" y="3968988"/>
              <a:ext cx="1647531" cy="1618364"/>
            </a:xfrm>
            <a:custGeom>
              <a:avLst/>
              <a:pathLst>
                <a:path w="1647531" h="1618364">
                  <a:moveTo>
                    <a:pt x="0" y="1618364"/>
                  </a:moveTo>
                  <a:lnTo>
                    <a:pt x="152458" y="1482882"/>
                  </a:lnTo>
                  <a:lnTo>
                    <a:pt x="295080" y="1347804"/>
                  </a:lnTo>
                  <a:lnTo>
                    <a:pt x="447538" y="1207679"/>
                  </a:lnTo>
                  <a:lnTo>
                    <a:pt x="595078" y="1063184"/>
                  </a:lnTo>
                  <a:lnTo>
                    <a:pt x="747536" y="919727"/>
                  </a:lnTo>
                  <a:lnTo>
                    <a:pt x="895076" y="768393"/>
                  </a:lnTo>
                  <a:lnTo>
                    <a:pt x="1047535" y="611518"/>
                  </a:lnTo>
                  <a:lnTo>
                    <a:pt x="1199993" y="458215"/>
                  </a:lnTo>
                  <a:lnTo>
                    <a:pt x="1347533" y="294735"/>
                  </a:lnTo>
                  <a:lnTo>
                    <a:pt x="1499991" y="141023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9701725" y="530385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701725" y="48945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701725" y="448514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701725" y="407587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10034539" y="5349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5"/>
            <p:cNvSpPr/>
            <p:nvPr/>
          </p:nvSpPr>
          <p:spPr>
            <a:xfrm>
              <a:off x="10034539" y="494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6"/>
            <p:cNvSpPr/>
            <p:nvPr/>
          </p:nvSpPr>
          <p:spPr>
            <a:xfrm>
              <a:off x="10034539" y="4530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297"/>
            <p:cNvSpPr/>
            <p:nvPr/>
          </p:nvSpPr>
          <p:spPr>
            <a:xfrm>
              <a:off x="10034539" y="4121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298"/>
            <p:cNvSpPr/>
            <p:nvPr/>
          </p:nvSpPr>
          <p:spPr>
            <a:xfrm>
              <a:off x="103041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299"/>
            <p:cNvSpPr/>
            <p:nvPr/>
          </p:nvSpPr>
          <p:spPr>
            <a:xfrm>
              <a:off x="1059924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0"/>
            <p:cNvSpPr/>
            <p:nvPr/>
          </p:nvSpPr>
          <p:spPr>
            <a:xfrm>
              <a:off x="1089924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1"/>
            <p:cNvSpPr/>
            <p:nvPr/>
          </p:nvSpPr>
          <p:spPr>
            <a:xfrm>
              <a:off x="1119924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2"/>
            <p:cNvSpPr/>
            <p:nvPr/>
          </p:nvSpPr>
          <p:spPr>
            <a:xfrm>
              <a:off x="11499244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3"/>
            <p:cNvSpPr/>
            <p:nvPr/>
          </p:nvSpPr>
          <p:spPr>
            <a:xfrm>
              <a:off x="1179924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10222849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511142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817898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1097536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414501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700956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933134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10238732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87976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3"/>
            <p:cNvSpPr/>
            <p:nvPr/>
          </p:nvSpPr>
          <p:spPr>
            <a:xfrm>
              <a:off x="4257565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pl314"/>
            <p:cNvSpPr/>
            <p:nvPr/>
          </p:nvSpPr>
          <p:spPr>
            <a:xfrm>
              <a:off x="4279510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15"/>
            <p:cNvSpPr/>
            <p:nvPr/>
          </p:nvSpPr>
          <p:spPr>
            <a:xfrm>
              <a:off x="556793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" name="pl316"/>
            <p:cNvSpPr/>
            <p:nvPr/>
          </p:nvSpPr>
          <p:spPr>
            <a:xfrm>
              <a:off x="5589883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17"/>
            <p:cNvSpPr/>
            <p:nvPr/>
          </p:nvSpPr>
          <p:spPr>
            <a:xfrm>
              <a:off x="687830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pl318"/>
            <p:cNvSpPr/>
            <p:nvPr/>
          </p:nvSpPr>
          <p:spPr>
            <a:xfrm>
              <a:off x="690025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4" name="tx319"/>
            <p:cNvSpPr/>
            <p:nvPr/>
          </p:nvSpPr>
          <p:spPr>
            <a:xfrm>
              <a:off x="4546610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25" name="tx320"/>
            <p:cNvSpPr/>
            <p:nvPr/>
          </p:nvSpPr>
          <p:spPr>
            <a:xfrm>
              <a:off x="5856982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26" name="tx321"/>
            <p:cNvSpPr/>
            <p:nvPr/>
          </p:nvSpPr>
          <p:spPr>
            <a:xfrm>
              <a:off x="7167354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327" name=""/>
          <p:cNvSpPr>
            <a:spLocks noGrp="1"/>
          </p:cNvSpPr>
          <p:nvPr>
            <p:ph/>
          </p:nvPr>
        </p:nvSpPr>
        <p:spPr>
          <a:xfrm>
            <a:off x="-2423160" y="804672"/>
            <a:ext cx="5943600" cy="18288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 - Atualizado em 05/07/2024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/>
          <a:lstStyle/>
          <a:p>
            <a:r>
              <a:rPr/>
              <a:t>Resultado até junho/2024*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2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54864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91440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-2423160" y="804672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 - Atualizado em 05/07/2024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123444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188000"/>
                <a:gridCol w="828000"/>
                <a:gridCol w="828000"/>
                <a:gridCol w="72000"/>
                <a:gridCol w="828000"/>
                <a:gridCol w="828000"/>
                <a:gridCol w="72000"/>
                <a:gridCol w="828000"/>
                <a:gridCol w="828000"/>
                <a:gridCol w="72000"/>
                <a:gridCol w="828000"/>
                <a:gridCol w="828000"/>
                <a:gridCol w="72000"/>
                <a:gridCol w="828000"/>
                <a:gridCol w="828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02920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-2423160" y="804672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 - Atualizado em 05/07/2024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05840"/>
            <a:ext cx="10972800" cy="5394960"/>
            <a:chOff x="548640" y="1005840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05840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05840"/>
              <a:ext cx="5378823" cy="50236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542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1327695"/>
              <a:ext cx="4752159" cy="42578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315396" y="1826096"/>
              <a:ext cx="4320144" cy="3565935"/>
            </a:xfrm>
            <a:custGeom>
              <a:avLst/>
              <a:pathLst>
                <a:path w="4320144" h="3565935">
                  <a:moveTo>
                    <a:pt x="0" y="3565935"/>
                  </a:moveTo>
                  <a:lnTo>
                    <a:pt x="399774" y="3275205"/>
                  </a:lnTo>
                  <a:lnTo>
                    <a:pt x="773757" y="2970914"/>
                  </a:lnTo>
                  <a:lnTo>
                    <a:pt x="1173531" y="2650017"/>
                  </a:lnTo>
                  <a:lnTo>
                    <a:pt x="1560410" y="2341022"/>
                  </a:lnTo>
                  <a:lnTo>
                    <a:pt x="1960185" y="2041559"/>
                  </a:lnTo>
                  <a:lnTo>
                    <a:pt x="2347063" y="1731801"/>
                  </a:lnTo>
                  <a:lnTo>
                    <a:pt x="2746838" y="1424865"/>
                  </a:lnTo>
                  <a:lnTo>
                    <a:pt x="3146613" y="1106689"/>
                  </a:lnTo>
                  <a:lnTo>
                    <a:pt x="3533491" y="744394"/>
                  </a:lnTo>
                  <a:lnTo>
                    <a:pt x="3933266" y="370564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3691822"/>
              <a:ext cx="1960185" cy="1657912"/>
            </a:xfrm>
            <a:custGeom>
              <a:avLst/>
              <a:pathLst>
                <a:path w="1960185" h="1657912">
                  <a:moveTo>
                    <a:pt x="0" y="1657912"/>
                  </a:moveTo>
                  <a:lnTo>
                    <a:pt x="399774" y="1337305"/>
                  </a:lnTo>
                  <a:lnTo>
                    <a:pt x="773757" y="1042572"/>
                  </a:lnTo>
                  <a:lnTo>
                    <a:pt x="1173531" y="707311"/>
                  </a:lnTo>
                  <a:lnTo>
                    <a:pt x="1560410" y="345603"/>
                  </a:lnTo>
                  <a:lnTo>
                    <a:pt x="1960185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1521235"/>
              <a:ext cx="4320144" cy="3828499"/>
            </a:xfrm>
            <a:custGeom>
              <a:avLst/>
              <a:pathLst>
                <a:path w="4320144" h="3828499">
                  <a:moveTo>
                    <a:pt x="0" y="3828499"/>
                  </a:moveTo>
                  <a:lnTo>
                    <a:pt x="399774" y="3516152"/>
                  </a:lnTo>
                  <a:lnTo>
                    <a:pt x="773757" y="3207110"/>
                  </a:lnTo>
                  <a:lnTo>
                    <a:pt x="1173531" y="2890189"/>
                  </a:lnTo>
                  <a:lnTo>
                    <a:pt x="1560410" y="2528484"/>
                  </a:lnTo>
                  <a:lnTo>
                    <a:pt x="1960185" y="2185218"/>
                  </a:lnTo>
                  <a:lnTo>
                    <a:pt x="2347063" y="1834167"/>
                  </a:lnTo>
                  <a:lnTo>
                    <a:pt x="2746838" y="1494712"/>
                  </a:lnTo>
                  <a:lnTo>
                    <a:pt x="3146613" y="1156644"/>
                  </a:lnTo>
                  <a:lnTo>
                    <a:pt x="3533491" y="776737"/>
                  </a:lnTo>
                  <a:lnTo>
                    <a:pt x="3933266" y="411052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99388" y="1327695"/>
              <a:ext cx="0" cy="4257875"/>
            </a:xfrm>
            <a:custGeom>
              <a:avLst/>
              <a:pathLst>
                <a:path w="0" h="4257875">
                  <a:moveTo>
                    <a:pt x="0" y="42578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814133" y="468221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14133" y="372845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814133" y="2774629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14133" y="182092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1061431" y="472769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1061431" y="377393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1061431" y="282017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061431" y="186641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99388" y="558557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15170" y="558557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488927" y="558557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3275581" y="558557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4062234" y="558557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4848887" y="558557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5635540" y="558557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5"/>
            <p:cNvSpPr/>
            <p:nvPr/>
          </p:nvSpPr>
          <p:spPr>
            <a:xfrm>
              <a:off x="1633850" y="565097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2400821" y="565246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3194231" y="562823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960525" y="565085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764144" y="565443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5537254" y="565246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433126" y="592007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7" name="tx32"/>
            <p:cNvSpPr/>
            <p:nvPr/>
          </p:nvSpPr>
          <p:spPr>
            <a:xfrm rot="-5400000">
              <a:off x="-112664" y="338102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2703184" y="1077290"/>
              <a:ext cx="154456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39" name="rc34"/>
            <p:cNvSpPr/>
            <p:nvPr/>
          </p:nvSpPr>
          <p:spPr>
            <a:xfrm>
              <a:off x="5927463" y="1005840"/>
              <a:ext cx="215152" cy="50236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5"/>
            <p:cNvSpPr/>
            <p:nvPr/>
          </p:nvSpPr>
          <p:spPr>
            <a:xfrm>
              <a:off x="6142616" y="1005840"/>
              <a:ext cx="5378823" cy="50236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542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36"/>
            <p:cNvSpPr/>
            <p:nvPr/>
          </p:nvSpPr>
          <p:spPr>
            <a:xfrm>
              <a:off x="6728671" y="1327695"/>
              <a:ext cx="4716853" cy="42578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6943073" y="2705823"/>
              <a:ext cx="4288048" cy="2686208"/>
            </a:xfrm>
            <a:custGeom>
              <a:avLst/>
              <a:pathLst>
                <a:path w="4288048" h="2686208">
                  <a:moveTo>
                    <a:pt x="0" y="2686208"/>
                  </a:moveTo>
                  <a:lnTo>
                    <a:pt x="396804" y="2644653"/>
                  </a:lnTo>
                  <a:lnTo>
                    <a:pt x="768008" y="2213038"/>
                  </a:lnTo>
                  <a:lnTo>
                    <a:pt x="1164813" y="1684588"/>
                  </a:lnTo>
                  <a:lnTo>
                    <a:pt x="1548817" y="2063337"/>
                  </a:lnTo>
                  <a:lnTo>
                    <a:pt x="1945622" y="2366721"/>
                  </a:lnTo>
                  <a:lnTo>
                    <a:pt x="2329626" y="2039078"/>
                  </a:lnTo>
                  <a:lnTo>
                    <a:pt x="2726430" y="2128872"/>
                  </a:lnTo>
                  <a:lnTo>
                    <a:pt x="3123235" y="1771167"/>
                  </a:lnTo>
                  <a:lnTo>
                    <a:pt x="3507239" y="367103"/>
                  </a:lnTo>
                  <a:lnTo>
                    <a:pt x="3904044" y="0"/>
                  </a:lnTo>
                  <a:lnTo>
                    <a:pt x="4288048" y="103939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6943073" y="3091615"/>
              <a:ext cx="1945622" cy="2131434"/>
            </a:xfrm>
            <a:custGeom>
              <a:avLst/>
              <a:pathLst>
                <a:path w="1945622" h="2131434">
                  <a:moveTo>
                    <a:pt x="0" y="954329"/>
                  </a:moveTo>
                  <a:lnTo>
                    <a:pt x="396804" y="1308026"/>
                  </a:lnTo>
                  <a:lnTo>
                    <a:pt x="768008" y="2131434"/>
                  </a:lnTo>
                  <a:lnTo>
                    <a:pt x="1164813" y="841638"/>
                  </a:lnTo>
                  <a:lnTo>
                    <a:pt x="1548817" y="0"/>
                  </a:lnTo>
                  <a:lnTo>
                    <a:pt x="1945622" y="512515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6943073" y="1521235"/>
              <a:ext cx="4288048" cy="3246440"/>
            </a:xfrm>
            <a:custGeom>
              <a:avLst/>
              <a:pathLst>
                <a:path w="4288048" h="3246440">
                  <a:moveTo>
                    <a:pt x="0" y="2524709"/>
                  </a:moveTo>
                  <a:lnTo>
                    <a:pt x="396804" y="3141273"/>
                  </a:lnTo>
                  <a:lnTo>
                    <a:pt x="768008" y="3246440"/>
                  </a:lnTo>
                  <a:lnTo>
                    <a:pt x="1164813" y="2995697"/>
                  </a:lnTo>
                  <a:lnTo>
                    <a:pt x="1548817" y="1570493"/>
                  </a:lnTo>
                  <a:lnTo>
                    <a:pt x="1945622" y="2157258"/>
                  </a:lnTo>
                  <a:lnTo>
                    <a:pt x="2329626" y="1909550"/>
                  </a:lnTo>
                  <a:lnTo>
                    <a:pt x="2726430" y="2278564"/>
                  </a:lnTo>
                  <a:lnTo>
                    <a:pt x="3123235" y="2322676"/>
                  </a:lnTo>
                  <a:lnTo>
                    <a:pt x="3507239" y="991202"/>
                  </a:lnTo>
                  <a:lnTo>
                    <a:pt x="3904044" y="1443808"/>
                  </a:lnTo>
                  <a:lnTo>
                    <a:pt x="4288048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728671" y="1327695"/>
              <a:ext cx="0" cy="4257875"/>
            </a:xfrm>
            <a:custGeom>
              <a:avLst/>
              <a:pathLst>
                <a:path w="0" h="4257875">
                  <a:moveTo>
                    <a:pt x="0" y="42578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6409542" y="5451358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6409542" y="3933702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6409542" y="241610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49" name="pl44"/>
            <p:cNvSpPr/>
            <p:nvPr/>
          </p:nvSpPr>
          <p:spPr>
            <a:xfrm>
              <a:off x="6690713" y="549690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6690713" y="397924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6690713" y="246158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6728671" y="5585571"/>
              <a:ext cx="4716853" cy="0"/>
            </a:xfrm>
            <a:custGeom>
              <a:avLst/>
              <a:pathLst>
                <a:path w="4716853" h="0">
                  <a:moveTo>
                    <a:pt x="0" y="0"/>
                  </a:moveTo>
                  <a:lnTo>
                    <a:pt x="4716853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7339878" y="558557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8107886" y="558557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8888695" y="558557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9669504" y="558557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10450313" y="558557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11231122" y="558557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4"/>
            <p:cNvSpPr/>
            <p:nvPr/>
          </p:nvSpPr>
          <p:spPr>
            <a:xfrm>
              <a:off x="7258558" y="565097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19780" y="565246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8807346" y="562823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9567795" y="565085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10365570" y="565443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11132836" y="565246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9044756" y="592007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6" name="tx61"/>
            <p:cNvSpPr/>
            <p:nvPr/>
          </p:nvSpPr>
          <p:spPr>
            <a:xfrm rot="-5400000">
              <a:off x="5481311" y="338102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512919" y="1077290"/>
              <a:ext cx="114835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68" name="rc63"/>
            <p:cNvSpPr/>
            <p:nvPr/>
          </p:nvSpPr>
          <p:spPr>
            <a:xfrm>
              <a:off x="4078966" y="602951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4"/>
            <p:cNvSpPr/>
            <p:nvPr/>
          </p:nvSpPr>
          <p:spPr>
            <a:xfrm>
              <a:off x="4154881" y="61054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4176827" y="621515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66"/>
            <p:cNvSpPr/>
            <p:nvPr/>
          </p:nvSpPr>
          <p:spPr>
            <a:xfrm>
              <a:off x="5477906" y="61054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499851" y="621515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68"/>
            <p:cNvSpPr/>
            <p:nvPr/>
          </p:nvSpPr>
          <p:spPr>
            <a:xfrm>
              <a:off x="6800930" y="61054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6822876" y="621515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4450253" y="616961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5773277" y="616967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7096302" y="614550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Trnsferências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1790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72861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2781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182766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47811" y="2268680"/>
              <a:ext cx="3677370" cy="1914019"/>
            </a:xfrm>
            <a:custGeom>
              <a:avLst/>
              <a:pathLst>
                <a:path w="3677370" h="1914019">
                  <a:moveTo>
                    <a:pt x="0" y="1914019"/>
                  </a:moveTo>
                  <a:lnTo>
                    <a:pt x="340294" y="1663494"/>
                  </a:lnTo>
                  <a:lnTo>
                    <a:pt x="658633" y="1512993"/>
                  </a:lnTo>
                  <a:lnTo>
                    <a:pt x="998927" y="1339686"/>
                  </a:lnTo>
                  <a:lnTo>
                    <a:pt x="1328244" y="1121377"/>
                  </a:lnTo>
                  <a:lnTo>
                    <a:pt x="1668538" y="941904"/>
                  </a:lnTo>
                  <a:lnTo>
                    <a:pt x="1997855" y="807917"/>
                  </a:lnTo>
                  <a:lnTo>
                    <a:pt x="2338149" y="654217"/>
                  </a:lnTo>
                  <a:lnTo>
                    <a:pt x="2678443" y="519561"/>
                  </a:lnTo>
                  <a:lnTo>
                    <a:pt x="3007760" y="401845"/>
                  </a:lnTo>
                  <a:lnTo>
                    <a:pt x="3348054" y="210158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3119925"/>
              <a:ext cx="1668538" cy="1044346"/>
            </a:xfrm>
            <a:custGeom>
              <a:avLst/>
              <a:pathLst>
                <a:path w="1668538" h="1044346">
                  <a:moveTo>
                    <a:pt x="0" y="1044346"/>
                  </a:moveTo>
                  <a:lnTo>
                    <a:pt x="340294" y="773102"/>
                  </a:lnTo>
                  <a:lnTo>
                    <a:pt x="658633" y="604301"/>
                  </a:lnTo>
                  <a:lnTo>
                    <a:pt x="998927" y="427320"/>
                  </a:lnTo>
                  <a:lnTo>
                    <a:pt x="1328244" y="221570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1973513"/>
              <a:ext cx="3677370" cy="2190758"/>
            </a:xfrm>
            <a:custGeom>
              <a:avLst/>
              <a:pathLst>
                <a:path w="3677370" h="2190758">
                  <a:moveTo>
                    <a:pt x="0" y="2190758"/>
                  </a:moveTo>
                  <a:lnTo>
                    <a:pt x="340294" y="1919513"/>
                  </a:lnTo>
                  <a:lnTo>
                    <a:pt x="658633" y="1743773"/>
                  </a:lnTo>
                  <a:lnTo>
                    <a:pt x="998927" y="1549264"/>
                  </a:lnTo>
                  <a:lnTo>
                    <a:pt x="1328244" y="1338184"/>
                  </a:lnTo>
                  <a:lnTo>
                    <a:pt x="1668538" y="1139161"/>
                  </a:lnTo>
                  <a:lnTo>
                    <a:pt x="1997855" y="972759"/>
                  </a:lnTo>
                  <a:lnTo>
                    <a:pt x="2338149" y="786211"/>
                  </a:lnTo>
                  <a:lnTo>
                    <a:pt x="2678443" y="621890"/>
                  </a:lnTo>
                  <a:lnTo>
                    <a:pt x="3007760" y="447992"/>
                  </a:lnTo>
                  <a:lnTo>
                    <a:pt x="3348054" y="231394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8" name="tx12"/>
            <p:cNvSpPr/>
            <p:nvPr/>
          </p:nvSpPr>
          <p:spPr>
            <a:xfrm>
              <a:off x="7652187" y="377391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322886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652187" y="2682272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652187" y="2139130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2" name="pl16"/>
            <p:cNvSpPr/>
            <p:nvPr/>
          </p:nvSpPr>
          <p:spPr>
            <a:xfrm>
              <a:off x="7829148" y="3817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29148" y="32728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29148" y="272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29148" y="2182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6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9" name="tx33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0" name="rc34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35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37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39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7" name="tx41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8931377" y="1619514"/>
              <a:ext cx="191023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51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Trnsferências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3437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13250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530625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1928751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47811" y="2211793"/>
              <a:ext cx="3677370" cy="1970907"/>
            </a:xfrm>
            <a:custGeom>
              <a:avLst/>
              <a:pathLst>
                <a:path w="3677370" h="1970907">
                  <a:moveTo>
                    <a:pt x="0" y="1970907"/>
                  </a:moveTo>
                  <a:lnTo>
                    <a:pt x="340294" y="1797495"/>
                  </a:lnTo>
                  <a:lnTo>
                    <a:pt x="658633" y="1643722"/>
                  </a:lnTo>
                  <a:lnTo>
                    <a:pt x="998927" y="1484962"/>
                  </a:lnTo>
                  <a:lnTo>
                    <a:pt x="1328244" y="1318041"/>
                  </a:lnTo>
                  <a:lnTo>
                    <a:pt x="1668538" y="1146223"/>
                  </a:lnTo>
                  <a:lnTo>
                    <a:pt x="1997855" y="994085"/>
                  </a:lnTo>
                  <a:lnTo>
                    <a:pt x="2338149" y="817297"/>
                  </a:lnTo>
                  <a:lnTo>
                    <a:pt x="2678443" y="642222"/>
                  </a:lnTo>
                  <a:lnTo>
                    <a:pt x="3007760" y="428895"/>
                  </a:lnTo>
                  <a:lnTo>
                    <a:pt x="3348054" y="239129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3243250"/>
              <a:ext cx="1668538" cy="913109"/>
            </a:xfrm>
            <a:custGeom>
              <a:avLst/>
              <a:pathLst>
                <a:path w="1668538" h="913109">
                  <a:moveTo>
                    <a:pt x="0" y="913109"/>
                  </a:moveTo>
                  <a:lnTo>
                    <a:pt x="340294" y="717390"/>
                  </a:lnTo>
                  <a:lnTo>
                    <a:pt x="658633" y="559432"/>
                  </a:lnTo>
                  <a:lnTo>
                    <a:pt x="998927" y="377634"/>
                  </a:lnTo>
                  <a:lnTo>
                    <a:pt x="1328244" y="193029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1973513"/>
              <a:ext cx="3677370" cy="2182845"/>
            </a:xfrm>
            <a:custGeom>
              <a:avLst/>
              <a:pathLst>
                <a:path w="3677370" h="2182845">
                  <a:moveTo>
                    <a:pt x="0" y="2182845"/>
                  </a:moveTo>
                  <a:lnTo>
                    <a:pt x="340294" y="1992178"/>
                  </a:lnTo>
                  <a:lnTo>
                    <a:pt x="658633" y="1815136"/>
                  </a:lnTo>
                  <a:lnTo>
                    <a:pt x="998927" y="1632205"/>
                  </a:lnTo>
                  <a:lnTo>
                    <a:pt x="1328244" y="1434939"/>
                  </a:lnTo>
                  <a:lnTo>
                    <a:pt x="1668538" y="1234065"/>
                  </a:lnTo>
                  <a:lnTo>
                    <a:pt x="1997855" y="1036259"/>
                  </a:lnTo>
                  <a:lnTo>
                    <a:pt x="2338149" y="832649"/>
                  </a:lnTo>
                  <a:lnTo>
                    <a:pt x="2678443" y="631844"/>
                  </a:lnTo>
                  <a:lnTo>
                    <a:pt x="3007760" y="415704"/>
                  </a:lnTo>
                  <a:lnTo>
                    <a:pt x="3348054" y="209312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8" name="tx12"/>
            <p:cNvSpPr/>
            <p:nvPr/>
          </p:nvSpPr>
          <p:spPr>
            <a:xfrm>
              <a:off x="7652187" y="369038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308850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652187" y="2485084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652187" y="188511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2" name="pl16"/>
            <p:cNvSpPr/>
            <p:nvPr/>
          </p:nvSpPr>
          <p:spPr>
            <a:xfrm>
              <a:off x="7829148" y="37343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29148" y="3132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29148" y="25306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29148" y="1928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6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9" name="tx33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0" name="rc34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35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37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39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7" name="tx41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8931422" y="1619514"/>
              <a:ext cx="191014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51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188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40.086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135,22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457200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-2423160" y="804672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 - Atualizado em 05/07/2024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/>
          <a:lstStyle/>
          <a:p>
            <a:r>
              <a:rPr/>
              <a:t>Comparativo mensal 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920240"/>
            <a:ext cx="10972800" cy="4480560"/>
            <a:chOff x="548640" y="192024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192024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92024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190123" y="5052550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190123" y="4503971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190123" y="3955393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190123" y="3406814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190123" y="2858236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190123" y="2309657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407184" y="2376933"/>
              <a:ext cx="4341206" cy="2949805"/>
            </a:xfrm>
            <a:custGeom>
              <a:avLst/>
              <a:pathLst>
                <a:path w="4341206" h="2949805">
                  <a:moveTo>
                    <a:pt x="0" y="2949805"/>
                  </a:moveTo>
                  <a:lnTo>
                    <a:pt x="401723" y="2718290"/>
                  </a:lnTo>
                  <a:lnTo>
                    <a:pt x="777529" y="2680964"/>
                  </a:lnTo>
                  <a:lnTo>
                    <a:pt x="1179253" y="2716016"/>
                  </a:lnTo>
                  <a:lnTo>
                    <a:pt x="1568017" y="2101547"/>
                  </a:lnTo>
                  <a:lnTo>
                    <a:pt x="1969741" y="1632279"/>
                  </a:lnTo>
                  <a:lnTo>
                    <a:pt x="2358506" y="1158086"/>
                  </a:lnTo>
                  <a:lnTo>
                    <a:pt x="2760229" y="789561"/>
                  </a:lnTo>
                  <a:lnTo>
                    <a:pt x="3161953" y="564237"/>
                  </a:lnTo>
                  <a:lnTo>
                    <a:pt x="3550718" y="362789"/>
                  </a:lnTo>
                  <a:lnTo>
                    <a:pt x="3952441" y="42714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407184" y="3860856"/>
              <a:ext cx="1969741" cy="1465882"/>
            </a:xfrm>
            <a:custGeom>
              <a:avLst/>
              <a:pathLst>
                <a:path w="1969741" h="1465882">
                  <a:moveTo>
                    <a:pt x="0" y="1465882"/>
                  </a:moveTo>
                  <a:lnTo>
                    <a:pt x="401723" y="1160128"/>
                  </a:lnTo>
                  <a:lnTo>
                    <a:pt x="777529" y="1302214"/>
                  </a:lnTo>
                  <a:lnTo>
                    <a:pt x="1179253" y="1142063"/>
                  </a:lnTo>
                  <a:lnTo>
                    <a:pt x="1568017" y="532676"/>
                  </a:lnTo>
                  <a:lnTo>
                    <a:pt x="1969741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3"/>
            <p:cNvSpPr/>
            <p:nvPr/>
          </p:nvSpPr>
          <p:spPr>
            <a:xfrm>
              <a:off x="1190123" y="5013117"/>
              <a:ext cx="434547" cy="184483"/>
            </a:xfrm>
            <a:custGeom>
              <a:avLst/>
              <a:pathLst>
                <a:path w="434547" h="184483">
                  <a:moveTo>
                    <a:pt x="24809" y="184483"/>
                  </a:moveTo>
                  <a:lnTo>
                    <a:pt x="409310" y="184483"/>
                  </a:lnTo>
                  <a:lnTo>
                    <a:pt x="408294" y="184462"/>
                  </a:lnTo>
                  <a:lnTo>
                    <a:pt x="412352" y="184299"/>
                  </a:lnTo>
                  <a:lnTo>
                    <a:pt x="416331" y="183486"/>
                  </a:lnTo>
                  <a:lnTo>
                    <a:pt x="420129" y="182046"/>
                  </a:lnTo>
                  <a:lnTo>
                    <a:pt x="423646" y="180015"/>
                  </a:lnTo>
                  <a:lnTo>
                    <a:pt x="426792" y="177447"/>
                  </a:lnTo>
                  <a:lnTo>
                    <a:pt x="429485" y="174407"/>
                  </a:lnTo>
                  <a:lnTo>
                    <a:pt x="431656" y="170974"/>
                  </a:lnTo>
                  <a:lnTo>
                    <a:pt x="433248" y="167237"/>
                  </a:lnTo>
                  <a:lnTo>
                    <a:pt x="434220" y="163294"/>
                  </a:lnTo>
                  <a:lnTo>
                    <a:pt x="434547" y="159246"/>
                  </a:lnTo>
                  <a:lnTo>
                    <a:pt x="434547" y="25236"/>
                  </a:lnTo>
                  <a:lnTo>
                    <a:pt x="434220" y="21188"/>
                  </a:lnTo>
                  <a:lnTo>
                    <a:pt x="433248" y="17245"/>
                  </a:lnTo>
                  <a:lnTo>
                    <a:pt x="431656" y="13508"/>
                  </a:lnTo>
                  <a:lnTo>
                    <a:pt x="429485" y="10075"/>
                  </a:lnTo>
                  <a:lnTo>
                    <a:pt x="426792" y="7035"/>
                  </a:lnTo>
                  <a:lnTo>
                    <a:pt x="423646" y="4467"/>
                  </a:lnTo>
                  <a:lnTo>
                    <a:pt x="420129" y="2436"/>
                  </a:lnTo>
                  <a:lnTo>
                    <a:pt x="416331" y="996"/>
                  </a:lnTo>
                  <a:lnTo>
                    <a:pt x="412352" y="184"/>
                  </a:lnTo>
                  <a:lnTo>
                    <a:pt x="409310" y="0"/>
                  </a:lnTo>
                  <a:lnTo>
                    <a:pt x="24809" y="0"/>
                  </a:lnTo>
                  <a:lnTo>
                    <a:pt x="27851" y="184"/>
                  </a:lnTo>
                  <a:lnTo>
                    <a:pt x="23793" y="20"/>
                  </a:lnTo>
                  <a:lnTo>
                    <a:pt x="19761" y="510"/>
                  </a:lnTo>
                  <a:lnTo>
                    <a:pt x="15860" y="1639"/>
                  </a:lnTo>
                  <a:lnTo>
                    <a:pt x="12191" y="3381"/>
                  </a:lnTo>
                  <a:lnTo>
                    <a:pt x="8849" y="5688"/>
                  </a:lnTo>
                  <a:lnTo>
                    <a:pt x="5920" y="8501"/>
                  </a:lnTo>
                  <a:lnTo>
                    <a:pt x="3480" y="11748"/>
                  </a:lnTo>
                  <a:lnTo>
                    <a:pt x="1592" y="15344"/>
                  </a:lnTo>
                  <a:lnTo>
                    <a:pt x="306" y="19197"/>
                  </a:lnTo>
                  <a:lnTo>
                    <a:pt x="0" y="21083"/>
                  </a:lnTo>
                  <a:lnTo>
                    <a:pt x="0" y="163399"/>
                  </a:lnTo>
                  <a:lnTo>
                    <a:pt x="306" y="165285"/>
                  </a:lnTo>
                  <a:lnTo>
                    <a:pt x="1592" y="169138"/>
                  </a:lnTo>
                  <a:lnTo>
                    <a:pt x="3480" y="172734"/>
                  </a:lnTo>
                  <a:lnTo>
                    <a:pt x="5920" y="175981"/>
                  </a:lnTo>
                  <a:lnTo>
                    <a:pt x="8849" y="178794"/>
                  </a:lnTo>
                  <a:lnTo>
                    <a:pt x="12191" y="181101"/>
                  </a:lnTo>
                  <a:lnTo>
                    <a:pt x="15860" y="182843"/>
                  </a:lnTo>
                  <a:lnTo>
                    <a:pt x="19761" y="183972"/>
                  </a:lnTo>
                  <a:lnTo>
                    <a:pt x="23793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4"/>
            <p:cNvSpPr/>
            <p:nvPr/>
          </p:nvSpPr>
          <p:spPr>
            <a:xfrm>
              <a:off x="1231758" y="5052988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38.75</a:t>
              </a:r>
            </a:p>
          </p:txBody>
        </p:sp>
        <p:sp>
          <p:nvSpPr>
            <p:cNvPr id="20" name="pg15"/>
            <p:cNvSpPr/>
            <p:nvPr/>
          </p:nvSpPr>
          <p:spPr>
            <a:xfrm>
              <a:off x="1591420" y="4707363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633481" y="4747234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39.03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2006213" y="484944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2048275" y="4889320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38.9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2368950" y="468929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411011" y="4729169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39.05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796702" y="407991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838763" y="4119782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39.6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3159438" y="354723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3201499" y="3587174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40.09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1190123" y="5345187"/>
              <a:ext cx="434547" cy="129041"/>
            </a:xfrm>
            <a:custGeom>
              <a:avLst/>
              <a:pathLst>
                <a:path w="434547" h="129041">
                  <a:moveTo>
                    <a:pt x="434547" y="129041"/>
                  </a:moveTo>
                  <a:lnTo>
                    <a:pt x="434547" y="25236"/>
                  </a:lnTo>
                  <a:lnTo>
                    <a:pt x="434220" y="21188"/>
                  </a:lnTo>
                  <a:lnTo>
                    <a:pt x="433248" y="17245"/>
                  </a:lnTo>
                  <a:lnTo>
                    <a:pt x="431656" y="13508"/>
                  </a:lnTo>
                  <a:lnTo>
                    <a:pt x="429485" y="10075"/>
                  </a:lnTo>
                  <a:lnTo>
                    <a:pt x="426792" y="7035"/>
                  </a:lnTo>
                  <a:lnTo>
                    <a:pt x="423646" y="4467"/>
                  </a:lnTo>
                  <a:lnTo>
                    <a:pt x="420129" y="2436"/>
                  </a:lnTo>
                  <a:lnTo>
                    <a:pt x="416331" y="996"/>
                  </a:lnTo>
                  <a:lnTo>
                    <a:pt x="412352" y="184"/>
                  </a:lnTo>
                  <a:lnTo>
                    <a:pt x="409310" y="0"/>
                  </a:lnTo>
                  <a:lnTo>
                    <a:pt x="24809" y="0"/>
                  </a:lnTo>
                  <a:lnTo>
                    <a:pt x="27851" y="184"/>
                  </a:lnTo>
                  <a:lnTo>
                    <a:pt x="23793" y="20"/>
                  </a:lnTo>
                  <a:lnTo>
                    <a:pt x="19761" y="510"/>
                  </a:lnTo>
                  <a:lnTo>
                    <a:pt x="15860" y="1639"/>
                  </a:lnTo>
                  <a:lnTo>
                    <a:pt x="12191" y="3381"/>
                  </a:lnTo>
                  <a:lnTo>
                    <a:pt x="8849" y="5688"/>
                  </a:lnTo>
                  <a:lnTo>
                    <a:pt x="5920" y="8501"/>
                  </a:lnTo>
                  <a:lnTo>
                    <a:pt x="3480" y="11748"/>
                  </a:lnTo>
                  <a:lnTo>
                    <a:pt x="1592" y="15344"/>
                  </a:lnTo>
                  <a:lnTo>
                    <a:pt x="306" y="19197"/>
                  </a:lnTo>
                  <a:lnTo>
                    <a:pt x="0" y="21083"/>
                  </a:lnTo>
                  <a:lnTo>
                    <a:pt x="0" y="1290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C77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1231758" y="5385057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C7768">
                      <a:alpha val="100000"/>
                    </a:srgbClr>
                  </a:solidFill>
                  <a:latin typeface="Arial"/>
                  <a:cs typeface="Arial"/>
                </a:rPr>
                <a:t>38.75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1591420" y="5039433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C77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1633481" y="5079303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C7768">
                      <a:alpha val="100000"/>
                    </a:srgbClr>
                  </a:solidFill>
                  <a:latin typeface="Arial"/>
                  <a:cs typeface="Arial"/>
                </a:rPr>
                <a:t>38.96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2064677" y="5181519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C77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2106738" y="5221389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C7768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2368950" y="50213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C77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2411011" y="5061238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C7768">
                      <a:alpha val="100000"/>
                    </a:srgbClr>
                  </a:solidFill>
                  <a:latin typeface="Arial"/>
                  <a:cs typeface="Arial"/>
                </a:rPr>
                <a:t>38.96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2757714" y="4411981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C77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2799776" y="4451852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C7768">
                      <a:alpha val="100000"/>
                    </a:srgbClr>
                  </a:solidFill>
                  <a:latin typeface="Arial"/>
                  <a:cs typeface="Arial"/>
                </a:rPr>
                <a:t>39.52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3159438" y="387930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C77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3201499" y="3919175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C7768">
                      <a:alpha val="100000"/>
                    </a:srgbClr>
                  </a:solidFill>
                  <a:latin typeface="Arial"/>
                  <a:cs typeface="Arial"/>
                </a:rPr>
                <a:t>39.95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808882" y="5007008"/>
              <a:ext cx="31861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39.0B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808882" y="4458430"/>
              <a:ext cx="31861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39.5B</a:t>
              </a:r>
            </a:p>
          </p:txBody>
        </p:sp>
        <p:sp>
          <p:nvSpPr>
            <p:cNvPr id="44" name="tx39"/>
            <p:cNvSpPr/>
            <p:nvPr/>
          </p:nvSpPr>
          <p:spPr>
            <a:xfrm>
              <a:off x="808882" y="3909911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40.0B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808882" y="3361332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40.5B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808882" y="2812754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41.0B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808882" y="2264176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41.5B</a:t>
              </a:r>
            </a:p>
          </p:txBody>
        </p:sp>
        <p:sp>
          <p:nvSpPr>
            <p:cNvPr id="48" name="pl43"/>
            <p:cNvSpPr/>
            <p:nvPr/>
          </p:nvSpPr>
          <p:spPr>
            <a:xfrm>
              <a:off x="1155329" y="50525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1155329" y="4503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1155329" y="39553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155329" y="3406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55329" y="28582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1155329" y="23096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1808907" y="5474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586437" y="5474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376925" y="5474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4167413" y="5474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4957902" y="5474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5748390" y="5474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5"/>
            <p:cNvSpPr/>
            <p:nvPr/>
          </p:nvSpPr>
          <p:spPr>
            <a:xfrm>
              <a:off x="1727587" y="553394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2498330" y="553543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3295576" y="551120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4065704" y="553382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4873159" y="553739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5650104" y="553543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3535445" y="579987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7" name="tx62"/>
            <p:cNvSpPr/>
            <p:nvPr/>
          </p:nvSpPr>
          <p:spPr>
            <a:xfrm rot="-5400000">
              <a:off x="-118991" y="377623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68" name="rc63"/>
            <p:cNvSpPr/>
            <p:nvPr/>
          </p:nvSpPr>
          <p:spPr>
            <a:xfrm>
              <a:off x="2333712" y="597257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4"/>
            <p:cNvSpPr/>
            <p:nvPr/>
          </p:nvSpPr>
          <p:spPr>
            <a:xfrm>
              <a:off x="2403301" y="604216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2425247" y="61518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1" name="rc66"/>
            <p:cNvSpPr/>
            <p:nvPr/>
          </p:nvSpPr>
          <p:spPr>
            <a:xfrm>
              <a:off x="3580831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3602777" y="61518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8"/>
            <p:cNvSpPr/>
            <p:nvPr/>
          </p:nvSpPr>
          <p:spPr>
            <a:xfrm>
              <a:off x="2692346" y="608224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3869876" y="610641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2922214" y="1985364"/>
              <a:ext cx="131114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12 MESES</a:t>
              </a:r>
            </a:p>
          </p:txBody>
        </p:sp>
        <p:sp>
          <p:nvSpPr>
            <p:cNvPr id="76" name="rc71"/>
            <p:cNvSpPr/>
            <p:nvPr/>
          </p:nvSpPr>
          <p:spPr>
            <a:xfrm>
              <a:off x="6035040" y="192024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6676523" y="5049009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6676523" y="4345507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6676523" y="3642004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6676523" y="2938502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6676523" y="2234999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6893584" y="2981474"/>
              <a:ext cx="4341206" cy="2345264"/>
            </a:xfrm>
            <a:custGeom>
              <a:avLst/>
              <a:pathLst>
                <a:path w="4341206" h="2345264">
                  <a:moveTo>
                    <a:pt x="0" y="2345264"/>
                  </a:moveTo>
                  <a:lnTo>
                    <a:pt x="401723" y="2305669"/>
                  </a:lnTo>
                  <a:lnTo>
                    <a:pt x="777529" y="1913490"/>
                  </a:lnTo>
                  <a:lnTo>
                    <a:pt x="1179253" y="1499747"/>
                  </a:lnTo>
                  <a:lnTo>
                    <a:pt x="1568017" y="1843904"/>
                  </a:lnTo>
                  <a:lnTo>
                    <a:pt x="1969741" y="2140532"/>
                  </a:lnTo>
                  <a:lnTo>
                    <a:pt x="2358506" y="1790606"/>
                  </a:lnTo>
                  <a:lnTo>
                    <a:pt x="2760229" y="1876179"/>
                  </a:lnTo>
                  <a:lnTo>
                    <a:pt x="3161953" y="1531108"/>
                  </a:lnTo>
                  <a:lnTo>
                    <a:pt x="3550718" y="299227"/>
                  </a:lnTo>
                  <a:lnTo>
                    <a:pt x="3952441" y="0"/>
                  </a:lnTo>
                  <a:lnTo>
                    <a:pt x="4341206" y="491002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6893584" y="3262412"/>
              <a:ext cx="1969741" cy="1996978"/>
            </a:xfrm>
            <a:custGeom>
              <a:avLst/>
              <a:pathLst>
                <a:path w="1969741" h="1996978">
                  <a:moveTo>
                    <a:pt x="0" y="1099226"/>
                  </a:moveTo>
                  <a:lnTo>
                    <a:pt x="401723" y="1240527"/>
                  </a:lnTo>
                  <a:lnTo>
                    <a:pt x="777529" y="1996978"/>
                  </a:lnTo>
                  <a:lnTo>
                    <a:pt x="1179253" y="808051"/>
                  </a:lnTo>
                  <a:lnTo>
                    <a:pt x="1568017" y="0"/>
                  </a:lnTo>
                  <a:lnTo>
                    <a:pt x="1969741" y="493374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6893584" y="2376933"/>
              <a:ext cx="4341206" cy="2422296"/>
            </a:xfrm>
            <a:custGeom>
              <a:avLst/>
              <a:pathLst>
                <a:path w="4341206" h="2422296">
                  <a:moveTo>
                    <a:pt x="0" y="1984705"/>
                  </a:moveTo>
                  <a:lnTo>
                    <a:pt x="401723" y="2316416"/>
                  </a:lnTo>
                  <a:lnTo>
                    <a:pt x="777529" y="2422296"/>
                  </a:lnTo>
                  <a:lnTo>
                    <a:pt x="1179253" y="2194192"/>
                  </a:lnTo>
                  <a:lnTo>
                    <a:pt x="1568017" y="872443"/>
                  </a:lnTo>
                  <a:lnTo>
                    <a:pt x="1969741" y="1541486"/>
                  </a:lnTo>
                  <a:lnTo>
                    <a:pt x="2358506" y="1178927"/>
                  </a:lnTo>
                  <a:lnTo>
                    <a:pt x="2760229" y="1535520"/>
                  </a:lnTo>
                  <a:lnTo>
                    <a:pt x="3161953" y="1557735"/>
                  </a:lnTo>
                  <a:lnTo>
                    <a:pt x="3550718" y="387088"/>
                  </a:lnTo>
                  <a:lnTo>
                    <a:pt x="3952441" y="769595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5" name="tx80"/>
            <p:cNvSpPr/>
            <p:nvPr/>
          </p:nvSpPr>
          <p:spPr>
            <a:xfrm>
              <a:off x="6295282" y="5003468"/>
              <a:ext cx="31861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3.00B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6295282" y="4299965"/>
              <a:ext cx="31861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3.25B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6295282" y="3596463"/>
              <a:ext cx="31861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3.50B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6295282" y="2892960"/>
              <a:ext cx="31861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3.75B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6295282" y="218951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4.00B</a:t>
              </a:r>
            </a:p>
          </p:txBody>
        </p:sp>
        <p:sp>
          <p:nvSpPr>
            <p:cNvPr id="90" name="pl85"/>
            <p:cNvSpPr/>
            <p:nvPr/>
          </p:nvSpPr>
          <p:spPr>
            <a:xfrm>
              <a:off x="6641729" y="5049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641729" y="4345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641729" y="36420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6641729" y="29385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641729" y="22349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7295307" y="5474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8072837" y="5474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8863325" y="5474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9653813" y="5474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10444302" y="5474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11234790" y="5474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96"/>
            <p:cNvSpPr/>
            <p:nvPr/>
          </p:nvSpPr>
          <p:spPr>
            <a:xfrm>
              <a:off x="7213987" y="553394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7984730" y="553543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8781976" y="551120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9552104" y="553382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10359559" y="553739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11136504" y="553543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9021845" y="579987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08" name="tx103"/>
            <p:cNvSpPr/>
            <p:nvPr/>
          </p:nvSpPr>
          <p:spPr>
            <a:xfrm rot="-5400000">
              <a:off x="5367408" y="377623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09" name="rc104"/>
            <p:cNvSpPr/>
            <p:nvPr/>
          </p:nvSpPr>
          <p:spPr>
            <a:xfrm>
              <a:off x="7130255" y="597257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05"/>
            <p:cNvSpPr/>
            <p:nvPr/>
          </p:nvSpPr>
          <p:spPr>
            <a:xfrm>
              <a:off x="7199844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7221790" y="61518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07"/>
            <p:cNvSpPr/>
            <p:nvPr/>
          </p:nvSpPr>
          <p:spPr>
            <a:xfrm>
              <a:off x="8510216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8532162" y="61518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09"/>
            <p:cNvSpPr/>
            <p:nvPr/>
          </p:nvSpPr>
          <p:spPr>
            <a:xfrm>
              <a:off x="9820588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9842534" y="61518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6" name="tx111"/>
            <p:cNvSpPr/>
            <p:nvPr/>
          </p:nvSpPr>
          <p:spPr>
            <a:xfrm>
              <a:off x="7488889" y="610635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8799261" y="610641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10109633" y="608224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8479828" y="1985364"/>
              <a:ext cx="11687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20" name=""/>
          <p:cNvSpPr>
            <a:spLocks noGrp="1"/>
          </p:cNvSpPr>
          <p:nvPr>
            <p:ph/>
          </p:nvPr>
        </p:nvSpPr>
        <p:spPr>
          <a:xfrm>
            <a:off x="-2423160" y="804672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 - Atualizado em 05/07/2024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/>
          <a:lstStyle/>
          <a:p>
            <a:r>
              <a:rPr/>
              <a:t>Arrecadação Bruta*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9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2.969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16.696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16.832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40,68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18,45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3223992"/>
              <a:ext cx="1640569" cy="924603"/>
            </a:xfrm>
            <a:custGeom>
              <a:avLst/>
              <a:pathLst>
                <a:path w="1640569" h="924603">
                  <a:moveTo>
                    <a:pt x="0" y="924603"/>
                  </a:moveTo>
                  <a:lnTo>
                    <a:pt x="334589" y="755737"/>
                  </a:lnTo>
                  <a:lnTo>
                    <a:pt x="647593" y="588959"/>
                  </a:lnTo>
                  <a:lnTo>
                    <a:pt x="982183" y="391650"/>
                  </a:lnTo>
                  <a:lnTo>
                    <a:pt x="1305979" y="198516"/>
                  </a:lnTo>
                  <a:lnTo>
                    <a:pt x="1640569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8039455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0904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30989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938273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40467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656422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678367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8398089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67177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94546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49" name=""/>
          <p:cNvSpPr>
            <a:spLocks noGrp="1"/>
          </p:cNvSpPr>
          <p:nvPr>
            <p:ph/>
          </p:nvPr>
        </p:nvSpPr>
        <p:spPr>
          <a:xfrm>
            <a:off x="-2423160" y="804672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 - Atualizado em 05/07/2024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Microsoft JhengHei</vt:lpstr>
      <vt:lpstr>Microsoft YaHei</vt:lpstr>
      <vt:lpstr>Arial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21</cp:revision>
  <dcterms:created xsi:type="dcterms:W3CDTF">2024-06-04T13:29:54Z</dcterms:created>
  <dcterms:modified xsi:type="dcterms:W3CDTF">2024-07-05T19:19:34Z</dcterms:modified>
</cp:coreProperties>
</file>