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5"/>
          <a:stretch/>
        </p:blipFill>
        <p:spPr bwMode="auto">
          <a:xfrm>
            <a:off x="10285123" y="219961"/>
            <a:ext cx="1603954" cy="48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Boletim elaborado </a:t>
            </a:r>
            <a:r>
              <a:rPr lang="pt-BR" sz="800" b="1" dirty="0" smtClean="0"/>
              <a:t>na Secretaria de Estado</a:t>
            </a:r>
            <a:r>
              <a:rPr lang="pt-BR" sz="800" b="1" baseline="0" dirty="0" smtClean="0"/>
              <a:t> da Economia</a:t>
            </a:r>
            <a:r>
              <a:rPr lang="pt-BR" sz="800" baseline="0" dirty="0" smtClean="0"/>
              <a:t> pela </a:t>
            </a:r>
            <a:r>
              <a:rPr lang="pt-BR" sz="800" b="1" baseline="0" dirty="0" smtClean="0"/>
              <a:t>Assessoria Especial de Monitoramento Fiscal e Planejamento Financeiro</a:t>
            </a:r>
            <a:r>
              <a:rPr lang="pt-BR" sz="800" baseline="0" dirty="0" smtClean="0"/>
              <a:t> e </a:t>
            </a:r>
            <a:r>
              <a:rPr lang="pt-BR" sz="800" b="1" baseline="0" dirty="0" smtClean="0"/>
              <a:t>pela Gerência de Projeções e Análise Fiscais</a:t>
            </a:r>
            <a:r>
              <a:rPr lang="pt-BR" sz="800" b="0" baseline="0" dirty="0" smtClean="0"/>
              <a:t>.</a:t>
            </a:r>
            <a:endParaRPr lang="pt-BR" sz="800" b="1" dirty="0"/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4" name="Retângulo 13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=""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798870"/>
            <a:ext cx="3512322" cy="1837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 Leite</cp:lastModifiedBy>
  <cp:revision>26</cp:revision>
  <dcterms:created xsi:type="dcterms:W3CDTF">2024-06-04T13:29:54Z</dcterms:created>
  <dcterms:modified xsi:type="dcterms:W3CDTF">2024-07-05T13:29:39Z</dcterms:modified>
</cp:coreProperties>
</file>