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01/08/2024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01/08/2024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01/08/2024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01/08/2024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12/08/2024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85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947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703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412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6669"/>
            </a:xfrm>
            <a:custGeom>
              <a:avLst/>
              <a:pathLst>
                <a:path w="3677370" h="2196669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  <a:lnTo>
                    <a:pt x="3677370" y="129232"/>
                  </a:lnTo>
                  <a:lnTo>
                    <a:pt x="3348054" y="347601"/>
                  </a:lnTo>
                  <a:lnTo>
                    <a:pt x="3007760" y="552006"/>
                  </a:lnTo>
                  <a:lnTo>
                    <a:pt x="2678443" y="716115"/>
                  </a:lnTo>
                  <a:lnTo>
                    <a:pt x="2338149" y="871187"/>
                  </a:lnTo>
                  <a:lnTo>
                    <a:pt x="1997855" y="1047233"/>
                  </a:lnTo>
                  <a:lnTo>
                    <a:pt x="1668538" y="1204269"/>
                  </a:lnTo>
                  <a:lnTo>
                    <a:pt x="1328244" y="1392088"/>
                  </a:lnTo>
                  <a:lnTo>
                    <a:pt x="998927" y="1591286"/>
                  </a:lnTo>
                  <a:lnTo>
                    <a:pt x="658633" y="1774846"/>
                  </a:lnTo>
                  <a:lnTo>
                    <a:pt x="340294" y="1940694"/>
                  </a:lnTo>
                  <a:lnTo>
                    <a:pt x="0" y="219666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5924"/>
            </a:xfrm>
            <a:custGeom>
              <a:avLst/>
              <a:pathLst>
                <a:path w="3677370" h="2185924">
                  <a:moveTo>
                    <a:pt x="0" y="2185924"/>
                  </a:moveTo>
                  <a:lnTo>
                    <a:pt x="340294" y="1915278"/>
                  </a:lnTo>
                  <a:lnTo>
                    <a:pt x="658633" y="1739925"/>
                  </a:lnTo>
                  <a:lnTo>
                    <a:pt x="998927" y="1545845"/>
                  </a:lnTo>
                  <a:lnTo>
                    <a:pt x="1328244" y="1335231"/>
                  </a:lnTo>
                  <a:lnTo>
                    <a:pt x="1668538" y="1136647"/>
                  </a:lnTo>
                  <a:lnTo>
                    <a:pt x="1997855" y="970612"/>
                  </a:lnTo>
                  <a:lnTo>
                    <a:pt x="2338149" y="784477"/>
                  </a:lnTo>
                  <a:lnTo>
                    <a:pt x="2678443" y="620518"/>
                  </a:lnTo>
                  <a:lnTo>
                    <a:pt x="3007760" y="447004"/>
                  </a:lnTo>
                  <a:lnTo>
                    <a:pt x="3348054" y="230884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2745"/>
              <a:ext cx="3677370" cy="2067437"/>
            </a:xfrm>
            <a:custGeom>
              <a:avLst/>
              <a:pathLst>
                <a:path w="3677370" h="2067437">
                  <a:moveTo>
                    <a:pt x="3677370" y="0"/>
                  </a:moveTo>
                  <a:lnTo>
                    <a:pt x="3348054" y="218369"/>
                  </a:lnTo>
                  <a:lnTo>
                    <a:pt x="3007760" y="422774"/>
                  </a:lnTo>
                  <a:lnTo>
                    <a:pt x="2678443" y="586883"/>
                  </a:lnTo>
                  <a:lnTo>
                    <a:pt x="2338149" y="741955"/>
                  </a:lnTo>
                  <a:lnTo>
                    <a:pt x="1997855" y="918001"/>
                  </a:lnTo>
                  <a:lnTo>
                    <a:pt x="1668538" y="1075036"/>
                  </a:lnTo>
                  <a:lnTo>
                    <a:pt x="1328244" y="1262856"/>
                  </a:lnTo>
                  <a:lnTo>
                    <a:pt x="998927" y="1462054"/>
                  </a:lnTo>
                  <a:lnTo>
                    <a:pt x="658633" y="1645614"/>
                  </a:lnTo>
                  <a:lnTo>
                    <a:pt x="340294" y="1811462"/>
                  </a:lnTo>
                  <a:lnTo>
                    <a:pt x="0" y="20674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8129"/>
              <a:ext cx="3677370" cy="2126680"/>
            </a:xfrm>
            <a:custGeom>
              <a:avLst/>
              <a:pathLst>
                <a:path w="3677370" h="2126680">
                  <a:moveTo>
                    <a:pt x="0" y="2126680"/>
                  </a:moveTo>
                  <a:lnTo>
                    <a:pt x="340294" y="1863370"/>
                  </a:lnTo>
                  <a:lnTo>
                    <a:pt x="658633" y="1692770"/>
                  </a:lnTo>
                  <a:lnTo>
                    <a:pt x="998927" y="1503949"/>
                  </a:lnTo>
                  <a:lnTo>
                    <a:pt x="1328244" y="1299044"/>
                  </a:lnTo>
                  <a:lnTo>
                    <a:pt x="1668538" y="1105842"/>
                  </a:lnTo>
                  <a:lnTo>
                    <a:pt x="1997855" y="944307"/>
                  </a:lnTo>
                  <a:lnTo>
                    <a:pt x="2338149" y="763216"/>
                  </a:lnTo>
                  <a:lnTo>
                    <a:pt x="2678443" y="603700"/>
                  </a:lnTo>
                  <a:lnTo>
                    <a:pt x="3007760" y="434889"/>
                  </a:lnTo>
                  <a:lnTo>
                    <a:pt x="3348054" y="22462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4663"/>
              <a:ext cx="3677370" cy="1858036"/>
            </a:xfrm>
            <a:custGeom>
              <a:avLst/>
              <a:pathLst>
                <a:path w="3677370" h="1858036">
                  <a:moveTo>
                    <a:pt x="0" y="1858036"/>
                  </a:moveTo>
                  <a:lnTo>
                    <a:pt x="340294" y="1614838"/>
                  </a:lnTo>
                  <a:lnTo>
                    <a:pt x="658633" y="1468739"/>
                  </a:lnTo>
                  <a:lnTo>
                    <a:pt x="998927" y="1300501"/>
                  </a:lnTo>
                  <a:lnTo>
                    <a:pt x="1328244" y="1088578"/>
                  </a:lnTo>
                  <a:lnTo>
                    <a:pt x="1668538" y="914354"/>
                  </a:lnTo>
                  <a:lnTo>
                    <a:pt x="1997855" y="784287"/>
                  </a:lnTo>
                  <a:lnTo>
                    <a:pt x="2338149" y="635082"/>
                  </a:lnTo>
                  <a:lnTo>
                    <a:pt x="2678443" y="504365"/>
                  </a:lnTo>
                  <a:lnTo>
                    <a:pt x="3007760" y="390091"/>
                  </a:lnTo>
                  <a:lnTo>
                    <a:pt x="3348054" y="204011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011844"/>
              <a:ext cx="1997855" cy="1152965"/>
            </a:xfrm>
            <a:custGeom>
              <a:avLst/>
              <a:pathLst>
                <a:path w="1997855" h="1152965">
                  <a:moveTo>
                    <a:pt x="0" y="1152965"/>
                  </a:moveTo>
                  <a:lnTo>
                    <a:pt x="340294" y="889655"/>
                  </a:lnTo>
                  <a:lnTo>
                    <a:pt x="658633" y="725791"/>
                  </a:lnTo>
                  <a:lnTo>
                    <a:pt x="998927" y="553987"/>
                  </a:lnTo>
                  <a:lnTo>
                    <a:pt x="1328244" y="354255"/>
                  </a:lnTo>
                  <a:lnTo>
                    <a:pt x="1668538" y="139165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458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547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2482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9762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8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9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70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41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734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628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84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9396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8474"/>
            </a:xfrm>
            <a:custGeom>
              <a:avLst/>
              <a:pathLst>
                <a:path w="3677370" h="2188474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  <a:lnTo>
                    <a:pt x="3677370" y="127829"/>
                  </a:lnTo>
                  <a:lnTo>
                    <a:pt x="3348054" y="325424"/>
                  </a:lnTo>
                  <a:lnTo>
                    <a:pt x="3007760" y="520261"/>
                  </a:lnTo>
                  <a:lnTo>
                    <a:pt x="2678443" y="724301"/>
                  </a:lnTo>
                  <a:lnTo>
                    <a:pt x="2338149" y="913865"/>
                  </a:lnTo>
                  <a:lnTo>
                    <a:pt x="1997855" y="1106076"/>
                  </a:lnTo>
                  <a:lnTo>
                    <a:pt x="1668538" y="1292809"/>
                  </a:lnTo>
                  <a:lnTo>
                    <a:pt x="1328244" y="1482437"/>
                  </a:lnTo>
                  <a:lnTo>
                    <a:pt x="998927" y="1668660"/>
                  </a:lnTo>
                  <a:lnTo>
                    <a:pt x="658633" y="1841350"/>
                  </a:lnTo>
                  <a:lnTo>
                    <a:pt x="340294" y="2008480"/>
                  </a:lnTo>
                  <a:lnTo>
                    <a:pt x="0" y="218847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8741"/>
            </a:xfrm>
            <a:custGeom>
              <a:avLst/>
              <a:pathLst>
                <a:path w="3677370" h="2178741">
                  <a:moveTo>
                    <a:pt x="0" y="2178741"/>
                  </a:moveTo>
                  <a:lnTo>
                    <a:pt x="340294" y="1988432"/>
                  </a:lnTo>
                  <a:lnTo>
                    <a:pt x="658633" y="1811723"/>
                  </a:lnTo>
                  <a:lnTo>
                    <a:pt x="998927" y="1629136"/>
                  </a:lnTo>
                  <a:lnTo>
                    <a:pt x="1328244" y="1432241"/>
                  </a:lnTo>
                  <a:lnTo>
                    <a:pt x="1668538" y="1231745"/>
                  </a:lnTo>
                  <a:lnTo>
                    <a:pt x="1997855" y="1034310"/>
                  </a:lnTo>
                  <a:lnTo>
                    <a:pt x="2338149" y="831084"/>
                  </a:lnTo>
                  <a:lnTo>
                    <a:pt x="2678443" y="630656"/>
                  </a:lnTo>
                  <a:lnTo>
                    <a:pt x="3007760" y="414922"/>
                  </a:lnTo>
                  <a:lnTo>
                    <a:pt x="3348054" y="208918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101343"/>
              <a:ext cx="3677370" cy="2060644"/>
            </a:xfrm>
            <a:custGeom>
              <a:avLst/>
              <a:pathLst>
                <a:path w="3677370" h="2060644">
                  <a:moveTo>
                    <a:pt x="3677370" y="0"/>
                  </a:moveTo>
                  <a:lnTo>
                    <a:pt x="3348054" y="197594"/>
                  </a:lnTo>
                  <a:lnTo>
                    <a:pt x="3007760" y="392432"/>
                  </a:lnTo>
                  <a:lnTo>
                    <a:pt x="2678443" y="596471"/>
                  </a:lnTo>
                  <a:lnTo>
                    <a:pt x="2338149" y="786035"/>
                  </a:lnTo>
                  <a:lnTo>
                    <a:pt x="1997855" y="978246"/>
                  </a:lnTo>
                  <a:lnTo>
                    <a:pt x="1668538" y="1164979"/>
                  </a:lnTo>
                  <a:lnTo>
                    <a:pt x="1328244" y="1354607"/>
                  </a:lnTo>
                  <a:lnTo>
                    <a:pt x="998927" y="1540830"/>
                  </a:lnTo>
                  <a:lnTo>
                    <a:pt x="658633" y="1713520"/>
                  </a:lnTo>
                  <a:lnTo>
                    <a:pt x="340294" y="1880651"/>
                  </a:lnTo>
                  <a:lnTo>
                    <a:pt x="0" y="20606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7428"/>
              <a:ext cx="3677370" cy="2119692"/>
            </a:xfrm>
            <a:custGeom>
              <a:avLst/>
              <a:pathLst>
                <a:path w="3677370" h="2119692">
                  <a:moveTo>
                    <a:pt x="0" y="2119692"/>
                  </a:moveTo>
                  <a:lnTo>
                    <a:pt x="340294" y="1934542"/>
                  </a:lnTo>
                  <a:lnTo>
                    <a:pt x="658633" y="1762622"/>
                  </a:lnTo>
                  <a:lnTo>
                    <a:pt x="998927" y="1584983"/>
                  </a:lnTo>
                  <a:lnTo>
                    <a:pt x="1328244" y="1393424"/>
                  </a:lnTo>
                  <a:lnTo>
                    <a:pt x="1668538" y="1198362"/>
                  </a:lnTo>
                  <a:lnTo>
                    <a:pt x="1997855" y="1006278"/>
                  </a:lnTo>
                  <a:lnTo>
                    <a:pt x="2338149" y="808559"/>
                  </a:lnTo>
                  <a:lnTo>
                    <a:pt x="2678443" y="613564"/>
                  </a:lnTo>
                  <a:lnTo>
                    <a:pt x="3007760" y="403677"/>
                  </a:lnTo>
                  <a:lnTo>
                    <a:pt x="3348054" y="2032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68814"/>
              <a:ext cx="3677370" cy="1913885"/>
            </a:xfrm>
            <a:custGeom>
              <a:avLst/>
              <a:pathLst>
                <a:path w="3677370" h="1913885">
                  <a:moveTo>
                    <a:pt x="0" y="1913885"/>
                  </a:moveTo>
                  <a:lnTo>
                    <a:pt x="340294" y="1745491"/>
                  </a:lnTo>
                  <a:lnTo>
                    <a:pt x="658633" y="1596166"/>
                  </a:lnTo>
                  <a:lnTo>
                    <a:pt x="998927" y="1441999"/>
                  </a:lnTo>
                  <a:lnTo>
                    <a:pt x="1328244" y="1279908"/>
                  </a:lnTo>
                  <a:lnTo>
                    <a:pt x="1668538" y="1113061"/>
                  </a:lnTo>
                  <a:lnTo>
                    <a:pt x="1997855" y="965325"/>
                  </a:lnTo>
                  <a:lnTo>
                    <a:pt x="2338149" y="793651"/>
                  </a:lnTo>
                  <a:lnTo>
                    <a:pt x="2678443" y="623642"/>
                  </a:lnTo>
                  <a:lnTo>
                    <a:pt x="3007760" y="416487"/>
                  </a:lnTo>
                  <a:lnTo>
                    <a:pt x="3348054" y="232210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0128"/>
              <a:ext cx="1997855" cy="1056992"/>
            </a:xfrm>
            <a:custGeom>
              <a:avLst/>
              <a:pathLst>
                <a:path w="1997855" h="1056992">
                  <a:moveTo>
                    <a:pt x="0" y="1056992"/>
                  </a:moveTo>
                  <a:lnTo>
                    <a:pt x="340294" y="866936"/>
                  </a:lnTo>
                  <a:lnTo>
                    <a:pt x="658633" y="713548"/>
                  </a:lnTo>
                  <a:lnTo>
                    <a:pt x="998927" y="537010"/>
                  </a:lnTo>
                  <a:lnTo>
                    <a:pt x="1328244" y="357746"/>
                  </a:lnTo>
                  <a:lnTo>
                    <a:pt x="1668538" y="17030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33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889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3288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5032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7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8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93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447,46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-98,89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20.042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273,35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201,87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00311"/>
              <a:ext cx="1964366" cy="1148285"/>
            </a:xfrm>
            <a:custGeom>
              <a:avLst/>
              <a:pathLst>
                <a:path w="1964366" h="1148285">
                  <a:moveTo>
                    <a:pt x="0" y="1148285"/>
                  </a:moveTo>
                  <a:lnTo>
                    <a:pt x="334589" y="979419"/>
                  </a:lnTo>
                  <a:lnTo>
                    <a:pt x="647593" y="812641"/>
                  </a:lnTo>
                  <a:lnTo>
                    <a:pt x="982183" y="615332"/>
                  </a:lnTo>
                  <a:lnTo>
                    <a:pt x="1305979" y="422198"/>
                  </a:lnTo>
                  <a:lnTo>
                    <a:pt x="1640569" y="219338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271,70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278,78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499,77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983,90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00514" y="2037973"/>
              <a:ext cx="10544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00514" y="3454343"/>
              <a:ext cx="58284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00514" y="4516620"/>
              <a:ext cx="32917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00514" y="4162528"/>
              <a:ext cx="40555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00514" y="2746158"/>
              <a:ext cx="6995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00514" y="2392065"/>
              <a:ext cx="91057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00514" y="3808435"/>
              <a:ext cx="49286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00514" y="1683880"/>
              <a:ext cx="124640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00514" y="4870713"/>
              <a:ext cx="2912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167474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00514" y="3100250"/>
              <a:ext cx="5975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319400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351922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39,11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778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8030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21,62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594122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26644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12,21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7049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0301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64462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996983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75523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8044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33,77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57803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9032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18,28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1346" y="1771901"/>
              <a:ext cx="306264" cy="142641"/>
            </a:xfrm>
            <a:custGeom>
              <a:avLst/>
              <a:pathLst>
                <a:path w="306264" h="142641">
                  <a:moveTo>
                    <a:pt x="19512" y="142641"/>
                  </a:moveTo>
                  <a:lnTo>
                    <a:pt x="306264" y="142641"/>
                  </a:lnTo>
                  <a:lnTo>
                    <a:pt x="306264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386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46,22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56189" y="495873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588711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10,80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4169" cy="142641"/>
            </a:xfrm>
            <a:custGeom>
              <a:avLst/>
              <a:pathLst>
                <a:path w="294169" h="142641">
                  <a:moveTo>
                    <a:pt x="1552" y="142641"/>
                  </a:moveTo>
                  <a:lnTo>
                    <a:pt x="274656" y="142641"/>
                  </a:lnTo>
                  <a:lnTo>
                    <a:pt x="273870" y="142625"/>
                  </a:lnTo>
                  <a:lnTo>
                    <a:pt x="277008" y="142499"/>
                  </a:lnTo>
                  <a:lnTo>
                    <a:pt x="280085" y="141871"/>
                  </a:lnTo>
                  <a:lnTo>
                    <a:pt x="283021" y="140757"/>
                  </a:lnTo>
                  <a:lnTo>
                    <a:pt x="285741" y="139187"/>
                  </a:lnTo>
                  <a:lnTo>
                    <a:pt x="288173" y="137201"/>
                  </a:lnTo>
                  <a:lnTo>
                    <a:pt x="290255" y="134850"/>
                  </a:lnTo>
                  <a:lnTo>
                    <a:pt x="291934" y="132196"/>
                  </a:lnTo>
                  <a:lnTo>
                    <a:pt x="293165" y="129307"/>
                  </a:lnTo>
                  <a:lnTo>
                    <a:pt x="293916" y="126258"/>
                  </a:lnTo>
                  <a:lnTo>
                    <a:pt x="294169" y="123128"/>
                  </a:lnTo>
                  <a:lnTo>
                    <a:pt x="294169" y="19512"/>
                  </a:lnTo>
                  <a:lnTo>
                    <a:pt x="293916" y="16382"/>
                  </a:lnTo>
                  <a:lnTo>
                    <a:pt x="293165" y="13333"/>
                  </a:lnTo>
                  <a:lnTo>
                    <a:pt x="291934" y="10444"/>
                  </a:lnTo>
                  <a:lnTo>
                    <a:pt x="290255" y="7790"/>
                  </a:lnTo>
                  <a:lnTo>
                    <a:pt x="288173" y="5440"/>
                  </a:lnTo>
                  <a:lnTo>
                    <a:pt x="285741" y="3454"/>
                  </a:lnTo>
                  <a:lnTo>
                    <a:pt x="283021" y="1883"/>
                  </a:lnTo>
                  <a:lnTo>
                    <a:pt x="280085" y="770"/>
                  </a:lnTo>
                  <a:lnTo>
                    <a:pt x="277008" y="142"/>
                  </a:lnTo>
                  <a:lnTo>
                    <a:pt x="274656" y="0"/>
                  </a:lnTo>
                  <a:lnTo>
                    <a:pt x="1552" y="0"/>
                  </a:lnTo>
                  <a:lnTo>
                    <a:pt x="3904" y="142"/>
                  </a:lnTo>
                  <a:lnTo>
                    <a:pt x="766" y="15"/>
                  </a:lnTo>
                  <a:lnTo>
                    <a:pt x="0" y="108"/>
                  </a:lnTo>
                  <a:lnTo>
                    <a:pt x="0" y="142532"/>
                  </a:lnTo>
                  <a:lnTo>
                    <a:pt x="766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690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-6,21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2449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94971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22,16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542401" y="355148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364705" y="2857934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836931" y="2503842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80690" y="2149749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0051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7015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3979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09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790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476499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2212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99176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2614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3105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174748"/>
              <a:ext cx="2410818" cy="875719"/>
            </a:xfrm>
            <a:custGeom>
              <a:avLst/>
              <a:pathLst>
                <a:path w="2410818" h="875719">
                  <a:moveTo>
                    <a:pt x="0" y="875719"/>
                  </a:moveTo>
                  <a:lnTo>
                    <a:pt x="410633" y="746042"/>
                  </a:lnTo>
                  <a:lnTo>
                    <a:pt x="794775" y="621598"/>
                  </a:lnTo>
                  <a:lnTo>
                    <a:pt x="1205409" y="471896"/>
                  </a:lnTo>
                  <a:lnTo>
                    <a:pt x="1602796" y="326908"/>
                  </a:lnTo>
                  <a:lnTo>
                    <a:pt x="2013430" y="171200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68198"/>
              <a:ext cx="2533316" cy="528384"/>
            </a:xfrm>
            <a:custGeom>
              <a:avLst/>
              <a:pathLst>
                <a:path w="2533316" h="528384">
                  <a:moveTo>
                    <a:pt x="0" y="528384"/>
                  </a:moveTo>
                  <a:lnTo>
                    <a:pt x="431499" y="437175"/>
                  </a:lnTo>
                  <a:lnTo>
                    <a:pt x="835159" y="351504"/>
                  </a:lnTo>
                  <a:lnTo>
                    <a:pt x="1266658" y="262002"/>
                  </a:lnTo>
                  <a:lnTo>
                    <a:pt x="1684238" y="177865"/>
                  </a:lnTo>
                  <a:lnTo>
                    <a:pt x="2115737" y="93201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87914"/>
              <a:ext cx="2358506" cy="691944"/>
            </a:xfrm>
            <a:custGeom>
              <a:avLst/>
              <a:pathLst>
                <a:path w="2358506" h="691944">
                  <a:moveTo>
                    <a:pt x="0" y="691944"/>
                  </a:moveTo>
                  <a:lnTo>
                    <a:pt x="401723" y="590038"/>
                  </a:lnTo>
                  <a:lnTo>
                    <a:pt x="777529" y="479167"/>
                  </a:lnTo>
                  <a:lnTo>
                    <a:pt x="1179253" y="371261"/>
                  </a:lnTo>
                  <a:lnTo>
                    <a:pt x="1568017" y="246301"/>
                  </a:lnTo>
                  <a:lnTo>
                    <a:pt x="1969741" y="112449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60"/>
              <a:ext cx="2453154" cy="973180"/>
            </a:xfrm>
            <a:custGeom>
              <a:avLst/>
              <a:pathLst>
                <a:path w="2453154" h="973180">
                  <a:moveTo>
                    <a:pt x="0" y="973180"/>
                  </a:moveTo>
                  <a:lnTo>
                    <a:pt x="417845" y="905070"/>
                  </a:lnTo>
                  <a:lnTo>
                    <a:pt x="808732" y="742782"/>
                  </a:lnTo>
                  <a:lnTo>
                    <a:pt x="1226577" y="527078"/>
                  </a:lnTo>
                  <a:lnTo>
                    <a:pt x="1630943" y="298275"/>
                  </a:lnTo>
                  <a:lnTo>
                    <a:pt x="2048788" y="141951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90"/>
              <a:ext cx="1509106" cy="1385999"/>
            </a:xfrm>
            <a:custGeom>
              <a:avLst/>
              <a:pathLst>
                <a:path w="1509106" h="1385999">
                  <a:moveTo>
                    <a:pt x="0" y="1385999"/>
                  </a:moveTo>
                  <a:lnTo>
                    <a:pt x="139648" y="1292869"/>
                  </a:lnTo>
                  <a:lnTo>
                    <a:pt x="270287" y="1198457"/>
                  </a:lnTo>
                  <a:lnTo>
                    <a:pt x="409936" y="1093623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06375"/>
              <a:ext cx="819872" cy="921233"/>
            </a:xfrm>
            <a:custGeom>
              <a:avLst/>
              <a:pathLst>
                <a:path w="819872" h="921233">
                  <a:moveTo>
                    <a:pt x="0" y="921233"/>
                  </a:moveTo>
                  <a:lnTo>
                    <a:pt x="139648" y="785899"/>
                  </a:lnTo>
                  <a:lnTo>
                    <a:pt x="270287" y="642555"/>
                  </a:lnTo>
                  <a:lnTo>
                    <a:pt x="409936" y="485899"/>
                  </a:lnTo>
                  <a:lnTo>
                    <a:pt x="545080" y="341200"/>
                  </a:lnTo>
                  <a:lnTo>
                    <a:pt x="684728" y="178284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7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67"/>
              <a:ext cx="1670391" cy="1500522"/>
            </a:xfrm>
            <a:custGeom>
              <a:avLst/>
              <a:pathLst>
                <a:path w="1670391" h="1500522">
                  <a:moveTo>
                    <a:pt x="0" y="1500522"/>
                  </a:moveTo>
                  <a:lnTo>
                    <a:pt x="154573" y="1371382"/>
                  </a:lnTo>
                  <a:lnTo>
                    <a:pt x="299174" y="1250498"/>
                  </a:lnTo>
                  <a:lnTo>
                    <a:pt x="453748" y="1107338"/>
                  </a:lnTo>
                  <a:lnTo>
                    <a:pt x="603335" y="985689"/>
                  </a:lnTo>
                  <a:lnTo>
                    <a:pt x="757909" y="854851"/>
                  </a:lnTo>
                  <a:lnTo>
                    <a:pt x="907496" y="717620"/>
                  </a:lnTo>
                  <a:lnTo>
                    <a:pt x="1062069" y="583435"/>
                  </a:lnTo>
                  <a:lnTo>
                    <a:pt x="1216643" y="436929"/>
                  </a:lnTo>
                  <a:lnTo>
                    <a:pt x="1366230" y="285794"/>
                  </a:lnTo>
                  <a:lnTo>
                    <a:pt x="1520804" y="143522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73843"/>
              <a:ext cx="907496" cy="890921"/>
            </a:xfrm>
            <a:custGeom>
              <a:avLst/>
              <a:pathLst>
                <a:path w="907496" h="890921">
                  <a:moveTo>
                    <a:pt x="0" y="890921"/>
                  </a:moveTo>
                  <a:lnTo>
                    <a:pt x="154573" y="758038"/>
                  </a:lnTo>
                  <a:lnTo>
                    <a:pt x="299174" y="630795"/>
                  </a:lnTo>
                  <a:lnTo>
                    <a:pt x="453748" y="476043"/>
                  </a:lnTo>
                  <a:lnTo>
                    <a:pt x="603335" y="323069"/>
                  </a:lnTo>
                  <a:lnTo>
                    <a:pt x="757909" y="166501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0"/>
            </a:xfrm>
            <a:custGeom>
              <a:avLst/>
              <a:pathLst>
                <a:path w="1670391" h="1611210">
                  <a:moveTo>
                    <a:pt x="0" y="1611210"/>
                  </a:moveTo>
                  <a:lnTo>
                    <a:pt x="154573" y="1476561"/>
                  </a:lnTo>
                  <a:lnTo>
                    <a:pt x="299174" y="1340149"/>
                  </a:lnTo>
                  <a:lnTo>
                    <a:pt x="453748" y="1193902"/>
                  </a:lnTo>
                  <a:lnTo>
                    <a:pt x="603335" y="1057258"/>
                  </a:lnTo>
                  <a:lnTo>
                    <a:pt x="757909" y="913291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7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95"/>
              <a:ext cx="1670391" cy="1522494"/>
            </a:xfrm>
            <a:custGeom>
              <a:avLst/>
              <a:pathLst>
                <a:path w="1670391" h="1522494">
                  <a:moveTo>
                    <a:pt x="0" y="1522494"/>
                  </a:moveTo>
                  <a:lnTo>
                    <a:pt x="154573" y="1381608"/>
                  </a:lnTo>
                  <a:lnTo>
                    <a:pt x="299174" y="1253525"/>
                  </a:lnTo>
                  <a:lnTo>
                    <a:pt x="453748" y="1123769"/>
                  </a:lnTo>
                  <a:lnTo>
                    <a:pt x="603335" y="979216"/>
                  </a:lnTo>
                  <a:lnTo>
                    <a:pt x="757909" y="842017"/>
                  </a:lnTo>
                  <a:lnTo>
                    <a:pt x="907496" y="705321"/>
                  </a:lnTo>
                  <a:lnTo>
                    <a:pt x="1062069" y="560997"/>
                  </a:lnTo>
                  <a:lnTo>
                    <a:pt x="1216643" y="419802"/>
                  </a:lnTo>
                  <a:lnTo>
                    <a:pt x="1366230" y="285684"/>
                  </a:lnTo>
                  <a:lnTo>
                    <a:pt x="1520804" y="14929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05537"/>
              <a:ext cx="907496" cy="943890"/>
            </a:xfrm>
            <a:custGeom>
              <a:avLst/>
              <a:pathLst>
                <a:path w="907496" h="943890">
                  <a:moveTo>
                    <a:pt x="0" y="943890"/>
                  </a:moveTo>
                  <a:lnTo>
                    <a:pt x="154573" y="802783"/>
                  </a:lnTo>
                  <a:lnTo>
                    <a:pt x="299174" y="677301"/>
                  </a:lnTo>
                  <a:lnTo>
                    <a:pt x="453748" y="511991"/>
                  </a:lnTo>
                  <a:lnTo>
                    <a:pt x="603335" y="345542"/>
                  </a:lnTo>
                  <a:lnTo>
                    <a:pt x="757909" y="178939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0"/>
            </a:xfrm>
            <a:custGeom>
              <a:avLst/>
              <a:pathLst>
                <a:path w="1670391" h="1597590">
                  <a:moveTo>
                    <a:pt x="0" y="1597590"/>
                  </a:moveTo>
                  <a:lnTo>
                    <a:pt x="154573" y="1454748"/>
                  </a:lnTo>
                  <a:lnTo>
                    <a:pt x="299174" y="1322174"/>
                  </a:lnTo>
                  <a:lnTo>
                    <a:pt x="453748" y="1190197"/>
                  </a:lnTo>
                  <a:lnTo>
                    <a:pt x="603335" y="1053482"/>
                  </a:lnTo>
                  <a:lnTo>
                    <a:pt x="757909" y="909376"/>
                  </a:lnTo>
                  <a:lnTo>
                    <a:pt x="907496" y="767451"/>
                  </a:lnTo>
                  <a:lnTo>
                    <a:pt x="1062069" y="612452"/>
                  </a:lnTo>
                  <a:lnTo>
                    <a:pt x="1216643" y="463927"/>
                  </a:lnTo>
                  <a:lnTo>
                    <a:pt x="1366230" y="316382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3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52564"/>
              <a:ext cx="827334" cy="995978"/>
            </a:xfrm>
            <a:custGeom>
              <a:avLst/>
              <a:pathLst>
                <a:path w="827334" h="995978">
                  <a:moveTo>
                    <a:pt x="0" y="995978"/>
                  </a:moveTo>
                  <a:lnTo>
                    <a:pt x="140919" y="859577"/>
                  </a:lnTo>
                  <a:lnTo>
                    <a:pt x="272747" y="716241"/>
                  </a:lnTo>
                  <a:lnTo>
                    <a:pt x="413667" y="562445"/>
                  </a:lnTo>
                  <a:lnTo>
                    <a:pt x="550040" y="379043"/>
                  </a:lnTo>
                  <a:lnTo>
                    <a:pt x="690960" y="210947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369950"/>
              <a:ext cx="827334" cy="674966"/>
            </a:xfrm>
            <a:custGeom>
              <a:avLst/>
              <a:pathLst>
                <a:path w="827334" h="674966">
                  <a:moveTo>
                    <a:pt x="0" y="674966"/>
                  </a:moveTo>
                  <a:lnTo>
                    <a:pt x="140919" y="567692"/>
                  </a:lnTo>
                  <a:lnTo>
                    <a:pt x="272747" y="486286"/>
                  </a:lnTo>
                  <a:lnTo>
                    <a:pt x="413667" y="378083"/>
                  </a:lnTo>
                  <a:lnTo>
                    <a:pt x="550040" y="257752"/>
                  </a:lnTo>
                  <a:lnTo>
                    <a:pt x="690960" y="120474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28098"/>
              <a:ext cx="739710" cy="1202502"/>
            </a:xfrm>
            <a:custGeom>
              <a:avLst/>
              <a:pathLst>
                <a:path w="739710" h="1202502">
                  <a:moveTo>
                    <a:pt x="0" y="1202502"/>
                  </a:moveTo>
                  <a:lnTo>
                    <a:pt x="125994" y="1082824"/>
                  </a:lnTo>
                  <a:lnTo>
                    <a:pt x="243860" y="980987"/>
                  </a:lnTo>
                  <a:lnTo>
                    <a:pt x="369855" y="871101"/>
                  </a:lnTo>
                  <a:lnTo>
                    <a:pt x="491785" y="726823"/>
                  </a:lnTo>
                  <a:lnTo>
                    <a:pt x="617780" y="575742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3"/>
              <a:ext cx="1670391" cy="1557959"/>
            </a:xfrm>
            <a:custGeom>
              <a:avLst/>
              <a:pathLst>
                <a:path w="1670391" h="1557959">
                  <a:moveTo>
                    <a:pt x="0" y="1557959"/>
                  </a:moveTo>
                  <a:lnTo>
                    <a:pt x="154573" y="1430947"/>
                  </a:lnTo>
                  <a:lnTo>
                    <a:pt x="299174" y="1308341"/>
                  </a:lnTo>
                  <a:lnTo>
                    <a:pt x="453748" y="1160338"/>
                  </a:lnTo>
                  <a:lnTo>
                    <a:pt x="603335" y="1027623"/>
                  </a:lnTo>
                  <a:lnTo>
                    <a:pt x="757909" y="889205"/>
                  </a:lnTo>
                  <a:lnTo>
                    <a:pt x="907496" y="748014"/>
                  </a:lnTo>
                  <a:lnTo>
                    <a:pt x="1062069" y="611214"/>
                  </a:lnTo>
                  <a:lnTo>
                    <a:pt x="1216643" y="458550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03409"/>
              <a:ext cx="907496" cy="976248"/>
            </a:xfrm>
            <a:custGeom>
              <a:avLst/>
              <a:pathLst>
                <a:path w="907496" h="976248">
                  <a:moveTo>
                    <a:pt x="0" y="976248"/>
                  </a:moveTo>
                  <a:lnTo>
                    <a:pt x="154573" y="833435"/>
                  </a:lnTo>
                  <a:lnTo>
                    <a:pt x="299174" y="695330"/>
                  </a:lnTo>
                  <a:lnTo>
                    <a:pt x="453748" y="523257"/>
                  </a:lnTo>
                  <a:lnTo>
                    <a:pt x="603335" y="368939"/>
                  </a:lnTo>
                  <a:lnTo>
                    <a:pt x="757909" y="197473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8"/>
            </a:xfrm>
            <a:custGeom>
              <a:avLst/>
              <a:pathLst>
                <a:path w="1670391" h="1614148">
                  <a:moveTo>
                    <a:pt x="0" y="1614148"/>
                  </a:moveTo>
                  <a:lnTo>
                    <a:pt x="154573" y="1475200"/>
                  </a:lnTo>
                  <a:lnTo>
                    <a:pt x="299174" y="1337943"/>
                  </a:lnTo>
                  <a:lnTo>
                    <a:pt x="453748" y="1192726"/>
                  </a:lnTo>
                  <a:lnTo>
                    <a:pt x="603335" y="1053918"/>
                  </a:lnTo>
                  <a:lnTo>
                    <a:pt x="757909" y="905504"/>
                  </a:lnTo>
                  <a:lnTo>
                    <a:pt x="907496" y="758653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4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81"/>
              <a:ext cx="1509909" cy="1226471"/>
            </a:xfrm>
            <a:custGeom>
              <a:avLst/>
              <a:pathLst>
                <a:path w="1509909" h="1226471">
                  <a:moveTo>
                    <a:pt x="0" y="1226471"/>
                  </a:moveTo>
                  <a:lnTo>
                    <a:pt x="139722" y="1130664"/>
                  </a:lnTo>
                  <a:lnTo>
                    <a:pt x="270431" y="1022238"/>
                  </a:lnTo>
                  <a:lnTo>
                    <a:pt x="410154" y="935087"/>
                  </a:lnTo>
                  <a:lnTo>
                    <a:pt x="545370" y="828500"/>
                  </a:lnTo>
                  <a:lnTo>
                    <a:pt x="685093" y="722872"/>
                  </a:lnTo>
                  <a:lnTo>
                    <a:pt x="820309" y="615836"/>
                  </a:lnTo>
                  <a:lnTo>
                    <a:pt x="960032" y="501887"/>
                  </a:lnTo>
                  <a:lnTo>
                    <a:pt x="1099755" y="387204"/>
                  </a:lnTo>
                  <a:lnTo>
                    <a:pt x="1234971" y="263531"/>
                  </a:lnTo>
                  <a:lnTo>
                    <a:pt x="1374693" y="12816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46401"/>
              <a:ext cx="820309" cy="911069"/>
            </a:xfrm>
            <a:custGeom>
              <a:avLst/>
              <a:pathLst>
                <a:path w="820309" h="911069">
                  <a:moveTo>
                    <a:pt x="0" y="911069"/>
                  </a:moveTo>
                  <a:lnTo>
                    <a:pt x="139722" y="783959"/>
                  </a:lnTo>
                  <a:lnTo>
                    <a:pt x="270431" y="657706"/>
                  </a:lnTo>
                  <a:lnTo>
                    <a:pt x="410154" y="506966"/>
                  </a:lnTo>
                  <a:lnTo>
                    <a:pt x="545370" y="353264"/>
                  </a:lnTo>
                  <a:lnTo>
                    <a:pt x="685093" y="194836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71"/>
            </a:xfrm>
            <a:custGeom>
              <a:avLst/>
              <a:pathLst>
                <a:path w="1509909" h="1587971">
                  <a:moveTo>
                    <a:pt x="0" y="1587971"/>
                  </a:moveTo>
                  <a:lnTo>
                    <a:pt x="139722" y="1460985"/>
                  </a:lnTo>
                  <a:lnTo>
                    <a:pt x="270431" y="1319811"/>
                  </a:lnTo>
                  <a:lnTo>
                    <a:pt x="410154" y="1182262"/>
                  </a:lnTo>
                  <a:lnTo>
                    <a:pt x="545370" y="1039480"/>
                  </a:lnTo>
                  <a:lnTo>
                    <a:pt x="685093" y="896866"/>
                  </a:lnTo>
                  <a:lnTo>
                    <a:pt x="820309" y="750611"/>
                  </a:lnTo>
                  <a:lnTo>
                    <a:pt x="960032" y="602812"/>
                  </a:lnTo>
                  <a:lnTo>
                    <a:pt x="1099755" y="454196"/>
                  </a:lnTo>
                  <a:lnTo>
                    <a:pt x="1234971" y="302609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035"/>
              <a:ext cx="1522840" cy="1572927"/>
            </a:xfrm>
            <a:custGeom>
              <a:avLst/>
              <a:pathLst>
                <a:path w="1522840" h="1572927">
                  <a:moveTo>
                    <a:pt x="0" y="1572927"/>
                  </a:moveTo>
                  <a:lnTo>
                    <a:pt x="140919" y="1428173"/>
                  </a:lnTo>
                  <a:lnTo>
                    <a:pt x="272747" y="1300152"/>
                  </a:lnTo>
                  <a:lnTo>
                    <a:pt x="413667" y="1163354"/>
                  </a:lnTo>
                  <a:lnTo>
                    <a:pt x="550040" y="1033539"/>
                  </a:lnTo>
                  <a:lnTo>
                    <a:pt x="690960" y="898647"/>
                  </a:lnTo>
                  <a:lnTo>
                    <a:pt x="827334" y="754694"/>
                  </a:lnTo>
                  <a:lnTo>
                    <a:pt x="968253" y="601385"/>
                  </a:lnTo>
                  <a:lnTo>
                    <a:pt x="1109173" y="448702"/>
                  </a:lnTo>
                  <a:lnTo>
                    <a:pt x="1245547" y="292239"/>
                  </a:lnTo>
                  <a:lnTo>
                    <a:pt x="1386466" y="140108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45613"/>
              <a:ext cx="827334" cy="941359"/>
            </a:xfrm>
            <a:custGeom>
              <a:avLst/>
              <a:pathLst>
                <a:path w="827334" h="941359">
                  <a:moveTo>
                    <a:pt x="0" y="941359"/>
                  </a:moveTo>
                  <a:lnTo>
                    <a:pt x="140919" y="799889"/>
                  </a:lnTo>
                  <a:lnTo>
                    <a:pt x="272747" y="670209"/>
                  </a:lnTo>
                  <a:lnTo>
                    <a:pt x="413667" y="508533"/>
                  </a:lnTo>
                  <a:lnTo>
                    <a:pt x="550040" y="354588"/>
                  </a:lnTo>
                  <a:lnTo>
                    <a:pt x="690960" y="1703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56890"/>
              <a:ext cx="827334" cy="725120"/>
            </a:xfrm>
            <a:custGeom>
              <a:avLst/>
              <a:pathLst>
                <a:path w="827334" h="725120">
                  <a:moveTo>
                    <a:pt x="0" y="725120"/>
                  </a:moveTo>
                  <a:lnTo>
                    <a:pt x="140919" y="586558"/>
                  </a:lnTo>
                  <a:lnTo>
                    <a:pt x="272747" y="492616"/>
                  </a:lnTo>
                  <a:lnTo>
                    <a:pt x="413667" y="385049"/>
                  </a:lnTo>
                  <a:lnTo>
                    <a:pt x="550040" y="272672"/>
                  </a:lnTo>
                  <a:lnTo>
                    <a:pt x="690960" y="138573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ago/24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4544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73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24692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08564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7856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466302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270598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649817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24826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57175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210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464" y="4942471"/>
              <a:ext cx="31176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13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358655" y="4436837"/>
              <a:ext cx="38980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1.141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20298" y="4206721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963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90294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363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78037" y="342023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6.773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382332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5.869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761552" y="2912884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12.240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594395" y="2684548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11.468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ago/24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ago/23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-8,25 %i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-6,31 %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CONJUNTURA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Conjuntura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22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1371600" y="941832"/>
            <a:ext cx="9144000" cy="5669280"/>
            <a:chOff x="1371600" y="941832"/>
            <a:chExt cx="9144000" cy="5669280"/>
          </a:xfrm>
        </p:grpSpPr>
        <p:sp>
          <p:nvSpPr>
            <p:cNvPr id="8" name="rc3"/>
            <p:cNvSpPr/>
            <p:nvPr/>
          </p:nvSpPr>
          <p:spPr>
            <a:xfrm>
              <a:off x="1371600" y="941832"/>
              <a:ext cx="9144000" cy="5669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1371600" y="941832"/>
              <a:ext cx="4572000" cy="2834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730060" y="1167743"/>
              <a:ext cx="4213539" cy="227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921585" y="2495781"/>
              <a:ext cx="213979" cy="433749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2164623" y="2495781"/>
              <a:ext cx="213979" cy="714410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2405019" y="2495781"/>
              <a:ext cx="213979" cy="8419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2642774" y="2495781"/>
              <a:ext cx="213979" cy="739925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2885812" y="1883429"/>
              <a:ext cx="213979" cy="612351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1"/>
            <p:cNvSpPr/>
            <p:nvPr/>
          </p:nvSpPr>
          <p:spPr>
            <a:xfrm>
              <a:off x="3128850" y="1398650"/>
              <a:ext cx="213979" cy="1097130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2"/>
            <p:cNvSpPr/>
            <p:nvPr/>
          </p:nvSpPr>
          <p:spPr>
            <a:xfrm>
              <a:off x="3369246" y="1271077"/>
              <a:ext cx="213979" cy="122470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3"/>
            <p:cNvSpPr/>
            <p:nvPr/>
          </p:nvSpPr>
          <p:spPr>
            <a:xfrm>
              <a:off x="3607000" y="1296592"/>
              <a:ext cx="213979" cy="119918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4"/>
            <p:cNvSpPr/>
            <p:nvPr/>
          </p:nvSpPr>
          <p:spPr>
            <a:xfrm>
              <a:off x="3850038" y="1806885"/>
              <a:ext cx="213979" cy="68889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5"/>
            <p:cNvSpPr/>
            <p:nvPr/>
          </p:nvSpPr>
          <p:spPr>
            <a:xfrm>
              <a:off x="4093076" y="1806885"/>
              <a:ext cx="213979" cy="68889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6"/>
            <p:cNvSpPr/>
            <p:nvPr/>
          </p:nvSpPr>
          <p:spPr>
            <a:xfrm>
              <a:off x="4333473" y="1730341"/>
              <a:ext cx="213979" cy="765439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17"/>
            <p:cNvSpPr/>
            <p:nvPr/>
          </p:nvSpPr>
          <p:spPr>
            <a:xfrm>
              <a:off x="4571227" y="1551738"/>
              <a:ext cx="213979" cy="94404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8"/>
            <p:cNvSpPr/>
            <p:nvPr/>
          </p:nvSpPr>
          <p:spPr>
            <a:xfrm>
              <a:off x="4814265" y="1551738"/>
              <a:ext cx="213979" cy="94404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9"/>
            <p:cNvSpPr/>
            <p:nvPr/>
          </p:nvSpPr>
          <p:spPr>
            <a:xfrm>
              <a:off x="5057303" y="1704826"/>
              <a:ext cx="213979" cy="79095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0"/>
            <p:cNvSpPr/>
            <p:nvPr/>
          </p:nvSpPr>
          <p:spPr>
            <a:xfrm>
              <a:off x="5297700" y="1755856"/>
              <a:ext cx="213979" cy="73992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1"/>
            <p:cNvSpPr/>
            <p:nvPr/>
          </p:nvSpPr>
          <p:spPr>
            <a:xfrm>
              <a:off x="5538096" y="1857914"/>
              <a:ext cx="213979" cy="63786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919609" y="2773169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-1,7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2162647" y="3053830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-2,8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2403043" y="3181403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-3,3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2640798" y="3079345"/>
              <a:ext cx="217930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-2,9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904894" y="1908131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2,4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47932" y="1423352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388328" y="1295779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4,8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3626083" y="1321293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4,7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869121" y="1831587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2,7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4112159" y="1831587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2,7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352555" y="1755043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3,0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4590310" y="1576440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3,7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4833348" y="1576440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3,7</a:t>
              </a:r>
            </a:p>
          </p:txBody>
        </p:sp>
        <p:sp>
          <p:nvSpPr>
            <p:cNvPr id="40" name="tx35"/>
            <p:cNvSpPr/>
            <p:nvPr/>
          </p:nvSpPr>
          <p:spPr>
            <a:xfrm>
              <a:off x="5076386" y="1729528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3,1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5316782" y="1780557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5557178" y="1882616"/>
              <a:ext cx="175814" cy="111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2,5</a:t>
              </a:r>
            </a:p>
          </p:txBody>
        </p:sp>
        <p:sp>
          <p:nvSpPr>
            <p:cNvPr id="43" name="pl38"/>
            <p:cNvSpPr/>
            <p:nvPr/>
          </p:nvSpPr>
          <p:spPr>
            <a:xfrm>
              <a:off x="1730060" y="1167743"/>
              <a:ext cx="0" cy="2273356"/>
            </a:xfrm>
            <a:custGeom>
              <a:avLst/>
              <a:pathLst>
                <a:path w="0" h="2273356">
                  <a:moveTo>
                    <a:pt x="0" y="22733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1568058" y="2965747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1605275" y="24540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1605275" y="194516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1605275" y="143519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695266" y="3006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695266" y="2495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1695266" y="1985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695266" y="1475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730060" y="3441099"/>
              <a:ext cx="4213539" cy="0"/>
            </a:xfrm>
            <a:custGeom>
              <a:avLst/>
              <a:pathLst>
                <a:path w="4213539" h="0">
                  <a:moveTo>
                    <a:pt x="0" y="0"/>
                  </a:moveTo>
                  <a:lnTo>
                    <a:pt x="42135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512009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476235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4440462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5404689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2306933" y="350203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2020-12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3271160" y="350203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4235387" y="350203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2022-12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5199614" y="350198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2023-12</a:t>
              </a:r>
            </a:p>
          </p:txBody>
        </p:sp>
        <p:sp>
          <p:nvSpPr>
            <p:cNvPr id="61" name="tx56"/>
            <p:cNvSpPr/>
            <p:nvPr/>
          </p:nvSpPr>
          <p:spPr>
            <a:xfrm rot="-5400000">
              <a:off x="1220883" y="2251727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1735682" y="904505"/>
              <a:ext cx="42022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Brasil - Var. real últimos 4 trimestres (2020-2024)</a:t>
              </a:r>
            </a:p>
          </p:txBody>
        </p:sp>
        <p:sp>
          <p:nvSpPr>
            <p:cNvPr id="63" name="rc58"/>
            <p:cNvSpPr/>
            <p:nvPr/>
          </p:nvSpPr>
          <p:spPr>
            <a:xfrm>
              <a:off x="5943599" y="941832"/>
              <a:ext cx="4571999" cy="2834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6394186" y="1167743"/>
              <a:ext cx="4121413" cy="227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581523" y="1271077"/>
              <a:ext cx="3594313" cy="1628370"/>
            </a:xfrm>
            <a:custGeom>
              <a:avLst/>
              <a:pathLst>
                <a:path w="3594313" h="1628370">
                  <a:moveTo>
                    <a:pt x="0" y="0"/>
                  </a:moveTo>
                  <a:lnTo>
                    <a:pt x="152426" y="315776"/>
                  </a:lnTo>
                  <a:lnTo>
                    <a:pt x="304852" y="683397"/>
                  </a:lnTo>
                  <a:lnTo>
                    <a:pt x="452362" y="848355"/>
                  </a:lnTo>
                  <a:lnTo>
                    <a:pt x="604788" y="982678"/>
                  </a:lnTo>
                  <a:lnTo>
                    <a:pt x="752298" y="1010956"/>
                  </a:lnTo>
                  <a:lnTo>
                    <a:pt x="904724" y="1013313"/>
                  </a:lnTo>
                  <a:lnTo>
                    <a:pt x="1057150" y="1053374"/>
                  </a:lnTo>
                  <a:lnTo>
                    <a:pt x="1194826" y="1277246"/>
                  </a:lnTo>
                  <a:lnTo>
                    <a:pt x="1347252" y="1388003"/>
                  </a:lnTo>
                  <a:lnTo>
                    <a:pt x="1494762" y="1444560"/>
                  </a:lnTo>
                  <a:lnTo>
                    <a:pt x="1647188" y="1628370"/>
                  </a:lnTo>
                  <a:lnTo>
                    <a:pt x="1794698" y="1432777"/>
                  </a:lnTo>
                  <a:lnTo>
                    <a:pt x="1947124" y="1286672"/>
                  </a:lnTo>
                  <a:lnTo>
                    <a:pt x="2099550" y="1149992"/>
                  </a:lnTo>
                  <a:lnTo>
                    <a:pt x="2247060" y="1237184"/>
                  </a:lnTo>
                  <a:lnTo>
                    <a:pt x="2399486" y="1270176"/>
                  </a:lnTo>
                  <a:lnTo>
                    <a:pt x="2546996" y="1284315"/>
                  </a:lnTo>
                  <a:lnTo>
                    <a:pt x="2699422" y="1310237"/>
                  </a:lnTo>
                  <a:lnTo>
                    <a:pt x="2851848" y="1312594"/>
                  </a:lnTo>
                  <a:lnTo>
                    <a:pt x="2994441" y="1446917"/>
                  </a:lnTo>
                  <a:lnTo>
                    <a:pt x="3146867" y="1503474"/>
                  </a:lnTo>
                  <a:lnTo>
                    <a:pt x="3294377" y="1446917"/>
                  </a:lnTo>
                  <a:lnTo>
                    <a:pt x="3446803" y="1376220"/>
                  </a:lnTo>
                  <a:lnTo>
                    <a:pt x="3594313" y="1312594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581523" y="1530297"/>
              <a:ext cx="3594313" cy="1807468"/>
            </a:xfrm>
            <a:custGeom>
              <a:avLst/>
              <a:pathLst>
                <a:path w="3594313" h="1807468">
                  <a:moveTo>
                    <a:pt x="0" y="0"/>
                  </a:moveTo>
                  <a:lnTo>
                    <a:pt x="152426" y="348768"/>
                  </a:lnTo>
                  <a:lnTo>
                    <a:pt x="304852" y="629196"/>
                  </a:lnTo>
                  <a:lnTo>
                    <a:pt x="452362" y="876633"/>
                  </a:lnTo>
                  <a:lnTo>
                    <a:pt x="604788" y="982678"/>
                  </a:lnTo>
                  <a:lnTo>
                    <a:pt x="752298" y="989747"/>
                  </a:lnTo>
                  <a:lnTo>
                    <a:pt x="904724" y="1112288"/>
                  </a:lnTo>
                  <a:lnTo>
                    <a:pt x="1057150" y="1128783"/>
                  </a:lnTo>
                  <a:lnTo>
                    <a:pt x="1194826" y="1388003"/>
                  </a:lnTo>
                  <a:lnTo>
                    <a:pt x="1347252" y="1397429"/>
                  </a:lnTo>
                  <a:lnTo>
                    <a:pt x="1494762" y="1451630"/>
                  </a:lnTo>
                  <a:lnTo>
                    <a:pt x="1647188" y="1807468"/>
                  </a:lnTo>
                  <a:lnTo>
                    <a:pt x="1794698" y="1251324"/>
                  </a:lnTo>
                  <a:lnTo>
                    <a:pt x="1947124" y="1142923"/>
                  </a:lnTo>
                  <a:lnTo>
                    <a:pt x="2099550" y="1093435"/>
                  </a:lnTo>
                  <a:lnTo>
                    <a:pt x="2247060" y="1027452"/>
                  </a:lnTo>
                  <a:lnTo>
                    <a:pt x="2399486" y="1185340"/>
                  </a:lnTo>
                  <a:lnTo>
                    <a:pt x="2546996" y="1211262"/>
                  </a:lnTo>
                  <a:lnTo>
                    <a:pt x="2699422" y="1058087"/>
                  </a:lnTo>
                  <a:lnTo>
                    <a:pt x="2851848" y="1140566"/>
                  </a:lnTo>
                  <a:lnTo>
                    <a:pt x="2994441" y="1300811"/>
                  </a:lnTo>
                  <a:lnTo>
                    <a:pt x="3146867" y="1428064"/>
                  </a:lnTo>
                  <a:lnTo>
                    <a:pt x="3294377" y="1479908"/>
                  </a:lnTo>
                  <a:lnTo>
                    <a:pt x="3446803" y="1121714"/>
                  </a:lnTo>
                  <a:lnTo>
                    <a:pt x="3594313" y="105337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29" name="pg12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1" name="pg12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2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3" name="pg12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5" name="pg13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7" name="pg13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39" name="pg13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1" name="pg13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3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3" name="pg13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5" name="pg14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7" name="pg14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49" name="pg14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1" name="pg14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3" name="pg14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5" name="pg15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7" name="pg152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10014361" y="2399188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10056422" y="2419685"/>
              <a:ext cx="319566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4,5%</a:t>
              </a:r>
            </a:p>
          </p:txBody>
        </p:sp>
        <p:sp>
          <p:nvSpPr>
            <p:cNvPr id="167" name="pl162"/>
            <p:cNvSpPr/>
            <p:nvPr/>
          </p:nvSpPr>
          <p:spPr>
            <a:xfrm>
              <a:off x="6394186" y="1167743"/>
              <a:ext cx="0" cy="2273356"/>
            </a:xfrm>
            <a:custGeom>
              <a:avLst/>
              <a:pathLst>
                <a:path w="0" h="2273356">
                  <a:moveTo>
                    <a:pt x="0" y="22733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6176194" y="2998827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2,5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6176194" y="2409691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6176194" y="1821920"/>
              <a:ext cx="155361" cy="94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7,5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114039" y="1231420"/>
              <a:ext cx="217517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</a:t>
              </a:r>
            </a:p>
          </p:txBody>
        </p:sp>
        <p:sp>
          <p:nvSpPr>
            <p:cNvPr id="172" name="pl167"/>
            <p:cNvSpPr/>
            <p:nvPr/>
          </p:nvSpPr>
          <p:spPr>
            <a:xfrm>
              <a:off x="6359392" y="3054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68"/>
            <p:cNvSpPr/>
            <p:nvPr/>
          </p:nvSpPr>
          <p:spPr>
            <a:xfrm>
              <a:off x="6359392" y="2465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6359392" y="1876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6359392" y="1287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6394186" y="3441099"/>
              <a:ext cx="4121413" cy="0"/>
            </a:xfrm>
            <a:custGeom>
              <a:avLst/>
              <a:pathLst>
                <a:path w="4121413" h="0">
                  <a:moveTo>
                    <a:pt x="0" y="0"/>
                  </a:moveTo>
                  <a:lnTo>
                    <a:pt x="41214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6581523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7486248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8376221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9280946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10175836" y="34410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6376448" y="350203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7281172" y="350198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8171146" y="350198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9075870" y="350203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9970761" y="350203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8435486" y="3745738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8" name="tx183"/>
            <p:cNvSpPr/>
            <p:nvPr/>
          </p:nvSpPr>
          <p:spPr>
            <a:xfrm rot="-5400000">
              <a:off x="5792883" y="2251727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89" name="rc184"/>
            <p:cNvSpPr/>
            <p:nvPr/>
          </p:nvSpPr>
          <p:spPr>
            <a:xfrm>
              <a:off x="9604367" y="978451"/>
              <a:ext cx="870018" cy="416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5"/>
            <p:cNvSpPr/>
            <p:nvPr/>
          </p:nvSpPr>
          <p:spPr>
            <a:xfrm>
              <a:off x="9604367" y="1179078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9615167" y="1233078"/>
              <a:ext cx="86400" cy="0"/>
            </a:xfrm>
            <a:custGeom>
              <a:avLst/>
              <a:pathLst>
                <a:path w="86400" h="0">
                  <a:moveTo>
                    <a:pt x="0" y="0"/>
                  </a:moveTo>
                  <a:lnTo>
                    <a:pt x="86400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87"/>
            <p:cNvSpPr/>
            <p:nvPr/>
          </p:nvSpPr>
          <p:spPr>
            <a:xfrm>
              <a:off x="9604367" y="1287078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9615167" y="1341078"/>
              <a:ext cx="86400" cy="0"/>
            </a:xfrm>
            <a:custGeom>
              <a:avLst/>
              <a:pathLst>
                <a:path w="86400" h="0">
                  <a:moveTo>
                    <a:pt x="0" y="0"/>
                  </a:moveTo>
                  <a:lnTo>
                    <a:pt x="8640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9781956" y="1190350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95" name="tx190"/>
            <p:cNvSpPr/>
            <p:nvPr/>
          </p:nvSpPr>
          <p:spPr>
            <a:xfrm>
              <a:off x="9781956" y="1298350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96" name="tx191"/>
            <p:cNvSpPr/>
            <p:nvPr/>
          </p:nvSpPr>
          <p:spPr>
            <a:xfrm>
              <a:off x="7108329" y="904505"/>
              <a:ext cx="269312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(2022-2024)</a:t>
              </a:r>
            </a:p>
          </p:txBody>
        </p:sp>
        <p:sp>
          <p:nvSpPr>
            <p:cNvPr id="197" name="rc192"/>
            <p:cNvSpPr/>
            <p:nvPr/>
          </p:nvSpPr>
          <p:spPr>
            <a:xfrm>
              <a:off x="1371600" y="3776472"/>
              <a:ext cx="4572000" cy="2834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3"/>
            <p:cNvSpPr/>
            <p:nvPr/>
          </p:nvSpPr>
          <p:spPr>
            <a:xfrm>
              <a:off x="1726860" y="4002383"/>
              <a:ext cx="4216739" cy="227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1918530" y="4105717"/>
              <a:ext cx="3679666" cy="2066687"/>
            </a:xfrm>
            <a:custGeom>
              <a:avLst/>
              <a:pathLst>
                <a:path w="3679666" h="2066687">
                  <a:moveTo>
                    <a:pt x="0" y="317951"/>
                  </a:moveTo>
                  <a:lnTo>
                    <a:pt x="4959" y="317951"/>
                  </a:lnTo>
                  <a:lnTo>
                    <a:pt x="9918" y="317951"/>
                  </a:lnTo>
                  <a:lnTo>
                    <a:pt x="14877" y="0"/>
                  </a:lnTo>
                  <a:lnTo>
                    <a:pt x="19836" y="0"/>
                  </a:lnTo>
                  <a:lnTo>
                    <a:pt x="24795" y="0"/>
                  </a:lnTo>
                  <a:lnTo>
                    <a:pt x="29754" y="0"/>
                  </a:lnTo>
                  <a:lnTo>
                    <a:pt x="34713" y="0"/>
                  </a:lnTo>
                  <a:lnTo>
                    <a:pt x="39672" y="0"/>
                  </a:lnTo>
                  <a:lnTo>
                    <a:pt x="44632" y="0"/>
                  </a:lnTo>
                  <a:lnTo>
                    <a:pt x="49591" y="0"/>
                  </a:lnTo>
                  <a:lnTo>
                    <a:pt x="54550" y="0"/>
                  </a:lnTo>
                  <a:lnTo>
                    <a:pt x="59509" y="0"/>
                  </a:lnTo>
                  <a:lnTo>
                    <a:pt x="64468" y="0"/>
                  </a:lnTo>
                  <a:lnTo>
                    <a:pt x="69427" y="0"/>
                  </a:lnTo>
                  <a:lnTo>
                    <a:pt x="74386" y="0"/>
                  </a:lnTo>
                  <a:lnTo>
                    <a:pt x="79345" y="0"/>
                  </a:lnTo>
                  <a:lnTo>
                    <a:pt x="84305" y="0"/>
                  </a:lnTo>
                  <a:lnTo>
                    <a:pt x="89264" y="0"/>
                  </a:lnTo>
                  <a:lnTo>
                    <a:pt x="94223" y="0"/>
                  </a:lnTo>
                  <a:lnTo>
                    <a:pt x="99182" y="0"/>
                  </a:lnTo>
                  <a:lnTo>
                    <a:pt x="104141" y="0"/>
                  </a:lnTo>
                  <a:lnTo>
                    <a:pt x="109100" y="0"/>
                  </a:lnTo>
                  <a:lnTo>
                    <a:pt x="114059" y="0"/>
                  </a:lnTo>
                  <a:lnTo>
                    <a:pt x="119018" y="0"/>
                  </a:lnTo>
                  <a:lnTo>
                    <a:pt x="123977" y="0"/>
                  </a:lnTo>
                  <a:lnTo>
                    <a:pt x="128937" y="0"/>
                  </a:lnTo>
                  <a:lnTo>
                    <a:pt x="133896" y="0"/>
                  </a:lnTo>
                  <a:lnTo>
                    <a:pt x="138855" y="0"/>
                  </a:lnTo>
                  <a:lnTo>
                    <a:pt x="143814" y="0"/>
                  </a:lnTo>
                  <a:lnTo>
                    <a:pt x="148773" y="0"/>
                  </a:lnTo>
                  <a:lnTo>
                    <a:pt x="153732" y="0"/>
                  </a:lnTo>
                  <a:lnTo>
                    <a:pt x="158691" y="0"/>
                  </a:lnTo>
                  <a:lnTo>
                    <a:pt x="163650" y="0"/>
                  </a:lnTo>
                  <a:lnTo>
                    <a:pt x="168610" y="0"/>
                  </a:lnTo>
                  <a:lnTo>
                    <a:pt x="173569" y="0"/>
                  </a:lnTo>
                  <a:lnTo>
                    <a:pt x="178528" y="0"/>
                  </a:lnTo>
                  <a:lnTo>
                    <a:pt x="183487" y="0"/>
                  </a:lnTo>
                  <a:lnTo>
                    <a:pt x="188446" y="0"/>
                  </a:lnTo>
                  <a:lnTo>
                    <a:pt x="193405" y="0"/>
                  </a:lnTo>
                  <a:lnTo>
                    <a:pt x="198364" y="0"/>
                  </a:lnTo>
                  <a:lnTo>
                    <a:pt x="203323" y="0"/>
                  </a:lnTo>
                  <a:lnTo>
                    <a:pt x="208283" y="0"/>
                  </a:lnTo>
                  <a:lnTo>
                    <a:pt x="213242" y="0"/>
                  </a:lnTo>
                  <a:lnTo>
                    <a:pt x="218201" y="0"/>
                  </a:lnTo>
                  <a:lnTo>
                    <a:pt x="223160" y="0"/>
                  </a:lnTo>
                  <a:lnTo>
                    <a:pt x="228119" y="0"/>
                  </a:lnTo>
                  <a:lnTo>
                    <a:pt x="233078" y="0"/>
                  </a:lnTo>
                  <a:lnTo>
                    <a:pt x="238037" y="0"/>
                  </a:lnTo>
                  <a:lnTo>
                    <a:pt x="242996" y="0"/>
                  </a:lnTo>
                  <a:lnTo>
                    <a:pt x="247955" y="0"/>
                  </a:lnTo>
                  <a:lnTo>
                    <a:pt x="252915" y="0"/>
                  </a:lnTo>
                  <a:lnTo>
                    <a:pt x="257874" y="0"/>
                  </a:lnTo>
                  <a:lnTo>
                    <a:pt x="262833" y="0"/>
                  </a:lnTo>
                  <a:lnTo>
                    <a:pt x="267792" y="0"/>
                  </a:lnTo>
                  <a:lnTo>
                    <a:pt x="272751" y="0"/>
                  </a:lnTo>
                  <a:lnTo>
                    <a:pt x="277710" y="0"/>
                  </a:lnTo>
                  <a:lnTo>
                    <a:pt x="282669" y="0"/>
                  </a:lnTo>
                  <a:lnTo>
                    <a:pt x="287628" y="0"/>
                  </a:lnTo>
                  <a:lnTo>
                    <a:pt x="292588" y="0"/>
                  </a:lnTo>
                  <a:lnTo>
                    <a:pt x="297547" y="0"/>
                  </a:lnTo>
                  <a:lnTo>
                    <a:pt x="302506" y="0"/>
                  </a:lnTo>
                  <a:lnTo>
                    <a:pt x="307465" y="0"/>
                  </a:lnTo>
                  <a:lnTo>
                    <a:pt x="312424" y="0"/>
                  </a:lnTo>
                  <a:lnTo>
                    <a:pt x="317383" y="0"/>
                  </a:lnTo>
                  <a:lnTo>
                    <a:pt x="322342" y="0"/>
                  </a:lnTo>
                  <a:lnTo>
                    <a:pt x="327301" y="0"/>
                  </a:lnTo>
                  <a:lnTo>
                    <a:pt x="332261" y="0"/>
                  </a:lnTo>
                  <a:lnTo>
                    <a:pt x="337220" y="0"/>
                  </a:lnTo>
                  <a:lnTo>
                    <a:pt x="342179" y="0"/>
                  </a:lnTo>
                  <a:lnTo>
                    <a:pt x="347138" y="0"/>
                  </a:lnTo>
                  <a:lnTo>
                    <a:pt x="352097" y="0"/>
                  </a:lnTo>
                  <a:lnTo>
                    <a:pt x="357056" y="0"/>
                  </a:lnTo>
                  <a:lnTo>
                    <a:pt x="362015" y="0"/>
                  </a:lnTo>
                  <a:lnTo>
                    <a:pt x="366974" y="0"/>
                  </a:lnTo>
                  <a:lnTo>
                    <a:pt x="371933" y="0"/>
                  </a:lnTo>
                  <a:lnTo>
                    <a:pt x="376893" y="0"/>
                  </a:lnTo>
                  <a:lnTo>
                    <a:pt x="381852" y="0"/>
                  </a:lnTo>
                  <a:lnTo>
                    <a:pt x="386811" y="0"/>
                  </a:lnTo>
                  <a:lnTo>
                    <a:pt x="391770" y="0"/>
                  </a:lnTo>
                  <a:lnTo>
                    <a:pt x="396729" y="0"/>
                  </a:lnTo>
                  <a:lnTo>
                    <a:pt x="401688" y="0"/>
                  </a:lnTo>
                  <a:lnTo>
                    <a:pt x="406647" y="0"/>
                  </a:lnTo>
                  <a:lnTo>
                    <a:pt x="411606" y="0"/>
                  </a:lnTo>
                  <a:lnTo>
                    <a:pt x="416566" y="0"/>
                  </a:lnTo>
                  <a:lnTo>
                    <a:pt x="421525" y="0"/>
                  </a:lnTo>
                  <a:lnTo>
                    <a:pt x="426484" y="0"/>
                  </a:lnTo>
                  <a:lnTo>
                    <a:pt x="431443" y="0"/>
                  </a:lnTo>
                  <a:lnTo>
                    <a:pt x="436402" y="0"/>
                  </a:lnTo>
                  <a:lnTo>
                    <a:pt x="441361" y="0"/>
                  </a:lnTo>
                  <a:lnTo>
                    <a:pt x="446320" y="0"/>
                  </a:lnTo>
                  <a:lnTo>
                    <a:pt x="451279" y="0"/>
                  </a:lnTo>
                  <a:lnTo>
                    <a:pt x="456239" y="0"/>
                  </a:lnTo>
                  <a:lnTo>
                    <a:pt x="461198" y="0"/>
                  </a:lnTo>
                  <a:lnTo>
                    <a:pt x="466157" y="0"/>
                  </a:lnTo>
                  <a:lnTo>
                    <a:pt x="471116" y="0"/>
                  </a:lnTo>
                  <a:lnTo>
                    <a:pt x="476075" y="0"/>
                  </a:lnTo>
                  <a:lnTo>
                    <a:pt x="481034" y="0"/>
                  </a:lnTo>
                  <a:lnTo>
                    <a:pt x="485993" y="0"/>
                  </a:lnTo>
                  <a:lnTo>
                    <a:pt x="490952" y="0"/>
                  </a:lnTo>
                  <a:lnTo>
                    <a:pt x="495911" y="0"/>
                  </a:lnTo>
                  <a:lnTo>
                    <a:pt x="500871" y="0"/>
                  </a:lnTo>
                  <a:lnTo>
                    <a:pt x="505830" y="0"/>
                  </a:lnTo>
                  <a:lnTo>
                    <a:pt x="510789" y="0"/>
                  </a:lnTo>
                  <a:lnTo>
                    <a:pt x="515748" y="0"/>
                  </a:lnTo>
                  <a:lnTo>
                    <a:pt x="520707" y="0"/>
                  </a:lnTo>
                  <a:lnTo>
                    <a:pt x="525666" y="0"/>
                  </a:lnTo>
                  <a:lnTo>
                    <a:pt x="530625" y="0"/>
                  </a:lnTo>
                  <a:lnTo>
                    <a:pt x="535584" y="0"/>
                  </a:lnTo>
                  <a:lnTo>
                    <a:pt x="540544" y="0"/>
                  </a:lnTo>
                  <a:lnTo>
                    <a:pt x="545503" y="0"/>
                  </a:lnTo>
                  <a:lnTo>
                    <a:pt x="550462" y="0"/>
                  </a:lnTo>
                  <a:lnTo>
                    <a:pt x="555421" y="0"/>
                  </a:lnTo>
                  <a:lnTo>
                    <a:pt x="560380" y="0"/>
                  </a:lnTo>
                  <a:lnTo>
                    <a:pt x="565339" y="0"/>
                  </a:lnTo>
                  <a:lnTo>
                    <a:pt x="570298" y="0"/>
                  </a:lnTo>
                  <a:lnTo>
                    <a:pt x="575257" y="0"/>
                  </a:lnTo>
                  <a:lnTo>
                    <a:pt x="580217" y="0"/>
                  </a:lnTo>
                  <a:lnTo>
                    <a:pt x="585176" y="0"/>
                  </a:lnTo>
                  <a:lnTo>
                    <a:pt x="590135" y="0"/>
                  </a:lnTo>
                  <a:lnTo>
                    <a:pt x="595094" y="0"/>
                  </a:lnTo>
                  <a:lnTo>
                    <a:pt x="600053" y="0"/>
                  </a:lnTo>
                  <a:lnTo>
                    <a:pt x="605012" y="0"/>
                  </a:lnTo>
                  <a:lnTo>
                    <a:pt x="609971" y="0"/>
                  </a:lnTo>
                  <a:lnTo>
                    <a:pt x="614930" y="0"/>
                  </a:lnTo>
                  <a:lnTo>
                    <a:pt x="619889" y="0"/>
                  </a:lnTo>
                  <a:lnTo>
                    <a:pt x="624849" y="0"/>
                  </a:lnTo>
                  <a:lnTo>
                    <a:pt x="629808" y="0"/>
                  </a:lnTo>
                  <a:lnTo>
                    <a:pt x="634767" y="0"/>
                  </a:lnTo>
                  <a:lnTo>
                    <a:pt x="639726" y="0"/>
                  </a:lnTo>
                  <a:lnTo>
                    <a:pt x="644685" y="0"/>
                  </a:lnTo>
                  <a:lnTo>
                    <a:pt x="649644" y="0"/>
                  </a:lnTo>
                  <a:lnTo>
                    <a:pt x="654603" y="0"/>
                  </a:lnTo>
                  <a:lnTo>
                    <a:pt x="659562" y="0"/>
                  </a:lnTo>
                  <a:lnTo>
                    <a:pt x="664522" y="0"/>
                  </a:lnTo>
                  <a:lnTo>
                    <a:pt x="669481" y="0"/>
                  </a:lnTo>
                  <a:lnTo>
                    <a:pt x="674440" y="0"/>
                  </a:lnTo>
                  <a:lnTo>
                    <a:pt x="679399" y="0"/>
                  </a:lnTo>
                  <a:lnTo>
                    <a:pt x="684358" y="0"/>
                  </a:lnTo>
                  <a:lnTo>
                    <a:pt x="689317" y="0"/>
                  </a:lnTo>
                  <a:lnTo>
                    <a:pt x="694276" y="0"/>
                  </a:lnTo>
                  <a:lnTo>
                    <a:pt x="699235" y="0"/>
                  </a:lnTo>
                  <a:lnTo>
                    <a:pt x="704195" y="0"/>
                  </a:lnTo>
                  <a:lnTo>
                    <a:pt x="709154" y="0"/>
                  </a:lnTo>
                  <a:lnTo>
                    <a:pt x="714113" y="0"/>
                  </a:lnTo>
                  <a:lnTo>
                    <a:pt x="719072" y="0"/>
                  </a:lnTo>
                  <a:lnTo>
                    <a:pt x="724031" y="0"/>
                  </a:lnTo>
                  <a:lnTo>
                    <a:pt x="728990" y="0"/>
                  </a:lnTo>
                  <a:lnTo>
                    <a:pt x="733949" y="0"/>
                  </a:lnTo>
                  <a:lnTo>
                    <a:pt x="738908" y="0"/>
                  </a:lnTo>
                  <a:lnTo>
                    <a:pt x="743867" y="0"/>
                  </a:lnTo>
                  <a:lnTo>
                    <a:pt x="748827" y="0"/>
                  </a:lnTo>
                  <a:lnTo>
                    <a:pt x="753786" y="0"/>
                  </a:lnTo>
                  <a:lnTo>
                    <a:pt x="758745" y="0"/>
                  </a:lnTo>
                  <a:lnTo>
                    <a:pt x="763704" y="0"/>
                  </a:lnTo>
                  <a:lnTo>
                    <a:pt x="768663" y="0"/>
                  </a:lnTo>
                  <a:lnTo>
                    <a:pt x="773622" y="0"/>
                  </a:lnTo>
                  <a:lnTo>
                    <a:pt x="778581" y="0"/>
                  </a:lnTo>
                  <a:lnTo>
                    <a:pt x="783540" y="0"/>
                  </a:lnTo>
                  <a:lnTo>
                    <a:pt x="788500" y="0"/>
                  </a:lnTo>
                  <a:lnTo>
                    <a:pt x="793459" y="0"/>
                  </a:lnTo>
                  <a:lnTo>
                    <a:pt x="798418" y="0"/>
                  </a:lnTo>
                  <a:lnTo>
                    <a:pt x="803377" y="0"/>
                  </a:lnTo>
                  <a:lnTo>
                    <a:pt x="808336" y="0"/>
                  </a:lnTo>
                  <a:lnTo>
                    <a:pt x="813295" y="0"/>
                  </a:lnTo>
                  <a:lnTo>
                    <a:pt x="818254" y="0"/>
                  </a:lnTo>
                  <a:lnTo>
                    <a:pt x="823213" y="0"/>
                  </a:lnTo>
                  <a:lnTo>
                    <a:pt x="828173" y="0"/>
                  </a:lnTo>
                  <a:lnTo>
                    <a:pt x="833132" y="0"/>
                  </a:lnTo>
                  <a:lnTo>
                    <a:pt x="838091" y="0"/>
                  </a:lnTo>
                  <a:lnTo>
                    <a:pt x="843050" y="0"/>
                  </a:lnTo>
                  <a:lnTo>
                    <a:pt x="848009" y="0"/>
                  </a:lnTo>
                  <a:lnTo>
                    <a:pt x="852968" y="0"/>
                  </a:lnTo>
                  <a:lnTo>
                    <a:pt x="857927" y="0"/>
                  </a:lnTo>
                  <a:lnTo>
                    <a:pt x="862886" y="0"/>
                  </a:lnTo>
                  <a:lnTo>
                    <a:pt x="867845" y="0"/>
                  </a:lnTo>
                  <a:lnTo>
                    <a:pt x="872805" y="0"/>
                  </a:lnTo>
                  <a:lnTo>
                    <a:pt x="877764" y="0"/>
                  </a:lnTo>
                  <a:lnTo>
                    <a:pt x="882723" y="0"/>
                  </a:lnTo>
                  <a:lnTo>
                    <a:pt x="887682" y="0"/>
                  </a:lnTo>
                  <a:lnTo>
                    <a:pt x="892641" y="0"/>
                  </a:lnTo>
                  <a:lnTo>
                    <a:pt x="897600" y="0"/>
                  </a:lnTo>
                  <a:lnTo>
                    <a:pt x="902559" y="0"/>
                  </a:lnTo>
                  <a:lnTo>
                    <a:pt x="907518" y="0"/>
                  </a:lnTo>
                  <a:lnTo>
                    <a:pt x="912478" y="0"/>
                  </a:lnTo>
                  <a:lnTo>
                    <a:pt x="917437" y="0"/>
                  </a:lnTo>
                  <a:lnTo>
                    <a:pt x="922396" y="0"/>
                  </a:lnTo>
                  <a:lnTo>
                    <a:pt x="927355" y="0"/>
                  </a:lnTo>
                  <a:lnTo>
                    <a:pt x="932314" y="0"/>
                  </a:lnTo>
                  <a:lnTo>
                    <a:pt x="937273" y="0"/>
                  </a:lnTo>
                  <a:lnTo>
                    <a:pt x="942232" y="0"/>
                  </a:lnTo>
                  <a:lnTo>
                    <a:pt x="947191" y="0"/>
                  </a:lnTo>
                  <a:lnTo>
                    <a:pt x="952151" y="0"/>
                  </a:lnTo>
                  <a:lnTo>
                    <a:pt x="957110" y="0"/>
                  </a:lnTo>
                  <a:lnTo>
                    <a:pt x="962069" y="0"/>
                  </a:lnTo>
                  <a:lnTo>
                    <a:pt x="967028" y="0"/>
                  </a:lnTo>
                  <a:lnTo>
                    <a:pt x="971987" y="0"/>
                  </a:lnTo>
                  <a:lnTo>
                    <a:pt x="976946" y="0"/>
                  </a:lnTo>
                  <a:lnTo>
                    <a:pt x="981905" y="0"/>
                  </a:lnTo>
                  <a:lnTo>
                    <a:pt x="986864" y="0"/>
                  </a:lnTo>
                  <a:lnTo>
                    <a:pt x="991823" y="0"/>
                  </a:lnTo>
                  <a:lnTo>
                    <a:pt x="996783" y="0"/>
                  </a:lnTo>
                  <a:lnTo>
                    <a:pt x="1001742" y="0"/>
                  </a:lnTo>
                  <a:lnTo>
                    <a:pt x="1006701" y="0"/>
                  </a:lnTo>
                  <a:lnTo>
                    <a:pt x="1011660" y="0"/>
                  </a:lnTo>
                  <a:lnTo>
                    <a:pt x="1016619" y="0"/>
                  </a:lnTo>
                  <a:lnTo>
                    <a:pt x="1021578" y="0"/>
                  </a:lnTo>
                  <a:lnTo>
                    <a:pt x="1026537" y="0"/>
                  </a:lnTo>
                  <a:lnTo>
                    <a:pt x="1031496" y="0"/>
                  </a:lnTo>
                  <a:lnTo>
                    <a:pt x="1036456" y="0"/>
                  </a:lnTo>
                  <a:lnTo>
                    <a:pt x="1041415" y="0"/>
                  </a:lnTo>
                  <a:lnTo>
                    <a:pt x="1046374" y="0"/>
                  </a:lnTo>
                  <a:lnTo>
                    <a:pt x="1051333" y="0"/>
                  </a:lnTo>
                  <a:lnTo>
                    <a:pt x="1056292" y="0"/>
                  </a:lnTo>
                  <a:lnTo>
                    <a:pt x="1061251" y="0"/>
                  </a:lnTo>
                  <a:lnTo>
                    <a:pt x="1066210" y="0"/>
                  </a:lnTo>
                  <a:lnTo>
                    <a:pt x="1071169" y="0"/>
                  </a:lnTo>
                  <a:lnTo>
                    <a:pt x="1076129" y="0"/>
                  </a:lnTo>
                  <a:lnTo>
                    <a:pt x="1081088" y="0"/>
                  </a:lnTo>
                  <a:lnTo>
                    <a:pt x="1086047" y="0"/>
                  </a:lnTo>
                  <a:lnTo>
                    <a:pt x="1091006" y="0"/>
                  </a:lnTo>
                  <a:lnTo>
                    <a:pt x="1095965" y="0"/>
                  </a:lnTo>
                  <a:lnTo>
                    <a:pt x="1100924" y="0"/>
                  </a:lnTo>
                  <a:lnTo>
                    <a:pt x="1105883" y="0"/>
                  </a:lnTo>
                  <a:lnTo>
                    <a:pt x="1110842" y="0"/>
                  </a:lnTo>
                  <a:lnTo>
                    <a:pt x="1115801" y="0"/>
                  </a:lnTo>
                  <a:lnTo>
                    <a:pt x="1120761" y="0"/>
                  </a:lnTo>
                  <a:lnTo>
                    <a:pt x="1125720" y="0"/>
                  </a:lnTo>
                  <a:lnTo>
                    <a:pt x="1130679" y="0"/>
                  </a:lnTo>
                  <a:lnTo>
                    <a:pt x="1135638" y="0"/>
                  </a:lnTo>
                  <a:lnTo>
                    <a:pt x="1140597" y="0"/>
                  </a:lnTo>
                  <a:lnTo>
                    <a:pt x="1145556" y="0"/>
                  </a:lnTo>
                  <a:lnTo>
                    <a:pt x="1150515" y="0"/>
                  </a:lnTo>
                  <a:lnTo>
                    <a:pt x="1155474" y="0"/>
                  </a:lnTo>
                  <a:lnTo>
                    <a:pt x="1160434" y="0"/>
                  </a:lnTo>
                  <a:lnTo>
                    <a:pt x="1165393" y="0"/>
                  </a:lnTo>
                  <a:lnTo>
                    <a:pt x="1170352" y="0"/>
                  </a:lnTo>
                  <a:lnTo>
                    <a:pt x="1175311" y="0"/>
                  </a:lnTo>
                  <a:lnTo>
                    <a:pt x="1180270" y="0"/>
                  </a:lnTo>
                  <a:lnTo>
                    <a:pt x="1185229" y="0"/>
                  </a:lnTo>
                  <a:lnTo>
                    <a:pt x="1190188" y="0"/>
                  </a:lnTo>
                  <a:lnTo>
                    <a:pt x="1195147" y="0"/>
                  </a:lnTo>
                  <a:lnTo>
                    <a:pt x="1200107" y="0"/>
                  </a:lnTo>
                  <a:lnTo>
                    <a:pt x="1205066" y="0"/>
                  </a:lnTo>
                  <a:lnTo>
                    <a:pt x="1210025" y="0"/>
                  </a:lnTo>
                  <a:lnTo>
                    <a:pt x="1214984" y="0"/>
                  </a:lnTo>
                  <a:lnTo>
                    <a:pt x="1219943" y="0"/>
                  </a:lnTo>
                  <a:lnTo>
                    <a:pt x="1224902" y="0"/>
                  </a:lnTo>
                  <a:lnTo>
                    <a:pt x="1229861" y="0"/>
                  </a:lnTo>
                  <a:lnTo>
                    <a:pt x="1234820" y="0"/>
                  </a:lnTo>
                  <a:lnTo>
                    <a:pt x="1239779" y="0"/>
                  </a:lnTo>
                  <a:lnTo>
                    <a:pt x="1244739" y="0"/>
                  </a:lnTo>
                  <a:lnTo>
                    <a:pt x="1249698" y="0"/>
                  </a:lnTo>
                  <a:lnTo>
                    <a:pt x="1254657" y="0"/>
                  </a:lnTo>
                  <a:lnTo>
                    <a:pt x="1259616" y="0"/>
                  </a:lnTo>
                  <a:lnTo>
                    <a:pt x="1264575" y="0"/>
                  </a:lnTo>
                  <a:lnTo>
                    <a:pt x="1269534" y="0"/>
                  </a:lnTo>
                  <a:lnTo>
                    <a:pt x="1274493" y="0"/>
                  </a:lnTo>
                  <a:lnTo>
                    <a:pt x="1279452" y="0"/>
                  </a:lnTo>
                  <a:lnTo>
                    <a:pt x="1284412" y="0"/>
                  </a:lnTo>
                  <a:lnTo>
                    <a:pt x="1289371" y="0"/>
                  </a:lnTo>
                  <a:lnTo>
                    <a:pt x="1294330" y="0"/>
                  </a:lnTo>
                  <a:lnTo>
                    <a:pt x="1299289" y="0"/>
                  </a:lnTo>
                  <a:lnTo>
                    <a:pt x="1304248" y="0"/>
                  </a:lnTo>
                  <a:lnTo>
                    <a:pt x="1309207" y="0"/>
                  </a:lnTo>
                  <a:lnTo>
                    <a:pt x="1314166" y="0"/>
                  </a:lnTo>
                  <a:lnTo>
                    <a:pt x="1319125" y="0"/>
                  </a:lnTo>
                  <a:lnTo>
                    <a:pt x="1324085" y="0"/>
                  </a:lnTo>
                  <a:lnTo>
                    <a:pt x="1329044" y="0"/>
                  </a:lnTo>
                  <a:lnTo>
                    <a:pt x="1334003" y="0"/>
                  </a:lnTo>
                  <a:lnTo>
                    <a:pt x="1338962" y="0"/>
                  </a:lnTo>
                  <a:lnTo>
                    <a:pt x="1343921" y="0"/>
                  </a:lnTo>
                  <a:lnTo>
                    <a:pt x="1348880" y="0"/>
                  </a:lnTo>
                  <a:lnTo>
                    <a:pt x="1353839" y="0"/>
                  </a:lnTo>
                  <a:lnTo>
                    <a:pt x="1358798" y="0"/>
                  </a:lnTo>
                  <a:lnTo>
                    <a:pt x="1363757" y="0"/>
                  </a:lnTo>
                  <a:lnTo>
                    <a:pt x="1368717" y="0"/>
                  </a:lnTo>
                  <a:lnTo>
                    <a:pt x="1373676" y="0"/>
                  </a:lnTo>
                  <a:lnTo>
                    <a:pt x="1378635" y="0"/>
                  </a:lnTo>
                  <a:lnTo>
                    <a:pt x="1383594" y="0"/>
                  </a:lnTo>
                  <a:lnTo>
                    <a:pt x="1388553" y="0"/>
                  </a:lnTo>
                  <a:lnTo>
                    <a:pt x="1393512" y="0"/>
                  </a:lnTo>
                  <a:lnTo>
                    <a:pt x="1398471" y="0"/>
                  </a:lnTo>
                  <a:lnTo>
                    <a:pt x="1403430" y="0"/>
                  </a:lnTo>
                  <a:lnTo>
                    <a:pt x="1408390" y="0"/>
                  </a:lnTo>
                  <a:lnTo>
                    <a:pt x="1413349" y="0"/>
                  </a:lnTo>
                  <a:lnTo>
                    <a:pt x="1418308" y="0"/>
                  </a:lnTo>
                  <a:lnTo>
                    <a:pt x="1423267" y="0"/>
                  </a:lnTo>
                  <a:lnTo>
                    <a:pt x="1428226" y="0"/>
                  </a:lnTo>
                  <a:lnTo>
                    <a:pt x="1433185" y="0"/>
                  </a:lnTo>
                  <a:lnTo>
                    <a:pt x="1438144" y="0"/>
                  </a:lnTo>
                  <a:lnTo>
                    <a:pt x="1443103" y="0"/>
                  </a:lnTo>
                  <a:lnTo>
                    <a:pt x="1448063" y="0"/>
                  </a:lnTo>
                  <a:lnTo>
                    <a:pt x="1453022" y="0"/>
                  </a:lnTo>
                  <a:lnTo>
                    <a:pt x="1457981" y="0"/>
                  </a:lnTo>
                  <a:lnTo>
                    <a:pt x="1462940" y="0"/>
                  </a:lnTo>
                  <a:lnTo>
                    <a:pt x="1467899" y="0"/>
                  </a:lnTo>
                  <a:lnTo>
                    <a:pt x="1472858" y="0"/>
                  </a:lnTo>
                  <a:lnTo>
                    <a:pt x="1477817" y="0"/>
                  </a:lnTo>
                  <a:lnTo>
                    <a:pt x="1482776" y="0"/>
                  </a:lnTo>
                  <a:lnTo>
                    <a:pt x="1487735" y="0"/>
                  </a:lnTo>
                  <a:lnTo>
                    <a:pt x="1492695" y="0"/>
                  </a:lnTo>
                  <a:lnTo>
                    <a:pt x="1497654" y="0"/>
                  </a:lnTo>
                  <a:lnTo>
                    <a:pt x="1502613" y="0"/>
                  </a:lnTo>
                  <a:lnTo>
                    <a:pt x="1507572" y="0"/>
                  </a:lnTo>
                  <a:lnTo>
                    <a:pt x="1512531" y="0"/>
                  </a:lnTo>
                  <a:lnTo>
                    <a:pt x="1517490" y="0"/>
                  </a:lnTo>
                  <a:lnTo>
                    <a:pt x="1522449" y="0"/>
                  </a:lnTo>
                  <a:lnTo>
                    <a:pt x="1527408" y="0"/>
                  </a:lnTo>
                  <a:lnTo>
                    <a:pt x="1532368" y="0"/>
                  </a:lnTo>
                  <a:lnTo>
                    <a:pt x="1537327" y="0"/>
                  </a:lnTo>
                  <a:lnTo>
                    <a:pt x="1542286" y="0"/>
                  </a:lnTo>
                  <a:lnTo>
                    <a:pt x="1547245" y="0"/>
                  </a:lnTo>
                  <a:lnTo>
                    <a:pt x="1552204" y="0"/>
                  </a:lnTo>
                  <a:lnTo>
                    <a:pt x="1557163" y="0"/>
                  </a:lnTo>
                  <a:lnTo>
                    <a:pt x="1562122" y="0"/>
                  </a:lnTo>
                  <a:lnTo>
                    <a:pt x="1567081" y="0"/>
                  </a:lnTo>
                  <a:lnTo>
                    <a:pt x="1572041" y="0"/>
                  </a:lnTo>
                  <a:lnTo>
                    <a:pt x="1577000" y="0"/>
                  </a:lnTo>
                  <a:lnTo>
                    <a:pt x="1581959" y="0"/>
                  </a:lnTo>
                  <a:lnTo>
                    <a:pt x="1586918" y="0"/>
                  </a:lnTo>
                  <a:lnTo>
                    <a:pt x="1591877" y="0"/>
                  </a:lnTo>
                  <a:lnTo>
                    <a:pt x="1596836" y="0"/>
                  </a:lnTo>
                  <a:lnTo>
                    <a:pt x="1601795" y="0"/>
                  </a:lnTo>
                  <a:lnTo>
                    <a:pt x="1606754" y="0"/>
                  </a:lnTo>
                  <a:lnTo>
                    <a:pt x="1611713" y="0"/>
                  </a:lnTo>
                  <a:lnTo>
                    <a:pt x="1616673" y="0"/>
                  </a:lnTo>
                  <a:lnTo>
                    <a:pt x="1621632" y="0"/>
                  </a:lnTo>
                  <a:lnTo>
                    <a:pt x="1626591" y="0"/>
                  </a:lnTo>
                  <a:lnTo>
                    <a:pt x="1631550" y="0"/>
                  </a:lnTo>
                  <a:lnTo>
                    <a:pt x="1636509" y="0"/>
                  </a:lnTo>
                  <a:lnTo>
                    <a:pt x="1641468" y="0"/>
                  </a:lnTo>
                  <a:lnTo>
                    <a:pt x="1646427" y="0"/>
                  </a:lnTo>
                  <a:lnTo>
                    <a:pt x="1651386" y="0"/>
                  </a:lnTo>
                  <a:lnTo>
                    <a:pt x="1656346" y="0"/>
                  </a:lnTo>
                  <a:lnTo>
                    <a:pt x="1661305" y="0"/>
                  </a:lnTo>
                  <a:lnTo>
                    <a:pt x="1666264" y="0"/>
                  </a:lnTo>
                  <a:lnTo>
                    <a:pt x="1671223" y="0"/>
                  </a:lnTo>
                  <a:lnTo>
                    <a:pt x="1676182" y="0"/>
                  </a:lnTo>
                  <a:lnTo>
                    <a:pt x="1681141" y="0"/>
                  </a:lnTo>
                  <a:lnTo>
                    <a:pt x="1686100" y="0"/>
                  </a:lnTo>
                  <a:lnTo>
                    <a:pt x="1691059" y="0"/>
                  </a:lnTo>
                  <a:lnTo>
                    <a:pt x="1696019" y="0"/>
                  </a:lnTo>
                  <a:lnTo>
                    <a:pt x="1700978" y="0"/>
                  </a:lnTo>
                  <a:lnTo>
                    <a:pt x="1705937" y="0"/>
                  </a:lnTo>
                  <a:lnTo>
                    <a:pt x="1710896" y="0"/>
                  </a:lnTo>
                  <a:lnTo>
                    <a:pt x="1715855" y="0"/>
                  </a:lnTo>
                  <a:lnTo>
                    <a:pt x="1720814" y="0"/>
                  </a:lnTo>
                  <a:lnTo>
                    <a:pt x="1725773" y="0"/>
                  </a:lnTo>
                  <a:lnTo>
                    <a:pt x="1730732" y="0"/>
                  </a:lnTo>
                  <a:lnTo>
                    <a:pt x="1735691" y="0"/>
                  </a:lnTo>
                  <a:lnTo>
                    <a:pt x="1740651" y="0"/>
                  </a:lnTo>
                  <a:lnTo>
                    <a:pt x="1745610" y="0"/>
                  </a:lnTo>
                  <a:lnTo>
                    <a:pt x="1750569" y="0"/>
                  </a:lnTo>
                  <a:lnTo>
                    <a:pt x="1755528" y="0"/>
                  </a:lnTo>
                  <a:lnTo>
                    <a:pt x="1760487" y="0"/>
                  </a:lnTo>
                  <a:lnTo>
                    <a:pt x="1765446" y="0"/>
                  </a:lnTo>
                  <a:lnTo>
                    <a:pt x="1770405" y="0"/>
                  </a:lnTo>
                  <a:lnTo>
                    <a:pt x="1775364" y="0"/>
                  </a:lnTo>
                  <a:lnTo>
                    <a:pt x="1780324" y="0"/>
                  </a:lnTo>
                  <a:lnTo>
                    <a:pt x="1785283" y="0"/>
                  </a:lnTo>
                  <a:lnTo>
                    <a:pt x="1790242" y="0"/>
                  </a:lnTo>
                  <a:lnTo>
                    <a:pt x="1795201" y="0"/>
                  </a:lnTo>
                  <a:lnTo>
                    <a:pt x="1800160" y="0"/>
                  </a:lnTo>
                  <a:lnTo>
                    <a:pt x="1805119" y="0"/>
                  </a:lnTo>
                  <a:lnTo>
                    <a:pt x="1810078" y="0"/>
                  </a:lnTo>
                  <a:lnTo>
                    <a:pt x="1815037" y="0"/>
                  </a:lnTo>
                  <a:lnTo>
                    <a:pt x="1819997" y="317951"/>
                  </a:lnTo>
                  <a:lnTo>
                    <a:pt x="1824956" y="317951"/>
                  </a:lnTo>
                  <a:lnTo>
                    <a:pt x="1829915" y="317951"/>
                  </a:lnTo>
                  <a:lnTo>
                    <a:pt x="1834874" y="317951"/>
                  </a:lnTo>
                  <a:lnTo>
                    <a:pt x="1839833" y="317951"/>
                  </a:lnTo>
                  <a:lnTo>
                    <a:pt x="1844792" y="317951"/>
                  </a:lnTo>
                  <a:lnTo>
                    <a:pt x="1849751" y="317951"/>
                  </a:lnTo>
                  <a:lnTo>
                    <a:pt x="1854710" y="317951"/>
                  </a:lnTo>
                  <a:lnTo>
                    <a:pt x="1859669" y="317951"/>
                  </a:lnTo>
                  <a:lnTo>
                    <a:pt x="1864629" y="317951"/>
                  </a:lnTo>
                  <a:lnTo>
                    <a:pt x="1869588" y="317951"/>
                  </a:lnTo>
                  <a:lnTo>
                    <a:pt x="1874547" y="317951"/>
                  </a:lnTo>
                  <a:lnTo>
                    <a:pt x="1879506" y="317951"/>
                  </a:lnTo>
                  <a:lnTo>
                    <a:pt x="1884465" y="317951"/>
                  </a:lnTo>
                  <a:lnTo>
                    <a:pt x="1889424" y="317951"/>
                  </a:lnTo>
                  <a:lnTo>
                    <a:pt x="1894383" y="317951"/>
                  </a:lnTo>
                  <a:lnTo>
                    <a:pt x="1899342" y="317951"/>
                  </a:lnTo>
                  <a:lnTo>
                    <a:pt x="1904302" y="317951"/>
                  </a:lnTo>
                  <a:lnTo>
                    <a:pt x="1909261" y="317951"/>
                  </a:lnTo>
                  <a:lnTo>
                    <a:pt x="1914220" y="317951"/>
                  </a:lnTo>
                  <a:lnTo>
                    <a:pt x="1919179" y="317951"/>
                  </a:lnTo>
                  <a:lnTo>
                    <a:pt x="1924138" y="317951"/>
                  </a:lnTo>
                  <a:lnTo>
                    <a:pt x="1929097" y="317951"/>
                  </a:lnTo>
                  <a:lnTo>
                    <a:pt x="1934056" y="317951"/>
                  </a:lnTo>
                  <a:lnTo>
                    <a:pt x="1939015" y="317951"/>
                  </a:lnTo>
                  <a:lnTo>
                    <a:pt x="1943974" y="317951"/>
                  </a:lnTo>
                  <a:lnTo>
                    <a:pt x="1948934" y="317951"/>
                  </a:lnTo>
                  <a:lnTo>
                    <a:pt x="1953893" y="317951"/>
                  </a:lnTo>
                  <a:lnTo>
                    <a:pt x="1958852" y="317951"/>
                  </a:lnTo>
                  <a:lnTo>
                    <a:pt x="1963811" y="317951"/>
                  </a:lnTo>
                  <a:lnTo>
                    <a:pt x="1968770" y="317951"/>
                  </a:lnTo>
                  <a:lnTo>
                    <a:pt x="1973729" y="317951"/>
                  </a:lnTo>
                  <a:lnTo>
                    <a:pt x="1978688" y="317951"/>
                  </a:lnTo>
                  <a:lnTo>
                    <a:pt x="1983647" y="317951"/>
                  </a:lnTo>
                  <a:lnTo>
                    <a:pt x="1988607" y="317951"/>
                  </a:lnTo>
                  <a:lnTo>
                    <a:pt x="1993566" y="317951"/>
                  </a:lnTo>
                  <a:lnTo>
                    <a:pt x="1998525" y="317951"/>
                  </a:lnTo>
                  <a:lnTo>
                    <a:pt x="2003484" y="317951"/>
                  </a:lnTo>
                  <a:lnTo>
                    <a:pt x="2008443" y="317951"/>
                  </a:lnTo>
                  <a:lnTo>
                    <a:pt x="2013402" y="317951"/>
                  </a:lnTo>
                  <a:lnTo>
                    <a:pt x="2018361" y="317951"/>
                  </a:lnTo>
                  <a:lnTo>
                    <a:pt x="2023320" y="317951"/>
                  </a:lnTo>
                  <a:lnTo>
                    <a:pt x="2028280" y="317951"/>
                  </a:lnTo>
                  <a:lnTo>
                    <a:pt x="2033239" y="317951"/>
                  </a:lnTo>
                  <a:lnTo>
                    <a:pt x="2038198" y="317951"/>
                  </a:lnTo>
                  <a:lnTo>
                    <a:pt x="2043157" y="317951"/>
                  </a:lnTo>
                  <a:lnTo>
                    <a:pt x="2048116" y="317951"/>
                  </a:lnTo>
                  <a:lnTo>
                    <a:pt x="2053075" y="317951"/>
                  </a:lnTo>
                  <a:lnTo>
                    <a:pt x="2058034" y="317951"/>
                  </a:lnTo>
                  <a:lnTo>
                    <a:pt x="2062993" y="635903"/>
                  </a:lnTo>
                  <a:lnTo>
                    <a:pt x="2067952" y="635903"/>
                  </a:lnTo>
                  <a:lnTo>
                    <a:pt x="2072912" y="635903"/>
                  </a:lnTo>
                  <a:lnTo>
                    <a:pt x="2077871" y="635903"/>
                  </a:lnTo>
                  <a:lnTo>
                    <a:pt x="2082830" y="635903"/>
                  </a:lnTo>
                  <a:lnTo>
                    <a:pt x="2087789" y="635903"/>
                  </a:lnTo>
                  <a:lnTo>
                    <a:pt x="2092748" y="635903"/>
                  </a:lnTo>
                  <a:lnTo>
                    <a:pt x="2097707" y="635903"/>
                  </a:lnTo>
                  <a:lnTo>
                    <a:pt x="2102666" y="635903"/>
                  </a:lnTo>
                  <a:lnTo>
                    <a:pt x="2107625" y="635903"/>
                  </a:lnTo>
                  <a:lnTo>
                    <a:pt x="2112585" y="635903"/>
                  </a:lnTo>
                  <a:lnTo>
                    <a:pt x="2117544" y="635903"/>
                  </a:lnTo>
                  <a:lnTo>
                    <a:pt x="2122503" y="635903"/>
                  </a:lnTo>
                  <a:lnTo>
                    <a:pt x="2127462" y="635903"/>
                  </a:lnTo>
                  <a:lnTo>
                    <a:pt x="2132421" y="635903"/>
                  </a:lnTo>
                  <a:lnTo>
                    <a:pt x="2137380" y="635903"/>
                  </a:lnTo>
                  <a:lnTo>
                    <a:pt x="2142339" y="635903"/>
                  </a:lnTo>
                  <a:lnTo>
                    <a:pt x="2147298" y="635903"/>
                  </a:lnTo>
                  <a:lnTo>
                    <a:pt x="2152258" y="635903"/>
                  </a:lnTo>
                  <a:lnTo>
                    <a:pt x="2157217" y="635903"/>
                  </a:lnTo>
                  <a:lnTo>
                    <a:pt x="2162176" y="635903"/>
                  </a:lnTo>
                  <a:lnTo>
                    <a:pt x="2167135" y="635903"/>
                  </a:lnTo>
                  <a:lnTo>
                    <a:pt x="2172094" y="635903"/>
                  </a:lnTo>
                  <a:lnTo>
                    <a:pt x="2177053" y="635903"/>
                  </a:lnTo>
                  <a:lnTo>
                    <a:pt x="2182012" y="635903"/>
                  </a:lnTo>
                  <a:lnTo>
                    <a:pt x="2186971" y="635903"/>
                  </a:lnTo>
                  <a:lnTo>
                    <a:pt x="2191930" y="635903"/>
                  </a:lnTo>
                  <a:lnTo>
                    <a:pt x="2196890" y="635903"/>
                  </a:lnTo>
                  <a:lnTo>
                    <a:pt x="2201849" y="635903"/>
                  </a:lnTo>
                  <a:lnTo>
                    <a:pt x="2206808" y="635903"/>
                  </a:lnTo>
                  <a:lnTo>
                    <a:pt x="2211767" y="635903"/>
                  </a:lnTo>
                  <a:lnTo>
                    <a:pt x="2216726" y="635903"/>
                  </a:lnTo>
                  <a:lnTo>
                    <a:pt x="2221685" y="635903"/>
                  </a:lnTo>
                  <a:lnTo>
                    <a:pt x="2226644" y="635903"/>
                  </a:lnTo>
                  <a:lnTo>
                    <a:pt x="2231603" y="635903"/>
                  </a:lnTo>
                  <a:lnTo>
                    <a:pt x="2236563" y="635903"/>
                  </a:lnTo>
                  <a:lnTo>
                    <a:pt x="2241522" y="635903"/>
                  </a:lnTo>
                  <a:lnTo>
                    <a:pt x="2246481" y="635903"/>
                  </a:lnTo>
                  <a:lnTo>
                    <a:pt x="2251440" y="635903"/>
                  </a:lnTo>
                  <a:lnTo>
                    <a:pt x="2256399" y="635903"/>
                  </a:lnTo>
                  <a:lnTo>
                    <a:pt x="2261358" y="635903"/>
                  </a:lnTo>
                  <a:lnTo>
                    <a:pt x="2266317" y="635903"/>
                  </a:lnTo>
                  <a:lnTo>
                    <a:pt x="2271276" y="953855"/>
                  </a:lnTo>
                  <a:lnTo>
                    <a:pt x="2276236" y="953855"/>
                  </a:lnTo>
                  <a:lnTo>
                    <a:pt x="2281195" y="953855"/>
                  </a:lnTo>
                  <a:lnTo>
                    <a:pt x="2286154" y="953855"/>
                  </a:lnTo>
                  <a:lnTo>
                    <a:pt x="2291113" y="953855"/>
                  </a:lnTo>
                  <a:lnTo>
                    <a:pt x="2296072" y="953855"/>
                  </a:lnTo>
                  <a:lnTo>
                    <a:pt x="2301031" y="953855"/>
                  </a:lnTo>
                  <a:lnTo>
                    <a:pt x="2305990" y="953855"/>
                  </a:lnTo>
                  <a:lnTo>
                    <a:pt x="2310949" y="953855"/>
                  </a:lnTo>
                  <a:lnTo>
                    <a:pt x="2315908" y="953855"/>
                  </a:lnTo>
                  <a:lnTo>
                    <a:pt x="2320868" y="953855"/>
                  </a:lnTo>
                  <a:lnTo>
                    <a:pt x="2325827" y="953855"/>
                  </a:lnTo>
                  <a:lnTo>
                    <a:pt x="2330786" y="953855"/>
                  </a:lnTo>
                  <a:lnTo>
                    <a:pt x="2335745" y="953855"/>
                  </a:lnTo>
                  <a:lnTo>
                    <a:pt x="2340704" y="953855"/>
                  </a:lnTo>
                  <a:lnTo>
                    <a:pt x="2345663" y="953855"/>
                  </a:lnTo>
                  <a:lnTo>
                    <a:pt x="2350622" y="953855"/>
                  </a:lnTo>
                  <a:lnTo>
                    <a:pt x="2355581" y="953855"/>
                  </a:lnTo>
                  <a:lnTo>
                    <a:pt x="2360541" y="953855"/>
                  </a:lnTo>
                  <a:lnTo>
                    <a:pt x="2365500" y="953855"/>
                  </a:lnTo>
                  <a:lnTo>
                    <a:pt x="2370459" y="953855"/>
                  </a:lnTo>
                  <a:lnTo>
                    <a:pt x="2375418" y="953855"/>
                  </a:lnTo>
                  <a:lnTo>
                    <a:pt x="2380377" y="953855"/>
                  </a:lnTo>
                  <a:lnTo>
                    <a:pt x="2385336" y="953855"/>
                  </a:lnTo>
                  <a:lnTo>
                    <a:pt x="2390295" y="953855"/>
                  </a:lnTo>
                  <a:lnTo>
                    <a:pt x="2395254" y="953855"/>
                  </a:lnTo>
                  <a:lnTo>
                    <a:pt x="2400214" y="953855"/>
                  </a:lnTo>
                  <a:lnTo>
                    <a:pt x="2405173" y="953855"/>
                  </a:lnTo>
                  <a:lnTo>
                    <a:pt x="2410132" y="953855"/>
                  </a:lnTo>
                  <a:lnTo>
                    <a:pt x="2415091" y="953855"/>
                  </a:lnTo>
                  <a:lnTo>
                    <a:pt x="2420050" y="953855"/>
                  </a:lnTo>
                  <a:lnTo>
                    <a:pt x="2425009" y="953855"/>
                  </a:lnTo>
                  <a:lnTo>
                    <a:pt x="2429968" y="953855"/>
                  </a:lnTo>
                  <a:lnTo>
                    <a:pt x="2434927" y="953855"/>
                  </a:lnTo>
                  <a:lnTo>
                    <a:pt x="2439886" y="953855"/>
                  </a:lnTo>
                  <a:lnTo>
                    <a:pt x="2444846" y="953855"/>
                  </a:lnTo>
                  <a:lnTo>
                    <a:pt x="2449805" y="953855"/>
                  </a:lnTo>
                  <a:lnTo>
                    <a:pt x="2454764" y="953855"/>
                  </a:lnTo>
                  <a:lnTo>
                    <a:pt x="2459723" y="953855"/>
                  </a:lnTo>
                  <a:lnTo>
                    <a:pt x="2464682" y="953855"/>
                  </a:lnTo>
                  <a:lnTo>
                    <a:pt x="2469641" y="953855"/>
                  </a:lnTo>
                  <a:lnTo>
                    <a:pt x="2474600" y="953855"/>
                  </a:lnTo>
                  <a:lnTo>
                    <a:pt x="2479559" y="1271807"/>
                  </a:lnTo>
                  <a:lnTo>
                    <a:pt x="2484519" y="1271807"/>
                  </a:lnTo>
                  <a:lnTo>
                    <a:pt x="2489478" y="1271807"/>
                  </a:lnTo>
                  <a:lnTo>
                    <a:pt x="2494437" y="1271807"/>
                  </a:lnTo>
                  <a:lnTo>
                    <a:pt x="2499396" y="1271807"/>
                  </a:lnTo>
                  <a:lnTo>
                    <a:pt x="2504355" y="1271807"/>
                  </a:lnTo>
                  <a:lnTo>
                    <a:pt x="2509314" y="1271807"/>
                  </a:lnTo>
                  <a:lnTo>
                    <a:pt x="2514273" y="1271807"/>
                  </a:lnTo>
                  <a:lnTo>
                    <a:pt x="2519232" y="1271807"/>
                  </a:lnTo>
                  <a:lnTo>
                    <a:pt x="2524192" y="1271807"/>
                  </a:lnTo>
                  <a:lnTo>
                    <a:pt x="2529151" y="1271807"/>
                  </a:lnTo>
                  <a:lnTo>
                    <a:pt x="2534110" y="1271807"/>
                  </a:lnTo>
                  <a:lnTo>
                    <a:pt x="2539069" y="1271807"/>
                  </a:lnTo>
                  <a:lnTo>
                    <a:pt x="2544028" y="1271807"/>
                  </a:lnTo>
                  <a:lnTo>
                    <a:pt x="2548987" y="1271807"/>
                  </a:lnTo>
                  <a:lnTo>
                    <a:pt x="2553946" y="1271807"/>
                  </a:lnTo>
                  <a:lnTo>
                    <a:pt x="2558905" y="1271807"/>
                  </a:lnTo>
                  <a:lnTo>
                    <a:pt x="2563864" y="1271807"/>
                  </a:lnTo>
                  <a:lnTo>
                    <a:pt x="2568824" y="1271807"/>
                  </a:lnTo>
                  <a:lnTo>
                    <a:pt x="2573783" y="1271807"/>
                  </a:lnTo>
                  <a:lnTo>
                    <a:pt x="2578742" y="1271807"/>
                  </a:lnTo>
                  <a:lnTo>
                    <a:pt x="2583701" y="1271807"/>
                  </a:lnTo>
                  <a:lnTo>
                    <a:pt x="2588660" y="1271807"/>
                  </a:lnTo>
                  <a:lnTo>
                    <a:pt x="2593619" y="1271807"/>
                  </a:lnTo>
                  <a:lnTo>
                    <a:pt x="2598578" y="1271807"/>
                  </a:lnTo>
                  <a:lnTo>
                    <a:pt x="2603537" y="1271807"/>
                  </a:lnTo>
                  <a:lnTo>
                    <a:pt x="2608497" y="1271807"/>
                  </a:lnTo>
                  <a:lnTo>
                    <a:pt x="2613456" y="1271807"/>
                  </a:lnTo>
                  <a:lnTo>
                    <a:pt x="2618415" y="1271807"/>
                  </a:lnTo>
                  <a:lnTo>
                    <a:pt x="2623374" y="1271807"/>
                  </a:lnTo>
                  <a:lnTo>
                    <a:pt x="2628333" y="1271807"/>
                  </a:lnTo>
                  <a:lnTo>
                    <a:pt x="2633292" y="1271807"/>
                  </a:lnTo>
                  <a:lnTo>
                    <a:pt x="2638251" y="1271807"/>
                  </a:lnTo>
                  <a:lnTo>
                    <a:pt x="2643210" y="1271807"/>
                  </a:lnTo>
                  <a:lnTo>
                    <a:pt x="2648170" y="1271807"/>
                  </a:lnTo>
                  <a:lnTo>
                    <a:pt x="2653129" y="1271807"/>
                  </a:lnTo>
                  <a:lnTo>
                    <a:pt x="2658088" y="1271807"/>
                  </a:lnTo>
                  <a:lnTo>
                    <a:pt x="2663047" y="1271807"/>
                  </a:lnTo>
                  <a:lnTo>
                    <a:pt x="2668006" y="1271807"/>
                  </a:lnTo>
                  <a:lnTo>
                    <a:pt x="2672965" y="1271807"/>
                  </a:lnTo>
                  <a:lnTo>
                    <a:pt x="2677924" y="1271807"/>
                  </a:lnTo>
                  <a:lnTo>
                    <a:pt x="2682883" y="1271807"/>
                  </a:lnTo>
                  <a:lnTo>
                    <a:pt x="2687842" y="1271807"/>
                  </a:lnTo>
                  <a:lnTo>
                    <a:pt x="2692802" y="1271807"/>
                  </a:lnTo>
                  <a:lnTo>
                    <a:pt x="2697761" y="1271807"/>
                  </a:lnTo>
                  <a:lnTo>
                    <a:pt x="2702720" y="1271807"/>
                  </a:lnTo>
                  <a:lnTo>
                    <a:pt x="2707679" y="1271807"/>
                  </a:lnTo>
                  <a:lnTo>
                    <a:pt x="2712638" y="1271807"/>
                  </a:lnTo>
                  <a:lnTo>
                    <a:pt x="2717597" y="1271807"/>
                  </a:lnTo>
                  <a:lnTo>
                    <a:pt x="2722556" y="1589759"/>
                  </a:lnTo>
                  <a:lnTo>
                    <a:pt x="2727515" y="1589759"/>
                  </a:lnTo>
                  <a:lnTo>
                    <a:pt x="2732475" y="1589759"/>
                  </a:lnTo>
                  <a:lnTo>
                    <a:pt x="2737434" y="1589759"/>
                  </a:lnTo>
                  <a:lnTo>
                    <a:pt x="2742393" y="1589759"/>
                  </a:lnTo>
                  <a:lnTo>
                    <a:pt x="2747352" y="1589759"/>
                  </a:lnTo>
                  <a:lnTo>
                    <a:pt x="2752311" y="1589759"/>
                  </a:lnTo>
                  <a:lnTo>
                    <a:pt x="2757270" y="1589759"/>
                  </a:lnTo>
                  <a:lnTo>
                    <a:pt x="2762229" y="1589759"/>
                  </a:lnTo>
                  <a:lnTo>
                    <a:pt x="2767188" y="1589759"/>
                  </a:lnTo>
                  <a:lnTo>
                    <a:pt x="2772148" y="1589759"/>
                  </a:lnTo>
                  <a:lnTo>
                    <a:pt x="2777107" y="1589759"/>
                  </a:lnTo>
                  <a:lnTo>
                    <a:pt x="2782066" y="1589759"/>
                  </a:lnTo>
                  <a:lnTo>
                    <a:pt x="2787025" y="1589759"/>
                  </a:lnTo>
                  <a:lnTo>
                    <a:pt x="2791984" y="1589759"/>
                  </a:lnTo>
                  <a:lnTo>
                    <a:pt x="2796943" y="1589759"/>
                  </a:lnTo>
                  <a:lnTo>
                    <a:pt x="2801902" y="1589759"/>
                  </a:lnTo>
                  <a:lnTo>
                    <a:pt x="2806861" y="1589759"/>
                  </a:lnTo>
                  <a:lnTo>
                    <a:pt x="2811820" y="1589759"/>
                  </a:lnTo>
                  <a:lnTo>
                    <a:pt x="2816780" y="1589759"/>
                  </a:lnTo>
                  <a:lnTo>
                    <a:pt x="2821739" y="1589759"/>
                  </a:lnTo>
                  <a:lnTo>
                    <a:pt x="2826698" y="1589759"/>
                  </a:lnTo>
                  <a:lnTo>
                    <a:pt x="2831657" y="1589759"/>
                  </a:lnTo>
                  <a:lnTo>
                    <a:pt x="2836616" y="1589759"/>
                  </a:lnTo>
                  <a:lnTo>
                    <a:pt x="2841575" y="1589759"/>
                  </a:lnTo>
                  <a:lnTo>
                    <a:pt x="2846534" y="1589759"/>
                  </a:lnTo>
                  <a:lnTo>
                    <a:pt x="2851493" y="1589759"/>
                  </a:lnTo>
                  <a:lnTo>
                    <a:pt x="2856453" y="1589759"/>
                  </a:lnTo>
                  <a:lnTo>
                    <a:pt x="2861412" y="1589759"/>
                  </a:lnTo>
                  <a:lnTo>
                    <a:pt x="2866371" y="1589759"/>
                  </a:lnTo>
                  <a:lnTo>
                    <a:pt x="2871330" y="1589759"/>
                  </a:lnTo>
                  <a:lnTo>
                    <a:pt x="2876289" y="1589759"/>
                  </a:lnTo>
                  <a:lnTo>
                    <a:pt x="2881248" y="1589759"/>
                  </a:lnTo>
                  <a:lnTo>
                    <a:pt x="2886207" y="1589759"/>
                  </a:lnTo>
                  <a:lnTo>
                    <a:pt x="2891166" y="1589759"/>
                  </a:lnTo>
                  <a:lnTo>
                    <a:pt x="2896126" y="1589759"/>
                  </a:lnTo>
                  <a:lnTo>
                    <a:pt x="2901085" y="1589759"/>
                  </a:lnTo>
                  <a:lnTo>
                    <a:pt x="2906044" y="1589759"/>
                  </a:lnTo>
                  <a:lnTo>
                    <a:pt x="2911003" y="1589759"/>
                  </a:lnTo>
                  <a:lnTo>
                    <a:pt x="2915962" y="1589759"/>
                  </a:lnTo>
                  <a:lnTo>
                    <a:pt x="2920921" y="1589759"/>
                  </a:lnTo>
                  <a:lnTo>
                    <a:pt x="2925880" y="1589759"/>
                  </a:lnTo>
                  <a:lnTo>
                    <a:pt x="2930839" y="1589759"/>
                  </a:lnTo>
                  <a:lnTo>
                    <a:pt x="2935798" y="1589759"/>
                  </a:lnTo>
                  <a:lnTo>
                    <a:pt x="2940758" y="1589759"/>
                  </a:lnTo>
                  <a:lnTo>
                    <a:pt x="2945717" y="1589759"/>
                  </a:lnTo>
                  <a:lnTo>
                    <a:pt x="2950676" y="1589759"/>
                  </a:lnTo>
                  <a:lnTo>
                    <a:pt x="2955635" y="1589759"/>
                  </a:lnTo>
                  <a:lnTo>
                    <a:pt x="2960594" y="1589759"/>
                  </a:lnTo>
                  <a:lnTo>
                    <a:pt x="2965553" y="1907711"/>
                  </a:lnTo>
                  <a:lnTo>
                    <a:pt x="2970512" y="1907711"/>
                  </a:lnTo>
                  <a:lnTo>
                    <a:pt x="2975471" y="1907711"/>
                  </a:lnTo>
                  <a:lnTo>
                    <a:pt x="2980431" y="1907711"/>
                  </a:lnTo>
                  <a:lnTo>
                    <a:pt x="2985390" y="1907711"/>
                  </a:lnTo>
                  <a:lnTo>
                    <a:pt x="2990349" y="1907711"/>
                  </a:lnTo>
                  <a:lnTo>
                    <a:pt x="2995308" y="1907711"/>
                  </a:lnTo>
                  <a:lnTo>
                    <a:pt x="3000267" y="1907711"/>
                  </a:lnTo>
                  <a:lnTo>
                    <a:pt x="3005226" y="1907711"/>
                  </a:lnTo>
                  <a:lnTo>
                    <a:pt x="3010185" y="1907711"/>
                  </a:lnTo>
                  <a:lnTo>
                    <a:pt x="3015144" y="1907711"/>
                  </a:lnTo>
                  <a:lnTo>
                    <a:pt x="3020104" y="1907711"/>
                  </a:lnTo>
                  <a:lnTo>
                    <a:pt x="3025063" y="1907711"/>
                  </a:lnTo>
                  <a:lnTo>
                    <a:pt x="3030022" y="1907711"/>
                  </a:lnTo>
                  <a:lnTo>
                    <a:pt x="3034981" y="1907711"/>
                  </a:lnTo>
                  <a:lnTo>
                    <a:pt x="3039940" y="1907711"/>
                  </a:lnTo>
                  <a:lnTo>
                    <a:pt x="3044899" y="1907711"/>
                  </a:lnTo>
                  <a:lnTo>
                    <a:pt x="3049858" y="1907711"/>
                  </a:lnTo>
                  <a:lnTo>
                    <a:pt x="3054817" y="1907711"/>
                  </a:lnTo>
                  <a:lnTo>
                    <a:pt x="3059776" y="1907711"/>
                  </a:lnTo>
                  <a:lnTo>
                    <a:pt x="3064736" y="1907711"/>
                  </a:lnTo>
                  <a:lnTo>
                    <a:pt x="3069695" y="1907711"/>
                  </a:lnTo>
                  <a:lnTo>
                    <a:pt x="3074654" y="1907711"/>
                  </a:lnTo>
                  <a:lnTo>
                    <a:pt x="3079613" y="1907711"/>
                  </a:lnTo>
                  <a:lnTo>
                    <a:pt x="3084572" y="1907711"/>
                  </a:lnTo>
                  <a:lnTo>
                    <a:pt x="3089531" y="1907711"/>
                  </a:lnTo>
                  <a:lnTo>
                    <a:pt x="3094490" y="1907711"/>
                  </a:lnTo>
                  <a:lnTo>
                    <a:pt x="3099449" y="1907711"/>
                  </a:lnTo>
                  <a:lnTo>
                    <a:pt x="3104409" y="1907711"/>
                  </a:lnTo>
                  <a:lnTo>
                    <a:pt x="3109368" y="1907711"/>
                  </a:lnTo>
                  <a:lnTo>
                    <a:pt x="3114327" y="1907711"/>
                  </a:lnTo>
                  <a:lnTo>
                    <a:pt x="3119286" y="1907711"/>
                  </a:lnTo>
                  <a:lnTo>
                    <a:pt x="3124245" y="1907711"/>
                  </a:lnTo>
                  <a:lnTo>
                    <a:pt x="3129204" y="1907711"/>
                  </a:lnTo>
                  <a:lnTo>
                    <a:pt x="3134163" y="1907711"/>
                  </a:lnTo>
                  <a:lnTo>
                    <a:pt x="3139122" y="1907711"/>
                  </a:lnTo>
                  <a:lnTo>
                    <a:pt x="3144082" y="1907711"/>
                  </a:lnTo>
                  <a:lnTo>
                    <a:pt x="3149041" y="1907711"/>
                  </a:lnTo>
                  <a:lnTo>
                    <a:pt x="3154000" y="1907711"/>
                  </a:lnTo>
                  <a:lnTo>
                    <a:pt x="3158959" y="1907711"/>
                  </a:lnTo>
                  <a:lnTo>
                    <a:pt x="3163918" y="1907711"/>
                  </a:lnTo>
                  <a:lnTo>
                    <a:pt x="3168877" y="1907711"/>
                  </a:lnTo>
                  <a:lnTo>
                    <a:pt x="3173836" y="1907711"/>
                  </a:lnTo>
                  <a:lnTo>
                    <a:pt x="3178795" y="1907711"/>
                  </a:lnTo>
                  <a:lnTo>
                    <a:pt x="3183754" y="1907711"/>
                  </a:lnTo>
                  <a:lnTo>
                    <a:pt x="3188714" y="1907711"/>
                  </a:lnTo>
                  <a:lnTo>
                    <a:pt x="3193673" y="1907711"/>
                  </a:lnTo>
                  <a:lnTo>
                    <a:pt x="3198632" y="1907711"/>
                  </a:lnTo>
                  <a:lnTo>
                    <a:pt x="3203591" y="1907711"/>
                  </a:lnTo>
                  <a:lnTo>
                    <a:pt x="3208550" y="2066687"/>
                  </a:lnTo>
                  <a:lnTo>
                    <a:pt x="3213509" y="2066687"/>
                  </a:lnTo>
                  <a:lnTo>
                    <a:pt x="3218468" y="2066687"/>
                  </a:lnTo>
                  <a:lnTo>
                    <a:pt x="3223427" y="2066687"/>
                  </a:lnTo>
                  <a:lnTo>
                    <a:pt x="3228387" y="2066687"/>
                  </a:lnTo>
                  <a:lnTo>
                    <a:pt x="3233346" y="2066687"/>
                  </a:lnTo>
                  <a:lnTo>
                    <a:pt x="3238305" y="2066687"/>
                  </a:lnTo>
                  <a:lnTo>
                    <a:pt x="3243264" y="2066687"/>
                  </a:lnTo>
                  <a:lnTo>
                    <a:pt x="3248223" y="2066687"/>
                  </a:lnTo>
                  <a:lnTo>
                    <a:pt x="3253182" y="2066687"/>
                  </a:lnTo>
                  <a:lnTo>
                    <a:pt x="3258141" y="2066687"/>
                  </a:lnTo>
                  <a:lnTo>
                    <a:pt x="3263100" y="2066687"/>
                  </a:lnTo>
                  <a:lnTo>
                    <a:pt x="3268060" y="2066687"/>
                  </a:lnTo>
                  <a:lnTo>
                    <a:pt x="3273019" y="2066687"/>
                  </a:lnTo>
                  <a:lnTo>
                    <a:pt x="3277978" y="2066687"/>
                  </a:lnTo>
                  <a:lnTo>
                    <a:pt x="3282937" y="2066687"/>
                  </a:lnTo>
                  <a:lnTo>
                    <a:pt x="3287896" y="2066687"/>
                  </a:lnTo>
                  <a:lnTo>
                    <a:pt x="3292855" y="2066687"/>
                  </a:lnTo>
                  <a:lnTo>
                    <a:pt x="3297814" y="2066687"/>
                  </a:lnTo>
                  <a:lnTo>
                    <a:pt x="3302773" y="2066687"/>
                  </a:lnTo>
                  <a:lnTo>
                    <a:pt x="3307732" y="2066687"/>
                  </a:lnTo>
                  <a:lnTo>
                    <a:pt x="3312692" y="2066687"/>
                  </a:lnTo>
                  <a:lnTo>
                    <a:pt x="3317651" y="2066687"/>
                  </a:lnTo>
                  <a:lnTo>
                    <a:pt x="3322610" y="2066687"/>
                  </a:lnTo>
                  <a:lnTo>
                    <a:pt x="3327569" y="2066687"/>
                  </a:lnTo>
                  <a:lnTo>
                    <a:pt x="3332528" y="2066687"/>
                  </a:lnTo>
                  <a:lnTo>
                    <a:pt x="3337487" y="2066687"/>
                  </a:lnTo>
                  <a:lnTo>
                    <a:pt x="3342446" y="2066687"/>
                  </a:lnTo>
                  <a:lnTo>
                    <a:pt x="3347405" y="2066687"/>
                  </a:lnTo>
                  <a:lnTo>
                    <a:pt x="3352365" y="2066687"/>
                  </a:lnTo>
                  <a:lnTo>
                    <a:pt x="3357324" y="2066687"/>
                  </a:lnTo>
                  <a:lnTo>
                    <a:pt x="3362283" y="2066687"/>
                  </a:lnTo>
                  <a:lnTo>
                    <a:pt x="3367242" y="2066687"/>
                  </a:lnTo>
                  <a:lnTo>
                    <a:pt x="3372201" y="2066687"/>
                  </a:lnTo>
                  <a:lnTo>
                    <a:pt x="3377160" y="2066687"/>
                  </a:lnTo>
                  <a:lnTo>
                    <a:pt x="3382119" y="2066687"/>
                  </a:lnTo>
                  <a:lnTo>
                    <a:pt x="3387078" y="2066687"/>
                  </a:lnTo>
                  <a:lnTo>
                    <a:pt x="3392038" y="2066687"/>
                  </a:lnTo>
                  <a:lnTo>
                    <a:pt x="3396997" y="2066687"/>
                  </a:lnTo>
                  <a:lnTo>
                    <a:pt x="3401956" y="2066687"/>
                  </a:lnTo>
                  <a:lnTo>
                    <a:pt x="3406915" y="2066687"/>
                  </a:lnTo>
                  <a:lnTo>
                    <a:pt x="3411874" y="2066687"/>
                  </a:lnTo>
                  <a:lnTo>
                    <a:pt x="3416833" y="2066687"/>
                  </a:lnTo>
                  <a:lnTo>
                    <a:pt x="3421792" y="2066687"/>
                  </a:lnTo>
                  <a:lnTo>
                    <a:pt x="3426751" y="2066687"/>
                  </a:lnTo>
                  <a:lnTo>
                    <a:pt x="3431710" y="2066687"/>
                  </a:lnTo>
                  <a:lnTo>
                    <a:pt x="3436670" y="2066687"/>
                  </a:lnTo>
                  <a:lnTo>
                    <a:pt x="3441629" y="2066687"/>
                  </a:lnTo>
                  <a:lnTo>
                    <a:pt x="3446588" y="2066687"/>
                  </a:lnTo>
                  <a:lnTo>
                    <a:pt x="3451547" y="2066687"/>
                  </a:lnTo>
                  <a:lnTo>
                    <a:pt x="3456506" y="2066687"/>
                  </a:lnTo>
                  <a:lnTo>
                    <a:pt x="3461465" y="2066687"/>
                  </a:lnTo>
                  <a:lnTo>
                    <a:pt x="3466424" y="2066687"/>
                  </a:lnTo>
                  <a:lnTo>
                    <a:pt x="3471383" y="2066687"/>
                  </a:lnTo>
                  <a:lnTo>
                    <a:pt x="3476343" y="2066687"/>
                  </a:lnTo>
                  <a:lnTo>
                    <a:pt x="3481302" y="2066687"/>
                  </a:lnTo>
                  <a:lnTo>
                    <a:pt x="3486261" y="2066687"/>
                  </a:lnTo>
                  <a:lnTo>
                    <a:pt x="3491220" y="2066687"/>
                  </a:lnTo>
                  <a:lnTo>
                    <a:pt x="3496179" y="2066687"/>
                  </a:lnTo>
                  <a:lnTo>
                    <a:pt x="3501138" y="2066687"/>
                  </a:lnTo>
                  <a:lnTo>
                    <a:pt x="3506097" y="2066687"/>
                  </a:lnTo>
                  <a:lnTo>
                    <a:pt x="3511056" y="2066687"/>
                  </a:lnTo>
                  <a:lnTo>
                    <a:pt x="3516016" y="2066687"/>
                  </a:lnTo>
                  <a:lnTo>
                    <a:pt x="3520975" y="2066687"/>
                  </a:lnTo>
                  <a:lnTo>
                    <a:pt x="3525934" y="2066687"/>
                  </a:lnTo>
                  <a:lnTo>
                    <a:pt x="3530893" y="2066687"/>
                  </a:lnTo>
                  <a:lnTo>
                    <a:pt x="3535852" y="2066687"/>
                  </a:lnTo>
                  <a:lnTo>
                    <a:pt x="3540811" y="2066687"/>
                  </a:lnTo>
                  <a:lnTo>
                    <a:pt x="3545770" y="2066687"/>
                  </a:lnTo>
                  <a:lnTo>
                    <a:pt x="3550729" y="2066687"/>
                  </a:lnTo>
                  <a:lnTo>
                    <a:pt x="3555688" y="2066687"/>
                  </a:lnTo>
                  <a:lnTo>
                    <a:pt x="3560648" y="2066687"/>
                  </a:lnTo>
                  <a:lnTo>
                    <a:pt x="3565607" y="2066687"/>
                  </a:lnTo>
                  <a:lnTo>
                    <a:pt x="3570566" y="2066687"/>
                  </a:lnTo>
                  <a:lnTo>
                    <a:pt x="3575525" y="2066687"/>
                  </a:lnTo>
                  <a:lnTo>
                    <a:pt x="3580484" y="2066687"/>
                  </a:lnTo>
                  <a:lnTo>
                    <a:pt x="3585443" y="2066687"/>
                  </a:lnTo>
                  <a:lnTo>
                    <a:pt x="3590402" y="2066687"/>
                  </a:lnTo>
                  <a:lnTo>
                    <a:pt x="3595361" y="2066687"/>
                  </a:lnTo>
                  <a:lnTo>
                    <a:pt x="3600321" y="2066687"/>
                  </a:lnTo>
                  <a:lnTo>
                    <a:pt x="3605280" y="2066687"/>
                  </a:lnTo>
                  <a:lnTo>
                    <a:pt x="3610239" y="2066687"/>
                  </a:lnTo>
                  <a:lnTo>
                    <a:pt x="3615198" y="2066687"/>
                  </a:lnTo>
                  <a:lnTo>
                    <a:pt x="3620157" y="2066687"/>
                  </a:lnTo>
                  <a:lnTo>
                    <a:pt x="3625116" y="2066687"/>
                  </a:lnTo>
                  <a:lnTo>
                    <a:pt x="3630075" y="2066687"/>
                  </a:lnTo>
                  <a:lnTo>
                    <a:pt x="3635034" y="2066687"/>
                  </a:lnTo>
                  <a:lnTo>
                    <a:pt x="3639994" y="2066687"/>
                  </a:lnTo>
                  <a:lnTo>
                    <a:pt x="3644953" y="2066687"/>
                  </a:lnTo>
                  <a:lnTo>
                    <a:pt x="3649912" y="2066687"/>
                  </a:lnTo>
                  <a:lnTo>
                    <a:pt x="3654871" y="2066687"/>
                  </a:lnTo>
                  <a:lnTo>
                    <a:pt x="3659830" y="2066687"/>
                  </a:lnTo>
                  <a:lnTo>
                    <a:pt x="3664789" y="2066687"/>
                  </a:lnTo>
                  <a:lnTo>
                    <a:pt x="3669748" y="2066687"/>
                  </a:lnTo>
                  <a:lnTo>
                    <a:pt x="3674707" y="2066687"/>
                  </a:lnTo>
                  <a:lnTo>
                    <a:pt x="3679666" y="2066687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1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1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2" name="pg1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1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4" name="pg1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6" name="pg2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08" name="pg2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0" name="pg2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2" name="pg2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4" name="pg2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6" name="pg2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18" name="pg2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0" name="pg2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2" name="pg2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4" name="pg2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6" name="pg2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28" name="pg2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0" name="pg2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2" name="pg2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4" name="pg2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6" name="pg2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38" name="pg2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0" name="pg2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2" name="pg2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4" name="pg2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6" name="pg2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48" name="pg2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0" name="pg2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2" name="pg2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4" name="pg2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6" name="pg2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58" name="pg2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0" name="pg2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2" name="pg2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4" name="pg2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6" name="pg2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68" name="pg2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0" name="pg2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2" name="pg2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4" name="pg2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6" name="pg2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78" name="pg2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0" name="pg2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2" name="pg2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4" name="pg2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6" name="pg2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88" name="pg2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0" name="pg2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2" name="pg2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4" name="pg2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6" name="pg2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298" name="pg2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0" name="pg2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2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2" name="pg2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2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4" name="pg2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6" name="pg3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08" name="pg3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0" name="pg3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2" name="pg3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4" name="pg3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6" name="pg3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18" name="pg3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0" name="pg3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2" name="pg3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4" name="pg3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6" name="pg3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28" name="pg3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0" name="pg3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2" name="pg3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4" name="pg3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6" name="pg3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tx3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38" name="pg3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0" name="pg3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2" name="pg3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4" name="pg3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tx3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6" name="pg3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48" name="pg3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0" name="pg3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2" name="pg3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4" name="pg3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tx3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6" name="pg3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58" name="pg3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0" name="pg3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2" name="pg3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4" name="pg3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6" name="pg3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68" name="pg3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tx3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0" name="pg3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2" name="pg3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tx3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4" name="pg3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tx3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6" name="pg3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78" name="pg3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0" name="pg3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tx3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2" name="pg3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4" name="pg3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tx3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6" name="pg3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88" name="pg3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0" name="pg3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2" name="pg3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4" name="pg3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6" name="pg3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398" name="pg3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0" name="pg3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tx3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2" name="pg3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3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4" name="pg3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tx4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6" name="pg4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tx4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08" name="pg4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tx4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0" name="pg4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2" name="pg4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4" name="pg4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tx4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6" name="pg4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tx4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18" name="pg4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0" name="pg4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tx4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2" name="pg4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4" name="pg4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6" name="pg4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tx4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28" name="pg4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tx4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0" name="pg4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tx4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2" name="pg4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tx4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4" name="pg4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tx4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6" name="pg4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tx4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38" name="pg4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tx4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0" name="pg4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tx4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2" name="pg4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4" name="pg4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tx4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6" name="pg4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48" name="pg4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tx4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0" name="pg4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2" name="pg4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tx4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4" name="pg4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tx4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6" name="pg4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tx4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58" name="pg4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tx4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0" name="pg4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tx4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2" name="pg4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4" name="pg4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tx4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6" name="pg4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tx4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68" name="pg4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tx4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0" name="pg4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tx4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2" name="pg4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tx4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4" name="pg4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tx4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6" name="pg4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tx4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78" name="pg4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tx4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0" name="pg4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2" name="pg4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tx4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4" name="pg4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tx4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6" name="pg4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tx4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88" name="pg4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0" name="pg4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tx4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2" name="pg4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tx4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4" name="pg4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tx4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6" name="pg4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tx4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498" name="pg4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tx4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0" name="pg4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tx4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2" name="pg4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tx4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4" name="pg4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6" name="pg5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tx5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08" name="pg5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tx5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0" name="pg5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2" name="pg5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4" name="pg5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tx5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6" name="pg5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tx5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18" name="pg5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tx5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0" name="pg5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2" name="pg5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4" name="pg5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tx5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6" name="pg5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tx5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28" name="pg5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tx5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0" name="pg5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2" name="pg5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tx5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4" name="pg5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tx5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6" name="pg5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tx5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38" name="pg5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tx5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0" name="pg5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tx5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2" name="pg5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tx5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4" name="pg5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tx5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6" name="pg5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tx5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48" name="pg5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tx5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0" name="pg5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tx5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2" name="pg5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tx5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4" name="pg5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tx5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6" name="pg5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tx5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58" name="pg5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tx5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0" name="pg5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tx5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2" name="pg5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tx5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4" name="pg5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tx5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6" name="pg5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tx5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68" name="pg5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tx5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0" name="pg5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tx5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2" name="pg5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tx5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4" name="pg5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tx5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6" name="pg5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tx5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78" name="pg5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0" name="pg5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tx5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2" name="pg5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tx5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4" name="pg5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tx5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6" name="pg5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tx5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88" name="pg5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tx5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0" name="pg5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tx5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2" name="pg5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tx5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4" name="pg5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tx5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6" name="pg5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tx5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598" name="pg5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0" name="pg5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tx5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2" name="pg5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tx5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4" name="pg5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tx6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6" name="pg6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tx6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08" name="pg6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tx6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0" name="pg6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tx6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2" name="pg6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tx6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4" name="pg6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tx6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6" name="pg6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tx6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18" name="pg6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tx6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0" name="pg6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tx6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2" name="pg6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4" name="pg6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6" name="pg6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tx6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28" name="pg6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tx6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0" name="pg6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tx6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2" name="pg6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tx6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4" name="pg6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6" name="pg6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38" name="pg6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tx6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0" name="pg6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tx6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2" name="pg6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tx6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4" name="pg6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tx6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6" name="pg6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48" name="pg6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0" name="pg6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tx6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2" name="pg6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tx6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4" name="pg6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tx6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6" name="pg6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58" name="pg6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tx6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0" name="pg6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tx6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2" name="pg6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tx6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4" name="pg6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tx6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6" name="pg6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tx6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68" name="pg6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tx6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0" name="pg6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2" name="pg6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tx6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4" name="pg6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tx6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6" name="pg6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78" name="pg6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tx6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0" name="pg6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tx6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2" name="pg6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tx6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4" name="pg6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tx6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6" name="pg6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tx6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88" name="pg6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tx6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0" name="pg6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tx6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2" name="pg6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tx6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4" name="pg6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tx6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6" name="pg6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tx6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698" name="pg6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tx6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0" name="pg6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tx6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2" name="pg6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tx6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4" name="pg6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tx7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6" name="pg7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tx7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08" name="pg7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tx7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0" name="pg7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2" name="pg7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tx7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4" name="pg7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6" name="pg7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tx7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18" name="pg7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0" name="pg7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tx7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2" name="pg7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4" name="pg7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tx7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6" name="pg7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tx7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28" name="pg7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tx7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0" name="pg7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tx7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2" name="pg7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tx7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4" name="pg7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6" name="pg7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tx7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38" name="pg7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0" name="pg7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tx7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2" name="pg7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tx7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4" name="pg7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tx7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6" name="pg7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tx7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48" name="pg7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0" name="pg7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2" name="pg7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tx7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4" name="pg7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6" name="pg7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58" name="pg7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0" name="pg7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2" name="pg7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4" name="pg7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6" name="pg7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68" name="pg7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0" name="pg7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2" name="pg7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4" name="pg7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6" name="pg7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tx7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78" name="pg7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0" name="pg7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tx7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2" name="pg7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tx7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4" name="pg7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6" name="pg7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88" name="pg7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0" name="pg7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tx7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2" name="pg7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tx7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4" name="pg7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6" name="pg7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798" name="pg7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0" name="pg7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7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2" name="pg7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7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4" name="pg7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6" name="pg8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08" name="pg8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0" name="pg8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2" name="pg8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4" name="pg8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6" name="pg8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18" name="pg8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0" name="pg8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2" name="pg8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4" name="pg8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6" name="pg8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28" name="pg8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0" name="pg8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tx8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2" name="pg8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4" name="pg8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tx8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6" name="pg8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38" name="pg8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0" name="pg8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2" name="pg8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4" name="pg8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tx8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6" name="pg8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tx8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48" name="pg8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0" name="pg8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tx8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2" name="pg8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tx8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4" name="pg8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6" name="pg8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tx8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58" name="pg8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tx8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0" name="pg8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tx8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2" name="pg8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tx8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4" name="pg8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tx8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6" name="pg8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68" name="pg8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0" name="pg8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tx8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2" name="pg8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4" name="pg8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tx8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6" name="pg8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78" name="pg8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0" name="pg8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tx8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2" name="pg8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tx8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4" name="pg8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6" name="pg8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tx8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88" name="pg8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0" name="pg8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2" name="pg8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4" name="pg8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tx8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6" name="pg8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tx8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898" name="pg8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tx8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0" name="pg8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8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2" name="pg8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8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4" name="pg8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tx9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6" name="pg9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08" name="pg9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0" name="pg9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2" name="pg9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tx9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4" name="pg9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6" name="pg9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18" name="pg9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0" name="pg9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tx9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2" name="pg9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tx9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4" name="pg9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6" name="pg9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tx9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28" name="pg9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0" name="pg9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tx9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2" name="pg9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4" name="pg9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tx9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6" name="pg9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38" name="pg9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tx9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0" name="pg9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2" name="pg9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tx9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4" name="pg9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6" name="pg9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48" name="pg9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0" name="pg9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tx9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2" name="pg9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tx9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4" name="pg9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tx9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6" name="pg9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tx9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58" name="pg9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0" name="pg9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2" name="pg9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4" name="pg9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6" name="pg9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tx9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68" name="pg9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0" name="pg9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2" name="pg9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4" name="pg9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6" name="pg9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78" name="pg9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0" name="pg9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2" name="pg9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tx9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4" name="pg9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tx9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6" name="pg9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tx9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88" name="pg9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0" name="pg9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2" name="pg9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4" name="pg9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6" name="pg9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tx9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998" name="pg9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tx9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0" name="pg9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tx9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2" name="pg9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tx9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4" name="pg9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6" name="pg10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tx10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08" name="pg10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tx10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0" name="pg10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tx10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2" name="pg10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tx10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4" name="pg10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tx10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6" name="pg10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tx10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18" name="pg10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tx10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0" name="pg10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tx10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2" name="pg10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tx10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4" name="pg10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tx10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6" name="pg10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tx10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28" name="pg10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tx10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0" name="pg10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tx10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2" name="pg10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tx10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4" name="pg10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tx10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6" name="pg10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tx10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38" name="pg10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tx10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0" name="pg10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tx10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2" name="pg10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tx10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4" name="pg10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tx10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6" name="pg10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tx10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48" name="pg10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tx10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0" name="pg10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tx10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2" name="pg10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tx10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4" name="pg10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tx10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6" name="pg10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tx10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58" name="pg10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tx10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0" name="pg10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tx10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2" name="pg10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tx10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4" name="pg10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tx10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6" name="pg10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tx10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68" name="pg10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tx10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0" name="pg10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tx10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2" name="pg10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tx10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4" name="pg10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tx10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6" name="pg10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tx10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78" name="pg10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tx10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0" name="pg10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tx10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2" name="pg10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tx10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4" name="pg10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tx10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6" name="pg10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tx10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88" name="pg10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tx10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0" name="pg10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2" name="pg10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tx10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4" name="pg10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tx10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6" name="pg10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tx10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098" name="pg10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tx10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0" name="pg10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tx10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2" name="pg10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tx10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4" name="pg10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tx11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6" name="pg11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tx11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08" name="pg11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tx11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0" name="pg11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tx11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2" name="pg11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tx11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4" name="pg11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tx11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6" name="pg11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tx11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18" name="pg11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tx11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0" name="pg11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tx11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2" name="pg11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tx11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4" name="pg11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tx11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6" name="pg11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tx11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28" name="pg11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tx11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0" name="pg11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2" name="pg11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tx11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4" name="pg11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tx11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6" name="pg11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tx11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38" name="pg11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tx11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0" name="pg11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tx11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2" name="pg11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tx11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4" name="pg11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tx11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6" name="pg11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tx11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48" name="pg11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tx11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0" name="pg11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tx11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2" name="pg11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tx11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4" name="pg11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tx11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6" name="pg11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tx11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58" name="pg11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tx11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0" name="pg11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tx11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2" name="pg11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tx11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4" name="pg11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tx11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6" name="pg11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tx11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68" name="pg11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tx11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0" name="pg11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tx11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2" name="pg11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tx11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4" name="pg11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tx11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6" name="pg11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tx11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78" name="pg11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tx11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0" name="pg11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tx11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2" name="pg11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tx11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4" name="pg11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tx11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6" name="pg11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tx11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88" name="pg11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tx11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0" name="pg11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tx11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2" name="pg11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tx11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4" name="pg11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tx11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6" name="pg11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tx11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198" name="pg11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tx11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0" name="pg11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tx11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2" name="pg11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tx11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4" name="pg11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tx12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6" name="pg12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tx12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08" name="pg12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tx12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0" name="pg12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tx12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2" name="pg12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tx12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4" name="pg12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tx12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6" name="pg12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18" name="pg12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tx12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0" name="pg12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tx12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2" name="pg12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tx12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4" name="pg12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tx12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6" name="pg12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tx12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28" name="pg12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tx12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0" name="pg12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2" name="pg12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tx12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4" name="pg12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tx12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6" name="pg12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tx12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38" name="pg12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tx12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0" name="pg12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tx12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2" name="pg12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tx12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4" name="pg12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tx12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6" name="pg12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tx12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48" name="pg12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tx12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0" name="pg12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tx12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2" name="pg12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tx12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4" name="pg12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tx12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6" name="pg12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tx12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58" name="pg12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0" name="pg12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tx12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2" name="pg12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tx12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4" name="pg12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tx12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6" name="pg12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tx12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68" name="pg12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tx12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0" name="pg12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tx12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2" name="pg12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tx12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4" name="pg12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tx12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6" name="pg12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tx12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78" name="pg12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tx12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0" name="pg12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tx12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2" name="pg12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tx12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4" name="pg12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tx12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6" name="pg12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tx12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88" name="pg12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tx12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0" name="pg12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2" name="pg12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tx12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4" name="pg12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tx12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6" name="pg12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12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298" name="pg12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tx12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0" name="pg12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tx12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2" name="pg12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tx12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4" name="pg12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tx13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6" name="pg13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tx13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08" name="pg13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tx13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0" name="pg13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tx13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2" name="pg13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tx13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4" name="pg13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tx13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6" name="pg13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tx13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18" name="pg13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tx13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0" name="pg13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tx13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2" name="pg13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4" name="pg13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tx13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6" name="pg13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tx13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28" name="pg13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tx13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0" name="pg13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tx13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2" name="pg13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tx13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4" name="pg13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6" name="pg13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38" name="pg13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0" name="pg13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2" name="pg13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4" name="pg13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6" name="pg13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48" name="pg13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tx13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0" name="pg13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tx13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2" name="pg13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tx13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4" name="pg13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6" name="pg13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58" name="pg13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tx13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0" name="pg13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tx13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2" name="pg13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tx13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4" name="pg13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tx13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6" name="pg13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tx13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68" name="pg13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0" name="pg13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2" name="pg13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tx13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4" name="pg13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tx13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6" name="pg13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tx13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78" name="pg13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tx13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0" name="pg13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tx13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2" name="pg13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tx13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4" name="pg13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6" name="pg13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tx13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88" name="pg13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tx13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0" name="pg13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tx13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2" name="pg13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tx13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4" name="pg13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tx13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6" name="pg13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tx13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398" name="pg13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tx13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0" name="pg13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tx13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2" name="pg13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tx13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4" name="pg13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tx14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6" name="pg14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tx14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08" name="pg14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tx14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0" name="pg14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tx14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2" name="pg14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tx14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4" name="pg14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tx14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6" name="pg14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tx14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18" name="pg14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tx14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0" name="pg14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tx14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2" name="pg14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tx14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4" name="pg14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6" name="pg14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28" name="pg14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tx14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0" name="pg14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tx14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2" name="pg14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tx14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4" name="pg14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tx14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6" name="pg14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tx14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38" name="pg14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tx14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0" name="pg14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tx14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2" name="pg14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tx14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4" name="pg14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tx14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6" name="pg14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tx14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48" name="pg14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tx14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0" name="pg14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tx14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2" name="pg14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tx14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4" name="pg14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tx14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6" name="pg14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tx14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58" name="pg14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tx14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0" name="pg14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tx14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2" name="pg14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tx14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4" name="pg14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tx14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6" name="pg14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tx14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68" name="pg14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tx14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0" name="pg14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tx14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2" name="pg14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4" name="pg14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6" name="pg14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78" name="pg14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tx14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0" name="pg14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tx14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2" name="pg14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tx14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4" name="pg14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tx14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6" name="pg14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tx14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88" name="pg14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0" name="pg14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tx14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2" name="pg14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tx14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4" name="pg14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tx14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6" name="pg14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tx14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498" name="pg14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tx14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0" name="pg14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tx14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2" name="pg14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tx14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4" name="pg14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tx15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6" name="pg15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tx15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08" name="pg15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tx15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0" name="pg15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tx15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2" name="pg15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tx15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4" name="pg15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tx15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6" name="pg15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tx15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18" name="pg15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tx15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0" name="pg15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tx15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2" name="pg15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tx15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4" name="pg15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tx15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6" name="pg15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tx15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28" name="pg15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tx15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0" name="pg15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tx15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2" name="pg15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tx15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4" name="pg15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tx15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6" name="pg15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tx15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38" name="pg15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tx15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0" name="pg15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tx15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2" name="pg15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tx15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4" name="pg15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tx15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6" name="pg15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tx15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48" name="pg15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tx15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0" name="pg15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tx15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2" name="pg15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tx15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4" name="pg15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tx15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6" name="pg15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tx15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58" name="pg15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0" name="pg15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tx15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2" name="pg15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tx15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4" name="pg15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tx15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6" name="pg15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tx15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68" name="pg15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tx15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0" name="pg15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tx15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2" name="pg15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tx15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4" name="pg15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tx15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6" name="pg15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tx15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78" name="pg15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tx15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0" name="pg15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tx15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2" name="pg15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4" name="pg15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tx15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6" name="pg158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tx158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88" name="pg158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tx158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0" name="pg158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tx158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2" name="pg158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tx158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4" name="pg158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tx159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6" name="pg159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tx159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598" name="pg159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tx159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0" name="pg159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tx159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2" name="pg159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tx159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4" name="pg159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tx160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6" name="pg160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tx160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08" name="pg160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tx160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0" name="pg160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0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2" name="pg160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tx160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4" name="pg160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tx161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6" name="pg161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tx161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18" name="pg161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tx161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0" name="pg161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tx161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2" name="pg161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tx161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4" name="pg161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tx162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6" name="pg162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tx162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28" name="pg162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tx162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0" name="pg162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tx162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2" name="pg162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tx162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4" name="pg162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tx163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6" name="pg163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tx163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38" name="pg163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tx163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0" name="pg163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tx163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2" name="pg163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tx163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4" name="pg163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tx164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6" name="pg164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tx164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48" name="pg164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tx164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0" name="pg164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tx164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2" name="pg164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tx164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4" name="pg164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tx165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6" name="pg165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tx165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58" name="pg165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tx165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0" name="pg165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tx165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2" name="pg165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tx165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4" name="pg165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tx166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6" name="pg166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tx166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68" name="pg166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tx166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0" name="pg166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tx166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2" name="pg166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tx166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4" name="pg166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tx167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6" name="pg1671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tx1672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78" name="pg1673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tx1674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0" name="pg1675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tx1676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2" name="pg1677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tx1678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4" name="pg1679"/>
            <p:cNvSpPr/>
            <p:nvPr/>
          </p:nvSpPr>
          <p:spPr>
            <a:xfrm>
              <a:off x="5357365" y="6080163"/>
              <a:ext cx="481663" cy="184483"/>
            </a:xfrm>
            <a:custGeom>
              <a:avLst/>
              <a:pathLst>
                <a:path w="481663" h="184483">
                  <a:moveTo>
                    <a:pt x="25236" y="184483"/>
                  </a:moveTo>
                  <a:lnTo>
                    <a:pt x="456426" y="184483"/>
                  </a:lnTo>
                  <a:lnTo>
                    <a:pt x="455410" y="184462"/>
                  </a:lnTo>
                  <a:lnTo>
                    <a:pt x="459468" y="184299"/>
                  </a:lnTo>
                  <a:lnTo>
                    <a:pt x="463447" y="183486"/>
                  </a:lnTo>
                  <a:lnTo>
                    <a:pt x="467245" y="182046"/>
                  </a:lnTo>
                  <a:lnTo>
                    <a:pt x="470762" y="180015"/>
                  </a:lnTo>
                  <a:lnTo>
                    <a:pt x="473908" y="177447"/>
                  </a:lnTo>
                  <a:lnTo>
                    <a:pt x="476601" y="174407"/>
                  </a:lnTo>
                  <a:lnTo>
                    <a:pt x="478772" y="170974"/>
                  </a:lnTo>
                  <a:lnTo>
                    <a:pt x="480364" y="167237"/>
                  </a:lnTo>
                  <a:lnTo>
                    <a:pt x="481336" y="163294"/>
                  </a:lnTo>
                  <a:lnTo>
                    <a:pt x="481663" y="159246"/>
                  </a:lnTo>
                  <a:lnTo>
                    <a:pt x="481663" y="25236"/>
                  </a:lnTo>
                  <a:lnTo>
                    <a:pt x="481336" y="21188"/>
                  </a:lnTo>
                  <a:lnTo>
                    <a:pt x="480364" y="17245"/>
                  </a:lnTo>
                  <a:lnTo>
                    <a:pt x="478772" y="13508"/>
                  </a:lnTo>
                  <a:lnTo>
                    <a:pt x="476601" y="10075"/>
                  </a:lnTo>
                  <a:lnTo>
                    <a:pt x="473908" y="7035"/>
                  </a:lnTo>
                  <a:lnTo>
                    <a:pt x="470762" y="4467"/>
                  </a:lnTo>
                  <a:lnTo>
                    <a:pt x="467245" y="2436"/>
                  </a:lnTo>
                  <a:lnTo>
                    <a:pt x="463447" y="996"/>
                  </a:lnTo>
                  <a:lnTo>
                    <a:pt x="459468" y="184"/>
                  </a:lnTo>
                  <a:lnTo>
                    <a:pt x="456426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tx1680"/>
            <p:cNvSpPr/>
            <p:nvPr/>
          </p:nvSpPr>
          <p:spPr>
            <a:xfrm>
              <a:off x="5399426" y="6100660"/>
              <a:ext cx="397540" cy="121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10,5%</a:t>
              </a:r>
            </a:p>
          </p:txBody>
        </p:sp>
        <p:sp>
          <p:nvSpPr>
            <p:cNvPr id="1686" name="pl1681"/>
            <p:cNvSpPr/>
            <p:nvPr/>
          </p:nvSpPr>
          <p:spPr>
            <a:xfrm>
              <a:off x="1726860" y="4002383"/>
              <a:ext cx="0" cy="2273356"/>
            </a:xfrm>
            <a:custGeom>
              <a:avLst/>
              <a:pathLst>
                <a:path w="0" h="2273356">
                  <a:moveTo>
                    <a:pt x="0" y="22733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tx1682"/>
            <p:cNvSpPr/>
            <p:nvPr/>
          </p:nvSpPr>
          <p:spPr>
            <a:xfrm>
              <a:off x="1539919" y="581412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688" name="tx1683"/>
            <p:cNvSpPr/>
            <p:nvPr/>
          </p:nvSpPr>
          <p:spPr>
            <a:xfrm>
              <a:off x="1539919" y="517822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689" name="tx1684"/>
            <p:cNvSpPr/>
            <p:nvPr/>
          </p:nvSpPr>
          <p:spPr>
            <a:xfrm>
              <a:off x="1539919" y="454089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690" name="pl1685"/>
            <p:cNvSpPr/>
            <p:nvPr/>
          </p:nvSpPr>
          <p:spPr>
            <a:xfrm>
              <a:off x="1692065" y="5854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6"/>
            <p:cNvSpPr/>
            <p:nvPr/>
          </p:nvSpPr>
          <p:spPr>
            <a:xfrm>
              <a:off x="1692065" y="521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87"/>
            <p:cNvSpPr/>
            <p:nvPr/>
          </p:nvSpPr>
          <p:spPr>
            <a:xfrm>
              <a:off x="1692065" y="4582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88"/>
            <p:cNvSpPr/>
            <p:nvPr/>
          </p:nvSpPr>
          <p:spPr>
            <a:xfrm>
              <a:off x="1726860" y="6275739"/>
              <a:ext cx="4216739" cy="0"/>
            </a:xfrm>
            <a:custGeom>
              <a:avLst/>
              <a:pathLst>
                <a:path w="4216739" h="0">
                  <a:moveTo>
                    <a:pt x="0" y="0"/>
                  </a:moveTo>
                  <a:lnTo>
                    <a:pt x="42167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89"/>
            <p:cNvSpPr/>
            <p:nvPr/>
          </p:nvSpPr>
          <p:spPr>
            <a:xfrm>
              <a:off x="1764797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0"/>
            <p:cNvSpPr/>
            <p:nvPr/>
          </p:nvSpPr>
          <p:spPr>
            <a:xfrm>
              <a:off x="2677275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1"/>
            <p:cNvSpPr/>
            <p:nvPr/>
          </p:nvSpPr>
          <p:spPr>
            <a:xfrm>
              <a:off x="3574876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2"/>
            <p:cNvSpPr/>
            <p:nvPr/>
          </p:nvSpPr>
          <p:spPr>
            <a:xfrm>
              <a:off x="4487354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3"/>
            <p:cNvSpPr/>
            <p:nvPr/>
          </p:nvSpPr>
          <p:spPr>
            <a:xfrm>
              <a:off x="5389914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tx1694"/>
            <p:cNvSpPr/>
            <p:nvPr/>
          </p:nvSpPr>
          <p:spPr>
            <a:xfrm>
              <a:off x="1559722" y="633667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1700" name="tx1695"/>
            <p:cNvSpPr/>
            <p:nvPr/>
          </p:nvSpPr>
          <p:spPr>
            <a:xfrm>
              <a:off x="2472200" y="633662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701" name="tx1696"/>
            <p:cNvSpPr/>
            <p:nvPr/>
          </p:nvSpPr>
          <p:spPr>
            <a:xfrm>
              <a:off x="3369801" y="633662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702" name="tx1697"/>
            <p:cNvSpPr/>
            <p:nvPr/>
          </p:nvSpPr>
          <p:spPr>
            <a:xfrm>
              <a:off x="4282279" y="633667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703" name="tx1698"/>
            <p:cNvSpPr/>
            <p:nvPr/>
          </p:nvSpPr>
          <p:spPr>
            <a:xfrm>
              <a:off x="5184839" y="633667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1704" name="tx1699"/>
            <p:cNvSpPr/>
            <p:nvPr/>
          </p:nvSpPr>
          <p:spPr>
            <a:xfrm>
              <a:off x="3815823" y="6580378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05" name="tx1700"/>
            <p:cNvSpPr/>
            <p:nvPr/>
          </p:nvSpPr>
          <p:spPr>
            <a:xfrm rot="-5400000">
              <a:off x="1220883" y="5086367"/>
              <a:ext cx="39604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a.a.</a:t>
              </a:r>
            </a:p>
          </p:txBody>
        </p:sp>
        <p:sp>
          <p:nvSpPr>
            <p:cNvPr id="1706" name="tx1701"/>
            <p:cNvSpPr/>
            <p:nvPr/>
          </p:nvSpPr>
          <p:spPr>
            <a:xfrm>
              <a:off x="2307397" y="3739145"/>
              <a:ext cx="305566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definida pelo Copom (2022-2024)</a:t>
              </a:r>
            </a:p>
          </p:txBody>
        </p:sp>
        <p:sp>
          <p:nvSpPr>
            <p:cNvPr id="1707" name="rc1702"/>
            <p:cNvSpPr/>
            <p:nvPr/>
          </p:nvSpPr>
          <p:spPr>
            <a:xfrm>
              <a:off x="5943599" y="3776472"/>
              <a:ext cx="4571999" cy="2834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rc1703"/>
            <p:cNvSpPr/>
            <p:nvPr/>
          </p:nvSpPr>
          <p:spPr>
            <a:xfrm>
              <a:off x="6330635" y="4002383"/>
              <a:ext cx="4184964" cy="227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l1704"/>
            <p:cNvSpPr/>
            <p:nvPr/>
          </p:nvSpPr>
          <p:spPr>
            <a:xfrm>
              <a:off x="6520861" y="4105717"/>
              <a:ext cx="3651344" cy="1730851"/>
            </a:xfrm>
            <a:custGeom>
              <a:avLst/>
              <a:pathLst>
                <a:path w="3651344" h="1730851">
                  <a:moveTo>
                    <a:pt x="0" y="1317513"/>
                  </a:moveTo>
                  <a:lnTo>
                    <a:pt x="4940" y="1278763"/>
                  </a:lnTo>
                  <a:lnTo>
                    <a:pt x="9881" y="1240012"/>
                  </a:lnTo>
                  <a:lnTo>
                    <a:pt x="14822" y="1240012"/>
                  </a:lnTo>
                  <a:lnTo>
                    <a:pt x="19763" y="1317513"/>
                  </a:lnTo>
                  <a:lnTo>
                    <a:pt x="34586" y="1407931"/>
                  </a:lnTo>
                  <a:lnTo>
                    <a:pt x="39527" y="1395014"/>
                  </a:lnTo>
                  <a:lnTo>
                    <a:pt x="44468" y="1420847"/>
                  </a:lnTo>
                  <a:lnTo>
                    <a:pt x="49409" y="1343347"/>
                  </a:lnTo>
                  <a:lnTo>
                    <a:pt x="54350" y="1407931"/>
                  </a:lnTo>
                  <a:lnTo>
                    <a:pt x="69172" y="1459598"/>
                  </a:lnTo>
                  <a:lnTo>
                    <a:pt x="74113" y="1420847"/>
                  </a:lnTo>
                  <a:lnTo>
                    <a:pt x="79054" y="1369180"/>
                  </a:lnTo>
                  <a:lnTo>
                    <a:pt x="83995" y="1407931"/>
                  </a:lnTo>
                  <a:lnTo>
                    <a:pt x="88936" y="1433764"/>
                  </a:lnTo>
                  <a:lnTo>
                    <a:pt x="103759" y="1524182"/>
                  </a:lnTo>
                  <a:lnTo>
                    <a:pt x="108700" y="1588766"/>
                  </a:lnTo>
                  <a:lnTo>
                    <a:pt x="113641" y="1588766"/>
                  </a:lnTo>
                  <a:lnTo>
                    <a:pt x="118582" y="1588766"/>
                  </a:lnTo>
                  <a:lnTo>
                    <a:pt x="123523" y="1588766"/>
                  </a:lnTo>
                  <a:lnTo>
                    <a:pt x="138345" y="1653350"/>
                  </a:lnTo>
                  <a:lnTo>
                    <a:pt x="143286" y="1614599"/>
                  </a:lnTo>
                  <a:lnTo>
                    <a:pt x="148227" y="1433764"/>
                  </a:lnTo>
                  <a:lnTo>
                    <a:pt x="153168" y="1485431"/>
                  </a:lnTo>
                  <a:lnTo>
                    <a:pt x="158109" y="1446681"/>
                  </a:lnTo>
                  <a:lnTo>
                    <a:pt x="172932" y="1537099"/>
                  </a:lnTo>
                  <a:lnTo>
                    <a:pt x="177873" y="1472515"/>
                  </a:lnTo>
                  <a:lnTo>
                    <a:pt x="187755" y="1459598"/>
                  </a:lnTo>
                  <a:lnTo>
                    <a:pt x="192696" y="1472515"/>
                  </a:lnTo>
                  <a:lnTo>
                    <a:pt x="207518" y="1472515"/>
                  </a:lnTo>
                  <a:lnTo>
                    <a:pt x="212459" y="1472515"/>
                  </a:lnTo>
                  <a:lnTo>
                    <a:pt x="217400" y="1485431"/>
                  </a:lnTo>
                  <a:lnTo>
                    <a:pt x="222341" y="1433764"/>
                  </a:lnTo>
                  <a:lnTo>
                    <a:pt x="227282" y="1330430"/>
                  </a:lnTo>
                  <a:lnTo>
                    <a:pt x="242105" y="1395014"/>
                  </a:lnTo>
                  <a:lnTo>
                    <a:pt x="247046" y="1485431"/>
                  </a:lnTo>
                  <a:lnTo>
                    <a:pt x="251987" y="1562932"/>
                  </a:lnTo>
                  <a:lnTo>
                    <a:pt x="256928" y="1601683"/>
                  </a:lnTo>
                  <a:lnTo>
                    <a:pt x="261869" y="1601683"/>
                  </a:lnTo>
                  <a:lnTo>
                    <a:pt x="276691" y="1511265"/>
                  </a:lnTo>
                  <a:lnTo>
                    <a:pt x="281632" y="1524182"/>
                  </a:lnTo>
                  <a:lnTo>
                    <a:pt x="286573" y="1459598"/>
                  </a:lnTo>
                  <a:lnTo>
                    <a:pt x="291514" y="1356263"/>
                  </a:lnTo>
                  <a:lnTo>
                    <a:pt x="296455" y="1330430"/>
                  </a:lnTo>
                  <a:lnTo>
                    <a:pt x="311278" y="1575849"/>
                  </a:lnTo>
                  <a:lnTo>
                    <a:pt x="316219" y="1537099"/>
                  </a:lnTo>
                  <a:lnTo>
                    <a:pt x="321160" y="1524182"/>
                  </a:lnTo>
                  <a:lnTo>
                    <a:pt x="326101" y="1575849"/>
                  </a:lnTo>
                  <a:lnTo>
                    <a:pt x="331042" y="1562932"/>
                  </a:lnTo>
                  <a:lnTo>
                    <a:pt x="345864" y="1653350"/>
                  </a:lnTo>
                  <a:lnTo>
                    <a:pt x="350805" y="1601683"/>
                  </a:lnTo>
                  <a:lnTo>
                    <a:pt x="360687" y="1472515"/>
                  </a:lnTo>
                  <a:lnTo>
                    <a:pt x="365628" y="1524182"/>
                  </a:lnTo>
                  <a:lnTo>
                    <a:pt x="380451" y="1459598"/>
                  </a:lnTo>
                  <a:lnTo>
                    <a:pt x="385392" y="1459598"/>
                  </a:lnTo>
                  <a:lnTo>
                    <a:pt x="390333" y="1498348"/>
                  </a:lnTo>
                  <a:lnTo>
                    <a:pt x="395274" y="1550015"/>
                  </a:lnTo>
                  <a:lnTo>
                    <a:pt x="400214" y="1550015"/>
                  </a:lnTo>
                  <a:lnTo>
                    <a:pt x="415037" y="1433764"/>
                  </a:lnTo>
                  <a:lnTo>
                    <a:pt x="419978" y="1330430"/>
                  </a:lnTo>
                  <a:lnTo>
                    <a:pt x="424919" y="1240012"/>
                  </a:lnTo>
                  <a:lnTo>
                    <a:pt x="429860" y="1330430"/>
                  </a:lnTo>
                  <a:lnTo>
                    <a:pt x="434801" y="1304596"/>
                  </a:lnTo>
                  <a:lnTo>
                    <a:pt x="449624" y="1459598"/>
                  </a:lnTo>
                  <a:lnTo>
                    <a:pt x="454565" y="1601683"/>
                  </a:lnTo>
                  <a:lnTo>
                    <a:pt x="464447" y="1692100"/>
                  </a:lnTo>
                  <a:lnTo>
                    <a:pt x="469387" y="1730851"/>
                  </a:lnTo>
                  <a:lnTo>
                    <a:pt x="484210" y="1588766"/>
                  </a:lnTo>
                  <a:lnTo>
                    <a:pt x="489151" y="1433764"/>
                  </a:lnTo>
                  <a:lnTo>
                    <a:pt x="494092" y="1472515"/>
                  </a:lnTo>
                  <a:lnTo>
                    <a:pt x="499033" y="1188345"/>
                  </a:lnTo>
                  <a:lnTo>
                    <a:pt x="503974" y="1085011"/>
                  </a:lnTo>
                  <a:lnTo>
                    <a:pt x="518797" y="1097927"/>
                  </a:lnTo>
                  <a:lnTo>
                    <a:pt x="528679" y="1020427"/>
                  </a:lnTo>
                  <a:lnTo>
                    <a:pt x="533619" y="878342"/>
                  </a:lnTo>
                  <a:lnTo>
                    <a:pt x="538560" y="1007510"/>
                  </a:lnTo>
                  <a:lnTo>
                    <a:pt x="553383" y="1123761"/>
                  </a:lnTo>
                  <a:lnTo>
                    <a:pt x="558324" y="1085011"/>
                  </a:lnTo>
                  <a:lnTo>
                    <a:pt x="563265" y="942926"/>
                  </a:lnTo>
                  <a:lnTo>
                    <a:pt x="568206" y="1020427"/>
                  </a:lnTo>
                  <a:lnTo>
                    <a:pt x="573147" y="968759"/>
                  </a:lnTo>
                  <a:lnTo>
                    <a:pt x="587970" y="942926"/>
                  </a:lnTo>
                  <a:lnTo>
                    <a:pt x="592911" y="1059177"/>
                  </a:lnTo>
                  <a:lnTo>
                    <a:pt x="597852" y="1123761"/>
                  </a:lnTo>
                  <a:lnTo>
                    <a:pt x="602792" y="1123761"/>
                  </a:lnTo>
                  <a:lnTo>
                    <a:pt x="607733" y="1136678"/>
                  </a:lnTo>
                  <a:lnTo>
                    <a:pt x="622556" y="1033343"/>
                  </a:lnTo>
                  <a:lnTo>
                    <a:pt x="627497" y="1059177"/>
                  </a:lnTo>
                  <a:lnTo>
                    <a:pt x="632438" y="1085011"/>
                  </a:lnTo>
                  <a:lnTo>
                    <a:pt x="637379" y="1072094"/>
                  </a:lnTo>
                  <a:lnTo>
                    <a:pt x="642320" y="1033343"/>
                  </a:lnTo>
                  <a:lnTo>
                    <a:pt x="657143" y="955843"/>
                  </a:lnTo>
                  <a:lnTo>
                    <a:pt x="662084" y="930009"/>
                  </a:lnTo>
                  <a:lnTo>
                    <a:pt x="667024" y="826675"/>
                  </a:lnTo>
                  <a:lnTo>
                    <a:pt x="671965" y="852508"/>
                  </a:lnTo>
                  <a:lnTo>
                    <a:pt x="676906" y="917092"/>
                  </a:lnTo>
                  <a:lnTo>
                    <a:pt x="691729" y="904175"/>
                  </a:lnTo>
                  <a:lnTo>
                    <a:pt x="696670" y="955843"/>
                  </a:lnTo>
                  <a:lnTo>
                    <a:pt x="701611" y="1033343"/>
                  </a:lnTo>
                  <a:lnTo>
                    <a:pt x="706552" y="1059177"/>
                  </a:lnTo>
                  <a:lnTo>
                    <a:pt x="711493" y="1110844"/>
                  </a:lnTo>
                  <a:lnTo>
                    <a:pt x="726316" y="1046260"/>
                  </a:lnTo>
                  <a:lnTo>
                    <a:pt x="731257" y="904175"/>
                  </a:lnTo>
                  <a:lnTo>
                    <a:pt x="736197" y="930009"/>
                  </a:lnTo>
                  <a:lnTo>
                    <a:pt x="741138" y="981676"/>
                  </a:lnTo>
                  <a:lnTo>
                    <a:pt x="746079" y="968759"/>
                  </a:lnTo>
                  <a:lnTo>
                    <a:pt x="760902" y="800841"/>
                  </a:lnTo>
                  <a:lnTo>
                    <a:pt x="765843" y="839591"/>
                  </a:lnTo>
                  <a:lnTo>
                    <a:pt x="770784" y="710423"/>
                  </a:lnTo>
                  <a:lnTo>
                    <a:pt x="775725" y="826675"/>
                  </a:lnTo>
                  <a:lnTo>
                    <a:pt x="780666" y="930009"/>
                  </a:lnTo>
                  <a:lnTo>
                    <a:pt x="795489" y="813758"/>
                  </a:lnTo>
                  <a:lnTo>
                    <a:pt x="800429" y="904175"/>
                  </a:lnTo>
                  <a:lnTo>
                    <a:pt x="805370" y="942926"/>
                  </a:lnTo>
                  <a:lnTo>
                    <a:pt x="810311" y="994593"/>
                  </a:lnTo>
                  <a:lnTo>
                    <a:pt x="815252" y="1007510"/>
                  </a:lnTo>
                  <a:lnTo>
                    <a:pt x="830075" y="1020427"/>
                  </a:lnTo>
                  <a:lnTo>
                    <a:pt x="835016" y="1020427"/>
                  </a:lnTo>
                  <a:lnTo>
                    <a:pt x="839957" y="1046260"/>
                  </a:lnTo>
                  <a:lnTo>
                    <a:pt x="844898" y="891259"/>
                  </a:lnTo>
                  <a:lnTo>
                    <a:pt x="849839" y="891259"/>
                  </a:lnTo>
                  <a:lnTo>
                    <a:pt x="864662" y="878342"/>
                  </a:lnTo>
                  <a:lnTo>
                    <a:pt x="869602" y="904175"/>
                  </a:lnTo>
                  <a:lnTo>
                    <a:pt x="874543" y="981676"/>
                  </a:lnTo>
                  <a:lnTo>
                    <a:pt x="879484" y="1020427"/>
                  </a:lnTo>
                  <a:lnTo>
                    <a:pt x="884425" y="1059177"/>
                  </a:lnTo>
                  <a:lnTo>
                    <a:pt x="899248" y="1007510"/>
                  </a:lnTo>
                  <a:lnTo>
                    <a:pt x="904189" y="1007510"/>
                  </a:lnTo>
                  <a:lnTo>
                    <a:pt x="909130" y="1007510"/>
                  </a:lnTo>
                  <a:lnTo>
                    <a:pt x="914071" y="1110844"/>
                  </a:lnTo>
                  <a:lnTo>
                    <a:pt x="919012" y="1007510"/>
                  </a:lnTo>
                  <a:lnTo>
                    <a:pt x="933834" y="994593"/>
                  </a:lnTo>
                  <a:lnTo>
                    <a:pt x="938775" y="1020427"/>
                  </a:lnTo>
                  <a:lnTo>
                    <a:pt x="943716" y="955843"/>
                  </a:lnTo>
                  <a:lnTo>
                    <a:pt x="948657" y="891259"/>
                  </a:lnTo>
                  <a:lnTo>
                    <a:pt x="953598" y="917092"/>
                  </a:lnTo>
                  <a:lnTo>
                    <a:pt x="968421" y="981676"/>
                  </a:lnTo>
                  <a:lnTo>
                    <a:pt x="973362" y="1033343"/>
                  </a:lnTo>
                  <a:lnTo>
                    <a:pt x="978303" y="955843"/>
                  </a:lnTo>
                  <a:lnTo>
                    <a:pt x="983244" y="942926"/>
                  </a:lnTo>
                  <a:lnTo>
                    <a:pt x="988185" y="1007510"/>
                  </a:lnTo>
                  <a:lnTo>
                    <a:pt x="1012889" y="1059177"/>
                  </a:lnTo>
                  <a:lnTo>
                    <a:pt x="1017830" y="1136678"/>
                  </a:lnTo>
                  <a:lnTo>
                    <a:pt x="1022771" y="1110844"/>
                  </a:lnTo>
                  <a:lnTo>
                    <a:pt x="1037594" y="1046260"/>
                  </a:lnTo>
                  <a:lnTo>
                    <a:pt x="1042535" y="1033343"/>
                  </a:lnTo>
                  <a:lnTo>
                    <a:pt x="1047476" y="981676"/>
                  </a:lnTo>
                  <a:lnTo>
                    <a:pt x="1052417" y="1033343"/>
                  </a:lnTo>
                  <a:lnTo>
                    <a:pt x="1057358" y="1046260"/>
                  </a:lnTo>
                  <a:lnTo>
                    <a:pt x="1072180" y="994593"/>
                  </a:lnTo>
                  <a:lnTo>
                    <a:pt x="1077121" y="1072094"/>
                  </a:lnTo>
                  <a:lnTo>
                    <a:pt x="1082062" y="1162511"/>
                  </a:lnTo>
                  <a:lnTo>
                    <a:pt x="1087003" y="1149595"/>
                  </a:lnTo>
                  <a:lnTo>
                    <a:pt x="1091944" y="1007510"/>
                  </a:lnTo>
                  <a:lnTo>
                    <a:pt x="1106767" y="904175"/>
                  </a:lnTo>
                  <a:lnTo>
                    <a:pt x="1111708" y="917092"/>
                  </a:lnTo>
                  <a:lnTo>
                    <a:pt x="1116649" y="955843"/>
                  </a:lnTo>
                  <a:lnTo>
                    <a:pt x="1121590" y="904175"/>
                  </a:lnTo>
                  <a:lnTo>
                    <a:pt x="1126531" y="917092"/>
                  </a:lnTo>
                  <a:lnTo>
                    <a:pt x="1141353" y="904175"/>
                  </a:lnTo>
                  <a:lnTo>
                    <a:pt x="1146294" y="865425"/>
                  </a:lnTo>
                  <a:lnTo>
                    <a:pt x="1151235" y="826675"/>
                  </a:lnTo>
                  <a:lnTo>
                    <a:pt x="1156176" y="762091"/>
                  </a:lnTo>
                  <a:lnTo>
                    <a:pt x="1161117" y="813758"/>
                  </a:lnTo>
                  <a:lnTo>
                    <a:pt x="1175940" y="878342"/>
                  </a:lnTo>
                  <a:lnTo>
                    <a:pt x="1180881" y="917092"/>
                  </a:lnTo>
                  <a:lnTo>
                    <a:pt x="1185822" y="968759"/>
                  </a:lnTo>
                  <a:lnTo>
                    <a:pt x="1190763" y="955843"/>
                  </a:lnTo>
                  <a:lnTo>
                    <a:pt x="1195704" y="1033343"/>
                  </a:lnTo>
                  <a:lnTo>
                    <a:pt x="1210526" y="1046260"/>
                  </a:lnTo>
                  <a:lnTo>
                    <a:pt x="1215467" y="981676"/>
                  </a:lnTo>
                  <a:lnTo>
                    <a:pt x="1220408" y="1046260"/>
                  </a:lnTo>
                  <a:lnTo>
                    <a:pt x="1225349" y="1007510"/>
                  </a:lnTo>
                  <a:lnTo>
                    <a:pt x="1245113" y="1046260"/>
                  </a:lnTo>
                  <a:lnTo>
                    <a:pt x="1250054" y="1110844"/>
                  </a:lnTo>
                  <a:lnTo>
                    <a:pt x="1254995" y="1136678"/>
                  </a:lnTo>
                  <a:lnTo>
                    <a:pt x="1259936" y="1149595"/>
                  </a:lnTo>
                  <a:lnTo>
                    <a:pt x="1264877" y="1149595"/>
                  </a:lnTo>
                  <a:lnTo>
                    <a:pt x="1279699" y="1201262"/>
                  </a:lnTo>
                  <a:lnTo>
                    <a:pt x="1284640" y="1136678"/>
                  </a:lnTo>
                  <a:lnTo>
                    <a:pt x="1289581" y="1020427"/>
                  </a:lnTo>
                  <a:lnTo>
                    <a:pt x="1294522" y="1007510"/>
                  </a:lnTo>
                  <a:lnTo>
                    <a:pt x="1314286" y="955843"/>
                  </a:lnTo>
                  <a:lnTo>
                    <a:pt x="1319227" y="994593"/>
                  </a:lnTo>
                  <a:lnTo>
                    <a:pt x="1324168" y="942926"/>
                  </a:lnTo>
                  <a:lnTo>
                    <a:pt x="1329109" y="1033343"/>
                  </a:lnTo>
                  <a:lnTo>
                    <a:pt x="1334049" y="1033343"/>
                  </a:lnTo>
                  <a:lnTo>
                    <a:pt x="1353813" y="1020427"/>
                  </a:lnTo>
                  <a:lnTo>
                    <a:pt x="1358754" y="994593"/>
                  </a:lnTo>
                  <a:lnTo>
                    <a:pt x="1363695" y="1033343"/>
                  </a:lnTo>
                  <a:lnTo>
                    <a:pt x="1368636" y="1085011"/>
                  </a:lnTo>
                  <a:lnTo>
                    <a:pt x="1383459" y="1097927"/>
                  </a:lnTo>
                  <a:lnTo>
                    <a:pt x="1388400" y="1085011"/>
                  </a:lnTo>
                  <a:lnTo>
                    <a:pt x="1393341" y="1149595"/>
                  </a:lnTo>
                  <a:lnTo>
                    <a:pt x="1398282" y="1162511"/>
                  </a:lnTo>
                  <a:lnTo>
                    <a:pt x="1403222" y="1265846"/>
                  </a:lnTo>
                  <a:lnTo>
                    <a:pt x="1418045" y="1265846"/>
                  </a:lnTo>
                  <a:lnTo>
                    <a:pt x="1422986" y="1265846"/>
                  </a:lnTo>
                  <a:lnTo>
                    <a:pt x="1427927" y="1240012"/>
                  </a:lnTo>
                  <a:lnTo>
                    <a:pt x="1432868" y="1252929"/>
                  </a:lnTo>
                  <a:lnTo>
                    <a:pt x="1437809" y="1201262"/>
                  </a:lnTo>
                  <a:lnTo>
                    <a:pt x="1452632" y="1227095"/>
                  </a:lnTo>
                  <a:lnTo>
                    <a:pt x="1457573" y="1252929"/>
                  </a:lnTo>
                  <a:lnTo>
                    <a:pt x="1462514" y="1291679"/>
                  </a:lnTo>
                  <a:lnTo>
                    <a:pt x="1467454" y="1240012"/>
                  </a:lnTo>
                  <a:lnTo>
                    <a:pt x="1472395" y="1227095"/>
                  </a:lnTo>
                  <a:lnTo>
                    <a:pt x="1487218" y="1252929"/>
                  </a:lnTo>
                  <a:lnTo>
                    <a:pt x="1492159" y="1162511"/>
                  </a:lnTo>
                  <a:lnTo>
                    <a:pt x="1497100" y="1149595"/>
                  </a:lnTo>
                  <a:lnTo>
                    <a:pt x="1502041" y="1175428"/>
                  </a:lnTo>
                  <a:lnTo>
                    <a:pt x="1506982" y="1304596"/>
                  </a:lnTo>
                  <a:lnTo>
                    <a:pt x="1521805" y="1343347"/>
                  </a:lnTo>
                  <a:lnTo>
                    <a:pt x="1526746" y="1356263"/>
                  </a:lnTo>
                  <a:lnTo>
                    <a:pt x="1531687" y="1382097"/>
                  </a:lnTo>
                  <a:lnTo>
                    <a:pt x="1541568" y="1369180"/>
                  </a:lnTo>
                  <a:lnTo>
                    <a:pt x="1556391" y="1382097"/>
                  </a:lnTo>
                  <a:lnTo>
                    <a:pt x="1561332" y="1395014"/>
                  </a:lnTo>
                  <a:lnTo>
                    <a:pt x="1566273" y="1369180"/>
                  </a:lnTo>
                  <a:lnTo>
                    <a:pt x="1571214" y="1356263"/>
                  </a:lnTo>
                  <a:lnTo>
                    <a:pt x="1576155" y="1356263"/>
                  </a:lnTo>
                  <a:lnTo>
                    <a:pt x="1590978" y="1420847"/>
                  </a:lnTo>
                  <a:lnTo>
                    <a:pt x="1595919" y="1420847"/>
                  </a:lnTo>
                  <a:lnTo>
                    <a:pt x="1600859" y="1407931"/>
                  </a:lnTo>
                  <a:lnTo>
                    <a:pt x="1605800" y="1407931"/>
                  </a:lnTo>
                  <a:lnTo>
                    <a:pt x="1610741" y="1446681"/>
                  </a:lnTo>
                  <a:lnTo>
                    <a:pt x="1625564" y="1446681"/>
                  </a:lnTo>
                  <a:lnTo>
                    <a:pt x="1630505" y="1382097"/>
                  </a:lnTo>
                  <a:lnTo>
                    <a:pt x="1635446" y="1330430"/>
                  </a:lnTo>
                  <a:lnTo>
                    <a:pt x="1640387" y="1343347"/>
                  </a:lnTo>
                  <a:lnTo>
                    <a:pt x="1645328" y="1369180"/>
                  </a:lnTo>
                  <a:lnTo>
                    <a:pt x="1660151" y="1407931"/>
                  </a:lnTo>
                  <a:lnTo>
                    <a:pt x="1665092" y="1395014"/>
                  </a:lnTo>
                  <a:lnTo>
                    <a:pt x="1670032" y="1343347"/>
                  </a:lnTo>
                  <a:lnTo>
                    <a:pt x="1674973" y="1291679"/>
                  </a:lnTo>
                  <a:lnTo>
                    <a:pt x="1679914" y="1252929"/>
                  </a:lnTo>
                  <a:lnTo>
                    <a:pt x="1694737" y="1252929"/>
                  </a:lnTo>
                  <a:lnTo>
                    <a:pt x="1699678" y="1214179"/>
                  </a:lnTo>
                  <a:lnTo>
                    <a:pt x="1704619" y="1265846"/>
                  </a:lnTo>
                  <a:lnTo>
                    <a:pt x="1709560" y="1214179"/>
                  </a:lnTo>
                  <a:lnTo>
                    <a:pt x="1714501" y="1201262"/>
                  </a:lnTo>
                  <a:lnTo>
                    <a:pt x="1729324" y="1149595"/>
                  </a:lnTo>
                  <a:lnTo>
                    <a:pt x="1734264" y="1201262"/>
                  </a:lnTo>
                  <a:lnTo>
                    <a:pt x="1739205" y="1227095"/>
                  </a:lnTo>
                  <a:lnTo>
                    <a:pt x="1744146" y="1278763"/>
                  </a:lnTo>
                  <a:lnTo>
                    <a:pt x="1749087" y="1304596"/>
                  </a:lnTo>
                  <a:lnTo>
                    <a:pt x="1763910" y="1369180"/>
                  </a:lnTo>
                  <a:lnTo>
                    <a:pt x="1768851" y="1382097"/>
                  </a:lnTo>
                  <a:lnTo>
                    <a:pt x="1773792" y="1382097"/>
                  </a:lnTo>
                  <a:lnTo>
                    <a:pt x="1778733" y="1459598"/>
                  </a:lnTo>
                  <a:lnTo>
                    <a:pt x="1783674" y="1433764"/>
                  </a:lnTo>
                  <a:lnTo>
                    <a:pt x="1798497" y="1420847"/>
                  </a:lnTo>
                  <a:lnTo>
                    <a:pt x="1803437" y="1395014"/>
                  </a:lnTo>
                  <a:lnTo>
                    <a:pt x="1808378" y="1369180"/>
                  </a:lnTo>
                  <a:lnTo>
                    <a:pt x="1813319" y="1265846"/>
                  </a:lnTo>
                  <a:lnTo>
                    <a:pt x="1818260" y="1240012"/>
                  </a:lnTo>
                  <a:lnTo>
                    <a:pt x="1833083" y="1201262"/>
                  </a:lnTo>
                  <a:lnTo>
                    <a:pt x="1838024" y="1201262"/>
                  </a:lnTo>
                  <a:lnTo>
                    <a:pt x="1842965" y="1214179"/>
                  </a:lnTo>
                  <a:lnTo>
                    <a:pt x="1847906" y="1265846"/>
                  </a:lnTo>
                  <a:lnTo>
                    <a:pt x="1852847" y="1240012"/>
                  </a:lnTo>
                  <a:lnTo>
                    <a:pt x="1867669" y="1188345"/>
                  </a:lnTo>
                  <a:lnTo>
                    <a:pt x="1872610" y="1136678"/>
                  </a:lnTo>
                  <a:lnTo>
                    <a:pt x="1877551" y="1162511"/>
                  </a:lnTo>
                  <a:lnTo>
                    <a:pt x="1882492" y="1162511"/>
                  </a:lnTo>
                  <a:lnTo>
                    <a:pt x="1887433" y="1175428"/>
                  </a:lnTo>
                  <a:lnTo>
                    <a:pt x="1902256" y="1149595"/>
                  </a:lnTo>
                  <a:lnTo>
                    <a:pt x="1907197" y="1240012"/>
                  </a:lnTo>
                  <a:lnTo>
                    <a:pt x="1912138" y="1291679"/>
                  </a:lnTo>
                  <a:lnTo>
                    <a:pt x="1917079" y="1343347"/>
                  </a:lnTo>
                  <a:lnTo>
                    <a:pt x="1922020" y="1369180"/>
                  </a:lnTo>
                  <a:lnTo>
                    <a:pt x="1936842" y="1330430"/>
                  </a:lnTo>
                  <a:lnTo>
                    <a:pt x="1941783" y="1343347"/>
                  </a:lnTo>
                  <a:lnTo>
                    <a:pt x="1946724" y="1304596"/>
                  </a:lnTo>
                  <a:lnTo>
                    <a:pt x="1951665" y="1278763"/>
                  </a:lnTo>
                  <a:lnTo>
                    <a:pt x="1956606" y="1291679"/>
                  </a:lnTo>
                  <a:lnTo>
                    <a:pt x="1971429" y="1304596"/>
                  </a:lnTo>
                  <a:lnTo>
                    <a:pt x="1976370" y="1278763"/>
                  </a:lnTo>
                  <a:lnTo>
                    <a:pt x="1981311" y="1278763"/>
                  </a:lnTo>
                  <a:lnTo>
                    <a:pt x="1991193" y="1265846"/>
                  </a:lnTo>
                  <a:lnTo>
                    <a:pt x="2006015" y="1317513"/>
                  </a:lnTo>
                  <a:lnTo>
                    <a:pt x="2010956" y="1304596"/>
                  </a:lnTo>
                  <a:lnTo>
                    <a:pt x="2015897" y="1343347"/>
                  </a:lnTo>
                  <a:lnTo>
                    <a:pt x="2020838" y="1459598"/>
                  </a:lnTo>
                  <a:lnTo>
                    <a:pt x="2025779" y="1446681"/>
                  </a:lnTo>
                  <a:lnTo>
                    <a:pt x="2040602" y="1459598"/>
                  </a:lnTo>
                  <a:lnTo>
                    <a:pt x="2045543" y="1459598"/>
                  </a:lnTo>
                  <a:lnTo>
                    <a:pt x="2050484" y="1459598"/>
                  </a:lnTo>
                  <a:lnTo>
                    <a:pt x="2055425" y="1382097"/>
                  </a:lnTo>
                  <a:lnTo>
                    <a:pt x="2060366" y="1395014"/>
                  </a:lnTo>
                  <a:lnTo>
                    <a:pt x="2075188" y="1382097"/>
                  </a:lnTo>
                  <a:lnTo>
                    <a:pt x="2080129" y="1382097"/>
                  </a:lnTo>
                  <a:lnTo>
                    <a:pt x="2085070" y="1343347"/>
                  </a:lnTo>
                  <a:lnTo>
                    <a:pt x="2090011" y="1265846"/>
                  </a:lnTo>
                  <a:lnTo>
                    <a:pt x="2094952" y="1317513"/>
                  </a:lnTo>
                  <a:lnTo>
                    <a:pt x="2109775" y="1291679"/>
                  </a:lnTo>
                  <a:lnTo>
                    <a:pt x="2114716" y="1265846"/>
                  </a:lnTo>
                  <a:lnTo>
                    <a:pt x="2119657" y="1162511"/>
                  </a:lnTo>
                  <a:lnTo>
                    <a:pt x="2124598" y="1136678"/>
                  </a:lnTo>
                  <a:lnTo>
                    <a:pt x="2129539" y="1059177"/>
                  </a:lnTo>
                  <a:lnTo>
                    <a:pt x="2144361" y="1136678"/>
                  </a:lnTo>
                  <a:lnTo>
                    <a:pt x="2149302" y="1188345"/>
                  </a:lnTo>
                  <a:lnTo>
                    <a:pt x="2154243" y="1240012"/>
                  </a:lnTo>
                  <a:lnTo>
                    <a:pt x="2164125" y="1304596"/>
                  </a:lnTo>
                  <a:lnTo>
                    <a:pt x="2178948" y="1265846"/>
                  </a:lnTo>
                  <a:lnTo>
                    <a:pt x="2183889" y="1265846"/>
                  </a:lnTo>
                  <a:lnTo>
                    <a:pt x="2188830" y="1291679"/>
                  </a:lnTo>
                  <a:lnTo>
                    <a:pt x="2193771" y="1265846"/>
                  </a:lnTo>
                  <a:lnTo>
                    <a:pt x="2198712" y="1252929"/>
                  </a:lnTo>
                  <a:lnTo>
                    <a:pt x="2213534" y="1265846"/>
                  </a:lnTo>
                  <a:lnTo>
                    <a:pt x="2218475" y="1317513"/>
                  </a:lnTo>
                  <a:lnTo>
                    <a:pt x="2223416" y="1330430"/>
                  </a:lnTo>
                  <a:lnTo>
                    <a:pt x="2228357" y="1356263"/>
                  </a:lnTo>
                  <a:lnTo>
                    <a:pt x="2233298" y="1395014"/>
                  </a:lnTo>
                  <a:lnTo>
                    <a:pt x="2248121" y="1291679"/>
                  </a:lnTo>
                  <a:lnTo>
                    <a:pt x="2253062" y="1265846"/>
                  </a:lnTo>
                  <a:lnTo>
                    <a:pt x="2258003" y="1330430"/>
                  </a:lnTo>
                  <a:lnTo>
                    <a:pt x="2267884" y="1382097"/>
                  </a:lnTo>
                  <a:lnTo>
                    <a:pt x="2282707" y="1369180"/>
                  </a:lnTo>
                  <a:lnTo>
                    <a:pt x="2287648" y="1446681"/>
                  </a:lnTo>
                  <a:lnTo>
                    <a:pt x="2292589" y="1407931"/>
                  </a:lnTo>
                  <a:lnTo>
                    <a:pt x="2297530" y="1382097"/>
                  </a:lnTo>
                  <a:lnTo>
                    <a:pt x="2302471" y="1382097"/>
                  </a:lnTo>
                  <a:lnTo>
                    <a:pt x="2317294" y="1369180"/>
                  </a:lnTo>
                  <a:lnTo>
                    <a:pt x="2322235" y="1356263"/>
                  </a:lnTo>
                  <a:lnTo>
                    <a:pt x="2332117" y="1343347"/>
                  </a:lnTo>
                  <a:lnTo>
                    <a:pt x="2337057" y="1291679"/>
                  </a:lnTo>
                  <a:lnTo>
                    <a:pt x="2351880" y="1278763"/>
                  </a:lnTo>
                  <a:lnTo>
                    <a:pt x="2356821" y="1265846"/>
                  </a:lnTo>
                  <a:lnTo>
                    <a:pt x="2361762" y="1291679"/>
                  </a:lnTo>
                  <a:lnTo>
                    <a:pt x="2366703" y="1265846"/>
                  </a:lnTo>
                  <a:lnTo>
                    <a:pt x="2371644" y="1252929"/>
                  </a:lnTo>
                  <a:lnTo>
                    <a:pt x="2386467" y="1252929"/>
                  </a:lnTo>
                  <a:lnTo>
                    <a:pt x="2391408" y="1240012"/>
                  </a:lnTo>
                  <a:lnTo>
                    <a:pt x="2396349" y="1227095"/>
                  </a:lnTo>
                  <a:lnTo>
                    <a:pt x="2401289" y="1214179"/>
                  </a:lnTo>
                  <a:lnTo>
                    <a:pt x="2406230" y="1278763"/>
                  </a:lnTo>
                  <a:lnTo>
                    <a:pt x="2421053" y="1304596"/>
                  </a:lnTo>
                  <a:lnTo>
                    <a:pt x="2425994" y="1252929"/>
                  </a:lnTo>
                  <a:lnTo>
                    <a:pt x="2430935" y="1330430"/>
                  </a:lnTo>
                  <a:lnTo>
                    <a:pt x="2435876" y="1343347"/>
                  </a:lnTo>
                  <a:lnTo>
                    <a:pt x="2440817" y="1330430"/>
                  </a:lnTo>
                  <a:lnTo>
                    <a:pt x="2455640" y="1304596"/>
                  </a:lnTo>
                  <a:lnTo>
                    <a:pt x="2460581" y="1278763"/>
                  </a:lnTo>
                  <a:lnTo>
                    <a:pt x="2465522" y="1252929"/>
                  </a:lnTo>
                  <a:lnTo>
                    <a:pt x="2470462" y="1214179"/>
                  </a:lnTo>
                  <a:lnTo>
                    <a:pt x="2475403" y="1201262"/>
                  </a:lnTo>
                  <a:lnTo>
                    <a:pt x="2490226" y="1201262"/>
                  </a:lnTo>
                  <a:lnTo>
                    <a:pt x="2495167" y="1265846"/>
                  </a:lnTo>
                  <a:lnTo>
                    <a:pt x="2500108" y="1252929"/>
                  </a:lnTo>
                  <a:lnTo>
                    <a:pt x="2505049" y="1240012"/>
                  </a:lnTo>
                  <a:lnTo>
                    <a:pt x="2509990" y="1252929"/>
                  </a:lnTo>
                  <a:lnTo>
                    <a:pt x="2529754" y="1278763"/>
                  </a:lnTo>
                  <a:lnTo>
                    <a:pt x="2534694" y="1240012"/>
                  </a:lnTo>
                  <a:lnTo>
                    <a:pt x="2539635" y="1214179"/>
                  </a:lnTo>
                  <a:lnTo>
                    <a:pt x="2544576" y="1252929"/>
                  </a:lnTo>
                  <a:lnTo>
                    <a:pt x="2564340" y="1252929"/>
                  </a:lnTo>
                  <a:lnTo>
                    <a:pt x="2569281" y="1240012"/>
                  </a:lnTo>
                  <a:lnTo>
                    <a:pt x="2574222" y="1201262"/>
                  </a:lnTo>
                  <a:lnTo>
                    <a:pt x="2579163" y="1227095"/>
                  </a:lnTo>
                  <a:lnTo>
                    <a:pt x="2593986" y="1240012"/>
                  </a:lnTo>
                  <a:lnTo>
                    <a:pt x="2598927" y="1265846"/>
                  </a:lnTo>
                  <a:lnTo>
                    <a:pt x="2603867" y="1240012"/>
                  </a:lnTo>
                  <a:lnTo>
                    <a:pt x="2608808" y="1265846"/>
                  </a:lnTo>
                  <a:lnTo>
                    <a:pt x="2613749" y="1291679"/>
                  </a:lnTo>
                  <a:lnTo>
                    <a:pt x="2628572" y="1265846"/>
                  </a:lnTo>
                  <a:lnTo>
                    <a:pt x="2633513" y="1278763"/>
                  </a:lnTo>
                  <a:lnTo>
                    <a:pt x="2638454" y="1252929"/>
                  </a:lnTo>
                  <a:lnTo>
                    <a:pt x="2643395" y="1240012"/>
                  </a:lnTo>
                  <a:lnTo>
                    <a:pt x="2648336" y="1240012"/>
                  </a:lnTo>
                  <a:lnTo>
                    <a:pt x="2663159" y="1201262"/>
                  </a:lnTo>
                  <a:lnTo>
                    <a:pt x="2668099" y="1214179"/>
                  </a:lnTo>
                  <a:lnTo>
                    <a:pt x="2673040" y="1240012"/>
                  </a:lnTo>
                  <a:lnTo>
                    <a:pt x="2677981" y="1278763"/>
                  </a:lnTo>
                  <a:lnTo>
                    <a:pt x="2682922" y="1265846"/>
                  </a:lnTo>
                  <a:lnTo>
                    <a:pt x="2697745" y="1304596"/>
                  </a:lnTo>
                  <a:lnTo>
                    <a:pt x="2702686" y="1214179"/>
                  </a:lnTo>
                  <a:lnTo>
                    <a:pt x="2707627" y="1214179"/>
                  </a:lnTo>
                  <a:lnTo>
                    <a:pt x="2712568" y="1265846"/>
                  </a:lnTo>
                  <a:lnTo>
                    <a:pt x="2717509" y="1265846"/>
                  </a:lnTo>
                  <a:lnTo>
                    <a:pt x="2732332" y="1227095"/>
                  </a:lnTo>
                  <a:lnTo>
                    <a:pt x="2737272" y="1265846"/>
                  </a:lnTo>
                  <a:lnTo>
                    <a:pt x="2742213" y="1265846"/>
                  </a:lnTo>
                  <a:lnTo>
                    <a:pt x="2747154" y="1240012"/>
                  </a:lnTo>
                  <a:lnTo>
                    <a:pt x="2752095" y="1240012"/>
                  </a:lnTo>
                  <a:lnTo>
                    <a:pt x="2776800" y="1278763"/>
                  </a:lnTo>
                  <a:lnTo>
                    <a:pt x="2781741" y="1252929"/>
                  </a:lnTo>
                  <a:lnTo>
                    <a:pt x="2786682" y="1240012"/>
                  </a:lnTo>
                  <a:lnTo>
                    <a:pt x="2801504" y="1265846"/>
                  </a:lnTo>
                  <a:lnTo>
                    <a:pt x="2806445" y="1252929"/>
                  </a:lnTo>
                  <a:lnTo>
                    <a:pt x="2811386" y="1278763"/>
                  </a:lnTo>
                  <a:lnTo>
                    <a:pt x="2816327" y="1265846"/>
                  </a:lnTo>
                  <a:lnTo>
                    <a:pt x="2821268" y="1188345"/>
                  </a:lnTo>
                  <a:lnTo>
                    <a:pt x="2836091" y="1175428"/>
                  </a:lnTo>
                  <a:lnTo>
                    <a:pt x="2841032" y="1214179"/>
                  </a:lnTo>
                  <a:lnTo>
                    <a:pt x="2845973" y="1227095"/>
                  </a:lnTo>
                  <a:lnTo>
                    <a:pt x="2850914" y="1201262"/>
                  </a:lnTo>
                  <a:lnTo>
                    <a:pt x="2855855" y="1227095"/>
                  </a:lnTo>
                  <a:lnTo>
                    <a:pt x="2870677" y="1227095"/>
                  </a:lnTo>
                  <a:lnTo>
                    <a:pt x="2875618" y="1214179"/>
                  </a:lnTo>
                  <a:lnTo>
                    <a:pt x="2880559" y="1201262"/>
                  </a:lnTo>
                  <a:lnTo>
                    <a:pt x="2885500" y="1201262"/>
                  </a:lnTo>
                  <a:lnTo>
                    <a:pt x="2890441" y="1123761"/>
                  </a:lnTo>
                  <a:lnTo>
                    <a:pt x="2905264" y="1136678"/>
                  </a:lnTo>
                  <a:lnTo>
                    <a:pt x="2910205" y="1136678"/>
                  </a:lnTo>
                  <a:lnTo>
                    <a:pt x="2915146" y="1123761"/>
                  </a:lnTo>
                  <a:lnTo>
                    <a:pt x="2920087" y="1162511"/>
                  </a:lnTo>
                  <a:lnTo>
                    <a:pt x="2925028" y="1149595"/>
                  </a:lnTo>
                  <a:lnTo>
                    <a:pt x="2939850" y="1123761"/>
                  </a:lnTo>
                  <a:lnTo>
                    <a:pt x="2944791" y="1097927"/>
                  </a:lnTo>
                  <a:lnTo>
                    <a:pt x="2949732" y="1136678"/>
                  </a:lnTo>
                  <a:lnTo>
                    <a:pt x="2954673" y="1175428"/>
                  </a:lnTo>
                  <a:lnTo>
                    <a:pt x="2959614" y="1188345"/>
                  </a:lnTo>
                  <a:lnTo>
                    <a:pt x="2974437" y="1188345"/>
                  </a:lnTo>
                  <a:lnTo>
                    <a:pt x="2979378" y="1188345"/>
                  </a:lnTo>
                  <a:lnTo>
                    <a:pt x="2984319" y="1201262"/>
                  </a:lnTo>
                  <a:lnTo>
                    <a:pt x="2989260" y="1188345"/>
                  </a:lnTo>
                  <a:lnTo>
                    <a:pt x="3009023" y="1162511"/>
                  </a:lnTo>
                  <a:lnTo>
                    <a:pt x="3013964" y="1149595"/>
                  </a:lnTo>
                  <a:lnTo>
                    <a:pt x="3018905" y="1072094"/>
                  </a:lnTo>
                  <a:lnTo>
                    <a:pt x="3023846" y="1110844"/>
                  </a:lnTo>
                  <a:lnTo>
                    <a:pt x="3028787" y="1097927"/>
                  </a:lnTo>
                  <a:lnTo>
                    <a:pt x="3043610" y="1097927"/>
                  </a:lnTo>
                  <a:lnTo>
                    <a:pt x="3048551" y="1149595"/>
                  </a:lnTo>
                  <a:lnTo>
                    <a:pt x="3053492" y="1136678"/>
                  </a:lnTo>
                  <a:lnTo>
                    <a:pt x="3058433" y="1136678"/>
                  </a:lnTo>
                  <a:lnTo>
                    <a:pt x="3063374" y="1097927"/>
                  </a:lnTo>
                  <a:lnTo>
                    <a:pt x="3078196" y="1046260"/>
                  </a:lnTo>
                  <a:lnTo>
                    <a:pt x="3083137" y="942926"/>
                  </a:lnTo>
                  <a:lnTo>
                    <a:pt x="3088078" y="955843"/>
                  </a:lnTo>
                  <a:lnTo>
                    <a:pt x="3093019" y="930009"/>
                  </a:lnTo>
                  <a:lnTo>
                    <a:pt x="3097960" y="968759"/>
                  </a:lnTo>
                  <a:lnTo>
                    <a:pt x="3112783" y="1007510"/>
                  </a:lnTo>
                  <a:lnTo>
                    <a:pt x="3117724" y="1033343"/>
                  </a:lnTo>
                  <a:lnTo>
                    <a:pt x="3122665" y="1046260"/>
                  </a:lnTo>
                  <a:lnTo>
                    <a:pt x="3127606" y="1007510"/>
                  </a:lnTo>
                  <a:lnTo>
                    <a:pt x="3132547" y="1097927"/>
                  </a:lnTo>
                  <a:lnTo>
                    <a:pt x="3147369" y="1085011"/>
                  </a:lnTo>
                  <a:lnTo>
                    <a:pt x="3152310" y="1033343"/>
                  </a:lnTo>
                  <a:lnTo>
                    <a:pt x="3162192" y="1085011"/>
                  </a:lnTo>
                  <a:lnTo>
                    <a:pt x="3167133" y="1110844"/>
                  </a:lnTo>
                  <a:lnTo>
                    <a:pt x="3181956" y="1097927"/>
                  </a:lnTo>
                  <a:lnTo>
                    <a:pt x="3186897" y="1123761"/>
                  </a:lnTo>
                  <a:lnTo>
                    <a:pt x="3191838" y="1097927"/>
                  </a:lnTo>
                  <a:lnTo>
                    <a:pt x="3196779" y="994593"/>
                  </a:lnTo>
                  <a:lnTo>
                    <a:pt x="3201719" y="1007510"/>
                  </a:lnTo>
                  <a:lnTo>
                    <a:pt x="3216542" y="994593"/>
                  </a:lnTo>
                  <a:lnTo>
                    <a:pt x="3221483" y="994593"/>
                  </a:lnTo>
                  <a:lnTo>
                    <a:pt x="3226424" y="955843"/>
                  </a:lnTo>
                  <a:lnTo>
                    <a:pt x="3231365" y="955843"/>
                  </a:lnTo>
                  <a:lnTo>
                    <a:pt x="3236306" y="981676"/>
                  </a:lnTo>
                  <a:lnTo>
                    <a:pt x="3251129" y="994593"/>
                  </a:lnTo>
                  <a:lnTo>
                    <a:pt x="3256070" y="1007510"/>
                  </a:lnTo>
                  <a:lnTo>
                    <a:pt x="3261011" y="955843"/>
                  </a:lnTo>
                  <a:lnTo>
                    <a:pt x="3265952" y="968759"/>
                  </a:lnTo>
                  <a:lnTo>
                    <a:pt x="3270892" y="942926"/>
                  </a:lnTo>
                  <a:lnTo>
                    <a:pt x="3285715" y="917092"/>
                  </a:lnTo>
                  <a:lnTo>
                    <a:pt x="3290656" y="917092"/>
                  </a:lnTo>
                  <a:lnTo>
                    <a:pt x="3295597" y="904175"/>
                  </a:lnTo>
                  <a:lnTo>
                    <a:pt x="3305479" y="826675"/>
                  </a:lnTo>
                  <a:lnTo>
                    <a:pt x="3320302" y="800841"/>
                  </a:lnTo>
                  <a:lnTo>
                    <a:pt x="3325243" y="762091"/>
                  </a:lnTo>
                  <a:lnTo>
                    <a:pt x="3330184" y="749174"/>
                  </a:lnTo>
                  <a:lnTo>
                    <a:pt x="3335124" y="762091"/>
                  </a:lnTo>
                  <a:lnTo>
                    <a:pt x="3340065" y="800841"/>
                  </a:lnTo>
                  <a:lnTo>
                    <a:pt x="3354888" y="710423"/>
                  </a:lnTo>
                  <a:lnTo>
                    <a:pt x="3359829" y="749174"/>
                  </a:lnTo>
                  <a:lnTo>
                    <a:pt x="3364770" y="620006"/>
                  </a:lnTo>
                  <a:lnTo>
                    <a:pt x="3369711" y="671673"/>
                  </a:lnTo>
                  <a:lnTo>
                    <a:pt x="3374652" y="749174"/>
                  </a:lnTo>
                  <a:lnTo>
                    <a:pt x="3389475" y="671673"/>
                  </a:lnTo>
                  <a:lnTo>
                    <a:pt x="3394416" y="658756"/>
                  </a:lnTo>
                  <a:lnTo>
                    <a:pt x="3399357" y="581255"/>
                  </a:lnTo>
                  <a:lnTo>
                    <a:pt x="3404297" y="658756"/>
                  </a:lnTo>
                  <a:lnTo>
                    <a:pt x="3409238" y="645839"/>
                  </a:lnTo>
                  <a:lnTo>
                    <a:pt x="3424061" y="684590"/>
                  </a:lnTo>
                  <a:lnTo>
                    <a:pt x="3429002" y="658756"/>
                  </a:lnTo>
                  <a:lnTo>
                    <a:pt x="3433943" y="568339"/>
                  </a:lnTo>
                  <a:lnTo>
                    <a:pt x="3438884" y="529588"/>
                  </a:lnTo>
                  <a:lnTo>
                    <a:pt x="3443825" y="477921"/>
                  </a:lnTo>
                  <a:lnTo>
                    <a:pt x="3458648" y="426254"/>
                  </a:lnTo>
                  <a:lnTo>
                    <a:pt x="3463589" y="310003"/>
                  </a:lnTo>
                  <a:lnTo>
                    <a:pt x="3468529" y="374587"/>
                  </a:lnTo>
                  <a:lnTo>
                    <a:pt x="3473470" y="503755"/>
                  </a:lnTo>
                  <a:lnTo>
                    <a:pt x="3478411" y="477921"/>
                  </a:lnTo>
                  <a:lnTo>
                    <a:pt x="3493234" y="503755"/>
                  </a:lnTo>
                  <a:lnTo>
                    <a:pt x="3498175" y="568339"/>
                  </a:lnTo>
                  <a:lnTo>
                    <a:pt x="3503116" y="620006"/>
                  </a:lnTo>
                  <a:lnTo>
                    <a:pt x="3508057" y="568339"/>
                  </a:lnTo>
                  <a:lnTo>
                    <a:pt x="3512998" y="490838"/>
                  </a:lnTo>
                  <a:lnTo>
                    <a:pt x="3527821" y="477921"/>
                  </a:lnTo>
                  <a:lnTo>
                    <a:pt x="3532762" y="529588"/>
                  </a:lnTo>
                  <a:lnTo>
                    <a:pt x="3537702" y="439171"/>
                  </a:lnTo>
                  <a:lnTo>
                    <a:pt x="3542643" y="348753"/>
                  </a:lnTo>
                  <a:lnTo>
                    <a:pt x="3547584" y="348753"/>
                  </a:lnTo>
                  <a:lnTo>
                    <a:pt x="3562407" y="348753"/>
                  </a:lnTo>
                  <a:lnTo>
                    <a:pt x="3567348" y="335836"/>
                  </a:lnTo>
                  <a:lnTo>
                    <a:pt x="3572289" y="271252"/>
                  </a:lnTo>
                  <a:lnTo>
                    <a:pt x="3577230" y="258335"/>
                  </a:lnTo>
                  <a:lnTo>
                    <a:pt x="3582171" y="245419"/>
                  </a:lnTo>
                  <a:lnTo>
                    <a:pt x="3596994" y="271252"/>
                  </a:lnTo>
                  <a:lnTo>
                    <a:pt x="3601934" y="271252"/>
                  </a:lnTo>
                  <a:lnTo>
                    <a:pt x="3606875" y="245419"/>
                  </a:lnTo>
                  <a:lnTo>
                    <a:pt x="3611816" y="271252"/>
                  </a:lnTo>
                  <a:lnTo>
                    <a:pt x="3616757" y="77500"/>
                  </a:lnTo>
                  <a:lnTo>
                    <a:pt x="3631580" y="0"/>
                  </a:lnTo>
                  <a:lnTo>
                    <a:pt x="3636521" y="180835"/>
                  </a:lnTo>
                  <a:lnTo>
                    <a:pt x="3641462" y="245419"/>
                  </a:lnTo>
                  <a:lnTo>
                    <a:pt x="3646403" y="245419"/>
                  </a:lnTo>
                  <a:lnTo>
                    <a:pt x="3651344" y="387503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5"/>
            <p:cNvSpPr/>
            <p:nvPr/>
          </p:nvSpPr>
          <p:spPr>
            <a:xfrm>
              <a:off x="6520861" y="4829058"/>
              <a:ext cx="3651344" cy="1343347"/>
            </a:xfrm>
            <a:custGeom>
              <a:avLst/>
              <a:pathLst>
                <a:path w="3651344" h="1343347">
                  <a:moveTo>
                    <a:pt x="0" y="775007"/>
                  </a:moveTo>
                  <a:lnTo>
                    <a:pt x="4940" y="684590"/>
                  </a:lnTo>
                  <a:lnTo>
                    <a:pt x="9881" y="620006"/>
                  </a:lnTo>
                  <a:lnTo>
                    <a:pt x="14822" y="671673"/>
                  </a:lnTo>
                  <a:lnTo>
                    <a:pt x="19763" y="697507"/>
                  </a:lnTo>
                  <a:lnTo>
                    <a:pt x="34586" y="826675"/>
                  </a:lnTo>
                  <a:lnTo>
                    <a:pt x="39527" y="826675"/>
                  </a:lnTo>
                  <a:lnTo>
                    <a:pt x="44468" y="917092"/>
                  </a:lnTo>
                  <a:lnTo>
                    <a:pt x="49409" y="839591"/>
                  </a:lnTo>
                  <a:lnTo>
                    <a:pt x="54350" y="852508"/>
                  </a:lnTo>
                  <a:lnTo>
                    <a:pt x="69172" y="865425"/>
                  </a:lnTo>
                  <a:lnTo>
                    <a:pt x="74113" y="813758"/>
                  </a:lnTo>
                  <a:lnTo>
                    <a:pt x="79054" y="749174"/>
                  </a:lnTo>
                  <a:lnTo>
                    <a:pt x="83995" y="749174"/>
                  </a:lnTo>
                  <a:lnTo>
                    <a:pt x="88936" y="723340"/>
                  </a:lnTo>
                  <a:lnTo>
                    <a:pt x="103759" y="762091"/>
                  </a:lnTo>
                  <a:lnTo>
                    <a:pt x="108700" y="852508"/>
                  </a:lnTo>
                  <a:lnTo>
                    <a:pt x="113641" y="852508"/>
                  </a:lnTo>
                  <a:lnTo>
                    <a:pt x="118582" y="826675"/>
                  </a:lnTo>
                  <a:lnTo>
                    <a:pt x="123523" y="865425"/>
                  </a:lnTo>
                  <a:lnTo>
                    <a:pt x="138345" y="930009"/>
                  </a:lnTo>
                  <a:lnTo>
                    <a:pt x="143286" y="904175"/>
                  </a:lnTo>
                  <a:lnTo>
                    <a:pt x="148227" y="749174"/>
                  </a:lnTo>
                  <a:lnTo>
                    <a:pt x="153168" y="723340"/>
                  </a:lnTo>
                  <a:lnTo>
                    <a:pt x="158109" y="736257"/>
                  </a:lnTo>
                  <a:lnTo>
                    <a:pt x="172932" y="762091"/>
                  </a:lnTo>
                  <a:lnTo>
                    <a:pt x="177873" y="697507"/>
                  </a:lnTo>
                  <a:lnTo>
                    <a:pt x="187755" y="710423"/>
                  </a:lnTo>
                  <a:lnTo>
                    <a:pt x="192696" y="775007"/>
                  </a:lnTo>
                  <a:lnTo>
                    <a:pt x="207518" y="826675"/>
                  </a:lnTo>
                  <a:lnTo>
                    <a:pt x="212459" y="749174"/>
                  </a:lnTo>
                  <a:lnTo>
                    <a:pt x="217400" y="749174"/>
                  </a:lnTo>
                  <a:lnTo>
                    <a:pt x="222341" y="697507"/>
                  </a:lnTo>
                  <a:lnTo>
                    <a:pt x="227282" y="607089"/>
                  </a:lnTo>
                  <a:lnTo>
                    <a:pt x="242105" y="671673"/>
                  </a:lnTo>
                  <a:lnTo>
                    <a:pt x="247046" y="762091"/>
                  </a:lnTo>
                  <a:lnTo>
                    <a:pt x="251987" y="762091"/>
                  </a:lnTo>
                  <a:lnTo>
                    <a:pt x="256928" y="762091"/>
                  </a:lnTo>
                  <a:lnTo>
                    <a:pt x="261869" y="684590"/>
                  </a:lnTo>
                  <a:lnTo>
                    <a:pt x="276691" y="529588"/>
                  </a:lnTo>
                  <a:lnTo>
                    <a:pt x="281632" y="529588"/>
                  </a:lnTo>
                  <a:lnTo>
                    <a:pt x="286573" y="516671"/>
                  </a:lnTo>
                  <a:lnTo>
                    <a:pt x="291514" y="477921"/>
                  </a:lnTo>
                  <a:lnTo>
                    <a:pt x="296455" y="452087"/>
                  </a:lnTo>
                  <a:lnTo>
                    <a:pt x="311278" y="723340"/>
                  </a:lnTo>
                  <a:lnTo>
                    <a:pt x="316219" y="800841"/>
                  </a:lnTo>
                  <a:lnTo>
                    <a:pt x="321160" y="710423"/>
                  </a:lnTo>
                  <a:lnTo>
                    <a:pt x="326101" y="723340"/>
                  </a:lnTo>
                  <a:lnTo>
                    <a:pt x="331042" y="697507"/>
                  </a:lnTo>
                  <a:lnTo>
                    <a:pt x="345864" y="736257"/>
                  </a:lnTo>
                  <a:lnTo>
                    <a:pt x="350805" y="710423"/>
                  </a:lnTo>
                  <a:lnTo>
                    <a:pt x="360687" y="594172"/>
                  </a:lnTo>
                  <a:lnTo>
                    <a:pt x="365628" y="620006"/>
                  </a:lnTo>
                  <a:lnTo>
                    <a:pt x="380451" y="632923"/>
                  </a:lnTo>
                  <a:lnTo>
                    <a:pt x="385392" y="632923"/>
                  </a:lnTo>
                  <a:lnTo>
                    <a:pt x="390333" y="620006"/>
                  </a:lnTo>
                  <a:lnTo>
                    <a:pt x="395274" y="697507"/>
                  </a:lnTo>
                  <a:lnTo>
                    <a:pt x="400214" y="736257"/>
                  </a:lnTo>
                  <a:lnTo>
                    <a:pt x="415037" y="632923"/>
                  </a:lnTo>
                  <a:lnTo>
                    <a:pt x="419978" y="581255"/>
                  </a:lnTo>
                  <a:lnTo>
                    <a:pt x="424919" y="568339"/>
                  </a:lnTo>
                  <a:lnTo>
                    <a:pt x="429860" y="594172"/>
                  </a:lnTo>
                  <a:lnTo>
                    <a:pt x="434801" y="542505"/>
                  </a:lnTo>
                  <a:lnTo>
                    <a:pt x="449624" y="645839"/>
                  </a:lnTo>
                  <a:lnTo>
                    <a:pt x="454565" y="787924"/>
                  </a:lnTo>
                  <a:lnTo>
                    <a:pt x="464447" y="813758"/>
                  </a:lnTo>
                  <a:lnTo>
                    <a:pt x="469387" y="930009"/>
                  </a:lnTo>
                  <a:lnTo>
                    <a:pt x="484210" y="865425"/>
                  </a:lnTo>
                  <a:lnTo>
                    <a:pt x="489151" y="762091"/>
                  </a:lnTo>
                  <a:lnTo>
                    <a:pt x="494092" y="775007"/>
                  </a:lnTo>
                  <a:lnTo>
                    <a:pt x="499033" y="581255"/>
                  </a:lnTo>
                  <a:lnTo>
                    <a:pt x="503974" y="594172"/>
                  </a:lnTo>
                  <a:lnTo>
                    <a:pt x="518797" y="594172"/>
                  </a:lnTo>
                  <a:lnTo>
                    <a:pt x="528679" y="568339"/>
                  </a:lnTo>
                  <a:lnTo>
                    <a:pt x="533619" y="387503"/>
                  </a:lnTo>
                  <a:lnTo>
                    <a:pt x="538560" y="529588"/>
                  </a:lnTo>
                  <a:lnTo>
                    <a:pt x="553383" y="555422"/>
                  </a:lnTo>
                  <a:lnTo>
                    <a:pt x="558324" y="555422"/>
                  </a:lnTo>
                  <a:lnTo>
                    <a:pt x="563265" y="477921"/>
                  </a:lnTo>
                  <a:lnTo>
                    <a:pt x="568206" y="581255"/>
                  </a:lnTo>
                  <a:lnTo>
                    <a:pt x="573147" y="529588"/>
                  </a:lnTo>
                  <a:lnTo>
                    <a:pt x="587970" y="490838"/>
                  </a:lnTo>
                  <a:lnTo>
                    <a:pt x="592911" y="581255"/>
                  </a:lnTo>
                  <a:lnTo>
                    <a:pt x="597852" y="607089"/>
                  </a:lnTo>
                  <a:lnTo>
                    <a:pt x="602792" y="736257"/>
                  </a:lnTo>
                  <a:lnTo>
                    <a:pt x="607733" y="723340"/>
                  </a:lnTo>
                  <a:lnTo>
                    <a:pt x="622556" y="658756"/>
                  </a:lnTo>
                  <a:lnTo>
                    <a:pt x="627497" y="671673"/>
                  </a:lnTo>
                  <a:lnTo>
                    <a:pt x="632438" y="697507"/>
                  </a:lnTo>
                  <a:lnTo>
                    <a:pt x="637379" y="710423"/>
                  </a:lnTo>
                  <a:lnTo>
                    <a:pt x="642320" y="671673"/>
                  </a:lnTo>
                  <a:lnTo>
                    <a:pt x="657143" y="581255"/>
                  </a:lnTo>
                  <a:lnTo>
                    <a:pt x="662084" y="632923"/>
                  </a:lnTo>
                  <a:lnTo>
                    <a:pt x="667024" y="542505"/>
                  </a:lnTo>
                  <a:lnTo>
                    <a:pt x="671965" y="568339"/>
                  </a:lnTo>
                  <a:lnTo>
                    <a:pt x="676906" y="620006"/>
                  </a:lnTo>
                  <a:lnTo>
                    <a:pt x="691729" y="568339"/>
                  </a:lnTo>
                  <a:lnTo>
                    <a:pt x="696670" y="671673"/>
                  </a:lnTo>
                  <a:lnTo>
                    <a:pt x="701611" y="723340"/>
                  </a:lnTo>
                  <a:lnTo>
                    <a:pt x="706552" y="736257"/>
                  </a:lnTo>
                  <a:lnTo>
                    <a:pt x="711493" y="800841"/>
                  </a:lnTo>
                  <a:lnTo>
                    <a:pt x="726316" y="736257"/>
                  </a:lnTo>
                  <a:lnTo>
                    <a:pt x="731257" y="620006"/>
                  </a:lnTo>
                  <a:lnTo>
                    <a:pt x="736197" y="632923"/>
                  </a:lnTo>
                  <a:lnTo>
                    <a:pt x="741138" y="697507"/>
                  </a:lnTo>
                  <a:lnTo>
                    <a:pt x="746079" y="697507"/>
                  </a:lnTo>
                  <a:lnTo>
                    <a:pt x="760902" y="542505"/>
                  </a:lnTo>
                  <a:lnTo>
                    <a:pt x="765843" y="490838"/>
                  </a:lnTo>
                  <a:lnTo>
                    <a:pt x="770784" y="400420"/>
                  </a:lnTo>
                  <a:lnTo>
                    <a:pt x="775725" y="465004"/>
                  </a:lnTo>
                  <a:lnTo>
                    <a:pt x="780666" y="620006"/>
                  </a:lnTo>
                  <a:lnTo>
                    <a:pt x="795489" y="594172"/>
                  </a:lnTo>
                  <a:lnTo>
                    <a:pt x="800429" y="671673"/>
                  </a:lnTo>
                  <a:lnTo>
                    <a:pt x="805370" y="723340"/>
                  </a:lnTo>
                  <a:lnTo>
                    <a:pt x="810311" y="800841"/>
                  </a:lnTo>
                  <a:lnTo>
                    <a:pt x="815252" y="839591"/>
                  </a:lnTo>
                  <a:lnTo>
                    <a:pt x="830075" y="839591"/>
                  </a:lnTo>
                  <a:lnTo>
                    <a:pt x="835016" y="826675"/>
                  </a:lnTo>
                  <a:lnTo>
                    <a:pt x="839957" y="865425"/>
                  </a:lnTo>
                  <a:lnTo>
                    <a:pt x="844898" y="710423"/>
                  </a:lnTo>
                  <a:lnTo>
                    <a:pt x="849839" y="723340"/>
                  </a:lnTo>
                  <a:lnTo>
                    <a:pt x="864662" y="736257"/>
                  </a:lnTo>
                  <a:lnTo>
                    <a:pt x="869602" y="762091"/>
                  </a:lnTo>
                  <a:lnTo>
                    <a:pt x="874543" y="852508"/>
                  </a:lnTo>
                  <a:lnTo>
                    <a:pt x="879484" y="865425"/>
                  </a:lnTo>
                  <a:lnTo>
                    <a:pt x="884425" y="878342"/>
                  </a:lnTo>
                  <a:lnTo>
                    <a:pt x="899248" y="852508"/>
                  </a:lnTo>
                  <a:lnTo>
                    <a:pt x="904189" y="852508"/>
                  </a:lnTo>
                  <a:lnTo>
                    <a:pt x="909130" y="891259"/>
                  </a:lnTo>
                  <a:lnTo>
                    <a:pt x="914071" y="994593"/>
                  </a:lnTo>
                  <a:lnTo>
                    <a:pt x="919012" y="852508"/>
                  </a:lnTo>
                  <a:lnTo>
                    <a:pt x="933834" y="749174"/>
                  </a:lnTo>
                  <a:lnTo>
                    <a:pt x="938775" y="762091"/>
                  </a:lnTo>
                  <a:lnTo>
                    <a:pt x="943716" y="723340"/>
                  </a:lnTo>
                  <a:lnTo>
                    <a:pt x="948657" y="684590"/>
                  </a:lnTo>
                  <a:lnTo>
                    <a:pt x="953598" y="658756"/>
                  </a:lnTo>
                  <a:lnTo>
                    <a:pt x="968421" y="749174"/>
                  </a:lnTo>
                  <a:lnTo>
                    <a:pt x="973362" y="787924"/>
                  </a:lnTo>
                  <a:lnTo>
                    <a:pt x="978303" y="697507"/>
                  </a:lnTo>
                  <a:lnTo>
                    <a:pt x="983244" y="671673"/>
                  </a:lnTo>
                  <a:lnTo>
                    <a:pt x="988185" y="723340"/>
                  </a:lnTo>
                  <a:lnTo>
                    <a:pt x="1012889" y="762091"/>
                  </a:lnTo>
                  <a:lnTo>
                    <a:pt x="1017830" y="813758"/>
                  </a:lnTo>
                  <a:lnTo>
                    <a:pt x="1022771" y="749174"/>
                  </a:lnTo>
                  <a:lnTo>
                    <a:pt x="1037594" y="723340"/>
                  </a:lnTo>
                  <a:lnTo>
                    <a:pt x="1042535" y="710423"/>
                  </a:lnTo>
                  <a:lnTo>
                    <a:pt x="1047476" y="710423"/>
                  </a:lnTo>
                  <a:lnTo>
                    <a:pt x="1052417" y="710423"/>
                  </a:lnTo>
                  <a:lnTo>
                    <a:pt x="1057358" y="723340"/>
                  </a:lnTo>
                  <a:lnTo>
                    <a:pt x="1072180" y="723340"/>
                  </a:lnTo>
                  <a:lnTo>
                    <a:pt x="1077121" y="736257"/>
                  </a:lnTo>
                  <a:lnTo>
                    <a:pt x="1082062" y="800841"/>
                  </a:lnTo>
                  <a:lnTo>
                    <a:pt x="1087003" y="813758"/>
                  </a:lnTo>
                  <a:lnTo>
                    <a:pt x="1091944" y="749174"/>
                  </a:lnTo>
                  <a:lnTo>
                    <a:pt x="1106767" y="671673"/>
                  </a:lnTo>
                  <a:lnTo>
                    <a:pt x="1111708" y="671673"/>
                  </a:lnTo>
                  <a:lnTo>
                    <a:pt x="1116649" y="594172"/>
                  </a:lnTo>
                  <a:lnTo>
                    <a:pt x="1121590" y="607089"/>
                  </a:lnTo>
                  <a:lnTo>
                    <a:pt x="1126531" y="632923"/>
                  </a:lnTo>
                  <a:lnTo>
                    <a:pt x="1141353" y="658756"/>
                  </a:lnTo>
                  <a:lnTo>
                    <a:pt x="1146294" y="671673"/>
                  </a:lnTo>
                  <a:lnTo>
                    <a:pt x="1151235" y="645839"/>
                  </a:lnTo>
                  <a:lnTo>
                    <a:pt x="1156176" y="645839"/>
                  </a:lnTo>
                  <a:lnTo>
                    <a:pt x="1161117" y="607089"/>
                  </a:lnTo>
                  <a:lnTo>
                    <a:pt x="1175940" y="684590"/>
                  </a:lnTo>
                  <a:lnTo>
                    <a:pt x="1180881" y="762091"/>
                  </a:lnTo>
                  <a:lnTo>
                    <a:pt x="1185822" y="787924"/>
                  </a:lnTo>
                  <a:lnTo>
                    <a:pt x="1190763" y="826675"/>
                  </a:lnTo>
                  <a:lnTo>
                    <a:pt x="1195704" y="878342"/>
                  </a:lnTo>
                  <a:lnTo>
                    <a:pt x="1210526" y="904175"/>
                  </a:lnTo>
                  <a:lnTo>
                    <a:pt x="1215467" y="878342"/>
                  </a:lnTo>
                  <a:lnTo>
                    <a:pt x="1220408" y="930009"/>
                  </a:lnTo>
                  <a:lnTo>
                    <a:pt x="1225349" y="891259"/>
                  </a:lnTo>
                  <a:lnTo>
                    <a:pt x="1245113" y="878342"/>
                  </a:lnTo>
                  <a:lnTo>
                    <a:pt x="1250054" y="968759"/>
                  </a:lnTo>
                  <a:lnTo>
                    <a:pt x="1254995" y="1046260"/>
                  </a:lnTo>
                  <a:lnTo>
                    <a:pt x="1259936" y="1097927"/>
                  </a:lnTo>
                  <a:lnTo>
                    <a:pt x="1264877" y="1059177"/>
                  </a:lnTo>
                  <a:lnTo>
                    <a:pt x="1279699" y="1059177"/>
                  </a:lnTo>
                  <a:lnTo>
                    <a:pt x="1284640" y="1020427"/>
                  </a:lnTo>
                  <a:lnTo>
                    <a:pt x="1289581" y="917092"/>
                  </a:lnTo>
                  <a:lnTo>
                    <a:pt x="1294522" y="917092"/>
                  </a:lnTo>
                  <a:lnTo>
                    <a:pt x="1314286" y="904175"/>
                  </a:lnTo>
                  <a:lnTo>
                    <a:pt x="1319227" y="904175"/>
                  </a:lnTo>
                  <a:lnTo>
                    <a:pt x="1324168" y="904175"/>
                  </a:lnTo>
                  <a:lnTo>
                    <a:pt x="1329109" y="968759"/>
                  </a:lnTo>
                  <a:lnTo>
                    <a:pt x="1334049" y="981676"/>
                  </a:lnTo>
                  <a:lnTo>
                    <a:pt x="1353813" y="942926"/>
                  </a:lnTo>
                  <a:lnTo>
                    <a:pt x="1358754" y="955843"/>
                  </a:lnTo>
                  <a:lnTo>
                    <a:pt x="1363695" y="968759"/>
                  </a:lnTo>
                  <a:lnTo>
                    <a:pt x="1368636" y="1020427"/>
                  </a:lnTo>
                  <a:lnTo>
                    <a:pt x="1383459" y="1020427"/>
                  </a:lnTo>
                  <a:lnTo>
                    <a:pt x="1388400" y="981676"/>
                  </a:lnTo>
                  <a:lnTo>
                    <a:pt x="1393341" y="1046260"/>
                  </a:lnTo>
                  <a:lnTo>
                    <a:pt x="1398282" y="1020427"/>
                  </a:lnTo>
                  <a:lnTo>
                    <a:pt x="1403222" y="1085011"/>
                  </a:lnTo>
                  <a:lnTo>
                    <a:pt x="1418045" y="1097927"/>
                  </a:lnTo>
                  <a:lnTo>
                    <a:pt x="1422986" y="1097927"/>
                  </a:lnTo>
                  <a:lnTo>
                    <a:pt x="1427927" y="1046260"/>
                  </a:lnTo>
                  <a:lnTo>
                    <a:pt x="1432868" y="1033343"/>
                  </a:lnTo>
                  <a:lnTo>
                    <a:pt x="1437809" y="994593"/>
                  </a:lnTo>
                  <a:lnTo>
                    <a:pt x="1452632" y="1020427"/>
                  </a:lnTo>
                  <a:lnTo>
                    <a:pt x="1457573" y="1020427"/>
                  </a:lnTo>
                  <a:lnTo>
                    <a:pt x="1462514" y="1046260"/>
                  </a:lnTo>
                  <a:lnTo>
                    <a:pt x="1467454" y="981676"/>
                  </a:lnTo>
                  <a:lnTo>
                    <a:pt x="1472395" y="968759"/>
                  </a:lnTo>
                  <a:lnTo>
                    <a:pt x="1487218" y="994593"/>
                  </a:lnTo>
                  <a:lnTo>
                    <a:pt x="1492159" y="904175"/>
                  </a:lnTo>
                  <a:lnTo>
                    <a:pt x="1497100" y="852508"/>
                  </a:lnTo>
                  <a:lnTo>
                    <a:pt x="1502041" y="942926"/>
                  </a:lnTo>
                  <a:lnTo>
                    <a:pt x="1506982" y="1033343"/>
                  </a:lnTo>
                  <a:lnTo>
                    <a:pt x="1521805" y="1085011"/>
                  </a:lnTo>
                  <a:lnTo>
                    <a:pt x="1526746" y="1072094"/>
                  </a:lnTo>
                  <a:lnTo>
                    <a:pt x="1531687" y="1097927"/>
                  </a:lnTo>
                  <a:lnTo>
                    <a:pt x="1541568" y="1123761"/>
                  </a:lnTo>
                  <a:lnTo>
                    <a:pt x="1556391" y="1136678"/>
                  </a:lnTo>
                  <a:lnTo>
                    <a:pt x="1561332" y="1175428"/>
                  </a:lnTo>
                  <a:lnTo>
                    <a:pt x="1566273" y="1175428"/>
                  </a:lnTo>
                  <a:lnTo>
                    <a:pt x="1571214" y="1214179"/>
                  </a:lnTo>
                  <a:lnTo>
                    <a:pt x="1576155" y="1201262"/>
                  </a:lnTo>
                  <a:lnTo>
                    <a:pt x="1590978" y="1265846"/>
                  </a:lnTo>
                  <a:lnTo>
                    <a:pt x="1595919" y="1252929"/>
                  </a:lnTo>
                  <a:lnTo>
                    <a:pt x="1600859" y="1265846"/>
                  </a:lnTo>
                  <a:lnTo>
                    <a:pt x="1605800" y="1278763"/>
                  </a:lnTo>
                  <a:lnTo>
                    <a:pt x="1610741" y="1265846"/>
                  </a:lnTo>
                  <a:lnTo>
                    <a:pt x="1625564" y="1278763"/>
                  </a:lnTo>
                  <a:lnTo>
                    <a:pt x="1630505" y="1252929"/>
                  </a:lnTo>
                  <a:lnTo>
                    <a:pt x="1635446" y="1162511"/>
                  </a:lnTo>
                  <a:lnTo>
                    <a:pt x="1640387" y="1162511"/>
                  </a:lnTo>
                  <a:lnTo>
                    <a:pt x="1645328" y="1214179"/>
                  </a:lnTo>
                  <a:lnTo>
                    <a:pt x="1660151" y="1252929"/>
                  </a:lnTo>
                  <a:lnTo>
                    <a:pt x="1665092" y="1240012"/>
                  </a:lnTo>
                  <a:lnTo>
                    <a:pt x="1670032" y="1162511"/>
                  </a:lnTo>
                  <a:lnTo>
                    <a:pt x="1674973" y="1110844"/>
                  </a:lnTo>
                  <a:lnTo>
                    <a:pt x="1679914" y="1136678"/>
                  </a:lnTo>
                  <a:lnTo>
                    <a:pt x="1694737" y="1149595"/>
                  </a:lnTo>
                  <a:lnTo>
                    <a:pt x="1699678" y="1123761"/>
                  </a:lnTo>
                  <a:lnTo>
                    <a:pt x="1704619" y="1227095"/>
                  </a:lnTo>
                  <a:lnTo>
                    <a:pt x="1709560" y="1240012"/>
                  </a:lnTo>
                  <a:lnTo>
                    <a:pt x="1714501" y="1240012"/>
                  </a:lnTo>
                  <a:lnTo>
                    <a:pt x="1729324" y="1201262"/>
                  </a:lnTo>
                  <a:lnTo>
                    <a:pt x="1734264" y="1240012"/>
                  </a:lnTo>
                  <a:lnTo>
                    <a:pt x="1739205" y="1240012"/>
                  </a:lnTo>
                  <a:lnTo>
                    <a:pt x="1744146" y="1252929"/>
                  </a:lnTo>
                  <a:lnTo>
                    <a:pt x="1749087" y="1278763"/>
                  </a:lnTo>
                  <a:lnTo>
                    <a:pt x="1763910" y="1304596"/>
                  </a:lnTo>
                  <a:lnTo>
                    <a:pt x="1768851" y="1304596"/>
                  </a:lnTo>
                  <a:lnTo>
                    <a:pt x="1773792" y="1317513"/>
                  </a:lnTo>
                  <a:lnTo>
                    <a:pt x="1778733" y="1343347"/>
                  </a:lnTo>
                  <a:lnTo>
                    <a:pt x="1783674" y="1343347"/>
                  </a:lnTo>
                  <a:lnTo>
                    <a:pt x="1798497" y="1317513"/>
                  </a:lnTo>
                  <a:lnTo>
                    <a:pt x="1803437" y="1278763"/>
                  </a:lnTo>
                  <a:lnTo>
                    <a:pt x="1808378" y="1227095"/>
                  </a:lnTo>
                  <a:lnTo>
                    <a:pt x="1813319" y="1136678"/>
                  </a:lnTo>
                  <a:lnTo>
                    <a:pt x="1818260" y="1162511"/>
                  </a:lnTo>
                  <a:lnTo>
                    <a:pt x="1833083" y="1110844"/>
                  </a:lnTo>
                  <a:lnTo>
                    <a:pt x="1838024" y="1085011"/>
                  </a:lnTo>
                  <a:lnTo>
                    <a:pt x="1842965" y="1110844"/>
                  </a:lnTo>
                  <a:lnTo>
                    <a:pt x="1847906" y="1175428"/>
                  </a:lnTo>
                  <a:lnTo>
                    <a:pt x="1852847" y="1123761"/>
                  </a:lnTo>
                  <a:lnTo>
                    <a:pt x="1867669" y="1046260"/>
                  </a:lnTo>
                  <a:lnTo>
                    <a:pt x="1872610" y="1007510"/>
                  </a:lnTo>
                  <a:lnTo>
                    <a:pt x="1877551" y="1007510"/>
                  </a:lnTo>
                  <a:lnTo>
                    <a:pt x="1882492" y="1007510"/>
                  </a:lnTo>
                  <a:lnTo>
                    <a:pt x="1887433" y="1020427"/>
                  </a:lnTo>
                  <a:lnTo>
                    <a:pt x="1902256" y="1007510"/>
                  </a:lnTo>
                  <a:lnTo>
                    <a:pt x="1907197" y="1059177"/>
                  </a:lnTo>
                  <a:lnTo>
                    <a:pt x="1912138" y="1110844"/>
                  </a:lnTo>
                  <a:lnTo>
                    <a:pt x="1917079" y="1149595"/>
                  </a:lnTo>
                  <a:lnTo>
                    <a:pt x="1922020" y="1136678"/>
                  </a:lnTo>
                  <a:lnTo>
                    <a:pt x="1936842" y="1123761"/>
                  </a:lnTo>
                  <a:lnTo>
                    <a:pt x="1941783" y="1149595"/>
                  </a:lnTo>
                  <a:lnTo>
                    <a:pt x="1946724" y="1162511"/>
                  </a:lnTo>
                  <a:lnTo>
                    <a:pt x="1951665" y="1085011"/>
                  </a:lnTo>
                  <a:lnTo>
                    <a:pt x="1956606" y="1072094"/>
                  </a:lnTo>
                  <a:lnTo>
                    <a:pt x="1971429" y="1085011"/>
                  </a:lnTo>
                  <a:lnTo>
                    <a:pt x="1976370" y="1020427"/>
                  </a:lnTo>
                  <a:lnTo>
                    <a:pt x="1981311" y="1007510"/>
                  </a:lnTo>
                  <a:lnTo>
                    <a:pt x="1991193" y="1007510"/>
                  </a:lnTo>
                  <a:lnTo>
                    <a:pt x="2006015" y="1059177"/>
                  </a:lnTo>
                  <a:lnTo>
                    <a:pt x="2010956" y="1046260"/>
                  </a:lnTo>
                  <a:lnTo>
                    <a:pt x="2015897" y="1085011"/>
                  </a:lnTo>
                  <a:lnTo>
                    <a:pt x="2020838" y="1149595"/>
                  </a:lnTo>
                  <a:lnTo>
                    <a:pt x="2025779" y="1149595"/>
                  </a:lnTo>
                  <a:lnTo>
                    <a:pt x="2040602" y="1175428"/>
                  </a:lnTo>
                  <a:lnTo>
                    <a:pt x="2045543" y="1162511"/>
                  </a:lnTo>
                  <a:lnTo>
                    <a:pt x="2050484" y="1175428"/>
                  </a:lnTo>
                  <a:lnTo>
                    <a:pt x="2055425" y="1085011"/>
                  </a:lnTo>
                  <a:lnTo>
                    <a:pt x="2060366" y="1097927"/>
                  </a:lnTo>
                  <a:lnTo>
                    <a:pt x="2075188" y="1033343"/>
                  </a:lnTo>
                  <a:lnTo>
                    <a:pt x="2080129" y="1020427"/>
                  </a:lnTo>
                  <a:lnTo>
                    <a:pt x="2085070" y="942926"/>
                  </a:lnTo>
                  <a:lnTo>
                    <a:pt x="2090011" y="917092"/>
                  </a:lnTo>
                  <a:lnTo>
                    <a:pt x="2094952" y="968759"/>
                  </a:lnTo>
                  <a:lnTo>
                    <a:pt x="2109775" y="891259"/>
                  </a:lnTo>
                  <a:lnTo>
                    <a:pt x="2114716" y="839591"/>
                  </a:lnTo>
                  <a:lnTo>
                    <a:pt x="2119657" y="787924"/>
                  </a:lnTo>
                  <a:lnTo>
                    <a:pt x="2124598" y="762091"/>
                  </a:lnTo>
                  <a:lnTo>
                    <a:pt x="2129539" y="736257"/>
                  </a:lnTo>
                  <a:lnTo>
                    <a:pt x="2144361" y="762091"/>
                  </a:lnTo>
                  <a:lnTo>
                    <a:pt x="2149302" y="865425"/>
                  </a:lnTo>
                  <a:lnTo>
                    <a:pt x="2154243" y="917092"/>
                  </a:lnTo>
                  <a:lnTo>
                    <a:pt x="2164125" y="904175"/>
                  </a:lnTo>
                  <a:lnTo>
                    <a:pt x="2178948" y="904175"/>
                  </a:lnTo>
                  <a:lnTo>
                    <a:pt x="2183889" y="930009"/>
                  </a:lnTo>
                  <a:lnTo>
                    <a:pt x="2188830" y="904175"/>
                  </a:lnTo>
                  <a:lnTo>
                    <a:pt x="2193771" y="917092"/>
                  </a:lnTo>
                  <a:lnTo>
                    <a:pt x="2198712" y="917092"/>
                  </a:lnTo>
                  <a:lnTo>
                    <a:pt x="2213534" y="955843"/>
                  </a:lnTo>
                  <a:lnTo>
                    <a:pt x="2218475" y="968759"/>
                  </a:lnTo>
                  <a:lnTo>
                    <a:pt x="2223416" y="981676"/>
                  </a:lnTo>
                  <a:lnTo>
                    <a:pt x="2228357" y="981676"/>
                  </a:lnTo>
                  <a:lnTo>
                    <a:pt x="2233298" y="1046260"/>
                  </a:lnTo>
                  <a:lnTo>
                    <a:pt x="2248121" y="968759"/>
                  </a:lnTo>
                  <a:lnTo>
                    <a:pt x="2253062" y="904175"/>
                  </a:lnTo>
                  <a:lnTo>
                    <a:pt x="2258003" y="955843"/>
                  </a:lnTo>
                  <a:lnTo>
                    <a:pt x="2267884" y="1123761"/>
                  </a:lnTo>
                  <a:lnTo>
                    <a:pt x="2282707" y="1110844"/>
                  </a:lnTo>
                  <a:lnTo>
                    <a:pt x="2287648" y="1149595"/>
                  </a:lnTo>
                  <a:lnTo>
                    <a:pt x="2292589" y="1136678"/>
                  </a:lnTo>
                  <a:lnTo>
                    <a:pt x="2297530" y="1110844"/>
                  </a:lnTo>
                  <a:lnTo>
                    <a:pt x="2302471" y="1085011"/>
                  </a:lnTo>
                  <a:lnTo>
                    <a:pt x="2317294" y="1085011"/>
                  </a:lnTo>
                  <a:lnTo>
                    <a:pt x="2322235" y="1149595"/>
                  </a:lnTo>
                  <a:lnTo>
                    <a:pt x="2332117" y="1162511"/>
                  </a:lnTo>
                  <a:lnTo>
                    <a:pt x="2337057" y="1136678"/>
                  </a:lnTo>
                  <a:lnTo>
                    <a:pt x="2351880" y="1149595"/>
                  </a:lnTo>
                  <a:lnTo>
                    <a:pt x="2356821" y="1136678"/>
                  </a:lnTo>
                  <a:lnTo>
                    <a:pt x="2361762" y="1110844"/>
                  </a:lnTo>
                  <a:lnTo>
                    <a:pt x="2366703" y="1123761"/>
                  </a:lnTo>
                  <a:lnTo>
                    <a:pt x="2371644" y="1123761"/>
                  </a:lnTo>
                  <a:lnTo>
                    <a:pt x="2386467" y="1123761"/>
                  </a:lnTo>
                  <a:lnTo>
                    <a:pt x="2391408" y="1123761"/>
                  </a:lnTo>
                  <a:lnTo>
                    <a:pt x="2396349" y="1123761"/>
                  </a:lnTo>
                  <a:lnTo>
                    <a:pt x="2401289" y="1072094"/>
                  </a:lnTo>
                  <a:lnTo>
                    <a:pt x="2406230" y="1085011"/>
                  </a:lnTo>
                  <a:lnTo>
                    <a:pt x="2421053" y="1097927"/>
                  </a:lnTo>
                  <a:lnTo>
                    <a:pt x="2425994" y="1046260"/>
                  </a:lnTo>
                  <a:lnTo>
                    <a:pt x="2430935" y="1110844"/>
                  </a:lnTo>
                  <a:lnTo>
                    <a:pt x="2435876" y="1123761"/>
                  </a:lnTo>
                  <a:lnTo>
                    <a:pt x="2440817" y="1085011"/>
                  </a:lnTo>
                  <a:lnTo>
                    <a:pt x="2455640" y="1059177"/>
                  </a:lnTo>
                  <a:lnTo>
                    <a:pt x="2460581" y="1046260"/>
                  </a:lnTo>
                  <a:lnTo>
                    <a:pt x="2465522" y="1033343"/>
                  </a:lnTo>
                  <a:lnTo>
                    <a:pt x="2470462" y="1123761"/>
                  </a:lnTo>
                  <a:lnTo>
                    <a:pt x="2475403" y="1059177"/>
                  </a:lnTo>
                  <a:lnTo>
                    <a:pt x="2490226" y="1059177"/>
                  </a:lnTo>
                  <a:lnTo>
                    <a:pt x="2495167" y="1149595"/>
                  </a:lnTo>
                  <a:lnTo>
                    <a:pt x="2500108" y="1136678"/>
                  </a:lnTo>
                  <a:lnTo>
                    <a:pt x="2505049" y="1149595"/>
                  </a:lnTo>
                  <a:lnTo>
                    <a:pt x="2509990" y="1162511"/>
                  </a:lnTo>
                  <a:lnTo>
                    <a:pt x="2529754" y="1188345"/>
                  </a:lnTo>
                  <a:lnTo>
                    <a:pt x="2534694" y="1201262"/>
                  </a:lnTo>
                  <a:lnTo>
                    <a:pt x="2539635" y="1188345"/>
                  </a:lnTo>
                  <a:lnTo>
                    <a:pt x="2544576" y="1188345"/>
                  </a:lnTo>
                  <a:lnTo>
                    <a:pt x="2564340" y="1123761"/>
                  </a:lnTo>
                  <a:lnTo>
                    <a:pt x="2569281" y="1085011"/>
                  </a:lnTo>
                  <a:lnTo>
                    <a:pt x="2574222" y="1085011"/>
                  </a:lnTo>
                  <a:lnTo>
                    <a:pt x="2579163" y="1123761"/>
                  </a:lnTo>
                  <a:lnTo>
                    <a:pt x="2593986" y="1136678"/>
                  </a:lnTo>
                  <a:lnTo>
                    <a:pt x="2598927" y="1123761"/>
                  </a:lnTo>
                  <a:lnTo>
                    <a:pt x="2603867" y="1123761"/>
                  </a:lnTo>
                  <a:lnTo>
                    <a:pt x="2608808" y="1136678"/>
                  </a:lnTo>
                  <a:lnTo>
                    <a:pt x="2613749" y="1175428"/>
                  </a:lnTo>
                  <a:lnTo>
                    <a:pt x="2628572" y="1136678"/>
                  </a:lnTo>
                  <a:lnTo>
                    <a:pt x="2633513" y="1110844"/>
                  </a:lnTo>
                  <a:lnTo>
                    <a:pt x="2638454" y="1072094"/>
                  </a:lnTo>
                  <a:lnTo>
                    <a:pt x="2643395" y="1059177"/>
                  </a:lnTo>
                  <a:lnTo>
                    <a:pt x="2648336" y="1085011"/>
                  </a:lnTo>
                  <a:lnTo>
                    <a:pt x="2663159" y="1046260"/>
                  </a:lnTo>
                  <a:lnTo>
                    <a:pt x="2668099" y="1020427"/>
                  </a:lnTo>
                  <a:lnTo>
                    <a:pt x="2673040" y="1085011"/>
                  </a:lnTo>
                  <a:lnTo>
                    <a:pt x="2677981" y="1085011"/>
                  </a:lnTo>
                  <a:lnTo>
                    <a:pt x="2682922" y="1097927"/>
                  </a:lnTo>
                  <a:lnTo>
                    <a:pt x="2697745" y="1085011"/>
                  </a:lnTo>
                  <a:lnTo>
                    <a:pt x="2702686" y="1033343"/>
                  </a:lnTo>
                  <a:lnTo>
                    <a:pt x="2707627" y="1046260"/>
                  </a:lnTo>
                  <a:lnTo>
                    <a:pt x="2712568" y="1072094"/>
                  </a:lnTo>
                  <a:lnTo>
                    <a:pt x="2717509" y="1046260"/>
                  </a:lnTo>
                  <a:lnTo>
                    <a:pt x="2732332" y="981676"/>
                  </a:lnTo>
                  <a:lnTo>
                    <a:pt x="2737272" y="1020427"/>
                  </a:lnTo>
                  <a:lnTo>
                    <a:pt x="2742213" y="1033343"/>
                  </a:lnTo>
                  <a:lnTo>
                    <a:pt x="2747154" y="1007510"/>
                  </a:lnTo>
                  <a:lnTo>
                    <a:pt x="2752095" y="1020427"/>
                  </a:lnTo>
                  <a:lnTo>
                    <a:pt x="2776800" y="1020427"/>
                  </a:lnTo>
                  <a:lnTo>
                    <a:pt x="2781741" y="1020427"/>
                  </a:lnTo>
                  <a:lnTo>
                    <a:pt x="2786682" y="1007510"/>
                  </a:lnTo>
                  <a:lnTo>
                    <a:pt x="2801504" y="1033343"/>
                  </a:lnTo>
                  <a:lnTo>
                    <a:pt x="2806445" y="1059177"/>
                  </a:lnTo>
                  <a:lnTo>
                    <a:pt x="2811386" y="1072094"/>
                  </a:lnTo>
                  <a:lnTo>
                    <a:pt x="2816327" y="1059177"/>
                  </a:lnTo>
                  <a:lnTo>
                    <a:pt x="2821268" y="1007510"/>
                  </a:lnTo>
                  <a:lnTo>
                    <a:pt x="2836091" y="1007510"/>
                  </a:lnTo>
                  <a:lnTo>
                    <a:pt x="2841032" y="1033343"/>
                  </a:lnTo>
                  <a:lnTo>
                    <a:pt x="2845973" y="1033343"/>
                  </a:lnTo>
                  <a:lnTo>
                    <a:pt x="2850914" y="1007510"/>
                  </a:lnTo>
                  <a:lnTo>
                    <a:pt x="2855855" y="1033343"/>
                  </a:lnTo>
                  <a:lnTo>
                    <a:pt x="2870677" y="1046260"/>
                  </a:lnTo>
                  <a:lnTo>
                    <a:pt x="2875618" y="1046260"/>
                  </a:lnTo>
                  <a:lnTo>
                    <a:pt x="2880559" y="1059177"/>
                  </a:lnTo>
                  <a:lnTo>
                    <a:pt x="2885500" y="1059177"/>
                  </a:lnTo>
                  <a:lnTo>
                    <a:pt x="2890441" y="1020427"/>
                  </a:lnTo>
                  <a:lnTo>
                    <a:pt x="2905264" y="1007510"/>
                  </a:lnTo>
                  <a:lnTo>
                    <a:pt x="2910205" y="1007510"/>
                  </a:lnTo>
                  <a:lnTo>
                    <a:pt x="2915146" y="1007510"/>
                  </a:lnTo>
                  <a:lnTo>
                    <a:pt x="2920087" y="1007510"/>
                  </a:lnTo>
                  <a:lnTo>
                    <a:pt x="2925028" y="994593"/>
                  </a:lnTo>
                  <a:lnTo>
                    <a:pt x="2939850" y="968759"/>
                  </a:lnTo>
                  <a:lnTo>
                    <a:pt x="2944791" y="942926"/>
                  </a:lnTo>
                  <a:lnTo>
                    <a:pt x="2949732" y="968759"/>
                  </a:lnTo>
                  <a:lnTo>
                    <a:pt x="2954673" y="1007510"/>
                  </a:lnTo>
                  <a:lnTo>
                    <a:pt x="2959614" y="994593"/>
                  </a:lnTo>
                  <a:lnTo>
                    <a:pt x="2974437" y="994593"/>
                  </a:lnTo>
                  <a:lnTo>
                    <a:pt x="2979378" y="994593"/>
                  </a:lnTo>
                  <a:lnTo>
                    <a:pt x="2984319" y="1007510"/>
                  </a:lnTo>
                  <a:lnTo>
                    <a:pt x="2989260" y="981676"/>
                  </a:lnTo>
                  <a:lnTo>
                    <a:pt x="3009023" y="917092"/>
                  </a:lnTo>
                  <a:lnTo>
                    <a:pt x="3013964" y="917092"/>
                  </a:lnTo>
                  <a:lnTo>
                    <a:pt x="3018905" y="891259"/>
                  </a:lnTo>
                  <a:lnTo>
                    <a:pt x="3023846" y="955843"/>
                  </a:lnTo>
                  <a:lnTo>
                    <a:pt x="3028787" y="917092"/>
                  </a:lnTo>
                  <a:lnTo>
                    <a:pt x="3043610" y="930009"/>
                  </a:lnTo>
                  <a:lnTo>
                    <a:pt x="3048551" y="968759"/>
                  </a:lnTo>
                  <a:lnTo>
                    <a:pt x="3053492" y="904175"/>
                  </a:lnTo>
                  <a:lnTo>
                    <a:pt x="3058433" y="878342"/>
                  </a:lnTo>
                  <a:lnTo>
                    <a:pt x="3063374" y="800841"/>
                  </a:lnTo>
                  <a:lnTo>
                    <a:pt x="3078196" y="762091"/>
                  </a:lnTo>
                  <a:lnTo>
                    <a:pt x="3083137" y="645839"/>
                  </a:lnTo>
                  <a:lnTo>
                    <a:pt x="3088078" y="658756"/>
                  </a:lnTo>
                  <a:lnTo>
                    <a:pt x="3093019" y="658756"/>
                  </a:lnTo>
                  <a:lnTo>
                    <a:pt x="3097960" y="684590"/>
                  </a:lnTo>
                  <a:lnTo>
                    <a:pt x="3112783" y="723340"/>
                  </a:lnTo>
                  <a:lnTo>
                    <a:pt x="3117724" y="775007"/>
                  </a:lnTo>
                  <a:lnTo>
                    <a:pt x="3122665" y="775007"/>
                  </a:lnTo>
                  <a:lnTo>
                    <a:pt x="3127606" y="762091"/>
                  </a:lnTo>
                  <a:lnTo>
                    <a:pt x="3132547" y="826675"/>
                  </a:lnTo>
                  <a:lnTo>
                    <a:pt x="3147369" y="839591"/>
                  </a:lnTo>
                  <a:lnTo>
                    <a:pt x="3152310" y="762091"/>
                  </a:lnTo>
                  <a:lnTo>
                    <a:pt x="3162192" y="826675"/>
                  </a:lnTo>
                  <a:lnTo>
                    <a:pt x="3167133" y="891259"/>
                  </a:lnTo>
                  <a:lnTo>
                    <a:pt x="3181956" y="891259"/>
                  </a:lnTo>
                  <a:lnTo>
                    <a:pt x="3186897" y="904175"/>
                  </a:lnTo>
                  <a:lnTo>
                    <a:pt x="3191838" y="865425"/>
                  </a:lnTo>
                  <a:lnTo>
                    <a:pt x="3196779" y="775007"/>
                  </a:lnTo>
                  <a:lnTo>
                    <a:pt x="3201719" y="787924"/>
                  </a:lnTo>
                  <a:lnTo>
                    <a:pt x="3216542" y="800841"/>
                  </a:lnTo>
                  <a:lnTo>
                    <a:pt x="3221483" y="800841"/>
                  </a:lnTo>
                  <a:lnTo>
                    <a:pt x="3226424" y="800841"/>
                  </a:lnTo>
                  <a:lnTo>
                    <a:pt x="3231365" y="813758"/>
                  </a:lnTo>
                  <a:lnTo>
                    <a:pt x="3236306" y="826675"/>
                  </a:lnTo>
                  <a:lnTo>
                    <a:pt x="3251129" y="839591"/>
                  </a:lnTo>
                  <a:lnTo>
                    <a:pt x="3256070" y="852508"/>
                  </a:lnTo>
                  <a:lnTo>
                    <a:pt x="3261011" y="787924"/>
                  </a:lnTo>
                  <a:lnTo>
                    <a:pt x="3265952" y="800841"/>
                  </a:lnTo>
                  <a:lnTo>
                    <a:pt x="3270892" y="787924"/>
                  </a:lnTo>
                  <a:lnTo>
                    <a:pt x="3285715" y="762091"/>
                  </a:lnTo>
                  <a:lnTo>
                    <a:pt x="3290656" y="787924"/>
                  </a:lnTo>
                  <a:lnTo>
                    <a:pt x="3295597" y="723340"/>
                  </a:lnTo>
                  <a:lnTo>
                    <a:pt x="3305479" y="671673"/>
                  </a:lnTo>
                  <a:lnTo>
                    <a:pt x="3320302" y="671673"/>
                  </a:lnTo>
                  <a:lnTo>
                    <a:pt x="3325243" y="632923"/>
                  </a:lnTo>
                  <a:lnTo>
                    <a:pt x="3330184" y="620006"/>
                  </a:lnTo>
                  <a:lnTo>
                    <a:pt x="3335124" y="632923"/>
                  </a:lnTo>
                  <a:lnTo>
                    <a:pt x="3340065" y="620006"/>
                  </a:lnTo>
                  <a:lnTo>
                    <a:pt x="3354888" y="503755"/>
                  </a:lnTo>
                  <a:lnTo>
                    <a:pt x="3359829" y="529588"/>
                  </a:lnTo>
                  <a:lnTo>
                    <a:pt x="3364770" y="477921"/>
                  </a:lnTo>
                  <a:lnTo>
                    <a:pt x="3369711" y="465004"/>
                  </a:lnTo>
                  <a:lnTo>
                    <a:pt x="3374652" y="516671"/>
                  </a:lnTo>
                  <a:lnTo>
                    <a:pt x="3389475" y="452087"/>
                  </a:lnTo>
                  <a:lnTo>
                    <a:pt x="3394416" y="452087"/>
                  </a:lnTo>
                  <a:lnTo>
                    <a:pt x="3399357" y="387503"/>
                  </a:lnTo>
                  <a:lnTo>
                    <a:pt x="3404297" y="439171"/>
                  </a:lnTo>
                  <a:lnTo>
                    <a:pt x="3409238" y="413337"/>
                  </a:lnTo>
                  <a:lnTo>
                    <a:pt x="3424061" y="465004"/>
                  </a:lnTo>
                  <a:lnTo>
                    <a:pt x="3429002" y="426254"/>
                  </a:lnTo>
                  <a:lnTo>
                    <a:pt x="3433943" y="322919"/>
                  </a:lnTo>
                  <a:lnTo>
                    <a:pt x="3438884" y="310003"/>
                  </a:lnTo>
                  <a:lnTo>
                    <a:pt x="3443825" y="258335"/>
                  </a:lnTo>
                  <a:lnTo>
                    <a:pt x="3458648" y="219585"/>
                  </a:lnTo>
                  <a:lnTo>
                    <a:pt x="3463589" y="116251"/>
                  </a:lnTo>
                  <a:lnTo>
                    <a:pt x="3468529" y="219585"/>
                  </a:lnTo>
                  <a:lnTo>
                    <a:pt x="3473470" y="361670"/>
                  </a:lnTo>
                  <a:lnTo>
                    <a:pt x="3478411" y="335836"/>
                  </a:lnTo>
                  <a:lnTo>
                    <a:pt x="3493234" y="374587"/>
                  </a:lnTo>
                  <a:lnTo>
                    <a:pt x="3498175" y="413337"/>
                  </a:lnTo>
                  <a:lnTo>
                    <a:pt x="3503116" y="465004"/>
                  </a:lnTo>
                  <a:lnTo>
                    <a:pt x="3508057" y="452087"/>
                  </a:lnTo>
                  <a:lnTo>
                    <a:pt x="3512998" y="400420"/>
                  </a:lnTo>
                  <a:lnTo>
                    <a:pt x="3527821" y="387503"/>
                  </a:lnTo>
                  <a:lnTo>
                    <a:pt x="3532762" y="426254"/>
                  </a:lnTo>
                  <a:lnTo>
                    <a:pt x="3537702" y="374587"/>
                  </a:lnTo>
                  <a:lnTo>
                    <a:pt x="3542643" y="284169"/>
                  </a:lnTo>
                  <a:lnTo>
                    <a:pt x="3547584" y="271252"/>
                  </a:lnTo>
                  <a:lnTo>
                    <a:pt x="3562407" y="258335"/>
                  </a:lnTo>
                  <a:lnTo>
                    <a:pt x="3567348" y="232502"/>
                  </a:lnTo>
                  <a:lnTo>
                    <a:pt x="3572289" y="167918"/>
                  </a:lnTo>
                  <a:lnTo>
                    <a:pt x="3577230" y="155001"/>
                  </a:lnTo>
                  <a:lnTo>
                    <a:pt x="3582171" y="142084"/>
                  </a:lnTo>
                  <a:lnTo>
                    <a:pt x="3596994" y="142084"/>
                  </a:lnTo>
                  <a:lnTo>
                    <a:pt x="3601934" y="142084"/>
                  </a:lnTo>
                  <a:lnTo>
                    <a:pt x="3606875" y="129167"/>
                  </a:lnTo>
                  <a:lnTo>
                    <a:pt x="3611816" y="116251"/>
                  </a:lnTo>
                  <a:lnTo>
                    <a:pt x="3616757" y="25833"/>
                  </a:lnTo>
                  <a:lnTo>
                    <a:pt x="3631580" y="0"/>
                  </a:lnTo>
                  <a:lnTo>
                    <a:pt x="3636521" y="142084"/>
                  </a:lnTo>
                  <a:lnTo>
                    <a:pt x="3641462" y="193751"/>
                  </a:lnTo>
                  <a:lnTo>
                    <a:pt x="3646403" y="180835"/>
                  </a:lnTo>
                  <a:lnTo>
                    <a:pt x="3651344" y="3229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g17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tx17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3" name="pg17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tx17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5" name="pg17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tx17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7" name="pg17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tx17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19" name="pg17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1" name="pg17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tx17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3" name="pg17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tx17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5" name="pg17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tx17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7" name="pg17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tx17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29" name="pg17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tx17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1" name="pg17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tx17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3" name="pg17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tx17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5" name="pg17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tx17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7" name="pg17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tx17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39" name="pg17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tx17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1" name="pg17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3" name="pg17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tx17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5" name="pg17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tx17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7" name="pg17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tx17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49" name="pg17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tx17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1" name="pg17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3" name="pg17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tx17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5" name="pg17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tx17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7" name="pg17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tx17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59" name="pg17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tx17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1" name="pg17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3" name="pg17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tx17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5" name="pg17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tx17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7" name="pg17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tx17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69" name="pg17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tx17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1" name="pg17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3" name="pg17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tx17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5" name="pg17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tx17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7" name="pg17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79" name="pg17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tx17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1" name="pg17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tx17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3" name="pg17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tx17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5" name="pg17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tx17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7" name="pg17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tx17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89" name="pg17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tx17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1" name="pg17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tx17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3" name="pg17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tx17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5" name="pg17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tx17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7" name="pg17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tx17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799" name="pg17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tx17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1" name="pg17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7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3" name="pg17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tx17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5" name="pg18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tx18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7" name="pg18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tx18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09" name="pg18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tx18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1" name="pg18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tx18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3" name="pg18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tx18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5" name="pg18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tx18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7" name="pg18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tx18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19" name="pg18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tx18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1" name="pg18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tx18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3" name="pg18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tx18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5" name="pg18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7" name="pg18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tx18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29" name="pg18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tx18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1" name="pg18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3" name="pg18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tx18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5" name="pg18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tx18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7" name="pg18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39" name="pg18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tx18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1" name="pg18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tx18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3" name="pg18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tx18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5" name="pg18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tx18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7" name="pg18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tx18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49" name="pg18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tx18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1" name="pg18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3" name="pg18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5" name="pg18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7" name="pg18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tx18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59" name="pg18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tx18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1" name="pg18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3" name="pg18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5" name="pg18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tx18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7" name="pg18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tx18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69" name="pg18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tx18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1" name="pg18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tx18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3" name="pg18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5" name="pg18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7" name="pg18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tx18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79" name="pg18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1" name="pg18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3" name="pg18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5" name="pg18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tx18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7" name="pg18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tx18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89" name="pg18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1" name="pg18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tx18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3" name="pg18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tx18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5" name="pg18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tx18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7" name="pg18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tx18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899" name="pg18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1" name="pg18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tx18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3" name="pg18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8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5" name="pg19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tx19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7" name="pg19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tx19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09" name="pg19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tx19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1" name="pg19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tx19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3" name="pg19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tx19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5" name="pg19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tx19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7" name="pg19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tx19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19" name="pg19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1" name="pg19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tx19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3" name="pg19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tx19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5" name="pg19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7" name="pg19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tx19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29" name="pg19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1" name="pg19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tx19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3" name="pg19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tx19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5" name="pg19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7" name="pg19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tx19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39" name="pg19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tx19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1" name="pg19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tx19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3" name="pg19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tx19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5" name="pg19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tx19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7" name="pg19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tx19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49" name="pg19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tx19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1" name="pg19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3" name="pg19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tx19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5" name="pg19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7" name="pg19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tx19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59" name="pg19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tx19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1" name="pg19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tx19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3" name="pg19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tx19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5" name="pg19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7" name="pg19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tx19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69" name="pg19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1" name="pg19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tx19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3" name="pg19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tx19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5" name="pg19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7" name="pg19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tx19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79" name="pg19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1" name="pg19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tx19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3" name="pg19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tx19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5" name="pg19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tx19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7" name="pg19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tx19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89" name="pg19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1" name="pg19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tx19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3" name="pg19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tx19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5" name="pg19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tx19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7" name="pg19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tx19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1999" name="pg19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tx19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1" name="pg19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tx19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3" name="pg19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tx19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5" name="pg20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tx20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7" name="pg20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tx20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09" name="pg20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tx20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1" name="pg20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tx20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3" name="pg20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tx20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5" name="pg20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tx20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7" name="pg20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tx20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19" name="pg20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tx20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1" name="pg20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tx20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3" name="pg20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tx20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5" name="pg20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tx20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7" name="pg20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tx20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29" name="pg20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tx20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1" name="pg20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tx20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3" name="pg20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tx20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5" name="pg20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tx20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7" name="pg20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tx20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39" name="pg20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tx20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1" name="pg20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tx20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3" name="pg20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tx20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5" name="pg20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tx20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7" name="pg20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tx20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49" name="pg20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tx20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1" name="pg20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tx20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3" name="pg20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tx20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5" name="pg20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tx20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7" name="pg20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tx20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59" name="pg20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tx20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1" name="pg20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tx20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3" name="pg20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tx20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5" name="pg20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tx20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7" name="pg20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tx20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69" name="pg20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tx20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1" name="pg20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tx20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3" name="pg20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tx20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5" name="pg20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tx20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7" name="pg20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tx20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79" name="pg20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tx20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1" name="pg20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tx20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3" name="pg20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tx20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5" name="pg20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tx20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7" name="pg20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tx20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89" name="pg20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tx20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1" name="pg20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tx20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3" name="pg20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tx20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5" name="pg20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tx20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7" name="pg20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tx20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099" name="pg20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tx20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1" name="pg20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tx20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3" name="pg20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tx20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5" name="pg21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tx21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7" name="pg21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tx21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09" name="pg21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tx21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1" name="pg21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tx21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3" name="pg21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tx21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5" name="pg21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tx21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7" name="pg21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tx21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19" name="pg21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tx21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1" name="pg21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tx21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3" name="pg21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tx21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5" name="pg21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tx21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7" name="pg21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tx21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29" name="pg21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tx21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1" name="pg21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tx21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3" name="pg21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tx21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5" name="pg21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tx21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7" name="pg21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tx21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39" name="pg21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tx21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1" name="pg21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tx21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3" name="pg21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tx21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5" name="pg21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tx21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7" name="pg21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tx21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49" name="pg21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tx21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1" name="pg21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tx21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3" name="pg21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tx21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5" name="pg21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tx21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7" name="pg21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tx21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59" name="pg21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tx21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1" name="pg21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tx21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3" name="pg21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tx21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5" name="pg21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tx21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7" name="pg21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tx21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69" name="pg21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tx21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1" name="pg21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tx21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3" name="pg21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tx21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5" name="pg21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tx21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7" name="pg21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tx21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79" name="pg21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tx21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1" name="pg21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tx21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3" name="pg21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tx21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5" name="pg21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tx21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7" name="pg21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tx21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89" name="pg21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tx21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1" name="pg21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tx21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3" name="pg21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tx21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5" name="pg21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tx21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7" name="pg21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tx21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199" name="pg21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tx21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1" name="pg21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tx21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3" name="pg21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tx21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5" name="pg22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tx22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7" name="pg22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tx22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09" name="pg22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tx22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1" name="pg22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tx22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3" name="pg22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tx22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5" name="pg22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tx22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7" name="pg22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tx22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19" name="pg22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tx22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1" name="pg22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tx22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3" name="pg22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tx22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5" name="pg22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tx22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7" name="pg22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tx22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29" name="pg22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tx22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1" name="pg22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tx22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3" name="pg22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tx22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5" name="pg22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tx22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7" name="pg22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tx22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39" name="pg22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tx22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1" name="pg22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tx22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3" name="pg22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tx22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5" name="pg22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tx22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7" name="pg22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tx22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49" name="pg22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tx22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1" name="pg22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tx22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3" name="pg22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tx22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5" name="pg22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tx22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7" name="pg22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tx22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59" name="pg22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tx22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1" name="pg22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tx22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3" name="pg22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tx22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5" name="pg22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tx22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7" name="pg22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tx22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69" name="pg22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tx22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1" name="pg22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tx22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3" name="pg22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tx22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5" name="pg22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tx22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7" name="pg22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tx22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79" name="pg22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tx22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1" name="pg22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tx22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3" name="pg22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tx22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5" name="pg22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tx22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7" name="pg22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tx22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89" name="pg22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tx22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1" name="pg22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tx22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3" name="pg22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tx22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5" name="pg22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tx22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7" name="pg22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tx22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299" name="pg22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tx22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1" name="pg22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tx22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3" name="pg22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tx22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5" name="pg23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tx23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7" name="pg23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tx23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09" name="pg23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tx23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1" name="pg23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tx23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3" name="pg23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tx23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5" name="pg23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tx23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7" name="pg23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tx23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19" name="pg23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tx23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1" name="pg23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tx23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3" name="pg23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tx23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5" name="pg23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tx23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7" name="pg23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tx23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29" name="pg23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tx23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1" name="pg23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tx23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3" name="pg23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tx23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5" name="pg23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tx23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7" name="pg23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39" name="pg23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tx23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1" name="pg23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tx23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3" name="pg23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tx23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5" name="pg23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tx23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7" name="pg23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tx23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49" name="pg23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tx23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1" name="pg23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tx23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3" name="pg23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tx23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5" name="pg23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tx23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7" name="pg23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tx23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59" name="pg23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tx23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1" name="pg23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tx23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3" name="pg23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tx23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5" name="pg23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tx23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7" name="pg23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tx23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69" name="pg23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tx23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1" name="pg23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tx23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3" name="pg23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tx23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5" name="pg23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tx23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7" name="pg23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tx23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79" name="pg23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tx23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1" name="pg23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tx23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3" name="pg23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tx23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5" name="pg23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tx23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7" name="pg23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tx23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89" name="pg23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tx23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1" name="pg23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tx23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3" name="pg23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tx23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5" name="pg23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tx23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7" name="pg23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tx23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399" name="pg23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tx23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1" name="pg23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tx23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3" name="pg23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tx23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5" name="pg24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tx24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7" name="pg24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tx24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09" name="pg24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tx24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1" name="pg24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tx24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3" name="pg24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tx24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5" name="pg24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tx24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7" name="pg24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tx24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19" name="pg24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tx24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1" name="pg24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tx24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3" name="pg24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tx24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5" name="pg24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tx24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7" name="pg24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tx24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29" name="pg24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tx24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1" name="pg24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tx24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3" name="pg24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tx24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5" name="pg24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tx24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7" name="pg24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tx24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39" name="pg24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tx24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1" name="pg24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tx24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3" name="pg24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tx24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5" name="pg24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tx24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7" name="pg24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tx24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49" name="pg24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tx24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1" name="pg24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tx24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3" name="pg24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tx24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5" name="pg24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tx24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7" name="pg24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tx24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59" name="pg24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tx24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1" name="pg24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tx24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3" name="pg24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tx24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5" name="pg24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tx24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7" name="pg24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tx24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69" name="pg24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tx24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1" name="pg24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tx24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3" name="pg24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tx24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5" name="pg24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tx24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7" name="pg24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tx24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79" name="pg24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tx24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1" name="pg24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tx24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3" name="pg24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tx24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5" name="pg24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tx24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7" name="pg24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tx24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89" name="pg24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tx24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1" name="pg24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tx24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3" name="pg24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tx24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5" name="pg24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tx24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7" name="pg24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tx24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499" name="pg24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1" name="pg24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tx24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3" name="pg24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tx24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5" name="pg25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tx25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7" name="pg25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tx25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09" name="pg25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tx25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1" name="pg25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tx25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3" name="pg25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tx25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5" name="pg25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tx25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7" name="pg25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tx25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19" name="pg25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tx25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1" name="pg25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tx25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3" name="pg25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tx25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5" name="pg25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tx25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7" name="pg25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tx25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29" name="pg25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tx25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1" name="pg25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tx25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3" name="pg25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tx25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5" name="pg25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tx25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7" name="pg25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tx25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39" name="pg25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tx25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1" name="pg25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tx25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3" name="pg25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tx25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5" name="pg25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tx25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7" name="pg25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tx25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49" name="pg25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tx25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1" name="pg25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tx25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3" name="pg25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tx25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5" name="pg25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tx25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7" name="pg25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tx25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59" name="pg25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tx25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1" name="pg25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tx25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3" name="pg25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tx25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5" name="pg25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tx25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7" name="pg25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tx25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69" name="pg25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tx25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1" name="pg25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tx25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3" name="pg25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tx25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5" name="pg25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tx25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7" name="pg25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tx25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79" name="pg25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tx25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1" name="pg25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tx25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3" name="pg25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tx25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5" name="pg25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tx25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7" name="pg25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tx25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89" name="pg25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tx25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1" name="pg25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tx25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3" name="pg25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tx25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5" name="pg25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tx25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7" name="pg25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tx25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599" name="pg25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tx25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1" name="pg25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tx25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3" name="pg25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tx25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5" name="pg26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tx26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7" name="pg26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tx26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09" name="pg26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tx26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1" name="pg26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tx26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3" name="pg26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tx26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5" name="pg26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tx26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7" name="pg26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tx26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19" name="pg26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tx26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1" name="pg26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tx26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3" name="pg26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tx26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5" name="pg26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tx26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7" name="pg26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tx26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29" name="pg262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tx262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1" name="pg262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tx262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3" name="pg262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tx262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5" name="pg263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tx263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7" name="pg263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tx263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39" name="pg263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tx263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1" name="pg263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tx263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3" name="pg263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tx263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5" name="pg264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tx264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7" name="pg264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tx264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49" name="pg264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tx264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1" name="pg264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tx264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3" name="pg264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tx264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5" name="pg265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tx265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7" name="pg265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tx265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59" name="pg265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tx265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1" name="pg265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tx265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3" name="pg265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tx265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5" name="pg266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tx266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7" name="pg266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tx266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69" name="pg266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tx266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1" name="pg266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tx266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3" name="pg266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tx266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5" name="pg267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tx267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7" name="pg267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tx267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79" name="pg267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tx267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1" name="pg267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tx267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3" name="pg267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tx267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5" name="pg268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tx268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7" name="pg268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tx268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89" name="pg268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tx268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1" name="pg268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tx268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3" name="pg268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tx268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5" name="pg269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tx269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7" name="pg269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tx269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699" name="pg269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tx269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1" name="pg269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tx269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3" name="pg269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tx269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5" name="pg270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tx270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7" name="pg270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tx270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09" name="pg270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tx270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1" name="pg270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tx270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3" name="pg270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tx270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5" name="pg271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tx271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7" name="pg271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tx271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19" name="pg2714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tx2715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1" name="pg2716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tx2717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3" name="pg2718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tx2719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5" name="pg2720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tx2721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7" name="pg2722"/>
            <p:cNvSpPr/>
            <p:nvPr/>
          </p:nvSpPr>
          <p:spPr>
            <a:xfrm>
              <a:off x="9942134" y="4493221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tx2723"/>
            <p:cNvSpPr/>
            <p:nvPr/>
          </p:nvSpPr>
          <p:spPr>
            <a:xfrm>
              <a:off x="9984195" y="4506187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R$ 6,02</a:t>
              </a:r>
            </a:p>
          </p:txBody>
        </p:sp>
        <p:sp>
          <p:nvSpPr>
            <p:cNvPr id="2729" name="pg27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tx27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1" name="pg27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tx27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3" name="pg27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tx27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5" name="pg27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tx27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7" name="pg27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tx27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39" name="pg27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tx27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1" name="pg27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tx27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3" name="pg27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tx27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5" name="pg27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tx27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7" name="pg27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tx27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49" name="pg27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tx27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1" name="pg27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tx27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3" name="pg27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tx27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5" name="pg27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tx27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7" name="pg27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tx27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59" name="pg27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tx27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1" name="pg27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tx27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3" name="pg27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tx27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5" name="pg27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tx27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7" name="pg27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tx27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69" name="pg27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tx27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1" name="pg27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tx27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3" name="pg27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tx27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5" name="pg27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tx27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7" name="pg27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tx27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79" name="pg27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tx27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1" name="pg27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tx27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3" name="pg27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tx27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5" name="pg27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tx27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7" name="pg27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tx27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89" name="pg27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tx27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1" name="pg27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tx27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3" name="pg27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tx27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5" name="pg27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tx27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7" name="pg27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tx27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799" name="pg27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tx27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1" name="pg27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tx27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3" name="pg27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tx27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5" name="pg28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tx28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7" name="pg28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tx28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09" name="pg28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tx28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1" name="pg28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tx28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3" name="pg28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5" name="pg28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tx28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7" name="pg28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tx28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19" name="pg28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tx28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1" name="pg28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tx28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3" name="pg28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tx28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5" name="pg28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tx28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7" name="pg28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tx28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29" name="pg28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tx28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1" name="pg28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tx28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3" name="pg28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tx28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5" name="pg28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tx28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7" name="pg28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tx28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39" name="pg28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tx28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1" name="pg28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tx28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3" name="pg28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tx28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5" name="pg28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tx28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7" name="pg28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tx28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49" name="pg28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tx28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1" name="pg28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tx28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3" name="pg28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tx28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5" name="pg28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tx28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7" name="pg28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tx28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59" name="pg28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tx28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1" name="pg28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tx28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3" name="pg28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tx28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5" name="pg28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tx28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7" name="pg28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tx28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69" name="pg28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tx28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1" name="pg28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tx28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3" name="pg28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tx28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5" name="pg28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tx28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7" name="pg28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tx28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79" name="pg28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tx28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1" name="pg28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tx28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3" name="pg28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tx28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5" name="pg28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tx28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7" name="pg28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tx28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89" name="pg28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tx28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1" name="pg28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tx28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3" name="pg28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tx28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5" name="pg28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tx28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7" name="pg28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tx28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899" name="pg28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tx28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1" name="pg28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tx28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3" name="pg28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tx28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5" name="pg29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tx29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7" name="pg29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tx29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09" name="pg29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tx29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1" name="pg29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tx29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3" name="pg29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tx29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5" name="pg29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tx29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7" name="pg29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tx29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19" name="pg29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tx29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1" name="pg29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tx29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3" name="pg29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tx29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5" name="pg29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tx29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7" name="pg29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tx29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29" name="pg29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tx29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1" name="pg29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tx29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3" name="pg29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tx29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5" name="pg29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tx29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7" name="pg29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tx29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39" name="pg29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tx29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1" name="pg29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tx29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3" name="pg29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tx29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5" name="pg29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tx29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7" name="pg29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tx29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49" name="pg29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tx29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1" name="pg29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tx29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3" name="pg29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tx29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5" name="pg29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tx29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7" name="pg29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tx29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59" name="pg29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tx29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1" name="pg29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tx29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3" name="pg29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tx29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5" name="pg29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tx29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7" name="pg29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tx29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69" name="pg29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tx29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1" name="pg29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tx29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3" name="pg29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tx29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5" name="pg29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tx29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7" name="pg29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tx29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79" name="pg29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tx29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1" name="pg29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tx29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3" name="pg29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tx29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5" name="pg29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tx29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7" name="pg29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tx29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89" name="pg29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tx29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1" name="pg29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tx29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3" name="pg29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tx29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5" name="pg29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tx29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7" name="pg29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tx29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2999" name="pg29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tx29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1" name="pg29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tx29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3" name="pg29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tx29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5" name="pg30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tx30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7" name="pg30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tx30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09" name="pg30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tx30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1" name="pg30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tx30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3" name="pg30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tx30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5" name="pg30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tx30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7" name="pg30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tx30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19" name="pg30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tx30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1" name="pg30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tx30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3" name="pg30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tx30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5" name="pg30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tx30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7" name="pg30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tx30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29" name="pg30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tx30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1" name="pg30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tx30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3" name="pg30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tx30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5" name="pg30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tx30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7" name="pg30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tx30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39" name="pg30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tx30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1" name="pg30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tx30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3" name="pg30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tx30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5" name="pg30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tx30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7" name="pg30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tx30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49" name="pg30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tx30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1" name="pg30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tx30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3" name="pg30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tx30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5" name="pg30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tx30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7" name="pg30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tx30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59" name="pg30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tx30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1" name="pg30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tx30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3" name="pg30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tx30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5" name="pg30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tx30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7" name="pg30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tx30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69" name="pg30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tx30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1" name="pg30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tx30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3" name="pg30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tx30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5" name="pg30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tx30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7" name="pg30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tx30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79" name="pg30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tx30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1" name="pg30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tx30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3" name="pg30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tx30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5" name="pg30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tx30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7" name="pg30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tx30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89" name="pg30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tx30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1" name="pg30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tx30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3" name="pg30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tx30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5" name="pg30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tx30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7" name="pg30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tx30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099" name="pg30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tx30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1" name="pg30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tx30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3" name="pg30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tx30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5" name="pg31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tx31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7" name="pg31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tx31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09" name="pg31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tx31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1" name="pg31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tx31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3" name="pg31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tx31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5" name="pg31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tx31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7" name="pg31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tx31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19" name="pg31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tx31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1" name="pg31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tx31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3" name="pg31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tx31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5" name="pg31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tx31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7" name="pg31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29" name="pg31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tx31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1" name="pg31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tx31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3" name="pg31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tx31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5" name="pg31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tx31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7" name="pg31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tx31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39" name="pg31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1" name="pg31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tx31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3" name="pg31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tx31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5" name="pg31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tx31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7" name="pg31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tx31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49" name="pg31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tx31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1" name="pg31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tx31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3" name="pg31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tx31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5" name="pg31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tx31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7" name="pg31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tx31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59" name="pg31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tx31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1" name="pg31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tx31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3" name="pg31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tx31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5" name="pg31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tx31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7" name="pg31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tx31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69" name="pg31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tx31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1" name="pg31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tx31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3" name="pg31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tx31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5" name="pg31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tx31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7" name="pg31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tx31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79" name="pg31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tx31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1" name="pg31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tx31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3" name="pg31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tx31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5" name="pg31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tx31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7" name="pg31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tx31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89" name="pg31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tx31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1" name="pg31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tx31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3" name="pg31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tx31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5" name="pg31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tx31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7" name="pg31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tx31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199" name="pg31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tx31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1" name="pg31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tx31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3" name="pg31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tx31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5" name="pg32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tx32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7" name="pg32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tx32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09" name="pg32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tx32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1" name="pg32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tx32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3" name="pg32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tx32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5" name="pg32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tx32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7" name="pg32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tx32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19" name="pg32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tx32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1" name="pg32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tx32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3" name="pg32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tx32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5" name="pg32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tx32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7" name="pg32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tx32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29" name="pg32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tx32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1" name="pg32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tx32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3" name="pg32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tx32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5" name="pg32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tx32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7" name="pg32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tx32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39" name="pg32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tx32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1" name="pg32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tx32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3" name="pg32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tx32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5" name="pg32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tx32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7" name="pg32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tx32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49" name="pg32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tx32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1" name="pg32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tx32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3" name="pg32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tx32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5" name="pg32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tx32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7" name="pg32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tx32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59" name="pg32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tx32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1" name="pg32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tx32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3" name="pg32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tx32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5" name="pg32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tx32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7" name="pg32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tx32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69" name="pg32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tx32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1" name="pg32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tx32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3" name="pg32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tx32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5" name="pg32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tx32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7" name="pg32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tx32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79" name="pg32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tx32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1" name="pg32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tx32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3" name="pg32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tx32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5" name="pg32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tx32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7" name="pg32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tx32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89" name="pg32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tx32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1" name="pg32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tx32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3" name="pg32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tx32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5" name="pg32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tx32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7" name="pg32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tx32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299" name="pg32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tx32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1" name="pg32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tx32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3" name="pg32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tx32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5" name="pg33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tx33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7" name="pg33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tx33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09" name="pg33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tx33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1" name="pg33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tx33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3" name="pg33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tx33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5" name="pg33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tx33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7" name="pg33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tx33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19" name="pg33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tx33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1" name="pg33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tx33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3" name="pg33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tx33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5" name="pg33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tx33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7" name="pg33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tx33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29" name="pg33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tx33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1" name="pg33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tx33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3" name="pg33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tx33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5" name="pg33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tx33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7" name="pg33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tx33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39" name="pg33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tx33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1" name="pg33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tx33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3" name="pg33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tx33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5" name="pg33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tx33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7" name="pg33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tx33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49" name="pg33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tx33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1" name="pg33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tx33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3" name="pg33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tx33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5" name="pg33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tx33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7" name="pg33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tx33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59" name="pg33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tx33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1" name="pg33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tx33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3" name="pg33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tx33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5" name="pg33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tx33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7" name="pg33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tx33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69" name="pg33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tx33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1" name="pg33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tx33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3" name="pg33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tx33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5" name="pg33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tx33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7" name="pg33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tx33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79" name="pg33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tx33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1" name="pg33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tx33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3" name="pg33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tx33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5" name="pg33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tx33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7" name="pg33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tx33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89" name="pg33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tx33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1" name="pg33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tx33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3" name="pg33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tx33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5" name="pg33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tx33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7" name="pg33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tx33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399" name="pg33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tx33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1" name="pg33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tx33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3" name="pg33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tx33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5" name="pg34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tx34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7" name="pg34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tx34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09" name="pg34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tx34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1" name="pg34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tx34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3" name="pg34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tx34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5" name="pg34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tx34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7" name="pg34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tx34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19" name="pg34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tx34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1" name="pg34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tx34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3" name="pg34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tx34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5" name="pg34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tx34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7" name="pg34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tx34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29" name="pg34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tx34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1" name="pg34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tx34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3" name="pg34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tx34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5" name="pg34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tx34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7" name="pg34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tx34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39" name="pg34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tx34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1" name="pg34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tx34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3" name="pg34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tx34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5" name="pg34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tx34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7" name="pg34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tx34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49" name="pg34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tx34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1" name="pg34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tx34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3" name="pg34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tx34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5" name="pg34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tx34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7" name="pg34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tx34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59" name="pg34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tx34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1" name="pg34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tx34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3" name="pg34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tx34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5" name="pg34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tx34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7" name="pg34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tx34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69" name="pg34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tx34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1" name="pg34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tx34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3" name="pg34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5" name="pg34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tx34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7" name="pg34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tx34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79" name="pg34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tx34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1" name="pg34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tx34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3" name="pg34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tx34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5" name="pg34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tx34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7" name="pg34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tx34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89" name="pg34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tx34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1" name="pg34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3" name="pg34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tx34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5" name="pg34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tx34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7" name="pg34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tx34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499" name="pg34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tx34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1" name="pg34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tx34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3" name="pg34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tx34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5" name="pg35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tx35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7" name="pg35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tx35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09" name="pg35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1" name="pg35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tx35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3" name="pg35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tx35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5" name="pg35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tx35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7" name="pg35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tx35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19" name="pg35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tx35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1" name="pg35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tx35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3" name="pg35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tx35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5" name="pg35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tx35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7" name="pg35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tx35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29" name="pg35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tx35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1" name="pg35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tx35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3" name="pg35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tx35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5" name="pg35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tx35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7" name="pg35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tx35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39" name="pg35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tx35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1" name="pg35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tx35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3" name="pg35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tx35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5" name="pg35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tx35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7" name="pg35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tx35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49" name="pg35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tx35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1" name="pg35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tx35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3" name="pg35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tx35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5" name="pg35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tx35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7" name="pg35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tx35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59" name="pg35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tx35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1" name="pg35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tx35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3" name="pg35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tx35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5" name="pg35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tx35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7" name="pg35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tx35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69" name="pg35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tx35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1" name="pg35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tx35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3" name="pg35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tx35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5" name="pg35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tx35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7" name="pg35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tx35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79" name="pg35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tx35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1" name="pg35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tx35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3" name="pg35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tx35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5" name="pg35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tx35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7" name="pg35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tx35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89" name="pg35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tx35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1" name="pg35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tx35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3" name="pg35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tx35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5" name="pg35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tx35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7" name="pg35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tx35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599" name="pg35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tx35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1" name="pg35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tx35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3" name="pg35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tx35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5" name="pg36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tx36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7" name="pg36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tx36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09" name="pg36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tx36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1" name="pg36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tx36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3" name="pg36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tx36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5" name="pg36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tx36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7" name="pg36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tx36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19" name="pg36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tx36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1" name="pg36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tx36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3" name="pg36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tx36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5" name="pg36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tx36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7" name="pg36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tx36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29" name="pg36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tx36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1" name="pg36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tx36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3" name="pg36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tx36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5" name="pg36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tx36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7" name="pg36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tx36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39" name="pg36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tx36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1" name="pg36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tx36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3" name="pg36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tx36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5" name="pg36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tx36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7" name="pg364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tx364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49" name="pg364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tx364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1" name="pg364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tx364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3" name="pg364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tx364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5" name="pg365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tx365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7" name="pg365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tx365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59" name="pg365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tx365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1" name="pg365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tx365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3" name="pg365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tx365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5" name="pg366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tx366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7" name="pg366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tx366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69" name="pg366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tx366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1" name="pg366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tx366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3" name="pg366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tx366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5" name="pg367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tx367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7" name="pg367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tx367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79" name="pg367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tx367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1" name="pg367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tx367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3" name="pg367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tx367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5" name="pg368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tx368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7" name="pg368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tx368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89" name="pg368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tx368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1" name="pg368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tx368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3" name="pg368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tx368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5" name="pg369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tx369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7" name="pg369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tx369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699" name="pg369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tx369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1" name="pg369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tx369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3" name="pg369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tx369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5" name="pg370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tx370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7" name="pg370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tx370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09" name="pg370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tx370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1" name="pg370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tx370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3" name="pg370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tx370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5" name="pg371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tx371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7" name="pg371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tx371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19" name="pg371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tx371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1" name="pg371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tx371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3" name="pg371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tx371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5" name="pg372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tx372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7" name="pg372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tx372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29" name="pg372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tx372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1" name="pg372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tx372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3" name="pg372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tx372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5" name="pg373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tx373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7" name="pg3732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tx3733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39" name="pg3734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tx3735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1" name="pg3736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tx3737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3" name="pg3738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tx3739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5" name="pg3740"/>
            <p:cNvSpPr/>
            <p:nvPr/>
          </p:nvSpPr>
          <p:spPr>
            <a:xfrm>
              <a:off x="9942134" y="5151978"/>
              <a:ext cx="573465" cy="184483"/>
            </a:xfrm>
            <a:custGeom>
              <a:avLst/>
              <a:pathLst>
                <a:path w="573465" h="184483">
                  <a:moveTo>
                    <a:pt x="25236" y="184483"/>
                  </a:moveTo>
                  <a:lnTo>
                    <a:pt x="549941" y="184483"/>
                  </a:lnTo>
                  <a:lnTo>
                    <a:pt x="548925" y="184462"/>
                  </a:lnTo>
                  <a:lnTo>
                    <a:pt x="552983" y="184299"/>
                  </a:lnTo>
                  <a:lnTo>
                    <a:pt x="556962" y="183486"/>
                  </a:lnTo>
                  <a:lnTo>
                    <a:pt x="560759" y="182046"/>
                  </a:lnTo>
                  <a:lnTo>
                    <a:pt x="564277" y="180015"/>
                  </a:lnTo>
                  <a:lnTo>
                    <a:pt x="567423" y="177447"/>
                  </a:lnTo>
                  <a:lnTo>
                    <a:pt x="570116" y="174407"/>
                  </a:lnTo>
                  <a:lnTo>
                    <a:pt x="572287" y="170974"/>
                  </a:lnTo>
                  <a:lnTo>
                    <a:pt x="573465" y="168208"/>
                  </a:lnTo>
                  <a:lnTo>
                    <a:pt x="573465" y="16274"/>
                  </a:lnTo>
                  <a:lnTo>
                    <a:pt x="572287" y="13508"/>
                  </a:lnTo>
                  <a:lnTo>
                    <a:pt x="570116" y="10075"/>
                  </a:lnTo>
                  <a:lnTo>
                    <a:pt x="567423" y="7035"/>
                  </a:lnTo>
                  <a:lnTo>
                    <a:pt x="564277" y="4467"/>
                  </a:lnTo>
                  <a:lnTo>
                    <a:pt x="560759" y="2436"/>
                  </a:lnTo>
                  <a:lnTo>
                    <a:pt x="556962" y="996"/>
                  </a:lnTo>
                  <a:lnTo>
                    <a:pt x="552983" y="184"/>
                  </a:lnTo>
                  <a:lnTo>
                    <a:pt x="54994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tx3741"/>
            <p:cNvSpPr/>
            <p:nvPr/>
          </p:nvSpPr>
          <p:spPr>
            <a:xfrm>
              <a:off x="9984195" y="5164944"/>
              <a:ext cx="491055" cy="129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R$ 5,51</a:t>
              </a:r>
            </a:p>
          </p:txBody>
        </p:sp>
        <p:sp>
          <p:nvSpPr>
            <p:cNvPr id="3747" name="pl3742"/>
            <p:cNvSpPr/>
            <p:nvPr/>
          </p:nvSpPr>
          <p:spPr>
            <a:xfrm>
              <a:off x="6330635" y="4002383"/>
              <a:ext cx="0" cy="2273356"/>
            </a:xfrm>
            <a:custGeom>
              <a:avLst/>
              <a:pathLst>
                <a:path w="0" h="2273356">
                  <a:moveTo>
                    <a:pt x="0" y="22733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tx3743"/>
            <p:cNvSpPr/>
            <p:nvPr/>
          </p:nvSpPr>
          <p:spPr>
            <a:xfrm>
              <a:off x="6112643" y="5754582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3749" name="tx3744"/>
            <p:cNvSpPr/>
            <p:nvPr/>
          </p:nvSpPr>
          <p:spPr>
            <a:xfrm>
              <a:off x="6112643" y="5110161"/>
              <a:ext cx="155361" cy="94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5,5</a:t>
              </a:r>
            </a:p>
          </p:txBody>
        </p:sp>
        <p:sp>
          <p:nvSpPr>
            <p:cNvPr id="3750" name="tx3745"/>
            <p:cNvSpPr/>
            <p:nvPr/>
          </p:nvSpPr>
          <p:spPr>
            <a:xfrm>
              <a:off x="6112643" y="4462902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6,0</a:t>
              </a:r>
            </a:p>
          </p:txBody>
        </p:sp>
        <p:sp>
          <p:nvSpPr>
            <p:cNvPr id="3751" name="pl3746"/>
            <p:cNvSpPr/>
            <p:nvPr/>
          </p:nvSpPr>
          <p:spPr>
            <a:xfrm>
              <a:off x="6295841" y="5810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47"/>
            <p:cNvSpPr/>
            <p:nvPr/>
          </p:nvSpPr>
          <p:spPr>
            <a:xfrm>
              <a:off x="6295841" y="516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48"/>
            <p:cNvSpPr/>
            <p:nvPr/>
          </p:nvSpPr>
          <p:spPr>
            <a:xfrm>
              <a:off x="6295841" y="4519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49"/>
            <p:cNvSpPr/>
            <p:nvPr/>
          </p:nvSpPr>
          <p:spPr>
            <a:xfrm>
              <a:off x="6330635" y="6275739"/>
              <a:ext cx="4184964" cy="0"/>
            </a:xfrm>
            <a:custGeom>
              <a:avLst/>
              <a:pathLst>
                <a:path w="4184964" h="0">
                  <a:moveTo>
                    <a:pt x="0" y="0"/>
                  </a:moveTo>
                  <a:lnTo>
                    <a:pt x="4184964" y="0"/>
                  </a:lnTo>
                  <a:lnTo>
                    <a:pt x="41849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0"/>
            <p:cNvSpPr/>
            <p:nvPr/>
          </p:nvSpPr>
          <p:spPr>
            <a:xfrm>
              <a:off x="6367692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1"/>
            <p:cNvSpPr/>
            <p:nvPr/>
          </p:nvSpPr>
          <p:spPr>
            <a:xfrm>
              <a:off x="7276823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2"/>
            <p:cNvSpPr/>
            <p:nvPr/>
          </p:nvSpPr>
          <p:spPr>
            <a:xfrm>
              <a:off x="8171130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3"/>
            <p:cNvSpPr/>
            <p:nvPr/>
          </p:nvSpPr>
          <p:spPr>
            <a:xfrm>
              <a:off x="9080261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4"/>
            <p:cNvSpPr/>
            <p:nvPr/>
          </p:nvSpPr>
          <p:spPr>
            <a:xfrm>
              <a:off x="9979509" y="62757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tx3755"/>
            <p:cNvSpPr/>
            <p:nvPr/>
          </p:nvSpPr>
          <p:spPr>
            <a:xfrm>
              <a:off x="6162617" y="633667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3761" name="tx3756"/>
            <p:cNvSpPr/>
            <p:nvPr/>
          </p:nvSpPr>
          <p:spPr>
            <a:xfrm>
              <a:off x="7071747" y="633662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3762" name="tx3757"/>
            <p:cNvSpPr/>
            <p:nvPr/>
          </p:nvSpPr>
          <p:spPr>
            <a:xfrm>
              <a:off x="7966055" y="6336623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3763" name="tx3758"/>
            <p:cNvSpPr/>
            <p:nvPr/>
          </p:nvSpPr>
          <p:spPr>
            <a:xfrm>
              <a:off x="8875185" y="633667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3764" name="tx3759"/>
            <p:cNvSpPr/>
            <p:nvPr/>
          </p:nvSpPr>
          <p:spPr>
            <a:xfrm>
              <a:off x="9774434" y="6336678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3765" name="tx3760"/>
            <p:cNvSpPr/>
            <p:nvPr/>
          </p:nvSpPr>
          <p:spPr>
            <a:xfrm rot="-5400000">
              <a:off x="5892508" y="5077260"/>
              <a:ext cx="178581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R$</a:t>
              </a:r>
            </a:p>
          </p:txBody>
        </p:sp>
        <p:sp>
          <p:nvSpPr>
            <p:cNvPr id="3766" name="rc3761"/>
            <p:cNvSpPr/>
            <p:nvPr/>
          </p:nvSpPr>
          <p:spPr>
            <a:xfrm>
              <a:off x="10054874" y="5745444"/>
              <a:ext cx="418876" cy="416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7" name="tx3762"/>
            <p:cNvSpPr/>
            <p:nvPr/>
          </p:nvSpPr>
          <p:spPr>
            <a:xfrm>
              <a:off x="10054874" y="5860963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768" name="rc3763"/>
            <p:cNvSpPr/>
            <p:nvPr/>
          </p:nvSpPr>
          <p:spPr>
            <a:xfrm>
              <a:off x="10054874" y="5946072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l3764"/>
            <p:cNvSpPr/>
            <p:nvPr/>
          </p:nvSpPr>
          <p:spPr>
            <a:xfrm>
              <a:off x="10065674" y="600007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rc3765"/>
            <p:cNvSpPr/>
            <p:nvPr/>
          </p:nvSpPr>
          <p:spPr>
            <a:xfrm>
              <a:off x="10054874" y="6054072"/>
              <a:ext cx="107999" cy="107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l3766"/>
            <p:cNvSpPr/>
            <p:nvPr/>
          </p:nvSpPr>
          <p:spPr>
            <a:xfrm>
              <a:off x="10065674" y="6108072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tx3767"/>
            <p:cNvSpPr/>
            <p:nvPr/>
          </p:nvSpPr>
          <p:spPr>
            <a:xfrm>
              <a:off x="10232463" y="5958707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3773" name="tx3768"/>
            <p:cNvSpPr/>
            <p:nvPr/>
          </p:nvSpPr>
          <p:spPr>
            <a:xfrm>
              <a:off x="10232463" y="6065343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3774" name="tx3769"/>
            <p:cNvSpPr/>
            <p:nvPr/>
          </p:nvSpPr>
          <p:spPr>
            <a:xfrm>
              <a:off x="6126703" y="3739145"/>
              <a:ext cx="459282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diárias do Euro e do Dólar dos EUA (2022-2024)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352703"/>
              <a:ext cx="2410818" cy="951913"/>
            </a:xfrm>
            <a:custGeom>
              <a:avLst/>
              <a:pathLst>
                <a:path w="2410818" h="951913">
                  <a:moveTo>
                    <a:pt x="0" y="951913"/>
                  </a:moveTo>
                  <a:lnTo>
                    <a:pt x="410633" y="781456"/>
                  </a:lnTo>
                  <a:lnTo>
                    <a:pt x="794775" y="860669"/>
                  </a:lnTo>
                  <a:lnTo>
                    <a:pt x="1205409" y="771385"/>
                  </a:lnTo>
                  <a:lnTo>
                    <a:pt x="1602796" y="431655"/>
                  </a:lnTo>
                  <a:lnTo>
                    <a:pt x="2013430" y="119797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03908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06087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40,31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0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3735471"/>
              <a:ext cx="2393381" cy="1716266"/>
            </a:xfrm>
            <a:custGeom>
              <a:avLst/>
              <a:pathLst>
                <a:path w="2393381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  <a:lnTo>
                    <a:pt x="2393381" y="82378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5" name="pl100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2" name="tx117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23" name="rc118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3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8525782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-236,35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-76,78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4320"/>
            </a:xfrm>
            <a:custGeom>
              <a:avLst/>
              <a:pathLst>
                <a:path w="4320144" h="301432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  <a:lnTo>
                    <a:pt x="4320144" y="176716"/>
                  </a:lnTo>
                  <a:lnTo>
                    <a:pt x="3933266" y="481379"/>
                  </a:lnTo>
                  <a:lnTo>
                    <a:pt x="3533491" y="752417"/>
                  </a:lnTo>
                  <a:lnTo>
                    <a:pt x="3146613" y="1033996"/>
                  </a:lnTo>
                  <a:lnTo>
                    <a:pt x="2746838" y="1284566"/>
                  </a:lnTo>
                  <a:lnTo>
                    <a:pt x="2347063" y="1536163"/>
                  </a:lnTo>
                  <a:lnTo>
                    <a:pt x="1960185" y="1796354"/>
                  </a:lnTo>
                  <a:lnTo>
                    <a:pt x="1560410" y="2050776"/>
                  </a:lnTo>
                  <a:lnTo>
                    <a:pt x="1173531" y="2318864"/>
                  </a:lnTo>
                  <a:lnTo>
                    <a:pt x="773757" y="2553760"/>
                  </a:lnTo>
                  <a:lnTo>
                    <a:pt x="399774" y="2782815"/>
                  </a:lnTo>
                  <a:lnTo>
                    <a:pt x="0" y="30143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0230"/>
            </a:xfrm>
            <a:custGeom>
              <a:avLst/>
              <a:pathLst>
                <a:path w="4320144" h="3000230">
                  <a:moveTo>
                    <a:pt x="0" y="3000230"/>
                  </a:moveTo>
                  <a:lnTo>
                    <a:pt x="399774" y="2755457"/>
                  </a:lnTo>
                  <a:lnTo>
                    <a:pt x="773757" y="2513274"/>
                  </a:lnTo>
                  <a:lnTo>
                    <a:pt x="1173531" y="2264916"/>
                  </a:lnTo>
                  <a:lnTo>
                    <a:pt x="1560410" y="1981464"/>
                  </a:lnTo>
                  <a:lnTo>
                    <a:pt x="1960185" y="1712461"/>
                  </a:lnTo>
                  <a:lnTo>
                    <a:pt x="2347063" y="1437358"/>
                  </a:lnTo>
                  <a:lnTo>
                    <a:pt x="2746838" y="1171342"/>
                  </a:lnTo>
                  <a:lnTo>
                    <a:pt x="3146613" y="906412"/>
                  </a:lnTo>
                  <a:lnTo>
                    <a:pt x="3533491" y="608695"/>
                  </a:lnTo>
                  <a:lnTo>
                    <a:pt x="3933266" y="322124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53668"/>
              <a:ext cx="4320144" cy="2837604"/>
            </a:xfrm>
            <a:custGeom>
              <a:avLst/>
              <a:pathLst>
                <a:path w="4320144" h="2837604">
                  <a:moveTo>
                    <a:pt x="4320144" y="0"/>
                  </a:moveTo>
                  <a:lnTo>
                    <a:pt x="3933266" y="304663"/>
                  </a:lnTo>
                  <a:lnTo>
                    <a:pt x="3533491" y="575701"/>
                  </a:lnTo>
                  <a:lnTo>
                    <a:pt x="3146613" y="857280"/>
                  </a:lnTo>
                  <a:lnTo>
                    <a:pt x="2746838" y="1107850"/>
                  </a:lnTo>
                  <a:lnTo>
                    <a:pt x="2347063" y="1359447"/>
                  </a:lnTo>
                  <a:lnTo>
                    <a:pt x="1960185" y="1619638"/>
                  </a:lnTo>
                  <a:lnTo>
                    <a:pt x="1560410" y="1874060"/>
                  </a:lnTo>
                  <a:lnTo>
                    <a:pt x="1173531" y="2142148"/>
                  </a:lnTo>
                  <a:lnTo>
                    <a:pt x="773757" y="2377043"/>
                  </a:lnTo>
                  <a:lnTo>
                    <a:pt x="399774" y="2606099"/>
                  </a:lnTo>
                  <a:lnTo>
                    <a:pt x="0" y="2837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65310"/>
              <a:ext cx="4320144" cy="2918917"/>
            </a:xfrm>
            <a:custGeom>
              <a:avLst/>
              <a:pathLst>
                <a:path w="4320144" h="2918917">
                  <a:moveTo>
                    <a:pt x="0" y="2918917"/>
                  </a:moveTo>
                  <a:lnTo>
                    <a:pt x="399774" y="2680778"/>
                  </a:lnTo>
                  <a:lnTo>
                    <a:pt x="773757" y="2445159"/>
                  </a:lnTo>
                  <a:lnTo>
                    <a:pt x="1173531" y="2203532"/>
                  </a:lnTo>
                  <a:lnTo>
                    <a:pt x="1560410" y="1927762"/>
                  </a:lnTo>
                  <a:lnTo>
                    <a:pt x="1960185" y="1666050"/>
                  </a:lnTo>
                  <a:lnTo>
                    <a:pt x="2347063" y="1398403"/>
                  </a:lnTo>
                  <a:lnTo>
                    <a:pt x="2746838" y="1139596"/>
                  </a:lnTo>
                  <a:lnTo>
                    <a:pt x="3146613" y="881846"/>
                  </a:lnTo>
                  <a:lnTo>
                    <a:pt x="3533491" y="592198"/>
                  </a:lnTo>
                  <a:lnTo>
                    <a:pt x="3933266" y="31339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97741"/>
              <a:ext cx="4320144" cy="2718733"/>
            </a:xfrm>
            <a:custGeom>
              <a:avLst/>
              <a:pathLst>
                <a:path w="4320144" h="2718733">
                  <a:moveTo>
                    <a:pt x="0" y="2718733"/>
                  </a:moveTo>
                  <a:lnTo>
                    <a:pt x="399774" y="2497076"/>
                  </a:lnTo>
                  <a:lnTo>
                    <a:pt x="773757" y="2265079"/>
                  </a:lnTo>
                  <a:lnTo>
                    <a:pt x="1173531" y="2020421"/>
                  </a:lnTo>
                  <a:lnTo>
                    <a:pt x="1560410" y="1784837"/>
                  </a:lnTo>
                  <a:lnTo>
                    <a:pt x="1960185" y="1556522"/>
                  </a:lnTo>
                  <a:lnTo>
                    <a:pt x="2347063" y="1320357"/>
                  </a:lnTo>
                  <a:lnTo>
                    <a:pt x="2746838" y="1086343"/>
                  </a:lnTo>
                  <a:lnTo>
                    <a:pt x="3146613" y="843759"/>
                  </a:lnTo>
                  <a:lnTo>
                    <a:pt x="3533491" y="567539"/>
                  </a:lnTo>
                  <a:lnTo>
                    <a:pt x="3933266" y="28252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62607"/>
              <a:ext cx="2347063" cy="1521619"/>
            </a:xfrm>
            <a:custGeom>
              <a:avLst/>
              <a:pathLst>
                <a:path w="2347063" h="1521619">
                  <a:moveTo>
                    <a:pt x="0" y="1521619"/>
                  </a:moveTo>
                  <a:lnTo>
                    <a:pt x="399774" y="1277183"/>
                  </a:lnTo>
                  <a:lnTo>
                    <a:pt x="773757" y="1052473"/>
                  </a:lnTo>
                  <a:lnTo>
                    <a:pt x="1173531" y="796863"/>
                  </a:lnTo>
                  <a:lnTo>
                    <a:pt x="1560410" y="521091"/>
                  </a:lnTo>
                  <a:lnTo>
                    <a:pt x="1960185" y="254847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449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7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1010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8299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99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82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556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28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88065"/>
            </a:xfrm>
            <a:custGeom>
              <a:avLst/>
              <a:pathLst>
                <a:path w="4288048" h="2788065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  <a:lnTo>
                    <a:pt x="4288048" y="523067"/>
                  </a:lnTo>
                  <a:lnTo>
                    <a:pt x="3904044" y="1530393"/>
                  </a:lnTo>
                  <a:lnTo>
                    <a:pt x="3507239" y="1214616"/>
                  </a:lnTo>
                  <a:lnTo>
                    <a:pt x="3123235" y="2143567"/>
                  </a:lnTo>
                  <a:lnTo>
                    <a:pt x="2726430" y="2112791"/>
                  </a:lnTo>
                  <a:lnTo>
                    <a:pt x="2329626" y="1855335"/>
                  </a:lnTo>
                  <a:lnTo>
                    <a:pt x="1945622" y="2028157"/>
                  </a:lnTo>
                  <a:lnTo>
                    <a:pt x="1548817" y="1618780"/>
                  </a:lnTo>
                  <a:lnTo>
                    <a:pt x="1164813" y="2613125"/>
                  </a:lnTo>
                  <a:lnTo>
                    <a:pt x="768008" y="2788065"/>
                  </a:lnTo>
                  <a:lnTo>
                    <a:pt x="396804" y="2714692"/>
                  </a:lnTo>
                  <a:lnTo>
                    <a:pt x="0" y="228452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394806"/>
            </a:xfrm>
            <a:custGeom>
              <a:avLst/>
              <a:pathLst>
                <a:path w="4288048" h="2394806">
                  <a:moveTo>
                    <a:pt x="0" y="1862406"/>
                  </a:moveTo>
                  <a:lnTo>
                    <a:pt x="396804" y="2317228"/>
                  </a:lnTo>
                  <a:lnTo>
                    <a:pt x="768008" y="2394806"/>
                  </a:lnTo>
                  <a:lnTo>
                    <a:pt x="1164813" y="2209841"/>
                  </a:lnTo>
                  <a:lnTo>
                    <a:pt x="1548817" y="1158508"/>
                  </a:lnTo>
                  <a:lnTo>
                    <a:pt x="1945622" y="1591348"/>
                  </a:lnTo>
                  <a:lnTo>
                    <a:pt x="2329626" y="1408621"/>
                  </a:lnTo>
                  <a:lnTo>
                    <a:pt x="2726430" y="1680832"/>
                  </a:lnTo>
                  <a:lnTo>
                    <a:pt x="3123235" y="1713372"/>
                  </a:lnTo>
                  <a:lnTo>
                    <a:pt x="3507239" y="731182"/>
                  </a:lnTo>
                  <a:lnTo>
                    <a:pt x="3904044" y="10650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100019"/>
              <a:ext cx="4288048" cy="2264997"/>
            </a:xfrm>
            <a:custGeom>
              <a:avLst/>
              <a:pathLst>
                <a:path w="4288048" h="2264997">
                  <a:moveTo>
                    <a:pt x="4288048" y="0"/>
                  </a:moveTo>
                  <a:lnTo>
                    <a:pt x="3904044" y="1007325"/>
                  </a:lnTo>
                  <a:lnTo>
                    <a:pt x="3507239" y="691549"/>
                  </a:lnTo>
                  <a:lnTo>
                    <a:pt x="3123235" y="1620500"/>
                  </a:lnTo>
                  <a:lnTo>
                    <a:pt x="2726430" y="1589723"/>
                  </a:lnTo>
                  <a:lnTo>
                    <a:pt x="2329626" y="1332267"/>
                  </a:lnTo>
                  <a:lnTo>
                    <a:pt x="1945622" y="1505090"/>
                  </a:lnTo>
                  <a:lnTo>
                    <a:pt x="1548817" y="1095712"/>
                  </a:lnTo>
                  <a:lnTo>
                    <a:pt x="1164813" y="2090058"/>
                  </a:lnTo>
                  <a:lnTo>
                    <a:pt x="768008" y="2264997"/>
                  </a:lnTo>
                  <a:lnTo>
                    <a:pt x="396804" y="2191624"/>
                  </a:lnTo>
                  <a:lnTo>
                    <a:pt x="0" y="1761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838485"/>
              <a:ext cx="4288048" cy="2329902"/>
            </a:xfrm>
            <a:custGeom>
              <a:avLst/>
              <a:pathLst>
                <a:path w="4288048" h="2329902">
                  <a:moveTo>
                    <a:pt x="0" y="1811931"/>
                  </a:moveTo>
                  <a:lnTo>
                    <a:pt x="396804" y="2254426"/>
                  </a:lnTo>
                  <a:lnTo>
                    <a:pt x="768008" y="2329902"/>
                  </a:lnTo>
                  <a:lnTo>
                    <a:pt x="1164813" y="2149949"/>
                  </a:lnTo>
                  <a:lnTo>
                    <a:pt x="1548817" y="1127110"/>
                  </a:lnTo>
                  <a:lnTo>
                    <a:pt x="1945622" y="1548219"/>
                  </a:lnTo>
                  <a:lnTo>
                    <a:pt x="2329626" y="1370444"/>
                  </a:lnTo>
                  <a:lnTo>
                    <a:pt x="2726430" y="1635277"/>
                  </a:lnTo>
                  <a:lnTo>
                    <a:pt x="3123235" y="1666936"/>
                  </a:lnTo>
                  <a:lnTo>
                    <a:pt x="3507239" y="711365"/>
                  </a:lnTo>
                  <a:lnTo>
                    <a:pt x="3904044" y="1036191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88639"/>
              <a:ext cx="4288048" cy="1927835"/>
            </a:xfrm>
            <a:custGeom>
              <a:avLst/>
              <a:pathLst>
                <a:path w="4288048" h="1927835">
                  <a:moveTo>
                    <a:pt x="0" y="1927835"/>
                  </a:moveTo>
                  <a:lnTo>
                    <a:pt x="396804" y="1898012"/>
                  </a:lnTo>
                  <a:lnTo>
                    <a:pt x="768008" y="1588251"/>
                  </a:lnTo>
                  <a:lnTo>
                    <a:pt x="1164813" y="1208994"/>
                  </a:lnTo>
                  <a:lnTo>
                    <a:pt x="1548817" y="1480814"/>
                  </a:lnTo>
                  <a:lnTo>
                    <a:pt x="1945622" y="1698546"/>
                  </a:lnTo>
                  <a:lnTo>
                    <a:pt x="2329626" y="1463403"/>
                  </a:lnTo>
                  <a:lnTo>
                    <a:pt x="2726430" y="1527847"/>
                  </a:lnTo>
                  <a:lnTo>
                    <a:pt x="3123235" y="1271129"/>
                  </a:lnTo>
                  <a:lnTo>
                    <a:pt x="3507239" y="263462"/>
                  </a:lnTo>
                  <a:lnTo>
                    <a:pt x="3904044" y="0"/>
                  </a:lnTo>
                  <a:lnTo>
                    <a:pt x="4288048" y="74595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65514"/>
              <a:ext cx="2329626" cy="1529686"/>
            </a:xfrm>
            <a:custGeom>
              <a:avLst/>
              <a:pathLst>
                <a:path w="2329626" h="1529686">
                  <a:moveTo>
                    <a:pt x="0" y="684902"/>
                  </a:moveTo>
                  <a:lnTo>
                    <a:pt x="396804" y="938743"/>
                  </a:lnTo>
                  <a:lnTo>
                    <a:pt x="768008" y="1529686"/>
                  </a:lnTo>
                  <a:lnTo>
                    <a:pt x="1164813" y="604026"/>
                  </a:lnTo>
                  <a:lnTo>
                    <a:pt x="1548817" y="0"/>
                  </a:lnTo>
                  <a:lnTo>
                    <a:pt x="1945622" y="285450"/>
                  </a:lnTo>
                  <a:lnTo>
                    <a:pt x="2329626" y="626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619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57005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678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1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6025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5133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94179" y="2176892"/>
              <a:ext cx="98583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R$ 0,01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-176,02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24.263,07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2.075,40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14.048,71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2.013,66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1.801,27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-69,72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1.493,81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-123,56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5.605,60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527,59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859,41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24.403,40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2.138,32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25.342,66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145,59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2.223,73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54</cp:revision>
  <dcterms:created xsi:type="dcterms:W3CDTF">2024-06-04T13:29:54Z</dcterms:created>
  <dcterms:modified xsi:type="dcterms:W3CDTF">2024-08-12T10:59:33Z</dcterms:modified>
</cp:coreProperties>
</file>