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3C"/>
    <a:srgbClr val="003774"/>
    <a:srgbClr val="00579E"/>
    <a:srgbClr val="002E23"/>
    <a:srgbClr val="FFFFFF"/>
    <a:srgbClr val="AC9A63"/>
    <a:srgbClr val="003930"/>
    <a:srgbClr val="008666"/>
    <a:srgbClr val="002E6B"/>
    <a:srgbClr val="00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B2E6583-5007-AB0E-57ED-7ACFC3B011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C358624-DBA9-2BBE-C4D9-4184583EB3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F358C70-32DC-AC4A-1653-A1444CA786A6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13/08/2024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8B1DFFF-4A23-7C5D-7561-19319635BB05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13/08/2024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004E66-2BB0-4185-66C9-96C9EBCAB3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 anchor="t" anchorCtr="0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28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13/08/2024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13/08/2024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13/08/2024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14/08/2024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Cenários da Receita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14/08/24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14/08/2024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2988000"/>
                <a:gridCol w="864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144000">
                <a:tc rowSpan="2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Até 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40.622,72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43.323,33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24.243,74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22.187,67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24.493,95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250,21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2.306,28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23.444,62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25.024,12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13.775,54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12.035,05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14.087,30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311,76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2.052,25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15.331,23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16.866,88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9.519,66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8.061,60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9.886,05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366,39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1.824,45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1.298,41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634,53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509,69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565,18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-69,35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902,87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974,44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532,83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595,13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458,77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-74,06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-136,36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-22,9 %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IRRF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2.633,38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2.692,34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1.415,98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1.334,77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81,45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162,66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receitas tributárias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3.146,69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1.672,54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1.533,86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1.679,86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7,32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146,00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1.2. CONTRIBUIÇÕES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1.767,87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1.739,59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937,90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917,90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1.015,05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1.3. RECEITA PATRIMONIAL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2.074,40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1.267,70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1.140,72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1.301,36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160,64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1.4. RECEITA AGROPECUÁRIA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1.5. RECEITA INDUSTRIAL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1.6. RECEITA DE SERVIÇOS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126,66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785,80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105,64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-680,17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-86,6 %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9.719,83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10.029,29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5.776,60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5.078,02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5.632,52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-144,08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554,50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Cota-Parte do FPE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4.261,89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4.383,92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2.599,19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2.543,61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-55,58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183,53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da LC 61/1989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-1.450,2 %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do FUNDEB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3.925,63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2.203,91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2.107,37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-96,54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229,29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1.615,49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915,42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844,28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921,67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4.046,06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4.221,26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2.359,17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2.230,17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2.351,69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121,52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Contribuições ao PROTEGE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973,59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951,55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535,88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494,58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532,78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Contribuição PROTEGE - Lei 20.367/2018 - Art. 3º, I e II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568,95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326,34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332,56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1.138,83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825,58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578,28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657,11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620,50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-36,61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Demais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1.364,69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918,67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782,98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865,84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-52,83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142,26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2.2. ALIENAÇÃO DE BENS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2.383,8 %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40.746,57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24.636,21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248,01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2.371,13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Receitas Intraorçamentárias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1.409,57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1.475,38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808,86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853,85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132,09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87,10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 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42.156,18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45.094,49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25.197,07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23.118,93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25.577,16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380,09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2.458,23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669280" y="868680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Receita Corrente Líquida
Receita Total
Cenário da Receita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1.
2.
3.
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Receita Corrente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14/08/24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14/08/2024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5151757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454009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84205" y="392843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4205" y="331677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4205" y="2705119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0"/>
            <p:cNvSpPr/>
            <p:nvPr/>
          </p:nvSpPr>
          <p:spPr>
            <a:xfrm>
              <a:off x="1306080" y="2559813"/>
              <a:ext cx="4437495" cy="2949805"/>
            </a:xfrm>
            <a:custGeom>
              <a:avLst/>
              <a:pathLst>
                <a:path w="4437495" h="2949805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  <a:lnTo>
                    <a:pt x="4437495" y="2200602"/>
                  </a:lnTo>
                  <a:lnTo>
                    <a:pt x="4040108" y="2333861"/>
                  </a:lnTo>
                  <a:lnTo>
                    <a:pt x="3629474" y="2200375"/>
                  </a:lnTo>
                  <a:lnTo>
                    <a:pt x="3232086" y="2211463"/>
                  </a:lnTo>
                  <a:lnTo>
                    <a:pt x="2821452" y="2246908"/>
                  </a:lnTo>
                  <a:lnTo>
                    <a:pt x="2410818" y="2361977"/>
                  </a:lnTo>
                  <a:lnTo>
                    <a:pt x="2013430" y="2532591"/>
                  </a:lnTo>
                  <a:lnTo>
                    <a:pt x="1602796" y="2703880"/>
                  </a:lnTo>
                  <a:lnTo>
                    <a:pt x="1205409" y="2949805"/>
                  </a:lnTo>
                  <a:lnTo>
                    <a:pt x="794775" y="2846096"/>
                  </a:lnTo>
                  <a:lnTo>
                    <a:pt x="410633" y="2784891"/>
                  </a:lnTo>
                  <a:lnTo>
                    <a:pt x="0" y="283094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06080" y="2559813"/>
              <a:ext cx="4437495" cy="2658659"/>
            </a:xfrm>
            <a:custGeom>
              <a:avLst/>
              <a:pathLst>
                <a:path w="4437495" h="2658659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306080" y="4760189"/>
              <a:ext cx="4437495" cy="749429"/>
            </a:xfrm>
            <a:custGeom>
              <a:avLst/>
              <a:pathLst>
                <a:path w="4437495" h="749429">
                  <a:moveTo>
                    <a:pt x="4437495" y="226"/>
                  </a:moveTo>
                  <a:lnTo>
                    <a:pt x="4040108" y="133485"/>
                  </a:lnTo>
                  <a:lnTo>
                    <a:pt x="3629474" y="0"/>
                  </a:lnTo>
                  <a:lnTo>
                    <a:pt x="3232086" y="11088"/>
                  </a:lnTo>
                  <a:lnTo>
                    <a:pt x="2821452" y="46532"/>
                  </a:lnTo>
                  <a:lnTo>
                    <a:pt x="2410818" y="161602"/>
                  </a:lnTo>
                  <a:lnTo>
                    <a:pt x="2013430" y="332215"/>
                  </a:lnTo>
                  <a:lnTo>
                    <a:pt x="1602796" y="503504"/>
                  </a:lnTo>
                  <a:lnTo>
                    <a:pt x="1205409" y="749429"/>
                  </a:lnTo>
                  <a:lnTo>
                    <a:pt x="794775" y="645721"/>
                  </a:lnTo>
                  <a:lnTo>
                    <a:pt x="410633" y="584516"/>
                  </a:lnTo>
                  <a:lnTo>
                    <a:pt x="0" y="6305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306080" y="3660114"/>
              <a:ext cx="4437495" cy="1644502"/>
            </a:xfrm>
            <a:custGeom>
              <a:avLst/>
              <a:pathLst>
                <a:path w="4437495" h="1644502">
                  <a:moveTo>
                    <a:pt x="0" y="1644502"/>
                  </a:moveTo>
                  <a:lnTo>
                    <a:pt x="410633" y="1515433"/>
                  </a:lnTo>
                  <a:lnTo>
                    <a:pt x="794775" y="1494624"/>
                  </a:lnTo>
                  <a:lnTo>
                    <a:pt x="1205409" y="1514166"/>
                  </a:lnTo>
                  <a:lnTo>
                    <a:pt x="1602796" y="1171602"/>
                  </a:lnTo>
                  <a:lnTo>
                    <a:pt x="2013430" y="909988"/>
                  </a:lnTo>
                  <a:lnTo>
                    <a:pt x="2410818" y="645627"/>
                  </a:lnTo>
                  <a:lnTo>
                    <a:pt x="2821452" y="440176"/>
                  </a:lnTo>
                  <a:lnTo>
                    <a:pt x="3232086" y="314559"/>
                  </a:lnTo>
                  <a:lnTo>
                    <a:pt x="3629474" y="202253"/>
                  </a:lnTo>
                  <a:lnTo>
                    <a:pt x="4040108" y="238129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306080" y="4214866"/>
              <a:ext cx="2821452" cy="1249530"/>
            </a:xfrm>
            <a:custGeom>
              <a:avLst/>
              <a:pathLst>
                <a:path w="2821452" h="1249530">
                  <a:moveTo>
                    <a:pt x="0" y="1089750"/>
                  </a:moveTo>
                  <a:lnTo>
                    <a:pt x="410633" y="919294"/>
                  </a:lnTo>
                  <a:lnTo>
                    <a:pt x="794775" y="998506"/>
                  </a:lnTo>
                  <a:lnTo>
                    <a:pt x="1205409" y="909223"/>
                  </a:lnTo>
                  <a:lnTo>
                    <a:pt x="1602796" y="569492"/>
                  </a:lnTo>
                  <a:lnTo>
                    <a:pt x="2013430" y="257634"/>
                  </a:lnTo>
                  <a:lnTo>
                    <a:pt x="2410818" y="0"/>
                  </a:lnTo>
                  <a:lnTo>
                    <a:pt x="2821452" y="124953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5"/>
            <p:cNvSpPr/>
            <p:nvPr/>
          </p:nvSpPr>
          <p:spPr>
            <a:xfrm>
              <a:off x="1088593" y="5323064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1130654" y="53448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1499227" y="519399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1541288" y="521579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1980820" y="5173187"/>
              <a:ext cx="240071" cy="184483"/>
            </a:xfrm>
            <a:custGeom>
              <a:avLst/>
              <a:pathLst>
                <a:path w="240071" h="184483">
                  <a:moveTo>
                    <a:pt x="25236" y="184483"/>
                  </a:moveTo>
                  <a:lnTo>
                    <a:pt x="214834" y="184483"/>
                  </a:lnTo>
                  <a:lnTo>
                    <a:pt x="213818" y="184462"/>
                  </a:lnTo>
                  <a:lnTo>
                    <a:pt x="217876" y="184299"/>
                  </a:lnTo>
                  <a:lnTo>
                    <a:pt x="221856" y="183486"/>
                  </a:lnTo>
                  <a:lnTo>
                    <a:pt x="225653" y="182046"/>
                  </a:lnTo>
                  <a:lnTo>
                    <a:pt x="229171" y="180015"/>
                  </a:lnTo>
                  <a:lnTo>
                    <a:pt x="232317" y="177447"/>
                  </a:lnTo>
                  <a:lnTo>
                    <a:pt x="235010" y="174407"/>
                  </a:lnTo>
                  <a:lnTo>
                    <a:pt x="237180" y="170974"/>
                  </a:lnTo>
                  <a:lnTo>
                    <a:pt x="238772" y="167237"/>
                  </a:lnTo>
                  <a:lnTo>
                    <a:pt x="239744" y="163294"/>
                  </a:lnTo>
                  <a:lnTo>
                    <a:pt x="240071" y="159246"/>
                  </a:lnTo>
                  <a:lnTo>
                    <a:pt x="240071" y="25236"/>
                  </a:lnTo>
                  <a:lnTo>
                    <a:pt x="239744" y="21188"/>
                  </a:lnTo>
                  <a:lnTo>
                    <a:pt x="238772" y="17245"/>
                  </a:lnTo>
                  <a:lnTo>
                    <a:pt x="237180" y="13508"/>
                  </a:lnTo>
                  <a:lnTo>
                    <a:pt x="235010" y="10075"/>
                  </a:lnTo>
                  <a:lnTo>
                    <a:pt x="232317" y="7035"/>
                  </a:lnTo>
                  <a:lnTo>
                    <a:pt x="229171" y="4467"/>
                  </a:lnTo>
                  <a:lnTo>
                    <a:pt x="225653" y="2436"/>
                  </a:lnTo>
                  <a:lnTo>
                    <a:pt x="221856" y="996"/>
                  </a:lnTo>
                  <a:lnTo>
                    <a:pt x="217876" y="184"/>
                  </a:lnTo>
                  <a:lnTo>
                    <a:pt x="214834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2022881" y="5213057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2294002" y="519272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2336063" y="521452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2691390" y="485016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2733451" y="48719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39,52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3102024" y="458855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3144085" y="4610348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39,95</a:t>
              </a:r>
            </a:p>
          </p:txBody>
        </p:sp>
        <p:sp>
          <p:nvSpPr>
            <p:cNvPr id="32" name="pg27"/>
            <p:cNvSpPr/>
            <p:nvPr/>
          </p:nvSpPr>
          <p:spPr>
            <a:xfrm>
              <a:off x="3499412" y="432419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3541473" y="4345987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40,38</a:t>
              </a:r>
            </a:p>
          </p:txBody>
        </p:sp>
        <p:sp>
          <p:nvSpPr>
            <p:cNvPr id="34" name="pg29"/>
            <p:cNvSpPr/>
            <p:nvPr/>
          </p:nvSpPr>
          <p:spPr>
            <a:xfrm>
              <a:off x="3910045" y="41187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0"/>
            <p:cNvSpPr/>
            <p:nvPr/>
          </p:nvSpPr>
          <p:spPr>
            <a:xfrm>
              <a:off x="3952107" y="41405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40,72</a:t>
              </a:r>
            </a:p>
          </p:txBody>
        </p:sp>
        <p:sp>
          <p:nvSpPr>
            <p:cNvPr id="36" name="pg31"/>
            <p:cNvSpPr/>
            <p:nvPr/>
          </p:nvSpPr>
          <p:spPr>
            <a:xfrm>
              <a:off x="4320679" y="399312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2"/>
            <p:cNvSpPr/>
            <p:nvPr/>
          </p:nvSpPr>
          <p:spPr>
            <a:xfrm>
              <a:off x="4362741" y="401492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40,92</a:t>
              </a:r>
            </a:p>
          </p:txBody>
        </p:sp>
        <p:sp>
          <p:nvSpPr>
            <p:cNvPr id="38" name="pg33"/>
            <p:cNvSpPr/>
            <p:nvPr/>
          </p:nvSpPr>
          <p:spPr>
            <a:xfrm>
              <a:off x="4718067" y="388081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4"/>
            <p:cNvSpPr/>
            <p:nvPr/>
          </p:nvSpPr>
          <p:spPr>
            <a:xfrm>
              <a:off x="4760128" y="390261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41,11</a:t>
              </a:r>
            </a:p>
          </p:txBody>
        </p:sp>
        <p:sp>
          <p:nvSpPr>
            <p:cNvPr id="40" name="pg35"/>
            <p:cNvSpPr/>
            <p:nvPr/>
          </p:nvSpPr>
          <p:spPr>
            <a:xfrm>
              <a:off x="5128701" y="391669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5170762" y="393849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41,05</a:t>
              </a:r>
            </a:p>
          </p:txBody>
        </p:sp>
        <p:sp>
          <p:nvSpPr>
            <p:cNvPr id="42" name="pg37"/>
            <p:cNvSpPr/>
            <p:nvPr/>
          </p:nvSpPr>
          <p:spPr>
            <a:xfrm>
              <a:off x="5526089" y="367856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38"/>
            <p:cNvSpPr/>
            <p:nvPr/>
          </p:nvSpPr>
          <p:spPr>
            <a:xfrm>
              <a:off x="5568150" y="370036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41,44</a:t>
              </a:r>
            </a:p>
          </p:txBody>
        </p:sp>
        <p:sp>
          <p:nvSpPr>
            <p:cNvPr id="44" name="pg39"/>
            <p:cNvSpPr/>
            <p:nvPr/>
          </p:nvSpPr>
          <p:spPr>
            <a:xfrm>
              <a:off x="1088593" y="499099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0"/>
            <p:cNvSpPr/>
            <p:nvPr/>
          </p:nvSpPr>
          <p:spPr>
            <a:xfrm>
              <a:off x="1130654" y="501279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46" name="pg41"/>
            <p:cNvSpPr/>
            <p:nvPr/>
          </p:nvSpPr>
          <p:spPr>
            <a:xfrm>
              <a:off x="1499227" y="48205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2"/>
            <p:cNvSpPr/>
            <p:nvPr/>
          </p:nvSpPr>
          <p:spPr>
            <a:xfrm>
              <a:off x="1541288" y="48423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39,03</a:t>
              </a:r>
            </a:p>
          </p:txBody>
        </p:sp>
        <p:sp>
          <p:nvSpPr>
            <p:cNvPr id="48" name="pg43"/>
            <p:cNvSpPr/>
            <p:nvPr/>
          </p:nvSpPr>
          <p:spPr>
            <a:xfrm>
              <a:off x="1922356" y="489975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964417" y="4921548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38,9</a:t>
              </a:r>
            </a:p>
          </p:txBody>
        </p:sp>
        <p:sp>
          <p:nvSpPr>
            <p:cNvPr id="50" name="pg45"/>
            <p:cNvSpPr/>
            <p:nvPr/>
          </p:nvSpPr>
          <p:spPr>
            <a:xfrm>
              <a:off x="2294002" y="4810468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6"/>
            <p:cNvSpPr/>
            <p:nvPr/>
          </p:nvSpPr>
          <p:spPr>
            <a:xfrm>
              <a:off x="2336063" y="483226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39,05</a:t>
              </a:r>
            </a:p>
          </p:txBody>
        </p:sp>
        <p:sp>
          <p:nvSpPr>
            <p:cNvPr id="52" name="pg47"/>
            <p:cNvSpPr/>
            <p:nvPr/>
          </p:nvSpPr>
          <p:spPr>
            <a:xfrm>
              <a:off x="2730377" y="447073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2772438" y="449253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</a:t>
              </a:r>
            </a:p>
          </p:txBody>
        </p:sp>
        <p:sp>
          <p:nvSpPr>
            <p:cNvPr id="54" name="pg49"/>
            <p:cNvSpPr/>
            <p:nvPr/>
          </p:nvSpPr>
          <p:spPr>
            <a:xfrm>
              <a:off x="3102024" y="415887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0"/>
            <p:cNvSpPr/>
            <p:nvPr/>
          </p:nvSpPr>
          <p:spPr>
            <a:xfrm>
              <a:off x="3144085" y="418067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40,11</a:t>
              </a:r>
            </a:p>
          </p:txBody>
        </p:sp>
        <p:sp>
          <p:nvSpPr>
            <p:cNvPr id="56" name="pg51"/>
            <p:cNvSpPr/>
            <p:nvPr/>
          </p:nvSpPr>
          <p:spPr>
            <a:xfrm>
              <a:off x="3499412" y="390124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2"/>
            <p:cNvSpPr/>
            <p:nvPr/>
          </p:nvSpPr>
          <p:spPr>
            <a:xfrm>
              <a:off x="3541473" y="392304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40,53</a:t>
              </a:r>
            </a:p>
          </p:txBody>
        </p:sp>
        <p:sp>
          <p:nvSpPr>
            <p:cNvPr id="58" name="pg53"/>
            <p:cNvSpPr/>
            <p:nvPr/>
          </p:nvSpPr>
          <p:spPr>
            <a:xfrm>
              <a:off x="3910045" y="515077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4"/>
            <p:cNvSpPr/>
            <p:nvPr/>
          </p:nvSpPr>
          <p:spPr>
            <a:xfrm>
              <a:off x="3952107" y="517257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38,49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04643" y="510621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39B</a:t>
              </a:r>
            </a:p>
          </p:txBody>
        </p:sp>
        <p:sp>
          <p:nvSpPr>
            <p:cNvPr id="61" name="tx56"/>
            <p:cNvSpPr/>
            <p:nvPr/>
          </p:nvSpPr>
          <p:spPr>
            <a:xfrm>
              <a:off x="804643" y="449461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62" name="tx57"/>
            <p:cNvSpPr/>
            <p:nvPr/>
          </p:nvSpPr>
          <p:spPr>
            <a:xfrm>
              <a:off x="804643" y="3884444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41B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804643" y="3272785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42B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804643" y="265957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43B</a:t>
              </a:r>
            </a:p>
          </p:txBody>
        </p:sp>
        <p:sp>
          <p:nvSpPr>
            <p:cNvPr id="65" name="pl60"/>
            <p:cNvSpPr/>
            <p:nvPr/>
          </p:nvSpPr>
          <p:spPr>
            <a:xfrm>
              <a:off x="1049411" y="5151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049411" y="4540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049411" y="39284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049411" y="3316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1049411" y="2705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171671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251148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3319511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412753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493555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0"/>
            <p:cNvSpPr/>
            <p:nvPr/>
          </p:nvSpPr>
          <p:spPr>
            <a:xfrm>
              <a:off x="574357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1"/>
            <p:cNvSpPr/>
            <p:nvPr/>
          </p:nvSpPr>
          <p:spPr>
            <a:xfrm>
              <a:off x="1635394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2423383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3238161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4025823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485081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5645290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3482486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83" name="tx78"/>
            <p:cNvSpPr/>
            <p:nvPr/>
          </p:nvSpPr>
          <p:spPr>
            <a:xfrm rot="-5400000">
              <a:off x="155931" y="396729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84" name="rc79"/>
            <p:cNvSpPr/>
            <p:nvPr/>
          </p:nvSpPr>
          <p:spPr>
            <a:xfrm>
              <a:off x="2280753" y="6155456"/>
              <a:ext cx="248814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0"/>
            <p:cNvSpPr/>
            <p:nvPr/>
          </p:nvSpPr>
          <p:spPr>
            <a:xfrm>
              <a:off x="2350342" y="62250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237228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7" name="rc82"/>
            <p:cNvSpPr/>
            <p:nvPr/>
          </p:nvSpPr>
          <p:spPr>
            <a:xfrm>
              <a:off x="352787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354981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4"/>
            <p:cNvSpPr/>
            <p:nvPr/>
          </p:nvSpPr>
          <p:spPr>
            <a:xfrm>
              <a:off x="263938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3816917" y="6289292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2294897" y="2168244"/>
              <a:ext cx="2459861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acumulada em 12 meses</a:t>
              </a:r>
            </a:p>
          </p:txBody>
        </p:sp>
        <p:sp>
          <p:nvSpPr>
            <p:cNvPr id="92" name="rc87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6499993" y="5533580"/>
              <a:ext cx="4951857" cy="0"/>
            </a:xfrm>
            <a:custGeom>
              <a:avLst/>
              <a:pathLst>
                <a:path w="4951857" h="0">
                  <a:moveTo>
                    <a:pt x="0" y="0"/>
                  </a:moveTo>
                  <a:lnTo>
                    <a:pt x="4951857" y="0"/>
                  </a:lnTo>
                  <a:lnTo>
                    <a:pt x="495185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6499993" y="4580760"/>
              <a:ext cx="4951857" cy="0"/>
            </a:xfrm>
            <a:custGeom>
              <a:avLst/>
              <a:pathLst>
                <a:path w="4951857" h="0">
                  <a:moveTo>
                    <a:pt x="0" y="0"/>
                  </a:moveTo>
                  <a:lnTo>
                    <a:pt x="4951857" y="0"/>
                  </a:lnTo>
                  <a:lnTo>
                    <a:pt x="495185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6499993" y="3627939"/>
              <a:ext cx="4951857" cy="0"/>
            </a:xfrm>
            <a:custGeom>
              <a:avLst/>
              <a:pathLst>
                <a:path w="4951857" h="0">
                  <a:moveTo>
                    <a:pt x="0" y="0"/>
                  </a:moveTo>
                  <a:lnTo>
                    <a:pt x="4951857" y="0"/>
                  </a:lnTo>
                  <a:lnTo>
                    <a:pt x="495185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499993" y="2675118"/>
              <a:ext cx="4951857" cy="0"/>
            </a:xfrm>
            <a:custGeom>
              <a:avLst/>
              <a:pathLst>
                <a:path w="4951857" h="0">
                  <a:moveTo>
                    <a:pt x="0" y="0"/>
                  </a:moveTo>
                  <a:lnTo>
                    <a:pt x="4951857" y="0"/>
                  </a:lnTo>
                  <a:lnTo>
                    <a:pt x="495185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2"/>
            <p:cNvSpPr/>
            <p:nvPr/>
          </p:nvSpPr>
          <p:spPr>
            <a:xfrm>
              <a:off x="6725078" y="2559813"/>
              <a:ext cx="4501688" cy="1111309"/>
            </a:xfrm>
            <a:custGeom>
              <a:avLst/>
              <a:pathLst>
                <a:path w="4501688" h="1111309">
                  <a:moveTo>
                    <a:pt x="0" y="701191"/>
                  </a:moveTo>
                  <a:lnTo>
                    <a:pt x="416574" y="818384"/>
                  </a:lnTo>
                  <a:lnTo>
                    <a:pt x="806272" y="855791"/>
                  </a:lnTo>
                  <a:lnTo>
                    <a:pt x="1222846" y="775203"/>
                  </a:lnTo>
                  <a:lnTo>
                    <a:pt x="1625982" y="308232"/>
                  </a:lnTo>
                  <a:lnTo>
                    <a:pt x="2042557" y="544603"/>
                  </a:lnTo>
                  <a:lnTo>
                    <a:pt x="2445693" y="416512"/>
                  </a:lnTo>
                  <a:lnTo>
                    <a:pt x="2862267" y="542495"/>
                  </a:lnTo>
                  <a:lnTo>
                    <a:pt x="3278841" y="550344"/>
                  </a:lnTo>
                  <a:lnTo>
                    <a:pt x="3681977" y="136757"/>
                  </a:lnTo>
                  <a:lnTo>
                    <a:pt x="4098552" y="271896"/>
                  </a:lnTo>
                  <a:lnTo>
                    <a:pt x="4501688" y="0"/>
                  </a:lnTo>
                  <a:lnTo>
                    <a:pt x="4501688" y="326727"/>
                  </a:lnTo>
                  <a:lnTo>
                    <a:pt x="4098552" y="575999"/>
                  </a:lnTo>
                  <a:lnTo>
                    <a:pt x="3681977" y="452105"/>
                  </a:lnTo>
                  <a:lnTo>
                    <a:pt x="3278841" y="831278"/>
                  </a:lnTo>
                  <a:lnTo>
                    <a:pt x="2862267" y="824082"/>
                  </a:lnTo>
                  <a:lnTo>
                    <a:pt x="2445693" y="708582"/>
                  </a:lnTo>
                  <a:lnTo>
                    <a:pt x="2042557" y="826015"/>
                  </a:lnTo>
                  <a:lnTo>
                    <a:pt x="1625982" y="609312"/>
                  </a:lnTo>
                  <a:lnTo>
                    <a:pt x="1222846" y="1037426"/>
                  </a:lnTo>
                  <a:lnTo>
                    <a:pt x="806272" y="1111309"/>
                  </a:lnTo>
                  <a:lnTo>
                    <a:pt x="416574" y="1077015"/>
                  </a:lnTo>
                  <a:lnTo>
                    <a:pt x="0" y="969573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725078" y="2559813"/>
              <a:ext cx="4501688" cy="855791"/>
            </a:xfrm>
            <a:custGeom>
              <a:avLst/>
              <a:pathLst>
                <a:path w="4501688" h="855791">
                  <a:moveTo>
                    <a:pt x="0" y="701191"/>
                  </a:moveTo>
                  <a:lnTo>
                    <a:pt x="416574" y="818384"/>
                  </a:lnTo>
                  <a:lnTo>
                    <a:pt x="806272" y="855791"/>
                  </a:lnTo>
                  <a:lnTo>
                    <a:pt x="1222846" y="775203"/>
                  </a:lnTo>
                  <a:lnTo>
                    <a:pt x="1625982" y="308232"/>
                  </a:lnTo>
                  <a:lnTo>
                    <a:pt x="2042557" y="544603"/>
                  </a:lnTo>
                  <a:lnTo>
                    <a:pt x="2445693" y="416512"/>
                  </a:lnTo>
                  <a:lnTo>
                    <a:pt x="2862267" y="542495"/>
                  </a:lnTo>
                  <a:lnTo>
                    <a:pt x="3278841" y="550344"/>
                  </a:lnTo>
                  <a:lnTo>
                    <a:pt x="3681977" y="136757"/>
                  </a:lnTo>
                  <a:lnTo>
                    <a:pt x="4098552" y="271896"/>
                  </a:lnTo>
                  <a:lnTo>
                    <a:pt x="450168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725078" y="2886541"/>
              <a:ext cx="4501688" cy="784582"/>
            </a:xfrm>
            <a:custGeom>
              <a:avLst/>
              <a:pathLst>
                <a:path w="4501688" h="784582">
                  <a:moveTo>
                    <a:pt x="4501688" y="0"/>
                  </a:moveTo>
                  <a:lnTo>
                    <a:pt x="4098552" y="249272"/>
                  </a:lnTo>
                  <a:lnTo>
                    <a:pt x="3681977" y="125378"/>
                  </a:lnTo>
                  <a:lnTo>
                    <a:pt x="3278841" y="504550"/>
                  </a:lnTo>
                  <a:lnTo>
                    <a:pt x="2862267" y="497355"/>
                  </a:lnTo>
                  <a:lnTo>
                    <a:pt x="2445693" y="381854"/>
                  </a:lnTo>
                  <a:lnTo>
                    <a:pt x="2042557" y="499287"/>
                  </a:lnTo>
                  <a:lnTo>
                    <a:pt x="1625982" y="282584"/>
                  </a:lnTo>
                  <a:lnTo>
                    <a:pt x="1222846" y="710699"/>
                  </a:lnTo>
                  <a:lnTo>
                    <a:pt x="806272" y="784582"/>
                  </a:lnTo>
                  <a:lnTo>
                    <a:pt x="416574" y="750287"/>
                  </a:lnTo>
                  <a:lnTo>
                    <a:pt x="0" y="64284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725078" y="2927874"/>
              <a:ext cx="4501688" cy="794104"/>
            </a:xfrm>
            <a:custGeom>
              <a:avLst/>
              <a:pathLst>
                <a:path w="4501688" h="794104">
                  <a:moveTo>
                    <a:pt x="0" y="794104"/>
                  </a:moveTo>
                  <a:lnTo>
                    <a:pt x="416574" y="780697"/>
                  </a:lnTo>
                  <a:lnTo>
                    <a:pt x="806272" y="647905"/>
                  </a:lnTo>
                  <a:lnTo>
                    <a:pt x="1222846" y="507812"/>
                  </a:lnTo>
                  <a:lnTo>
                    <a:pt x="1625982" y="624344"/>
                  </a:lnTo>
                  <a:lnTo>
                    <a:pt x="2042557" y="724782"/>
                  </a:lnTo>
                  <a:lnTo>
                    <a:pt x="2445693" y="606297"/>
                  </a:lnTo>
                  <a:lnTo>
                    <a:pt x="2862267" y="635272"/>
                  </a:lnTo>
                  <a:lnTo>
                    <a:pt x="3278841" y="518431"/>
                  </a:lnTo>
                  <a:lnTo>
                    <a:pt x="3681977" y="101318"/>
                  </a:lnTo>
                  <a:lnTo>
                    <a:pt x="4098552" y="0"/>
                  </a:lnTo>
                  <a:lnTo>
                    <a:pt x="4501688" y="166253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6725078" y="3022999"/>
              <a:ext cx="2862267" cy="2486619"/>
            </a:xfrm>
            <a:custGeom>
              <a:avLst/>
              <a:pathLst>
                <a:path w="2862267" h="2486619">
                  <a:moveTo>
                    <a:pt x="0" y="372196"/>
                  </a:moveTo>
                  <a:lnTo>
                    <a:pt x="416574" y="420041"/>
                  </a:lnTo>
                  <a:lnTo>
                    <a:pt x="806272" y="676174"/>
                  </a:lnTo>
                  <a:lnTo>
                    <a:pt x="1222846" y="273605"/>
                  </a:lnTo>
                  <a:lnTo>
                    <a:pt x="1625982" y="0"/>
                  </a:lnTo>
                  <a:lnTo>
                    <a:pt x="2042557" y="143855"/>
                  </a:lnTo>
                  <a:lnTo>
                    <a:pt x="2445693" y="109838"/>
                  </a:lnTo>
                  <a:lnTo>
                    <a:pt x="2862267" y="2486619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97"/>
            <p:cNvSpPr/>
            <p:nvPr/>
          </p:nvSpPr>
          <p:spPr>
            <a:xfrm>
              <a:off x="6546578" y="308157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98"/>
            <p:cNvSpPr/>
            <p:nvPr/>
          </p:nvSpPr>
          <p:spPr>
            <a:xfrm>
              <a:off x="6588639" y="3103372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3,24</a:t>
              </a:r>
            </a:p>
          </p:txBody>
        </p:sp>
        <p:sp>
          <p:nvSpPr>
            <p:cNvPr id="104" name="pg99"/>
            <p:cNvSpPr/>
            <p:nvPr/>
          </p:nvSpPr>
          <p:spPr>
            <a:xfrm>
              <a:off x="6963152" y="312941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0"/>
            <p:cNvSpPr/>
            <p:nvPr/>
          </p:nvSpPr>
          <p:spPr>
            <a:xfrm>
              <a:off x="7005213" y="3151217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3,19</a:t>
              </a:r>
            </a:p>
          </p:txBody>
        </p:sp>
        <p:sp>
          <p:nvSpPr>
            <p:cNvPr id="106" name="pg101"/>
            <p:cNvSpPr/>
            <p:nvPr/>
          </p:nvSpPr>
          <p:spPr>
            <a:xfrm>
              <a:off x="7352850" y="3385553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2"/>
            <p:cNvSpPr/>
            <p:nvPr/>
          </p:nvSpPr>
          <p:spPr>
            <a:xfrm>
              <a:off x="7394912" y="3407350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2,93</a:t>
              </a:r>
            </a:p>
          </p:txBody>
        </p:sp>
        <p:sp>
          <p:nvSpPr>
            <p:cNvPr id="108" name="pg103"/>
            <p:cNvSpPr/>
            <p:nvPr/>
          </p:nvSpPr>
          <p:spPr>
            <a:xfrm>
              <a:off x="7769425" y="2982983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4"/>
            <p:cNvSpPr/>
            <p:nvPr/>
          </p:nvSpPr>
          <p:spPr>
            <a:xfrm>
              <a:off x="7811486" y="3004781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3,35</a:t>
              </a:r>
            </a:p>
          </p:txBody>
        </p:sp>
        <p:sp>
          <p:nvSpPr>
            <p:cNvPr id="110" name="pg105"/>
            <p:cNvSpPr/>
            <p:nvPr/>
          </p:nvSpPr>
          <p:spPr>
            <a:xfrm>
              <a:off x="8172561" y="270937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06"/>
            <p:cNvSpPr/>
            <p:nvPr/>
          </p:nvSpPr>
          <p:spPr>
            <a:xfrm>
              <a:off x="8214622" y="273117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3,63</a:t>
              </a:r>
            </a:p>
          </p:txBody>
        </p:sp>
        <p:sp>
          <p:nvSpPr>
            <p:cNvPr id="112" name="pg107"/>
            <p:cNvSpPr/>
            <p:nvPr/>
          </p:nvSpPr>
          <p:spPr>
            <a:xfrm>
              <a:off x="8589135" y="2853233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08"/>
            <p:cNvSpPr/>
            <p:nvPr/>
          </p:nvSpPr>
          <p:spPr>
            <a:xfrm>
              <a:off x="8631196" y="2875030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114" name="pg109"/>
            <p:cNvSpPr/>
            <p:nvPr/>
          </p:nvSpPr>
          <p:spPr>
            <a:xfrm>
              <a:off x="8992271" y="281921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0"/>
            <p:cNvSpPr/>
            <p:nvPr/>
          </p:nvSpPr>
          <p:spPr>
            <a:xfrm>
              <a:off x="9034332" y="2841014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3,52</a:t>
              </a:r>
            </a:p>
          </p:txBody>
        </p:sp>
        <p:sp>
          <p:nvSpPr>
            <p:cNvPr id="116" name="pg111"/>
            <p:cNvSpPr/>
            <p:nvPr/>
          </p:nvSpPr>
          <p:spPr>
            <a:xfrm>
              <a:off x="9408845" y="519599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2"/>
            <p:cNvSpPr/>
            <p:nvPr/>
          </p:nvSpPr>
          <p:spPr>
            <a:xfrm>
              <a:off x="9450907" y="521779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1,03</a:t>
              </a:r>
            </a:p>
          </p:txBody>
        </p:sp>
        <p:sp>
          <p:nvSpPr>
            <p:cNvPr id="118" name="pl113"/>
            <p:cNvSpPr/>
            <p:nvPr/>
          </p:nvSpPr>
          <p:spPr>
            <a:xfrm>
              <a:off x="6725078" y="2723177"/>
              <a:ext cx="4501688" cy="820186"/>
            </a:xfrm>
            <a:custGeom>
              <a:avLst/>
              <a:pathLst>
                <a:path w="4501688" h="820186">
                  <a:moveTo>
                    <a:pt x="0" y="672019"/>
                  </a:moveTo>
                  <a:lnTo>
                    <a:pt x="416574" y="784336"/>
                  </a:lnTo>
                  <a:lnTo>
                    <a:pt x="806272" y="820186"/>
                  </a:lnTo>
                  <a:lnTo>
                    <a:pt x="1222846" y="742951"/>
                  </a:lnTo>
                  <a:lnTo>
                    <a:pt x="1625982" y="295408"/>
                  </a:lnTo>
                  <a:lnTo>
                    <a:pt x="2042557" y="521945"/>
                  </a:lnTo>
                  <a:lnTo>
                    <a:pt x="2445693" y="399183"/>
                  </a:lnTo>
                  <a:lnTo>
                    <a:pt x="2862267" y="519925"/>
                  </a:lnTo>
                  <a:lnTo>
                    <a:pt x="3278841" y="527447"/>
                  </a:lnTo>
                  <a:lnTo>
                    <a:pt x="3681977" y="131067"/>
                  </a:lnTo>
                  <a:lnTo>
                    <a:pt x="4098552" y="260584"/>
                  </a:lnTo>
                  <a:lnTo>
                    <a:pt x="4501688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19" name="tx114"/>
            <p:cNvSpPr/>
            <p:nvPr/>
          </p:nvSpPr>
          <p:spPr>
            <a:xfrm>
              <a:off x="6288237" y="548958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20" name="tx115"/>
            <p:cNvSpPr/>
            <p:nvPr/>
          </p:nvSpPr>
          <p:spPr>
            <a:xfrm>
              <a:off x="6288237" y="453676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6288237" y="358239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6288237" y="2631482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23" name="pl118"/>
            <p:cNvSpPr/>
            <p:nvPr/>
          </p:nvSpPr>
          <p:spPr>
            <a:xfrm>
              <a:off x="6465199" y="55335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19"/>
            <p:cNvSpPr/>
            <p:nvPr/>
          </p:nvSpPr>
          <p:spPr>
            <a:xfrm>
              <a:off x="6465199" y="4580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0"/>
            <p:cNvSpPr/>
            <p:nvPr/>
          </p:nvSpPr>
          <p:spPr>
            <a:xfrm>
              <a:off x="6465199" y="36279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1"/>
            <p:cNvSpPr/>
            <p:nvPr/>
          </p:nvSpPr>
          <p:spPr>
            <a:xfrm>
              <a:off x="6465199" y="26751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2"/>
            <p:cNvSpPr/>
            <p:nvPr/>
          </p:nvSpPr>
          <p:spPr>
            <a:xfrm>
              <a:off x="714165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3"/>
            <p:cNvSpPr/>
            <p:nvPr/>
          </p:nvSpPr>
          <p:spPr>
            <a:xfrm>
              <a:off x="794792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4"/>
            <p:cNvSpPr/>
            <p:nvPr/>
          </p:nvSpPr>
          <p:spPr>
            <a:xfrm>
              <a:off x="8767635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9587345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26"/>
            <p:cNvSpPr/>
            <p:nvPr/>
          </p:nvSpPr>
          <p:spPr>
            <a:xfrm>
              <a:off x="1040705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1122676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28"/>
            <p:cNvSpPr/>
            <p:nvPr/>
          </p:nvSpPr>
          <p:spPr>
            <a:xfrm>
              <a:off x="7060332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34" name="tx129"/>
            <p:cNvSpPr/>
            <p:nvPr/>
          </p:nvSpPr>
          <p:spPr>
            <a:xfrm>
              <a:off x="7859818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35" name="tx130"/>
            <p:cNvSpPr/>
            <p:nvPr/>
          </p:nvSpPr>
          <p:spPr>
            <a:xfrm>
              <a:off x="8686285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36" name="tx131"/>
            <p:cNvSpPr/>
            <p:nvPr/>
          </p:nvSpPr>
          <p:spPr>
            <a:xfrm>
              <a:off x="9485636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37" name="tx132"/>
            <p:cNvSpPr/>
            <p:nvPr/>
          </p:nvSpPr>
          <p:spPr>
            <a:xfrm>
              <a:off x="10322313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38" name="tx133"/>
            <p:cNvSpPr/>
            <p:nvPr/>
          </p:nvSpPr>
          <p:spPr>
            <a:xfrm>
              <a:off x="11128480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39" name="tx134"/>
            <p:cNvSpPr/>
            <p:nvPr/>
          </p:nvSpPr>
          <p:spPr>
            <a:xfrm>
              <a:off x="8933580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40" name="tx135"/>
            <p:cNvSpPr/>
            <p:nvPr/>
          </p:nvSpPr>
          <p:spPr>
            <a:xfrm rot="-5400000">
              <a:off x="5642331" y="396729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141" name="rc136"/>
            <p:cNvSpPr/>
            <p:nvPr/>
          </p:nvSpPr>
          <p:spPr>
            <a:xfrm>
              <a:off x="7041990" y="6155456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37"/>
            <p:cNvSpPr/>
            <p:nvPr/>
          </p:nvSpPr>
          <p:spPr>
            <a:xfrm>
              <a:off x="7111579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3" name="pl138"/>
            <p:cNvSpPr/>
            <p:nvPr/>
          </p:nvSpPr>
          <p:spPr>
            <a:xfrm>
              <a:off x="7133525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39"/>
            <p:cNvSpPr/>
            <p:nvPr/>
          </p:nvSpPr>
          <p:spPr>
            <a:xfrm>
              <a:off x="8421951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5" name="pl140"/>
            <p:cNvSpPr/>
            <p:nvPr/>
          </p:nvSpPr>
          <p:spPr>
            <a:xfrm>
              <a:off x="8443897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rc141"/>
            <p:cNvSpPr/>
            <p:nvPr/>
          </p:nvSpPr>
          <p:spPr>
            <a:xfrm>
              <a:off x="9732323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7" name="pl142"/>
            <p:cNvSpPr/>
            <p:nvPr/>
          </p:nvSpPr>
          <p:spPr>
            <a:xfrm>
              <a:off x="9754269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8" name="tx143"/>
            <p:cNvSpPr/>
            <p:nvPr/>
          </p:nvSpPr>
          <p:spPr>
            <a:xfrm>
              <a:off x="7400624" y="62892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49" name="tx144"/>
            <p:cNvSpPr/>
            <p:nvPr/>
          </p:nvSpPr>
          <p:spPr>
            <a:xfrm>
              <a:off x="8710996" y="62892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50" name="tx145"/>
            <p:cNvSpPr/>
            <p:nvPr/>
          </p:nvSpPr>
          <p:spPr>
            <a:xfrm>
              <a:off x="10021368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151" name="tx146"/>
            <p:cNvSpPr/>
            <p:nvPr/>
          </p:nvSpPr>
          <p:spPr>
            <a:xfrm>
              <a:off x="8472823" y="2168244"/>
              <a:ext cx="100619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</p:grpSp>
      <p:sp>
        <p:nvSpPr>
          <p:cNvPr id="152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R$ 38,49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53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R$ 40,72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54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- R$ -2,23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55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R$ 41,44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para Dez/24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14/08/24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14/08/2024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5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X Projetado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X Projetado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12M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-163,53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177,92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39.523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40.111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39.951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7,20 %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159,57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40.532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13,59 %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11,31 %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148,57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-66,59 %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5,10 %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-2.378,74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-2.230,17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40.924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41.049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41.439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
Receita Total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
2.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14/08/24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14/08/2024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9388" y="2424975"/>
              <a:ext cx="4752159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6"/>
            <p:cNvSpPr/>
            <p:nvPr/>
          </p:nvSpPr>
          <p:spPr>
            <a:xfrm>
              <a:off x="1315396" y="2576952"/>
              <a:ext cx="4320144" cy="3035000"/>
            </a:xfrm>
            <a:custGeom>
              <a:avLst/>
              <a:pathLst>
                <a:path w="4320144" h="3035000">
                  <a:moveTo>
                    <a:pt x="0" y="2984535"/>
                  </a:moveTo>
                  <a:lnTo>
                    <a:pt x="399774" y="2741043"/>
                  </a:lnTo>
                  <a:lnTo>
                    <a:pt x="773757" y="2500126"/>
                  </a:lnTo>
                  <a:lnTo>
                    <a:pt x="1173531" y="2253068"/>
                  </a:lnTo>
                  <a:lnTo>
                    <a:pt x="1560410" y="1971099"/>
                  </a:lnTo>
                  <a:lnTo>
                    <a:pt x="1960185" y="1703503"/>
                  </a:lnTo>
                  <a:lnTo>
                    <a:pt x="2347063" y="1429839"/>
                  </a:lnTo>
                  <a:lnTo>
                    <a:pt x="2746838" y="1165214"/>
                  </a:lnTo>
                  <a:lnTo>
                    <a:pt x="3146613" y="901670"/>
                  </a:lnTo>
                  <a:lnTo>
                    <a:pt x="3533491" y="605511"/>
                  </a:lnTo>
                  <a:lnTo>
                    <a:pt x="3933266" y="320439"/>
                  </a:lnTo>
                  <a:lnTo>
                    <a:pt x="4320144" y="0"/>
                  </a:lnTo>
                  <a:lnTo>
                    <a:pt x="4320144" y="632895"/>
                  </a:lnTo>
                  <a:lnTo>
                    <a:pt x="3933266" y="890800"/>
                  </a:lnTo>
                  <a:lnTo>
                    <a:pt x="3533491" y="1120241"/>
                  </a:lnTo>
                  <a:lnTo>
                    <a:pt x="3146613" y="1358605"/>
                  </a:lnTo>
                  <a:lnTo>
                    <a:pt x="2746838" y="1570718"/>
                  </a:lnTo>
                  <a:lnTo>
                    <a:pt x="2347063" y="1783702"/>
                  </a:lnTo>
                  <a:lnTo>
                    <a:pt x="1960185" y="2003960"/>
                  </a:lnTo>
                  <a:lnTo>
                    <a:pt x="1560410" y="2219335"/>
                  </a:lnTo>
                  <a:lnTo>
                    <a:pt x="1173531" y="2446278"/>
                  </a:lnTo>
                  <a:lnTo>
                    <a:pt x="773757" y="2645123"/>
                  </a:lnTo>
                  <a:lnTo>
                    <a:pt x="399774" y="2839025"/>
                  </a:lnTo>
                  <a:lnTo>
                    <a:pt x="0" y="3035000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15396" y="2576952"/>
              <a:ext cx="4320144" cy="2984535"/>
            </a:xfrm>
            <a:custGeom>
              <a:avLst/>
              <a:pathLst>
                <a:path w="4320144" h="2984535">
                  <a:moveTo>
                    <a:pt x="0" y="2984535"/>
                  </a:moveTo>
                  <a:lnTo>
                    <a:pt x="399774" y="2741043"/>
                  </a:lnTo>
                  <a:lnTo>
                    <a:pt x="773757" y="2500126"/>
                  </a:lnTo>
                  <a:lnTo>
                    <a:pt x="1173531" y="2253068"/>
                  </a:lnTo>
                  <a:lnTo>
                    <a:pt x="1560410" y="1971099"/>
                  </a:lnTo>
                  <a:lnTo>
                    <a:pt x="1960185" y="1703503"/>
                  </a:lnTo>
                  <a:lnTo>
                    <a:pt x="2347063" y="1429839"/>
                  </a:lnTo>
                  <a:lnTo>
                    <a:pt x="2746838" y="1165214"/>
                  </a:lnTo>
                  <a:lnTo>
                    <a:pt x="3146613" y="901670"/>
                  </a:lnTo>
                  <a:lnTo>
                    <a:pt x="3533491" y="605511"/>
                  </a:lnTo>
                  <a:lnTo>
                    <a:pt x="3933266" y="320439"/>
                  </a:lnTo>
                  <a:lnTo>
                    <a:pt x="432014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15396" y="3209847"/>
              <a:ext cx="4320144" cy="2402104"/>
            </a:xfrm>
            <a:custGeom>
              <a:avLst/>
              <a:pathLst>
                <a:path w="4320144" h="2402104">
                  <a:moveTo>
                    <a:pt x="4320144" y="0"/>
                  </a:moveTo>
                  <a:lnTo>
                    <a:pt x="3933266" y="257905"/>
                  </a:lnTo>
                  <a:lnTo>
                    <a:pt x="3533491" y="487346"/>
                  </a:lnTo>
                  <a:lnTo>
                    <a:pt x="3146613" y="725710"/>
                  </a:lnTo>
                  <a:lnTo>
                    <a:pt x="2746838" y="937823"/>
                  </a:lnTo>
                  <a:lnTo>
                    <a:pt x="2347063" y="1150807"/>
                  </a:lnTo>
                  <a:lnTo>
                    <a:pt x="1960185" y="1371065"/>
                  </a:lnTo>
                  <a:lnTo>
                    <a:pt x="1560410" y="1586440"/>
                  </a:lnTo>
                  <a:lnTo>
                    <a:pt x="1173531" y="1813383"/>
                  </a:lnTo>
                  <a:lnTo>
                    <a:pt x="773757" y="2012228"/>
                  </a:lnTo>
                  <a:lnTo>
                    <a:pt x="399774" y="2206130"/>
                  </a:lnTo>
                  <a:lnTo>
                    <a:pt x="0" y="240210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15396" y="2893399"/>
              <a:ext cx="4320144" cy="2693320"/>
            </a:xfrm>
            <a:custGeom>
              <a:avLst/>
              <a:pathLst>
                <a:path w="4320144" h="2693320">
                  <a:moveTo>
                    <a:pt x="0" y="2693320"/>
                  </a:moveTo>
                  <a:lnTo>
                    <a:pt x="399774" y="2473586"/>
                  </a:lnTo>
                  <a:lnTo>
                    <a:pt x="773757" y="2256177"/>
                  </a:lnTo>
                  <a:lnTo>
                    <a:pt x="1173531" y="2033226"/>
                  </a:lnTo>
                  <a:lnTo>
                    <a:pt x="1560410" y="1778770"/>
                  </a:lnTo>
                  <a:lnTo>
                    <a:pt x="1960185" y="1537284"/>
                  </a:lnTo>
                  <a:lnTo>
                    <a:pt x="2347063" y="1290323"/>
                  </a:lnTo>
                  <a:lnTo>
                    <a:pt x="2746838" y="1051519"/>
                  </a:lnTo>
                  <a:lnTo>
                    <a:pt x="3146613" y="813690"/>
                  </a:lnTo>
                  <a:lnTo>
                    <a:pt x="3533491" y="546428"/>
                  </a:lnTo>
                  <a:lnTo>
                    <a:pt x="3933266" y="289172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315396" y="3107866"/>
              <a:ext cx="4320144" cy="2508608"/>
            </a:xfrm>
            <a:custGeom>
              <a:avLst/>
              <a:pathLst>
                <a:path w="4320144" h="2508608">
                  <a:moveTo>
                    <a:pt x="0" y="2508608"/>
                  </a:moveTo>
                  <a:lnTo>
                    <a:pt x="399774" y="2304082"/>
                  </a:lnTo>
                  <a:lnTo>
                    <a:pt x="773757" y="2090015"/>
                  </a:lnTo>
                  <a:lnTo>
                    <a:pt x="1173531" y="1864267"/>
                  </a:lnTo>
                  <a:lnTo>
                    <a:pt x="1560410" y="1646891"/>
                  </a:lnTo>
                  <a:lnTo>
                    <a:pt x="1960185" y="1436221"/>
                  </a:lnTo>
                  <a:lnTo>
                    <a:pt x="2347063" y="1218309"/>
                  </a:lnTo>
                  <a:lnTo>
                    <a:pt x="2746838" y="1002382"/>
                  </a:lnTo>
                  <a:lnTo>
                    <a:pt x="3146613" y="778547"/>
                  </a:lnTo>
                  <a:lnTo>
                    <a:pt x="3533491" y="523675"/>
                  </a:lnTo>
                  <a:lnTo>
                    <a:pt x="3933266" y="260689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15396" y="4096106"/>
              <a:ext cx="2746838" cy="1490613"/>
            </a:xfrm>
            <a:custGeom>
              <a:avLst/>
              <a:pathLst>
                <a:path w="2746838" h="1490613">
                  <a:moveTo>
                    <a:pt x="0" y="1490613"/>
                  </a:moveTo>
                  <a:lnTo>
                    <a:pt x="399774" y="1265068"/>
                  </a:lnTo>
                  <a:lnTo>
                    <a:pt x="773757" y="1057726"/>
                  </a:lnTo>
                  <a:lnTo>
                    <a:pt x="1173531" y="821872"/>
                  </a:lnTo>
                  <a:lnTo>
                    <a:pt x="1560410" y="567413"/>
                  </a:lnTo>
                  <a:lnTo>
                    <a:pt x="1960185" y="321747"/>
                  </a:lnTo>
                  <a:lnTo>
                    <a:pt x="2347063" y="70975"/>
                  </a:lnTo>
                  <a:lnTo>
                    <a:pt x="274683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2"/>
            <p:cNvSpPr/>
            <p:nvPr/>
          </p:nvSpPr>
          <p:spPr>
            <a:xfrm>
              <a:off x="1136896" y="527309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1178957" y="5294896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19" name="pg14"/>
            <p:cNvSpPr/>
            <p:nvPr/>
          </p:nvSpPr>
          <p:spPr>
            <a:xfrm>
              <a:off x="1536670" y="5047554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5"/>
            <p:cNvSpPr/>
            <p:nvPr/>
          </p:nvSpPr>
          <p:spPr>
            <a:xfrm>
              <a:off x="1578732" y="5069351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6,84</a:t>
              </a:r>
            </a:p>
          </p:txBody>
        </p:sp>
        <p:sp>
          <p:nvSpPr>
            <p:cNvPr id="21" name="pg16"/>
            <p:cNvSpPr/>
            <p:nvPr/>
          </p:nvSpPr>
          <p:spPr>
            <a:xfrm>
              <a:off x="1910653" y="48402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17"/>
            <p:cNvSpPr/>
            <p:nvPr/>
          </p:nvSpPr>
          <p:spPr>
            <a:xfrm>
              <a:off x="1952714" y="4862008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9,93</a:t>
              </a:r>
            </a:p>
          </p:txBody>
        </p:sp>
        <p:sp>
          <p:nvSpPr>
            <p:cNvPr id="23" name="pg18"/>
            <p:cNvSpPr/>
            <p:nvPr/>
          </p:nvSpPr>
          <p:spPr>
            <a:xfrm>
              <a:off x="2271440" y="4604357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19"/>
            <p:cNvSpPr/>
            <p:nvPr/>
          </p:nvSpPr>
          <p:spPr>
            <a:xfrm>
              <a:off x="2313502" y="4626154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13,44</a:t>
              </a:r>
            </a:p>
          </p:txBody>
        </p:sp>
        <p:sp>
          <p:nvSpPr>
            <p:cNvPr id="25" name="pg20"/>
            <p:cNvSpPr/>
            <p:nvPr/>
          </p:nvSpPr>
          <p:spPr>
            <a:xfrm>
              <a:off x="2658319" y="434989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1"/>
            <p:cNvSpPr/>
            <p:nvPr/>
          </p:nvSpPr>
          <p:spPr>
            <a:xfrm>
              <a:off x="2700380" y="437169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17,24</a:t>
              </a:r>
            </a:p>
          </p:txBody>
        </p:sp>
        <p:sp>
          <p:nvSpPr>
            <p:cNvPr id="27" name="pg22"/>
            <p:cNvSpPr/>
            <p:nvPr/>
          </p:nvSpPr>
          <p:spPr>
            <a:xfrm>
              <a:off x="3097081" y="410423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3"/>
            <p:cNvSpPr/>
            <p:nvPr/>
          </p:nvSpPr>
          <p:spPr>
            <a:xfrm>
              <a:off x="3139142" y="4126029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20,9</a:t>
              </a:r>
            </a:p>
          </p:txBody>
        </p:sp>
        <p:sp>
          <p:nvSpPr>
            <p:cNvPr id="29" name="pg24"/>
            <p:cNvSpPr/>
            <p:nvPr/>
          </p:nvSpPr>
          <p:spPr>
            <a:xfrm>
              <a:off x="3444972" y="3853461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5"/>
            <p:cNvSpPr/>
            <p:nvPr/>
          </p:nvSpPr>
          <p:spPr>
            <a:xfrm>
              <a:off x="3487033" y="3875258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24,64</a:t>
              </a:r>
            </a:p>
          </p:txBody>
        </p:sp>
        <p:sp>
          <p:nvSpPr>
            <p:cNvPr id="31" name="pg26"/>
            <p:cNvSpPr/>
            <p:nvPr/>
          </p:nvSpPr>
          <p:spPr>
            <a:xfrm>
              <a:off x="3844747" y="378248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27"/>
            <p:cNvSpPr/>
            <p:nvPr/>
          </p:nvSpPr>
          <p:spPr>
            <a:xfrm>
              <a:off x="3886808" y="380428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25,69</a:t>
              </a:r>
            </a:p>
          </p:txBody>
        </p:sp>
        <p:sp>
          <p:nvSpPr>
            <p:cNvPr id="33" name="pl28"/>
            <p:cNvSpPr/>
            <p:nvPr/>
          </p:nvSpPr>
          <p:spPr>
            <a:xfrm>
              <a:off x="1099388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9"/>
            <p:cNvSpPr/>
            <p:nvPr/>
          </p:nvSpPr>
          <p:spPr>
            <a:xfrm>
              <a:off x="814133" y="510363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814133" y="443267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814133" y="3761649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814133" y="309074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38" name="tx33"/>
            <p:cNvSpPr/>
            <p:nvPr/>
          </p:nvSpPr>
          <p:spPr>
            <a:xfrm>
              <a:off x="814133" y="2419781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50B</a:t>
              </a:r>
            </a:p>
          </p:txBody>
        </p:sp>
        <p:sp>
          <p:nvSpPr>
            <p:cNvPr id="39" name="pl34"/>
            <p:cNvSpPr/>
            <p:nvPr/>
          </p:nvSpPr>
          <p:spPr>
            <a:xfrm>
              <a:off x="1061431" y="51491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1061431" y="447815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1061431" y="380719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1061431" y="313622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1061431" y="246526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1099388" y="5768451"/>
              <a:ext cx="4752159" cy="0"/>
            </a:xfrm>
            <a:custGeom>
              <a:avLst/>
              <a:pathLst>
                <a:path w="4752159" h="0">
                  <a:moveTo>
                    <a:pt x="0" y="0"/>
                  </a:moveTo>
                  <a:lnTo>
                    <a:pt x="4752159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171517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248892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3275581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406223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484888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563554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6"/>
            <p:cNvSpPr/>
            <p:nvPr/>
          </p:nvSpPr>
          <p:spPr>
            <a:xfrm>
              <a:off x="1633850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2" name="tx47"/>
            <p:cNvSpPr/>
            <p:nvPr/>
          </p:nvSpPr>
          <p:spPr>
            <a:xfrm>
              <a:off x="2400821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3194231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396052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4764144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5537254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3433126" y="61029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8" name="tx53"/>
            <p:cNvSpPr/>
            <p:nvPr/>
          </p:nvSpPr>
          <p:spPr>
            <a:xfrm rot="-5400000">
              <a:off x="162257" y="4029294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2829986" y="2176892"/>
              <a:ext cx="1290964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acumulada</a:t>
              </a:r>
            </a:p>
          </p:txBody>
        </p:sp>
        <p:sp>
          <p:nvSpPr>
            <p:cNvPr id="60" name="rc55"/>
            <p:cNvSpPr/>
            <p:nvPr/>
          </p:nvSpPr>
          <p:spPr>
            <a:xfrm>
              <a:off x="5927463" y="2103120"/>
              <a:ext cx="215152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56"/>
            <p:cNvSpPr/>
            <p:nvPr/>
          </p:nvSpPr>
          <p:spPr>
            <a:xfrm>
              <a:off x="6142616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57"/>
            <p:cNvSpPr/>
            <p:nvPr/>
          </p:nvSpPr>
          <p:spPr>
            <a:xfrm>
              <a:off x="6622753" y="2424975"/>
              <a:ext cx="4822771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58"/>
            <p:cNvSpPr/>
            <p:nvPr/>
          </p:nvSpPr>
          <p:spPr>
            <a:xfrm>
              <a:off x="6841970" y="2576952"/>
              <a:ext cx="4384337" cy="1541764"/>
            </a:xfrm>
            <a:custGeom>
              <a:avLst/>
              <a:pathLst>
                <a:path w="4384337" h="1541764">
                  <a:moveTo>
                    <a:pt x="0" y="753519"/>
                  </a:moveTo>
                  <a:lnTo>
                    <a:pt x="405714" y="937538"/>
                  </a:lnTo>
                  <a:lnTo>
                    <a:pt x="785254" y="968925"/>
                  </a:lnTo>
                  <a:lnTo>
                    <a:pt x="1190969" y="894089"/>
                  </a:lnTo>
                  <a:lnTo>
                    <a:pt x="1583596" y="468726"/>
                  </a:lnTo>
                  <a:lnTo>
                    <a:pt x="1989311" y="643850"/>
                  </a:lnTo>
                  <a:lnTo>
                    <a:pt x="2381938" y="569920"/>
                  </a:lnTo>
                  <a:lnTo>
                    <a:pt x="2787653" y="680055"/>
                  </a:lnTo>
                  <a:lnTo>
                    <a:pt x="3193368" y="693221"/>
                  </a:lnTo>
                  <a:lnTo>
                    <a:pt x="3585995" y="295832"/>
                  </a:lnTo>
                  <a:lnTo>
                    <a:pt x="3991710" y="430916"/>
                  </a:lnTo>
                  <a:lnTo>
                    <a:pt x="4384337" y="0"/>
                  </a:lnTo>
                  <a:lnTo>
                    <a:pt x="4384337" y="761923"/>
                  </a:lnTo>
                  <a:lnTo>
                    <a:pt x="3991710" y="1108746"/>
                  </a:lnTo>
                  <a:lnTo>
                    <a:pt x="3585995" y="1000024"/>
                  </a:lnTo>
                  <a:lnTo>
                    <a:pt x="3193368" y="1319863"/>
                  </a:lnTo>
                  <a:lnTo>
                    <a:pt x="2787653" y="1309266"/>
                  </a:lnTo>
                  <a:lnTo>
                    <a:pt x="2381938" y="1220624"/>
                  </a:lnTo>
                  <a:lnTo>
                    <a:pt x="1989311" y="1280127"/>
                  </a:lnTo>
                  <a:lnTo>
                    <a:pt x="1583596" y="1139178"/>
                  </a:lnTo>
                  <a:lnTo>
                    <a:pt x="1190969" y="1481532"/>
                  </a:lnTo>
                  <a:lnTo>
                    <a:pt x="785254" y="1541764"/>
                  </a:lnTo>
                  <a:lnTo>
                    <a:pt x="405714" y="1516501"/>
                  </a:lnTo>
                  <a:lnTo>
                    <a:pt x="0" y="1368394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6841970" y="2576952"/>
              <a:ext cx="4384337" cy="968925"/>
            </a:xfrm>
            <a:custGeom>
              <a:avLst/>
              <a:pathLst>
                <a:path w="4384337" h="968925">
                  <a:moveTo>
                    <a:pt x="0" y="753519"/>
                  </a:moveTo>
                  <a:lnTo>
                    <a:pt x="405714" y="937538"/>
                  </a:lnTo>
                  <a:lnTo>
                    <a:pt x="785254" y="968925"/>
                  </a:lnTo>
                  <a:lnTo>
                    <a:pt x="1190969" y="894089"/>
                  </a:lnTo>
                  <a:lnTo>
                    <a:pt x="1583596" y="468726"/>
                  </a:lnTo>
                  <a:lnTo>
                    <a:pt x="1989311" y="643850"/>
                  </a:lnTo>
                  <a:lnTo>
                    <a:pt x="2381938" y="569920"/>
                  </a:lnTo>
                  <a:lnTo>
                    <a:pt x="2787653" y="680055"/>
                  </a:lnTo>
                  <a:lnTo>
                    <a:pt x="3193368" y="693221"/>
                  </a:lnTo>
                  <a:lnTo>
                    <a:pt x="3585995" y="295832"/>
                  </a:lnTo>
                  <a:lnTo>
                    <a:pt x="3991710" y="430916"/>
                  </a:lnTo>
                  <a:lnTo>
                    <a:pt x="438433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6841970" y="3338875"/>
              <a:ext cx="4384337" cy="779840"/>
            </a:xfrm>
            <a:custGeom>
              <a:avLst/>
              <a:pathLst>
                <a:path w="4384337" h="779840">
                  <a:moveTo>
                    <a:pt x="4384337" y="0"/>
                  </a:moveTo>
                  <a:lnTo>
                    <a:pt x="3991710" y="346823"/>
                  </a:lnTo>
                  <a:lnTo>
                    <a:pt x="3585995" y="238100"/>
                  </a:lnTo>
                  <a:lnTo>
                    <a:pt x="3193368" y="557939"/>
                  </a:lnTo>
                  <a:lnTo>
                    <a:pt x="2787653" y="547343"/>
                  </a:lnTo>
                  <a:lnTo>
                    <a:pt x="2381938" y="458700"/>
                  </a:lnTo>
                  <a:lnTo>
                    <a:pt x="1989311" y="518203"/>
                  </a:lnTo>
                  <a:lnTo>
                    <a:pt x="1583596" y="377254"/>
                  </a:lnTo>
                  <a:lnTo>
                    <a:pt x="1190969" y="719608"/>
                  </a:lnTo>
                  <a:lnTo>
                    <a:pt x="785254" y="779840"/>
                  </a:lnTo>
                  <a:lnTo>
                    <a:pt x="405714" y="754578"/>
                  </a:lnTo>
                  <a:lnTo>
                    <a:pt x="0" y="60647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6841970" y="2957913"/>
              <a:ext cx="4384337" cy="874383"/>
            </a:xfrm>
            <a:custGeom>
              <a:avLst/>
              <a:pathLst>
                <a:path w="4384337" h="874383">
                  <a:moveTo>
                    <a:pt x="0" y="679995"/>
                  </a:moveTo>
                  <a:lnTo>
                    <a:pt x="405714" y="846058"/>
                  </a:lnTo>
                  <a:lnTo>
                    <a:pt x="785254" y="874383"/>
                  </a:lnTo>
                  <a:lnTo>
                    <a:pt x="1190969" y="806849"/>
                  </a:lnTo>
                  <a:lnTo>
                    <a:pt x="1583596" y="422990"/>
                  </a:lnTo>
                  <a:lnTo>
                    <a:pt x="1989311" y="581027"/>
                  </a:lnTo>
                  <a:lnTo>
                    <a:pt x="2381938" y="514310"/>
                  </a:lnTo>
                  <a:lnTo>
                    <a:pt x="2787653" y="613699"/>
                  </a:lnTo>
                  <a:lnTo>
                    <a:pt x="3193368" y="625580"/>
                  </a:lnTo>
                  <a:lnTo>
                    <a:pt x="3585995" y="266966"/>
                  </a:lnTo>
                  <a:lnTo>
                    <a:pt x="3991710" y="388869"/>
                  </a:lnTo>
                  <a:lnTo>
                    <a:pt x="4384337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6841970" y="3276965"/>
              <a:ext cx="4384337" cy="723492"/>
            </a:xfrm>
            <a:custGeom>
              <a:avLst/>
              <a:pathLst>
                <a:path w="4384337" h="723492">
                  <a:moveTo>
                    <a:pt x="0" y="723492"/>
                  </a:moveTo>
                  <a:lnTo>
                    <a:pt x="405714" y="712300"/>
                  </a:lnTo>
                  <a:lnTo>
                    <a:pt x="785254" y="596051"/>
                  </a:lnTo>
                  <a:lnTo>
                    <a:pt x="1190969" y="453720"/>
                  </a:lnTo>
                  <a:lnTo>
                    <a:pt x="1583596" y="555731"/>
                  </a:lnTo>
                  <a:lnTo>
                    <a:pt x="1989311" y="637443"/>
                  </a:lnTo>
                  <a:lnTo>
                    <a:pt x="2381938" y="549197"/>
                  </a:lnTo>
                  <a:lnTo>
                    <a:pt x="2787653" y="573382"/>
                  </a:lnTo>
                  <a:lnTo>
                    <a:pt x="3193368" y="477039"/>
                  </a:lnTo>
                  <a:lnTo>
                    <a:pt x="3585995" y="98874"/>
                  </a:lnTo>
                  <a:lnTo>
                    <a:pt x="3991710" y="0"/>
                  </a:lnTo>
                  <a:lnTo>
                    <a:pt x="4384337" y="27994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3"/>
            <p:cNvSpPr/>
            <p:nvPr/>
          </p:nvSpPr>
          <p:spPr>
            <a:xfrm>
              <a:off x="6663470" y="332428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4"/>
            <p:cNvSpPr/>
            <p:nvPr/>
          </p:nvSpPr>
          <p:spPr>
            <a:xfrm>
              <a:off x="6705531" y="334608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70" name="pg65"/>
            <p:cNvSpPr/>
            <p:nvPr/>
          </p:nvSpPr>
          <p:spPr>
            <a:xfrm>
              <a:off x="7069185" y="341955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66"/>
            <p:cNvSpPr/>
            <p:nvPr/>
          </p:nvSpPr>
          <p:spPr>
            <a:xfrm>
              <a:off x="7111246" y="3441348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3,36</a:t>
              </a:r>
            </a:p>
          </p:txBody>
        </p:sp>
        <p:sp>
          <p:nvSpPr>
            <p:cNvPr id="72" name="pg67"/>
            <p:cNvSpPr/>
            <p:nvPr/>
          </p:nvSpPr>
          <p:spPr>
            <a:xfrm>
              <a:off x="7448724" y="3641324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68"/>
            <p:cNvSpPr/>
            <p:nvPr/>
          </p:nvSpPr>
          <p:spPr>
            <a:xfrm>
              <a:off x="7490786" y="3663122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3,09</a:t>
              </a:r>
            </a:p>
          </p:txBody>
        </p:sp>
        <p:sp>
          <p:nvSpPr>
            <p:cNvPr id="74" name="pg69"/>
            <p:cNvSpPr/>
            <p:nvPr/>
          </p:nvSpPr>
          <p:spPr>
            <a:xfrm>
              <a:off x="7854439" y="329393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0"/>
            <p:cNvSpPr/>
            <p:nvPr/>
          </p:nvSpPr>
          <p:spPr>
            <a:xfrm>
              <a:off x="7896500" y="3315733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3,52</a:t>
              </a:r>
            </a:p>
          </p:txBody>
        </p:sp>
        <p:sp>
          <p:nvSpPr>
            <p:cNvPr id="76" name="pg71"/>
            <p:cNvSpPr/>
            <p:nvPr/>
          </p:nvSpPr>
          <p:spPr>
            <a:xfrm>
              <a:off x="8247067" y="306725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2"/>
            <p:cNvSpPr/>
            <p:nvPr/>
          </p:nvSpPr>
          <p:spPr>
            <a:xfrm>
              <a:off x="8289128" y="3089049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3,79</a:t>
              </a:r>
            </a:p>
          </p:txBody>
        </p:sp>
        <p:sp>
          <p:nvSpPr>
            <p:cNvPr id="78" name="pg73"/>
            <p:cNvSpPr/>
            <p:nvPr/>
          </p:nvSpPr>
          <p:spPr>
            <a:xfrm>
              <a:off x="8652781" y="317437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4"/>
            <p:cNvSpPr/>
            <p:nvPr/>
          </p:nvSpPr>
          <p:spPr>
            <a:xfrm>
              <a:off x="8694842" y="319617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3,66</a:t>
              </a:r>
            </a:p>
          </p:txBody>
        </p:sp>
        <p:sp>
          <p:nvSpPr>
            <p:cNvPr id="80" name="pg75"/>
            <p:cNvSpPr/>
            <p:nvPr/>
          </p:nvSpPr>
          <p:spPr>
            <a:xfrm>
              <a:off x="9045409" y="311217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76"/>
            <p:cNvSpPr/>
            <p:nvPr/>
          </p:nvSpPr>
          <p:spPr>
            <a:xfrm>
              <a:off x="9087470" y="3133974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3,74</a:t>
              </a:r>
            </a:p>
          </p:txBody>
        </p:sp>
        <p:sp>
          <p:nvSpPr>
            <p:cNvPr id="82" name="pg77"/>
            <p:cNvSpPr/>
            <p:nvPr/>
          </p:nvSpPr>
          <p:spPr>
            <a:xfrm>
              <a:off x="9451123" y="5302854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78"/>
            <p:cNvSpPr/>
            <p:nvPr/>
          </p:nvSpPr>
          <p:spPr>
            <a:xfrm>
              <a:off x="9493185" y="5324651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1,06</a:t>
              </a:r>
            </a:p>
          </p:txBody>
        </p:sp>
        <p:sp>
          <p:nvSpPr>
            <p:cNvPr id="84" name="pl79"/>
            <p:cNvSpPr/>
            <p:nvPr/>
          </p:nvSpPr>
          <p:spPr>
            <a:xfrm>
              <a:off x="6841970" y="3380873"/>
              <a:ext cx="2787653" cy="2235601"/>
            </a:xfrm>
            <a:custGeom>
              <a:avLst/>
              <a:pathLst>
                <a:path w="2787653" h="2235601">
                  <a:moveTo>
                    <a:pt x="0" y="257035"/>
                  </a:moveTo>
                  <a:lnTo>
                    <a:pt x="405714" y="352298"/>
                  </a:lnTo>
                  <a:lnTo>
                    <a:pt x="785254" y="574072"/>
                  </a:lnTo>
                  <a:lnTo>
                    <a:pt x="1190969" y="226683"/>
                  </a:lnTo>
                  <a:lnTo>
                    <a:pt x="1583596" y="0"/>
                  </a:lnTo>
                  <a:lnTo>
                    <a:pt x="1989311" y="107126"/>
                  </a:lnTo>
                  <a:lnTo>
                    <a:pt x="2381938" y="44924"/>
                  </a:lnTo>
                  <a:lnTo>
                    <a:pt x="2787653" y="2235601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6622753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1"/>
            <p:cNvSpPr/>
            <p:nvPr/>
          </p:nvSpPr>
          <p:spPr>
            <a:xfrm>
              <a:off x="6405303" y="561974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6405303" y="480222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6405303" y="3983162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6405303" y="3167548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90" name="pl85"/>
            <p:cNvSpPr/>
            <p:nvPr/>
          </p:nvSpPr>
          <p:spPr>
            <a:xfrm>
              <a:off x="6584795" y="566374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584795" y="484622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6584795" y="402870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6584795" y="321118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6622753" y="5768451"/>
              <a:ext cx="4822771" cy="0"/>
            </a:xfrm>
            <a:custGeom>
              <a:avLst/>
              <a:pathLst>
                <a:path w="4822771" h="0">
                  <a:moveTo>
                    <a:pt x="0" y="0"/>
                  </a:moveTo>
                  <a:lnTo>
                    <a:pt x="4822771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724768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8032939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8831281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9629623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10427965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1122630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96"/>
            <p:cNvSpPr/>
            <p:nvPr/>
          </p:nvSpPr>
          <p:spPr>
            <a:xfrm>
              <a:off x="7166365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7944833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03" name="tx98"/>
            <p:cNvSpPr/>
            <p:nvPr/>
          </p:nvSpPr>
          <p:spPr>
            <a:xfrm>
              <a:off x="8749932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04" name="tx99"/>
            <p:cNvSpPr/>
            <p:nvPr/>
          </p:nvSpPr>
          <p:spPr>
            <a:xfrm>
              <a:off x="9527914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10343222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11128021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8809706" y="5992073"/>
              <a:ext cx="4488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Meses</a:t>
              </a:r>
            </a:p>
          </p:txBody>
        </p:sp>
        <p:sp>
          <p:nvSpPr>
            <p:cNvPr id="108" name="tx103"/>
            <p:cNvSpPr/>
            <p:nvPr/>
          </p:nvSpPr>
          <p:spPr>
            <a:xfrm rot="-5400000">
              <a:off x="5756234" y="4029294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109" name="tx104"/>
            <p:cNvSpPr/>
            <p:nvPr/>
          </p:nvSpPr>
          <p:spPr>
            <a:xfrm>
              <a:off x="8078528" y="2141977"/>
              <a:ext cx="1911221" cy="1679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Líquida mensal</a:t>
              </a:r>
            </a:p>
          </p:txBody>
        </p:sp>
        <p:sp>
          <p:nvSpPr>
            <p:cNvPr id="110" name="rc105"/>
            <p:cNvSpPr/>
            <p:nvPr/>
          </p:nvSpPr>
          <p:spPr>
            <a:xfrm>
              <a:off x="4078966" y="6212393"/>
              <a:ext cx="3912147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06"/>
            <p:cNvSpPr/>
            <p:nvPr/>
          </p:nvSpPr>
          <p:spPr>
            <a:xfrm>
              <a:off x="4154881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4176827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08"/>
            <p:cNvSpPr/>
            <p:nvPr/>
          </p:nvSpPr>
          <p:spPr>
            <a:xfrm>
              <a:off x="5477906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5499851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rc110"/>
            <p:cNvSpPr/>
            <p:nvPr/>
          </p:nvSpPr>
          <p:spPr>
            <a:xfrm>
              <a:off x="6800930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6822876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17" name="tx112"/>
            <p:cNvSpPr/>
            <p:nvPr/>
          </p:nvSpPr>
          <p:spPr>
            <a:xfrm>
              <a:off x="4450253" y="635249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18" name="tx113"/>
            <p:cNvSpPr/>
            <p:nvPr/>
          </p:nvSpPr>
          <p:spPr>
            <a:xfrm>
              <a:off x="5773277" y="6352554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19" name="tx114"/>
            <p:cNvSpPr/>
            <p:nvPr/>
          </p:nvSpPr>
          <p:spPr>
            <a:xfrm>
              <a:off x="7096302" y="632838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  <p:sp>
        <p:nvSpPr>
          <p:cNvPr id="120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R$ 25,69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ago/24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ago/24)</a:t>
            </a:r>
          </a:p>
        </p:txBody>
      </p:sp>
      <p:sp>
        <p:nvSpPr>
          <p:cNvPr id="121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R$ 27,95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ago/24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ago/24)</a:t>
            </a:r>
          </a:p>
        </p:txBody>
      </p:sp>
      <p:sp>
        <p:nvSpPr>
          <p:cNvPr id="122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- R$ -2,26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23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R$ 43,62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acum. para Dez/24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14/08/24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14/08/2024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-150,03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-63,42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192,30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9,89 %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191,22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24.636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56,79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248,01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25.694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-67,13 %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0,83 %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-2.501,30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-2.253,29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35.475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39.309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
Cenário da Receita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
3.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57</cp:revision>
  <dcterms:created xsi:type="dcterms:W3CDTF">2024-06-04T13:29:54Z</dcterms:created>
  <dcterms:modified xsi:type="dcterms:W3CDTF">2024-08-14T11:37:28Z</dcterms:modified>
</cp:coreProperties>
</file>