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11/07/2024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-1" y="811576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36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40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11/07/2024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11/07/2024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11/07/2024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176883" y="505595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176883" y="450671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176883" y="395747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176883" y="340823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176883" y="285899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176883" y="230975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94546" y="2377111"/>
              <a:ext cx="4353242" cy="2953362"/>
            </a:xfrm>
            <a:custGeom>
              <a:avLst/>
              <a:pathLst>
                <a:path w="4353242" h="2953362">
                  <a:moveTo>
                    <a:pt x="0" y="2953362"/>
                  </a:moveTo>
                  <a:lnTo>
                    <a:pt x="402837" y="2721568"/>
                  </a:lnTo>
                  <a:lnTo>
                    <a:pt x="779685" y="2684197"/>
                  </a:lnTo>
                  <a:lnTo>
                    <a:pt x="1182522" y="2719292"/>
                  </a:lnTo>
                  <a:lnTo>
                    <a:pt x="1572365" y="2104082"/>
                  </a:lnTo>
                  <a:lnTo>
                    <a:pt x="1975202" y="1634248"/>
                  </a:lnTo>
                  <a:lnTo>
                    <a:pt x="2365045" y="1159483"/>
                  </a:lnTo>
                  <a:lnTo>
                    <a:pt x="2767882" y="790513"/>
                  </a:lnTo>
                  <a:lnTo>
                    <a:pt x="3170720" y="564918"/>
                  </a:lnTo>
                  <a:lnTo>
                    <a:pt x="3560562" y="363226"/>
                  </a:lnTo>
                  <a:lnTo>
                    <a:pt x="3963400" y="42765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94546" y="3862824"/>
              <a:ext cx="1975202" cy="1467649"/>
            </a:xfrm>
            <a:custGeom>
              <a:avLst/>
              <a:pathLst>
                <a:path w="1975202" h="1467649">
                  <a:moveTo>
                    <a:pt x="0" y="1467649"/>
                  </a:moveTo>
                  <a:lnTo>
                    <a:pt x="402837" y="1161527"/>
                  </a:lnTo>
                  <a:lnTo>
                    <a:pt x="779685" y="1303784"/>
                  </a:lnTo>
                  <a:lnTo>
                    <a:pt x="1182522" y="1143440"/>
                  </a:lnTo>
                  <a:lnTo>
                    <a:pt x="1572365" y="533319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1176883" y="5004412"/>
              <a:ext cx="438808" cy="191800"/>
            </a:xfrm>
            <a:custGeom>
              <a:avLst/>
              <a:pathLst>
                <a:path w="438808" h="191800">
                  <a:moveTo>
                    <a:pt x="23948" y="191800"/>
                  </a:moveTo>
                  <a:lnTo>
                    <a:pt x="411376" y="191800"/>
                  </a:lnTo>
                  <a:lnTo>
                    <a:pt x="410271" y="191778"/>
                  </a:lnTo>
                  <a:lnTo>
                    <a:pt x="414682" y="191600"/>
                  </a:lnTo>
                  <a:lnTo>
                    <a:pt x="419008" y="190717"/>
                  </a:lnTo>
                  <a:lnTo>
                    <a:pt x="423135" y="189152"/>
                  </a:lnTo>
                  <a:lnTo>
                    <a:pt x="426959" y="186944"/>
                  </a:lnTo>
                  <a:lnTo>
                    <a:pt x="430378" y="184152"/>
                  </a:lnTo>
                  <a:lnTo>
                    <a:pt x="433306" y="180848"/>
                  </a:lnTo>
                  <a:lnTo>
                    <a:pt x="435665" y="177117"/>
                  </a:lnTo>
                  <a:lnTo>
                    <a:pt x="437396" y="173055"/>
                  </a:lnTo>
                  <a:lnTo>
                    <a:pt x="438452" y="168769"/>
                  </a:lnTo>
                  <a:lnTo>
                    <a:pt x="438808" y="164368"/>
                  </a:lnTo>
                  <a:lnTo>
                    <a:pt x="438808" y="27431"/>
                  </a:lnTo>
                  <a:lnTo>
                    <a:pt x="438452" y="23031"/>
                  </a:lnTo>
                  <a:lnTo>
                    <a:pt x="437396" y="18745"/>
                  </a:lnTo>
                  <a:lnTo>
                    <a:pt x="435665" y="14683"/>
                  </a:lnTo>
                  <a:lnTo>
                    <a:pt x="433306" y="10952"/>
                  </a:lnTo>
                  <a:lnTo>
                    <a:pt x="430378" y="7647"/>
                  </a:lnTo>
                  <a:lnTo>
                    <a:pt x="426959" y="4855"/>
                  </a:lnTo>
                  <a:lnTo>
                    <a:pt x="423135" y="2648"/>
                  </a:lnTo>
                  <a:lnTo>
                    <a:pt x="419008" y="1083"/>
                  </a:lnTo>
                  <a:lnTo>
                    <a:pt x="414682" y="200"/>
                  </a:lnTo>
                  <a:lnTo>
                    <a:pt x="411376" y="0"/>
                  </a:lnTo>
                  <a:lnTo>
                    <a:pt x="23948" y="0"/>
                  </a:lnTo>
                  <a:lnTo>
                    <a:pt x="27254" y="200"/>
                  </a:lnTo>
                  <a:lnTo>
                    <a:pt x="22843" y="22"/>
                  </a:lnTo>
                  <a:lnTo>
                    <a:pt x="18461" y="554"/>
                  </a:lnTo>
                  <a:lnTo>
                    <a:pt x="14220" y="1782"/>
                  </a:lnTo>
                  <a:lnTo>
                    <a:pt x="10232" y="3675"/>
                  </a:lnTo>
                  <a:lnTo>
                    <a:pt x="6598" y="6183"/>
                  </a:lnTo>
                  <a:lnTo>
                    <a:pt x="3415" y="9241"/>
                  </a:lnTo>
                  <a:lnTo>
                    <a:pt x="762" y="12770"/>
                  </a:lnTo>
                  <a:lnTo>
                    <a:pt x="0" y="14224"/>
                  </a:lnTo>
                  <a:lnTo>
                    <a:pt x="0" y="177576"/>
                  </a:lnTo>
                  <a:lnTo>
                    <a:pt x="762" y="179030"/>
                  </a:lnTo>
                  <a:lnTo>
                    <a:pt x="3415" y="182559"/>
                  </a:lnTo>
                  <a:lnTo>
                    <a:pt x="6598" y="185617"/>
                  </a:lnTo>
                  <a:lnTo>
                    <a:pt x="10232" y="188125"/>
                  </a:lnTo>
                  <a:lnTo>
                    <a:pt x="14220" y="190018"/>
                  </a:lnTo>
                  <a:lnTo>
                    <a:pt x="18461" y="191246"/>
                  </a:lnTo>
                  <a:lnTo>
                    <a:pt x="22843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1219120" y="505672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1576237" y="469829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621957" y="4750600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992072" y="48405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2037792" y="4892858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2355922" y="468020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401642" y="473251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784752" y="407008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830472" y="4122392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3148602" y="353676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3194322" y="3589142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40.09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1176883" y="5349654"/>
              <a:ext cx="438808" cy="128488"/>
            </a:xfrm>
            <a:custGeom>
              <a:avLst/>
              <a:pathLst>
                <a:path w="438808" h="128488">
                  <a:moveTo>
                    <a:pt x="438808" y="128488"/>
                  </a:moveTo>
                  <a:lnTo>
                    <a:pt x="438808" y="27431"/>
                  </a:lnTo>
                  <a:lnTo>
                    <a:pt x="438452" y="23031"/>
                  </a:lnTo>
                  <a:lnTo>
                    <a:pt x="437396" y="18745"/>
                  </a:lnTo>
                  <a:lnTo>
                    <a:pt x="435665" y="14683"/>
                  </a:lnTo>
                  <a:lnTo>
                    <a:pt x="433306" y="10952"/>
                  </a:lnTo>
                  <a:lnTo>
                    <a:pt x="430378" y="7647"/>
                  </a:lnTo>
                  <a:lnTo>
                    <a:pt x="426959" y="4855"/>
                  </a:lnTo>
                  <a:lnTo>
                    <a:pt x="423135" y="2648"/>
                  </a:lnTo>
                  <a:lnTo>
                    <a:pt x="419008" y="1083"/>
                  </a:lnTo>
                  <a:lnTo>
                    <a:pt x="414682" y="200"/>
                  </a:lnTo>
                  <a:lnTo>
                    <a:pt x="411376" y="0"/>
                  </a:lnTo>
                  <a:lnTo>
                    <a:pt x="23948" y="0"/>
                  </a:lnTo>
                  <a:lnTo>
                    <a:pt x="27254" y="200"/>
                  </a:lnTo>
                  <a:lnTo>
                    <a:pt x="22843" y="22"/>
                  </a:lnTo>
                  <a:lnTo>
                    <a:pt x="18461" y="554"/>
                  </a:lnTo>
                  <a:lnTo>
                    <a:pt x="14220" y="1782"/>
                  </a:lnTo>
                  <a:lnTo>
                    <a:pt x="10232" y="3675"/>
                  </a:lnTo>
                  <a:lnTo>
                    <a:pt x="6598" y="6183"/>
                  </a:lnTo>
                  <a:lnTo>
                    <a:pt x="3415" y="9241"/>
                  </a:lnTo>
                  <a:lnTo>
                    <a:pt x="762" y="12770"/>
                  </a:lnTo>
                  <a:lnTo>
                    <a:pt x="0" y="14224"/>
                  </a:lnTo>
                  <a:lnTo>
                    <a:pt x="0" y="128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219120" y="5388792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1576237" y="504353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21957" y="5082670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2050536" y="518578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2096256" y="522492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2355922" y="502544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2401642" y="506458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2745765" y="441532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2791485" y="4454462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39.52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3148602" y="388200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3194322" y="3921142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39.95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795642" y="5010413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39.0B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795642" y="4461173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39.5B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795642" y="3911992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795642" y="3362752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40.5B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795642" y="2813512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795642" y="2264272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41.5B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142089" y="5055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42089" y="4506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1142089" y="3957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142089" y="3408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42089" y="28589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142089" y="2309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1797383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57706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36974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6242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95510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574778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1716063" y="553785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2488962" y="553934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288399" y="551511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60719" y="553773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870366" y="554130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5649502" y="553934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528825" y="57998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 rot="-5400000">
              <a:off x="-118991" y="377818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2279645" y="5972576"/>
              <a:ext cx="25830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4"/>
            <p:cNvSpPr/>
            <p:nvPr/>
          </p:nvSpPr>
          <p:spPr>
            <a:xfrm>
              <a:off x="2425150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2447095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447095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2" name="rc67"/>
            <p:cNvSpPr/>
            <p:nvPr/>
          </p:nvSpPr>
          <p:spPr>
            <a:xfrm>
              <a:off x="3615332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3637278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3637278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2720521" y="60822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910704" y="610641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915594" y="198536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78" name="rc73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6663283" y="505240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663283" y="434805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663283" y="364370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663283" y="2939357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63283" y="2235006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80946" y="2982381"/>
              <a:ext cx="4353242" cy="2348092"/>
            </a:xfrm>
            <a:custGeom>
              <a:avLst/>
              <a:pathLst>
                <a:path w="4353242" h="2348092">
                  <a:moveTo>
                    <a:pt x="0" y="2348092"/>
                  </a:moveTo>
                  <a:lnTo>
                    <a:pt x="402837" y="2308450"/>
                  </a:lnTo>
                  <a:lnTo>
                    <a:pt x="779685" y="1915798"/>
                  </a:lnTo>
                  <a:lnTo>
                    <a:pt x="1182522" y="1501556"/>
                  </a:lnTo>
                  <a:lnTo>
                    <a:pt x="1572365" y="1846128"/>
                  </a:lnTo>
                  <a:lnTo>
                    <a:pt x="1975202" y="2143114"/>
                  </a:lnTo>
                  <a:lnTo>
                    <a:pt x="2365045" y="1792766"/>
                  </a:lnTo>
                  <a:lnTo>
                    <a:pt x="2767882" y="1878442"/>
                  </a:lnTo>
                  <a:lnTo>
                    <a:pt x="3170720" y="1532955"/>
                  </a:lnTo>
                  <a:lnTo>
                    <a:pt x="3560562" y="299588"/>
                  </a:lnTo>
                  <a:lnTo>
                    <a:pt x="3963400" y="0"/>
                  </a:lnTo>
                  <a:lnTo>
                    <a:pt x="4353242" y="491594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880946" y="3263658"/>
              <a:ext cx="1975202" cy="1999386"/>
            </a:xfrm>
            <a:custGeom>
              <a:avLst/>
              <a:pathLst>
                <a:path w="1975202" h="1999386">
                  <a:moveTo>
                    <a:pt x="0" y="1100552"/>
                  </a:moveTo>
                  <a:lnTo>
                    <a:pt x="402837" y="1242023"/>
                  </a:lnTo>
                  <a:lnTo>
                    <a:pt x="779685" y="1999386"/>
                  </a:lnTo>
                  <a:lnTo>
                    <a:pt x="1182522" y="809025"/>
                  </a:lnTo>
                  <a:lnTo>
                    <a:pt x="1572365" y="0"/>
                  </a:lnTo>
                  <a:lnTo>
                    <a:pt x="1975202" y="493969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880946" y="2377111"/>
              <a:ext cx="4353242" cy="2425217"/>
            </a:xfrm>
            <a:custGeom>
              <a:avLst/>
              <a:pathLst>
                <a:path w="4353242" h="2425217">
                  <a:moveTo>
                    <a:pt x="0" y="1987098"/>
                  </a:moveTo>
                  <a:lnTo>
                    <a:pt x="402837" y="2319210"/>
                  </a:lnTo>
                  <a:lnTo>
                    <a:pt x="779685" y="2425217"/>
                  </a:lnTo>
                  <a:lnTo>
                    <a:pt x="1182522" y="2196838"/>
                  </a:lnTo>
                  <a:lnTo>
                    <a:pt x="1572365" y="873495"/>
                  </a:lnTo>
                  <a:lnTo>
                    <a:pt x="1975202" y="1543345"/>
                  </a:lnTo>
                  <a:lnTo>
                    <a:pt x="2365045" y="1180348"/>
                  </a:lnTo>
                  <a:lnTo>
                    <a:pt x="2767882" y="1537372"/>
                  </a:lnTo>
                  <a:lnTo>
                    <a:pt x="3170720" y="1559613"/>
                  </a:lnTo>
                  <a:lnTo>
                    <a:pt x="3560562" y="387555"/>
                  </a:lnTo>
                  <a:lnTo>
                    <a:pt x="3963400" y="770523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6282042" y="5006868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3.00B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282042" y="4302517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3.25B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282042" y="3598166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3.50B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6282042" y="2893815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3.75B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6282042" y="2189524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4.00B</a:t>
              </a:r>
            </a:p>
          </p:txBody>
        </p:sp>
        <p:sp>
          <p:nvSpPr>
            <p:cNvPr id="92" name="pl87"/>
            <p:cNvSpPr/>
            <p:nvPr/>
          </p:nvSpPr>
          <p:spPr>
            <a:xfrm>
              <a:off x="6628489" y="5052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28489" y="4348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28489" y="3643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628489" y="2939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628489" y="2235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7283783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806346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885614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964882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044150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1234188" y="54781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7202463" y="553785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7975362" y="553934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774799" y="551511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9547119" y="553773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10356766" y="554130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11135902" y="553934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9015225" y="57998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10" name="tx105"/>
            <p:cNvSpPr/>
            <p:nvPr/>
          </p:nvSpPr>
          <p:spPr>
            <a:xfrm rot="-5400000">
              <a:off x="5367408" y="377818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11" name="rc106"/>
            <p:cNvSpPr/>
            <p:nvPr/>
          </p:nvSpPr>
          <p:spPr>
            <a:xfrm>
              <a:off x="7069862" y="597257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07"/>
            <p:cNvSpPr/>
            <p:nvPr/>
          </p:nvSpPr>
          <p:spPr>
            <a:xfrm>
              <a:off x="721536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237312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237312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237312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1"/>
            <p:cNvSpPr/>
            <p:nvPr/>
          </p:nvSpPr>
          <p:spPr>
            <a:xfrm>
              <a:off x="8538391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56033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56033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56033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5"/>
            <p:cNvSpPr/>
            <p:nvPr/>
          </p:nvSpPr>
          <p:spPr>
            <a:xfrm>
              <a:off x="986141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9883361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9883361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9883361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7510738" y="610635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33762" y="610641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10156787" y="60822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73208" y="198536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28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Arrecadação Bruta*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55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6815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94387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82640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351055"/>
              <a:ext cx="2017143" cy="703105"/>
            </a:xfrm>
            <a:custGeom>
              <a:avLst/>
              <a:pathLst>
                <a:path w="2017143" h="703105">
                  <a:moveTo>
                    <a:pt x="0" y="703105"/>
                  </a:moveTo>
                  <a:lnTo>
                    <a:pt x="411391" y="573144"/>
                  </a:lnTo>
                  <a:lnTo>
                    <a:pt x="796240" y="448426"/>
                  </a:lnTo>
                  <a:lnTo>
                    <a:pt x="1207632" y="298395"/>
                  </a:lnTo>
                  <a:lnTo>
                    <a:pt x="1605752" y="153088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451003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2267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9839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68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943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79564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72235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6490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531374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568546"/>
              <a:ext cx="2118292" cy="431612"/>
            </a:xfrm>
            <a:custGeom>
              <a:avLst/>
              <a:pathLst>
                <a:path w="2118292" h="431612">
                  <a:moveTo>
                    <a:pt x="0" y="431612"/>
                  </a:moveTo>
                  <a:lnTo>
                    <a:pt x="432020" y="340202"/>
                  </a:lnTo>
                  <a:lnTo>
                    <a:pt x="836168" y="254343"/>
                  </a:lnTo>
                  <a:lnTo>
                    <a:pt x="1268188" y="164645"/>
                  </a:lnTo>
                  <a:lnTo>
                    <a:pt x="1686272" y="80322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451003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63557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12824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61936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795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72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64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5009654"/>
              <a:ext cx="1975202" cy="573922"/>
            </a:xfrm>
            <a:custGeom>
              <a:avLst/>
              <a:pathLst>
                <a:path w="1975202" h="573922">
                  <a:moveTo>
                    <a:pt x="0" y="573922"/>
                  </a:moveTo>
                  <a:lnTo>
                    <a:pt x="402837" y="471793"/>
                  </a:lnTo>
                  <a:lnTo>
                    <a:pt x="779685" y="360678"/>
                  </a:lnTo>
                  <a:lnTo>
                    <a:pt x="1182522" y="252534"/>
                  </a:lnTo>
                  <a:lnTo>
                    <a:pt x="1572365" y="127300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83985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698502"/>
              <a:ext cx="2054005" cy="827731"/>
            </a:xfrm>
            <a:custGeom>
              <a:avLst/>
              <a:pathLst>
                <a:path w="2054005" h="827731">
                  <a:moveTo>
                    <a:pt x="0" y="827731"/>
                  </a:moveTo>
                  <a:lnTo>
                    <a:pt x="418909" y="759471"/>
                  </a:lnTo>
                  <a:lnTo>
                    <a:pt x="810791" y="596827"/>
                  </a:lnTo>
                  <a:lnTo>
                    <a:pt x="1229700" y="380648"/>
                  </a:lnTo>
                  <a:lnTo>
                    <a:pt x="1635096" y="151343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205082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44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Macro-setores estratégicos*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pathLst>
                <a:path w="1665013" h="0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504108" y="1759056"/>
              <a:ext cx="313502" cy="156105"/>
            </a:xfrm>
            <a:custGeom>
              <a:avLst/>
              <a:pathLst>
                <a:path w="313502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3502" y="142780"/>
                  </a:lnTo>
                  <a:lnTo>
                    <a:pt x="313502" y="13324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5984" y="3181728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24959" y="4248732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88566" y="3893064"/>
              <a:ext cx="317504" cy="156105"/>
            </a:xfrm>
            <a:custGeom>
              <a:avLst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25795" y="2470392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58674" y="5315736"/>
              <a:ext cx="297345" cy="156105"/>
            </a:xfrm>
            <a:custGeom>
              <a:avLst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42673" y="3537396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4879" y="2114724"/>
              <a:ext cx="317504" cy="156105"/>
            </a:xfrm>
            <a:custGeom>
              <a:avLst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80701" y="4604400"/>
              <a:ext cx="267262" cy="156105"/>
            </a:xfrm>
            <a:custGeom>
              <a:avLst/>
              <a:pathLst>
                <a:path w="267262" h="156105">
                  <a:moveTo>
                    <a:pt x="27431" y="156105"/>
                  </a:moveTo>
                  <a:lnTo>
                    <a:pt x="239830" y="156105"/>
                  </a:lnTo>
                  <a:lnTo>
                    <a:pt x="238726" y="156083"/>
                  </a:lnTo>
                  <a:lnTo>
                    <a:pt x="243137" y="155905"/>
                  </a:lnTo>
                  <a:lnTo>
                    <a:pt x="247462" y="155022"/>
                  </a:lnTo>
                  <a:lnTo>
                    <a:pt x="251590" y="153456"/>
                  </a:lnTo>
                  <a:lnTo>
                    <a:pt x="255414" y="151249"/>
                  </a:lnTo>
                  <a:lnTo>
                    <a:pt x="258833" y="148457"/>
                  </a:lnTo>
                  <a:lnTo>
                    <a:pt x="261761" y="145152"/>
                  </a:lnTo>
                  <a:lnTo>
                    <a:pt x="264120" y="141421"/>
                  </a:lnTo>
                  <a:lnTo>
                    <a:pt x="265851" y="137360"/>
                  </a:lnTo>
                  <a:lnTo>
                    <a:pt x="266907" y="133073"/>
                  </a:lnTo>
                  <a:lnTo>
                    <a:pt x="267262" y="128673"/>
                  </a:lnTo>
                  <a:lnTo>
                    <a:pt x="267262" y="27431"/>
                  </a:lnTo>
                  <a:lnTo>
                    <a:pt x="266907" y="23031"/>
                  </a:lnTo>
                  <a:lnTo>
                    <a:pt x="265851" y="18745"/>
                  </a:lnTo>
                  <a:lnTo>
                    <a:pt x="264120" y="14683"/>
                  </a:lnTo>
                  <a:lnTo>
                    <a:pt x="261761" y="10952"/>
                  </a:lnTo>
                  <a:lnTo>
                    <a:pt x="258833" y="7647"/>
                  </a:lnTo>
                  <a:lnTo>
                    <a:pt x="255414" y="4855"/>
                  </a:lnTo>
                  <a:lnTo>
                    <a:pt x="251590" y="2648"/>
                  </a:lnTo>
                  <a:lnTo>
                    <a:pt x="247462" y="1083"/>
                  </a:lnTo>
                  <a:lnTo>
                    <a:pt x="243137" y="200"/>
                  </a:lnTo>
                  <a:lnTo>
                    <a:pt x="2398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27306" y="4960068"/>
              <a:ext cx="297345" cy="156105"/>
            </a:xfrm>
            <a:custGeom>
              <a:avLst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2349" y="2826060"/>
              <a:ext cx="317504" cy="156105"/>
            </a:xfrm>
            <a:custGeom>
              <a:avLst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3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292608" y="1060704"/>
            <a:ext cx="11658600" cy="5394960"/>
            <a:chOff x="292608" y="1060704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60704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292608" y="1060704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51366" y="2660812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51366" y="2162539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51366" y="1664265"/>
              <a:ext cx="1803372" cy="0"/>
            </a:xfrm>
            <a:custGeom>
              <a:avLst/>
              <a:pathLst>
                <a:path w="1803372" h="0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833337" y="1683870"/>
              <a:ext cx="1639429" cy="1389054"/>
            </a:xfrm>
            <a:custGeom>
              <a:avLst/>
              <a:pathLst>
                <a:path w="1639429" h="1389054">
                  <a:moveTo>
                    <a:pt x="0" y="1389054"/>
                  </a:moveTo>
                  <a:lnTo>
                    <a:pt x="151708" y="1295719"/>
                  </a:lnTo>
                  <a:lnTo>
                    <a:pt x="293629" y="1201098"/>
                  </a:lnTo>
                  <a:lnTo>
                    <a:pt x="445337" y="1096033"/>
                  </a:lnTo>
                  <a:lnTo>
                    <a:pt x="592152" y="974670"/>
                  </a:lnTo>
                  <a:lnTo>
                    <a:pt x="743860" y="843513"/>
                  </a:lnTo>
                  <a:lnTo>
                    <a:pt x="890675" y="719603"/>
                  </a:lnTo>
                  <a:lnTo>
                    <a:pt x="1042383" y="572323"/>
                  </a:lnTo>
                  <a:lnTo>
                    <a:pt x="1194091" y="417324"/>
                  </a:lnTo>
                  <a:lnTo>
                    <a:pt x="1340906" y="269098"/>
                  </a:lnTo>
                  <a:lnTo>
                    <a:pt x="1492614" y="132237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833337" y="2286965"/>
              <a:ext cx="743860" cy="744288"/>
            </a:xfrm>
            <a:custGeom>
              <a:avLst/>
              <a:pathLst>
                <a:path w="743860" h="744288">
                  <a:moveTo>
                    <a:pt x="0" y="744288"/>
                  </a:moveTo>
                  <a:lnTo>
                    <a:pt x="151708" y="608655"/>
                  </a:lnTo>
                  <a:lnTo>
                    <a:pt x="293629" y="464996"/>
                  </a:lnTo>
                  <a:lnTo>
                    <a:pt x="445337" y="307932"/>
                  </a:lnTo>
                  <a:lnTo>
                    <a:pt x="592152" y="162897"/>
                  </a:lnTo>
                  <a:lnTo>
                    <a:pt x="74386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833337" y="1451003"/>
              <a:ext cx="1639429" cy="1580548"/>
            </a:xfrm>
            <a:custGeom>
              <a:avLst/>
              <a:pathLst>
                <a:path w="1639429" h="1580548">
                  <a:moveTo>
                    <a:pt x="0" y="1580548"/>
                  </a:moveTo>
                  <a:lnTo>
                    <a:pt x="151708" y="1444997"/>
                  </a:lnTo>
                  <a:lnTo>
                    <a:pt x="293629" y="1305099"/>
                  </a:lnTo>
                  <a:lnTo>
                    <a:pt x="445337" y="1164717"/>
                  </a:lnTo>
                  <a:lnTo>
                    <a:pt x="592152" y="1018479"/>
                  </a:lnTo>
                  <a:lnTo>
                    <a:pt x="743860" y="872778"/>
                  </a:lnTo>
                  <a:lnTo>
                    <a:pt x="890675" y="724681"/>
                  </a:lnTo>
                  <a:lnTo>
                    <a:pt x="1042383" y="573352"/>
                  </a:lnTo>
                  <a:lnTo>
                    <a:pt x="1194091" y="422247"/>
                  </a:lnTo>
                  <a:lnTo>
                    <a:pt x="1340906" y="276841"/>
                  </a:lnTo>
                  <a:lnTo>
                    <a:pt x="1492614" y="138666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39610" y="261681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39610" y="211890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39610" y="1618783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16571" y="2660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716571" y="216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716571" y="1664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9850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27867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57719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87572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17424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4727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903726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056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5849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401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89501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481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0711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99761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60704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2905672" y="2884994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2905672" y="255865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2905672" y="2232310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05672" y="190596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05672" y="1579626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2995708" y="1569082"/>
              <a:ext cx="1800714" cy="1503843"/>
            </a:xfrm>
            <a:custGeom>
              <a:avLst/>
              <a:pathLst>
                <a:path w="1800714" h="1503843">
                  <a:moveTo>
                    <a:pt x="0" y="1503843"/>
                  </a:moveTo>
                  <a:lnTo>
                    <a:pt x="166633" y="1374426"/>
                  </a:lnTo>
                  <a:lnTo>
                    <a:pt x="322516" y="1253237"/>
                  </a:lnTo>
                  <a:lnTo>
                    <a:pt x="489149" y="1109665"/>
                  </a:lnTo>
                  <a:lnTo>
                    <a:pt x="650407" y="987754"/>
                  </a:lnTo>
                  <a:lnTo>
                    <a:pt x="817040" y="856663"/>
                  </a:lnTo>
                  <a:lnTo>
                    <a:pt x="978298" y="719165"/>
                  </a:lnTo>
                  <a:lnTo>
                    <a:pt x="1144931" y="584634"/>
                  </a:lnTo>
                  <a:lnTo>
                    <a:pt x="1311565" y="437813"/>
                  </a:lnTo>
                  <a:lnTo>
                    <a:pt x="1472823" y="286374"/>
                  </a:lnTo>
                  <a:lnTo>
                    <a:pt x="1639456" y="14385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995708" y="2345131"/>
              <a:ext cx="817040" cy="723309"/>
            </a:xfrm>
            <a:custGeom>
              <a:avLst/>
              <a:pathLst>
                <a:path w="817040" h="723309">
                  <a:moveTo>
                    <a:pt x="0" y="723309"/>
                  </a:moveTo>
                  <a:lnTo>
                    <a:pt x="166633" y="590161"/>
                  </a:lnTo>
                  <a:lnTo>
                    <a:pt x="322516" y="462682"/>
                  </a:lnTo>
                  <a:lnTo>
                    <a:pt x="489149" y="307627"/>
                  </a:lnTo>
                  <a:lnTo>
                    <a:pt x="650407" y="154378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2995708" y="1451003"/>
              <a:ext cx="1800714" cy="1614685"/>
            </a:xfrm>
            <a:custGeom>
              <a:avLst/>
              <a:pathLst>
                <a:path w="1800714" h="1614685">
                  <a:moveTo>
                    <a:pt x="0" y="1614685"/>
                  </a:moveTo>
                  <a:lnTo>
                    <a:pt x="166633" y="1479746"/>
                  </a:lnTo>
                  <a:lnTo>
                    <a:pt x="322516" y="1343040"/>
                  </a:lnTo>
                  <a:lnTo>
                    <a:pt x="489149" y="1196477"/>
                  </a:lnTo>
                  <a:lnTo>
                    <a:pt x="650407" y="1059539"/>
                  </a:lnTo>
                  <a:lnTo>
                    <a:pt x="817040" y="915261"/>
                  </a:lnTo>
                  <a:lnTo>
                    <a:pt x="978298" y="767838"/>
                  </a:lnTo>
                  <a:lnTo>
                    <a:pt x="1144931" y="619637"/>
                  </a:lnTo>
                  <a:lnTo>
                    <a:pt x="1311565" y="467484"/>
                  </a:lnTo>
                  <a:lnTo>
                    <a:pt x="1472823" y="313734"/>
                  </a:lnTo>
                  <a:lnTo>
                    <a:pt x="1639456" y="15823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693917" y="284100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93917" y="251465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693917" y="218676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693917" y="1862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693917" y="153450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0878" y="28849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870878" y="255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870878" y="2232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870878" y="1905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870878" y="157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16234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48485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1274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406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6853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9642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081022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396751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1399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38931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3789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13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3724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2887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37392" y="2824760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37392" y="2419446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37392" y="201413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37392" y="1608818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27428" y="1546589"/>
              <a:ext cx="1800714" cy="1526335"/>
            </a:xfrm>
            <a:custGeom>
              <a:avLst/>
              <a:pathLst>
                <a:path w="1800714" h="1526335">
                  <a:moveTo>
                    <a:pt x="0" y="1526335"/>
                  </a:moveTo>
                  <a:lnTo>
                    <a:pt x="166633" y="1385023"/>
                  </a:lnTo>
                  <a:lnTo>
                    <a:pt x="322516" y="1256647"/>
                  </a:lnTo>
                  <a:lnTo>
                    <a:pt x="489149" y="1126562"/>
                  </a:lnTo>
                  <a:lnTo>
                    <a:pt x="650407" y="981612"/>
                  </a:lnTo>
                  <a:lnTo>
                    <a:pt x="817040" y="844060"/>
                  </a:lnTo>
                  <a:lnTo>
                    <a:pt x="978298" y="706993"/>
                  </a:lnTo>
                  <a:lnTo>
                    <a:pt x="1144931" y="562330"/>
                  </a:lnTo>
                  <a:lnTo>
                    <a:pt x="1311565" y="420814"/>
                  </a:lnTo>
                  <a:lnTo>
                    <a:pt x="1472823" y="286365"/>
                  </a:lnTo>
                  <a:lnTo>
                    <a:pt x="1639456" y="14960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27428" y="2287628"/>
              <a:ext cx="817040" cy="765529"/>
            </a:xfrm>
            <a:custGeom>
              <a:avLst/>
              <a:pathLst>
                <a:path w="817040" h="765529">
                  <a:moveTo>
                    <a:pt x="0" y="765529"/>
                  </a:moveTo>
                  <a:lnTo>
                    <a:pt x="166633" y="624023"/>
                  </a:lnTo>
                  <a:lnTo>
                    <a:pt x="322516" y="498204"/>
                  </a:lnTo>
                  <a:lnTo>
                    <a:pt x="489149" y="332482"/>
                  </a:lnTo>
                  <a:lnTo>
                    <a:pt x="650407" y="165577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27428" y="1451003"/>
              <a:ext cx="1800714" cy="1601174"/>
            </a:xfrm>
            <a:custGeom>
              <a:avLst/>
              <a:pathLst>
                <a:path w="1800714" h="1601174">
                  <a:moveTo>
                    <a:pt x="0" y="1601174"/>
                  </a:moveTo>
                  <a:lnTo>
                    <a:pt x="166633" y="1458011"/>
                  </a:lnTo>
                  <a:lnTo>
                    <a:pt x="322516" y="1325140"/>
                  </a:lnTo>
                  <a:lnTo>
                    <a:pt x="489149" y="1192867"/>
                  </a:lnTo>
                  <a:lnTo>
                    <a:pt x="650407" y="1055844"/>
                  </a:lnTo>
                  <a:lnTo>
                    <a:pt x="817040" y="911416"/>
                  </a:lnTo>
                  <a:lnTo>
                    <a:pt x="978298" y="769173"/>
                  </a:lnTo>
                  <a:lnTo>
                    <a:pt x="1144931" y="613826"/>
                  </a:lnTo>
                  <a:lnTo>
                    <a:pt x="1311565" y="464968"/>
                  </a:lnTo>
                  <a:lnTo>
                    <a:pt x="1472823" y="317092"/>
                  </a:lnTo>
                  <a:lnTo>
                    <a:pt x="1639456" y="16336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25637" y="27807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25637" y="237545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25637" y="196859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25637" y="15651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2598" y="2824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202598" y="2419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202598" y="2014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202598" y="1608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9406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8165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1444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47236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80025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128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412742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28471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3119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0651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5509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2985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5444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2982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724965" y="2877704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724965" y="2554009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724965" y="223031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724965" y="190661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724965" y="1582921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807917" y="1509663"/>
              <a:ext cx="1659030" cy="1563261"/>
            </a:xfrm>
            <a:custGeom>
              <a:avLst/>
              <a:pathLst>
                <a:path w="1659030" h="1563261">
                  <a:moveTo>
                    <a:pt x="0" y="1563261"/>
                  </a:moveTo>
                  <a:lnTo>
                    <a:pt x="153522" y="1428295"/>
                  </a:lnTo>
                  <a:lnTo>
                    <a:pt x="297139" y="1312529"/>
                  </a:lnTo>
                  <a:lnTo>
                    <a:pt x="450661" y="1165849"/>
                  </a:lnTo>
                  <a:lnTo>
                    <a:pt x="599231" y="1028585"/>
                  </a:lnTo>
                  <a:lnTo>
                    <a:pt x="752753" y="895695"/>
                  </a:lnTo>
                  <a:lnTo>
                    <a:pt x="901323" y="748296"/>
                  </a:lnTo>
                  <a:lnTo>
                    <a:pt x="1054846" y="605748"/>
                  </a:lnTo>
                  <a:lnTo>
                    <a:pt x="1208368" y="450278"/>
                  </a:lnTo>
                  <a:lnTo>
                    <a:pt x="1356938" y="297417"/>
                  </a:lnTo>
                  <a:lnTo>
                    <a:pt x="1510460" y="162035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807917" y="2268041"/>
              <a:ext cx="752753" cy="784191"/>
            </a:xfrm>
            <a:custGeom>
              <a:avLst/>
              <a:pathLst>
                <a:path w="752753" h="784191">
                  <a:moveTo>
                    <a:pt x="0" y="784191"/>
                  </a:moveTo>
                  <a:lnTo>
                    <a:pt x="153522" y="647486"/>
                  </a:lnTo>
                  <a:lnTo>
                    <a:pt x="297139" y="503830"/>
                  </a:lnTo>
                  <a:lnTo>
                    <a:pt x="450661" y="349691"/>
                  </a:lnTo>
                  <a:lnTo>
                    <a:pt x="599231" y="16588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807917" y="1451003"/>
              <a:ext cx="1659030" cy="1601004"/>
            </a:xfrm>
            <a:custGeom>
              <a:avLst/>
              <a:pathLst>
                <a:path w="1659030" h="1601004">
                  <a:moveTo>
                    <a:pt x="0" y="1601004"/>
                  </a:moveTo>
                  <a:lnTo>
                    <a:pt x="153522" y="1463806"/>
                  </a:lnTo>
                  <a:lnTo>
                    <a:pt x="297139" y="1327664"/>
                  </a:lnTo>
                  <a:lnTo>
                    <a:pt x="450661" y="1178900"/>
                  </a:lnTo>
                  <a:lnTo>
                    <a:pt x="599231" y="1041294"/>
                  </a:lnTo>
                  <a:lnTo>
                    <a:pt x="752753" y="893679"/>
                  </a:lnTo>
                  <a:lnTo>
                    <a:pt x="901323" y="744252"/>
                  </a:lnTo>
                  <a:lnTo>
                    <a:pt x="1054846" y="596819"/>
                  </a:lnTo>
                  <a:lnTo>
                    <a:pt x="1208368" y="444866"/>
                  </a:lnTo>
                  <a:lnTo>
                    <a:pt x="1356938" y="295560"/>
                  </a:lnTo>
                  <a:lnTo>
                    <a:pt x="1510460" y="150561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357357" y="2832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57357" y="25085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57357" y="2184771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57357" y="18611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57357" y="15374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690171" y="2877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690171" y="255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690171" y="2230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690171" y="1906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690171" y="1582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96143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2585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56067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86276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91648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46694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88011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0472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793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105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01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8661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59509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1452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0056685" y="273476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10056685" y="231209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10056685" y="188942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10056685" y="1466757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10139637" y="2019033"/>
              <a:ext cx="1659030" cy="1053892"/>
            </a:xfrm>
            <a:custGeom>
              <a:avLst/>
              <a:pathLst>
                <a:path w="1659030" h="1053892">
                  <a:moveTo>
                    <a:pt x="0" y="1053892"/>
                  </a:moveTo>
                  <a:lnTo>
                    <a:pt x="153522" y="968155"/>
                  </a:lnTo>
                  <a:lnTo>
                    <a:pt x="297139" y="887030"/>
                  </a:lnTo>
                  <a:lnTo>
                    <a:pt x="450661" y="786653"/>
                  </a:lnTo>
                  <a:lnTo>
                    <a:pt x="599231" y="681597"/>
                  </a:lnTo>
                  <a:lnTo>
                    <a:pt x="752753" y="598347"/>
                  </a:lnTo>
                  <a:lnTo>
                    <a:pt x="901323" y="514874"/>
                  </a:lnTo>
                  <a:lnTo>
                    <a:pt x="1054846" y="431771"/>
                  </a:lnTo>
                  <a:lnTo>
                    <a:pt x="1208368" y="332576"/>
                  </a:lnTo>
                  <a:lnTo>
                    <a:pt x="1356938" y="232047"/>
                  </a:lnTo>
                  <a:lnTo>
                    <a:pt x="1510460" y="120164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139637" y="2493517"/>
              <a:ext cx="752753" cy="555082"/>
            </a:xfrm>
            <a:custGeom>
              <a:avLst/>
              <a:pathLst>
                <a:path w="752753" h="555082">
                  <a:moveTo>
                    <a:pt x="0" y="555082"/>
                  </a:moveTo>
                  <a:lnTo>
                    <a:pt x="153522" y="447572"/>
                  </a:lnTo>
                  <a:lnTo>
                    <a:pt x="297139" y="365987"/>
                  </a:lnTo>
                  <a:lnTo>
                    <a:pt x="450661" y="257546"/>
                  </a:lnTo>
                  <a:lnTo>
                    <a:pt x="599231" y="136951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139637" y="1451003"/>
              <a:ext cx="1659030" cy="1565787"/>
            </a:xfrm>
            <a:custGeom>
              <a:avLst/>
              <a:pathLst>
                <a:path w="1659030" h="1565787">
                  <a:moveTo>
                    <a:pt x="0" y="1565787"/>
                  </a:moveTo>
                  <a:lnTo>
                    <a:pt x="153522" y="1428345"/>
                  </a:lnTo>
                  <a:lnTo>
                    <a:pt x="297139" y="1290189"/>
                  </a:lnTo>
                  <a:lnTo>
                    <a:pt x="450661" y="1149988"/>
                  </a:lnTo>
                  <a:lnTo>
                    <a:pt x="599231" y="1007746"/>
                  </a:lnTo>
                  <a:lnTo>
                    <a:pt x="752753" y="864295"/>
                  </a:lnTo>
                  <a:lnTo>
                    <a:pt x="901323" y="724076"/>
                  </a:lnTo>
                  <a:lnTo>
                    <a:pt x="1054846" y="583516"/>
                  </a:lnTo>
                  <a:lnTo>
                    <a:pt x="1208368" y="444247"/>
                  </a:lnTo>
                  <a:lnTo>
                    <a:pt x="1356938" y="300816"/>
                  </a:lnTo>
                  <a:lnTo>
                    <a:pt x="1510460" y="151710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689077" y="26892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43250" y="226661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43250" y="184394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43250" y="142127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21891" y="2734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10021891" y="2312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10021891" y="1889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10021891" y="1466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102931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5902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89239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11944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49657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7986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1021183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02192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104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277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183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381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2681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85024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78866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907219" y="5660695"/>
              <a:ext cx="1647519" cy="0"/>
            </a:xfrm>
            <a:custGeom>
              <a:avLst/>
              <a:pathLst>
                <a:path w="1647519" h="0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907219" y="5059341"/>
              <a:ext cx="1647519" cy="0"/>
            </a:xfrm>
            <a:custGeom>
              <a:avLst/>
              <a:pathLst>
                <a:path w="1647519" h="0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907219" y="4457988"/>
              <a:ext cx="1647519" cy="0"/>
            </a:xfrm>
            <a:custGeom>
              <a:avLst/>
              <a:pathLst>
                <a:path w="1647519" h="0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982106" y="3969166"/>
              <a:ext cx="1497745" cy="1557076"/>
            </a:xfrm>
            <a:custGeom>
              <a:avLst/>
              <a:pathLst>
                <a:path w="1497745" h="1557076">
                  <a:moveTo>
                    <a:pt x="0" y="1557076"/>
                  </a:moveTo>
                  <a:lnTo>
                    <a:pt x="138597" y="1417961"/>
                  </a:lnTo>
                  <a:lnTo>
                    <a:pt x="268252" y="1284449"/>
                  </a:lnTo>
                  <a:lnTo>
                    <a:pt x="406850" y="1156075"/>
                  </a:lnTo>
                  <a:lnTo>
                    <a:pt x="540976" y="1012805"/>
                  </a:lnTo>
                  <a:lnTo>
                    <a:pt x="679573" y="862370"/>
                  </a:lnTo>
                  <a:lnTo>
                    <a:pt x="813700" y="698934"/>
                  </a:lnTo>
                  <a:lnTo>
                    <a:pt x="952297" y="527059"/>
                  </a:lnTo>
                  <a:lnTo>
                    <a:pt x="1090894" y="377832"/>
                  </a:lnTo>
                  <a:lnTo>
                    <a:pt x="1225021" y="238030"/>
                  </a:lnTo>
                  <a:lnTo>
                    <a:pt x="1363618" y="113977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982106" y="4912795"/>
              <a:ext cx="679573" cy="621457"/>
            </a:xfrm>
            <a:custGeom>
              <a:avLst/>
              <a:pathLst>
                <a:path w="679573" h="621457">
                  <a:moveTo>
                    <a:pt x="0" y="621457"/>
                  </a:moveTo>
                  <a:lnTo>
                    <a:pt x="138597" y="501619"/>
                  </a:lnTo>
                  <a:lnTo>
                    <a:pt x="268252" y="399585"/>
                  </a:lnTo>
                  <a:lnTo>
                    <a:pt x="406850" y="291286"/>
                  </a:lnTo>
                  <a:lnTo>
                    <a:pt x="540976" y="147318"/>
                  </a:lnTo>
                  <a:lnTo>
                    <a:pt x="67957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982106" y="4766637"/>
              <a:ext cx="1497745" cy="824450"/>
            </a:xfrm>
            <a:custGeom>
              <a:avLst/>
              <a:pathLst>
                <a:path w="1497745" h="824450">
                  <a:moveTo>
                    <a:pt x="0" y="824450"/>
                  </a:moveTo>
                  <a:lnTo>
                    <a:pt x="138597" y="760232"/>
                  </a:lnTo>
                  <a:lnTo>
                    <a:pt x="268252" y="688149"/>
                  </a:lnTo>
                  <a:lnTo>
                    <a:pt x="406850" y="618370"/>
                  </a:lnTo>
                  <a:lnTo>
                    <a:pt x="540976" y="540009"/>
                  </a:lnTo>
                  <a:lnTo>
                    <a:pt x="679573" y="463166"/>
                  </a:lnTo>
                  <a:lnTo>
                    <a:pt x="813700" y="382668"/>
                  </a:lnTo>
                  <a:lnTo>
                    <a:pt x="952297" y="300521"/>
                  </a:lnTo>
                  <a:lnTo>
                    <a:pt x="1090894" y="218010"/>
                  </a:lnTo>
                  <a:lnTo>
                    <a:pt x="1225021" y="140554"/>
                  </a:lnTo>
                  <a:lnTo>
                    <a:pt x="1363618" y="68966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776783" y="56152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07416" y="501386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39610" y="441250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72424" y="5660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872424" y="5059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872424" y="4457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12070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38895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66168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9344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207127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47985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039384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0850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033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269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2385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1565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88637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96130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78866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05672" y="5387041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05672" y="5040657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2905672" y="4694272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2905672" y="4347887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2905672" y="4001503"/>
              <a:ext cx="1980785" cy="0"/>
            </a:xfrm>
            <a:custGeom>
              <a:avLst/>
              <a:pathLst>
                <a:path w="1980785" h="0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2995708" y="4029690"/>
              <a:ext cx="1800714" cy="1561397"/>
            </a:xfrm>
            <a:custGeom>
              <a:avLst/>
              <a:pathLst>
                <a:path w="1800714" h="1561397">
                  <a:moveTo>
                    <a:pt x="0" y="1561397"/>
                  </a:moveTo>
                  <a:lnTo>
                    <a:pt x="166633" y="1434104"/>
                  </a:lnTo>
                  <a:lnTo>
                    <a:pt x="322516" y="1311228"/>
                  </a:lnTo>
                  <a:lnTo>
                    <a:pt x="489149" y="1162921"/>
                  </a:lnTo>
                  <a:lnTo>
                    <a:pt x="650407" y="1029913"/>
                  </a:lnTo>
                  <a:lnTo>
                    <a:pt x="817040" y="891204"/>
                  </a:lnTo>
                  <a:lnTo>
                    <a:pt x="978298" y="749726"/>
                  </a:lnTo>
                  <a:lnTo>
                    <a:pt x="1144931" y="612621"/>
                  </a:lnTo>
                  <a:lnTo>
                    <a:pt x="1311565" y="459612"/>
                  </a:lnTo>
                  <a:lnTo>
                    <a:pt x="1472823" y="308958"/>
                  </a:lnTo>
                  <a:lnTo>
                    <a:pt x="1639456" y="15637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2995708" y="4807273"/>
              <a:ext cx="817040" cy="776131"/>
            </a:xfrm>
            <a:custGeom>
              <a:avLst/>
              <a:pathLst>
                <a:path w="817040" h="776131">
                  <a:moveTo>
                    <a:pt x="0" y="776131"/>
                  </a:moveTo>
                  <a:lnTo>
                    <a:pt x="166633" y="633035"/>
                  </a:lnTo>
                  <a:lnTo>
                    <a:pt x="322516" y="494640"/>
                  </a:lnTo>
                  <a:lnTo>
                    <a:pt x="489149" y="322168"/>
                  </a:lnTo>
                  <a:lnTo>
                    <a:pt x="650407" y="167493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2995708" y="3969166"/>
              <a:ext cx="1800714" cy="1617728"/>
            </a:xfrm>
            <a:custGeom>
              <a:avLst/>
              <a:pathLst>
                <a:path w="1800714" h="1617728">
                  <a:moveTo>
                    <a:pt x="0" y="1617728"/>
                  </a:moveTo>
                  <a:lnTo>
                    <a:pt x="166633" y="1478472"/>
                  </a:lnTo>
                  <a:lnTo>
                    <a:pt x="322516" y="1340910"/>
                  </a:lnTo>
                  <a:lnTo>
                    <a:pt x="489149" y="1195371"/>
                  </a:lnTo>
                  <a:lnTo>
                    <a:pt x="650407" y="1056256"/>
                  </a:lnTo>
                  <a:lnTo>
                    <a:pt x="817040" y="907513"/>
                  </a:lnTo>
                  <a:lnTo>
                    <a:pt x="978298" y="760336"/>
                  </a:lnTo>
                  <a:lnTo>
                    <a:pt x="1144931" y="611699"/>
                  </a:lnTo>
                  <a:lnTo>
                    <a:pt x="1311565" y="459241"/>
                  </a:lnTo>
                  <a:lnTo>
                    <a:pt x="1472823" y="307191"/>
                  </a:lnTo>
                  <a:lnTo>
                    <a:pt x="1639456" y="155249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693917" y="534304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693917" y="499666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693917" y="464873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693917" y="43042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693917" y="395637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0878" y="5387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870878" y="5040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870878" y="4694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870878" y="4347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870878" y="4001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16234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4848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1274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406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6853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9642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081022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396751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1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3893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3789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13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3724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3281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6878" y="5351220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6878" y="5007288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6878" y="4663355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6878" y="4319423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6878" y="3975490"/>
              <a:ext cx="1811300" cy="0"/>
            </a:xfrm>
            <a:custGeom>
              <a:avLst/>
              <a:pathLst>
                <a:path w="1811300" h="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89210" y="4364002"/>
              <a:ext cx="1646636" cy="1227086"/>
            </a:xfrm>
            <a:custGeom>
              <a:avLst/>
              <a:pathLst>
                <a:path w="1646636" h="1227086">
                  <a:moveTo>
                    <a:pt x="0" y="1227086"/>
                  </a:moveTo>
                  <a:lnTo>
                    <a:pt x="152375" y="1131276"/>
                  </a:lnTo>
                  <a:lnTo>
                    <a:pt x="294920" y="1022721"/>
                  </a:lnTo>
                  <a:lnTo>
                    <a:pt x="447295" y="935503"/>
                  </a:lnTo>
                  <a:lnTo>
                    <a:pt x="594755" y="828829"/>
                  </a:lnTo>
                  <a:lnTo>
                    <a:pt x="747130" y="723091"/>
                  </a:lnTo>
                  <a:lnTo>
                    <a:pt x="894590" y="615961"/>
                  </a:lnTo>
                  <a:lnTo>
                    <a:pt x="1046966" y="502061"/>
                  </a:lnTo>
                  <a:lnTo>
                    <a:pt x="1199341" y="387372"/>
                  </a:lnTo>
                  <a:lnTo>
                    <a:pt x="1346801" y="263741"/>
                  </a:lnTo>
                  <a:lnTo>
                    <a:pt x="1499176" y="128255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89210" y="4861293"/>
              <a:ext cx="747130" cy="700329"/>
            </a:xfrm>
            <a:custGeom>
              <a:avLst/>
              <a:pathLst>
                <a:path w="747130" h="700329">
                  <a:moveTo>
                    <a:pt x="0" y="700329"/>
                  </a:moveTo>
                  <a:lnTo>
                    <a:pt x="152375" y="573352"/>
                  </a:lnTo>
                  <a:lnTo>
                    <a:pt x="294920" y="446829"/>
                  </a:lnTo>
                  <a:lnTo>
                    <a:pt x="447295" y="295911"/>
                  </a:lnTo>
                  <a:lnTo>
                    <a:pt x="594755" y="142657"/>
                  </a:lnTo>
                  <a:lnTo>
                    <a:pt x="7471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89210" y="3969166"/>
              <a:ext cx="1646636" cy="1591350"/>
            </a:xfrm>
            <a:custGeom>
              <a:avLst/>
              <a:pathLst>
                <a:path w="1646636" h="1591350">
                  <a:moveTo>
                    <a:pt x="0" y="1591350"/>
                  </a:moveTo>
                  <a:lnTo>
                    <a:pt x="152375" y="1464094"/>
                  </a:lnTo>
                  <a:lnTo>
                    <a:pt x="294920" y="1322619"/>
                  </a:lnTo>
                  <a:lnTo>
                    <a:pt x="447295" y="1184778"/>
                  </a:lnTo>
                  <a:lnTo>
                    <a:pt x="594755" y="1041692"/>
                  </a:lnTo>
                  <a:lnTo>
                    <a:pt x="747130" y="898775"/>
                  </a:lnTo>
                  <a:lnTo>
                    <a:pt x="894590" y="752208"/>
                  </a:lnTo>
                  <a:lnTo>
                    <a:pt x="1046966" y="604095"/>
                  </a:lnTo>
                  <a:lnTo>
                    <a:pt x="1199341" y="455162"/>
                  </a:lnTo>
                  <a:lnTo>
                    <a:pt x="1346801" y="303253"/>
                  </a:lnTo>
                  <a:lnTo>
                    <a:pt x="1499176" y="150917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9269" y="53057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9269" y="496180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9269" y="46178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5637" y="4273941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5637" y="3930008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72083" y="5351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72083" y="5007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72083" y="4663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72083" y="431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72083" y="3975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41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93650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23634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53617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83601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135847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60265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4839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5499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446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1269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7561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0187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1498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724965" y="5285885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724965" y="482325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724965" y="4360621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724965" y="3897989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807917" y="3996221"/>
              <a:ext cx="1659030" cy="1578410"/>
            </a:xfrm>
            <a:custGeom>
              <a:avLst/>
              <a:pathLst>
                <a:path w="1659030" h="1578410">
                  <a:moveTo>
                    <a:pt x="0" y="1578410"/>
                  </a:moveTo>
                  <a:lnTo>
                    <a:pt x="153522" y="1433268"/>
                  </a:lnTo>
                  <a:lnTo>
                    <a:pt x="297139" y="1304869"/>
                  </a:lnTo>
                  <a:lnTo>
                    <a:pt x="450661" y="1167639"/>
                  </a:lnTo>
                  <a:lnTo>
                    <a:pt x="599231" y="1037431"/>
                  </a:lnTo>
                  <a:lnTo>
                    <a:pt x="752753" y="902219"/>
                  </a:lnTo>
                  <a:lnTo>
                    <a:pt x="901323" y="757892"/>
                  </a:lnTo>
                  <a:lnTo>
                    <a:pt x="1054846" y="603867"/>
                  </a:lnTo>
                  <a:lnTo>
                    <a:pt x="1208368" y="450532"/>
                  </a:lnTo>
                  <a:lnTo>
                    <a:pt x="1356938" y="293391"/>
                  </a:lnTo>
                  <a:lnTo>
                    <a:pt x="1510460" y="140739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807917" y="4829856"/>
              <a:ext cx="752753" cy="759913"/>
            </a:xfrm>
            <a:custGeom>
              <a:avLst/>
              <a:pathLst>
                <a:path w="752753" h="759913">
                  <a:moveTo>
                    <a:pt x="0" y="759913"/>
                  </a:moveTo>
                  <a:lnTo>
                    <a:pt x="153522" y="617527"/>
                  </a:lnTo>
                  <a:lnTo>
                    <a:pt x="297139" y="487454"/>
                  </a:lnTo>
                  <a:lnTo>
                    <a:pt x="450661" y="325396"/>
                  </a:lnTo>
                  <a:lnTo>
                    <a:pt x="599231" y="169805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807917" y="3969166"/>
              <a:ext cx="1659030" cy="1621921"/>
            </a:xfrm>
            <a:custGeom>
              <a:avLst/>
              <a:pathLst>
                <a:path w="1659030" h="1621921">
                  <a:moveTo>
                    <a:pt x="0" y="1621921"/>
                  </a:moveTo>
                  <a:lnTo>
                    <a:pt x="153522" y="1480382"/>
                  </a:lnTo>
                  <a:lnTo>
                    <a:pt x="297139" y="1341359"/>
                  </a:lnTo>
                  <a:lnTo>
                    <a:pt x="450661" y="1199630"/>
                  </a:lnTo>
                  <a:lnTo>
                    <a:pt x="599231" y="1058324"/>
                  </a:lnTo>
                  <a:lnTo>
                    <a:pt x="752753" y="914342"/>
                  </a:lnTo>
                  <a:lnTo>
                    <a:pt x="901323" y="765394"/>
                  </a:lnTo>
                  <a:lnTo>
                    <a:pt x="1054846" y="611996"/>
                  </a:lnTo>
                  <a:lnTo>
                    <a:pt x="1208368" y="457987"/>
                  </a:lnTo>
                  <a:lnTo>
                    <a:pt x="1356938" y="304485"/>
                  </a:lnTo>
                  <a:lnTo>
                    <a:pt x="1510460" y="151357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357357" y="524040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57357" y="477777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57357" y="43151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57357" y="385250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690171" y="5285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690171" y="4823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690171" y="4360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690171" y="3897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9614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25857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56067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86276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16485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466947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880119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047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7932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1054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0112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8661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595090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25863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10056685" y="5352549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10056685" y="4942324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10056685" y="4532098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10056685" y="4121873"/>
              <a:ext cx="1824933" cy="0"/>
            </a:xfrm>
            <a:custGeom>
              <a:avLst/>
              <a:pathLst>
                <a:path w="1824933" h="0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10139637" y="4024141"/>
              <a:ext cx="1659030" cy="1558344"/>
            </a:xfrm>
            <a:custGeom>
              <a:avLst/>
              <a:pathLst>
                <a:path w="1659030" h="1558344">
                  <a:moveTo>
                    <a:pt x="0" y="1558344"/>
                  </a:moveTo>
                  <a:lnTo>
                    <a:pt x="153522" y="1433361"/>
                  </a:lnTo>
                  <a:lnTo>
                    <a:pt x="297139" y="1298553"/>
                  </a:lnTo>
                  <a:lnTo>
                    <a:pt x="450661" y="1189956"/>
                  </a:lnTo>
                  <a:lnTo>
                    <a:pt x="599231" y="1058168"/>
                  </a:lnTo>
                  <a:lnTo>
                    <a:pt x="752753" y="919012"/>
                  </a:lnTo>
                  <a:lnTo>
                    <a:pt x="901323" y="773656"/>
                  </a:lnTo>
                  <a:lnTo>
                    <a:pt x="1054846" y="586889"/>
                  </a:lnTo>
                  <a:lnTo>
                    <a:pt x="1208368" y="433325"/>
                  </a:lnTo>
                  <a:lnTo>
                    <a:pt x="1356938" y="264502"/>
                  </a:lnTo>
                  <a:lnTo>
                    <a:pt x="1510460" y="117852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10139637" y="5005691"/>
              <a:ext cx="752753" cy="579918"/>
            </a:xfrm>
            <a:custGeom>
              <a:avLst/>
              <a:pathLst>
                <a:path w="752753" h="579918">
                  <a:moveTo>
                    <a:pt x="0" y="579918"/>
                  </a:moveTo>
                  <a:lnTo>
                    <a:pt x="153522" y="440743"/>
                  </a:lnTo>
                  <a:lnTo>
                    <a:pt x="297139" y="346369"/>
                  </a:lnTo>
                  <a:lnTo>
                    <a:pt x="450661" y="238563"/>
                  </a:lnTo>
                  <a:lnTo>
                    <a:pt x="599231" y="12593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10139637" y="3969166"/>
              <a:ext cx="1659030" cy="1621921"/>
            </a:xfrm>
            <a:custGeom>
              <a:avLst/>
              <a:pathLst>
                <a:path w="1659030" h="1621921">
                  <a:moveTo>
                    <a:pt x="0" y="1621921"/>
                  </a:moveTo>
                  <a:lnTo>
                    <a:pt x="153522" y="1486142"/>
                  </a:lnTo>
                  <a:lnTo>
                    <a:pt x="297139" y="1350767"/>
                  </a:lnTo>
                  <a:lnTo>
                    <a:pt x="450661" y="1210334"/>
                  </a:lnTo>
                  <a:lnTo>
                    <a:pt x="599231" y="1065522"/>
                  </a:lnTo>
                  <a:lnTo>
                    <a:pt x="752753" y="921749"/>
                  </a:lnTo>
                  <a:lnTo>
                    <a:pt x="901323" y="770083"/>
                  </a:lnTo>
                  <a:lnTo>
                    <a:pt x="1054846" y="612863"/>
                  </a:lnTo>
                  <a:lnTo>
                    <a:pt x="1208368" y="459222"/>
                  </a:lnTo>
                  <a:lnTo>
                    <a:pt x="1356938" y="295383"/>
                  </a:lnTo>
                  <a:lnTo>
                    <a:pt x="1510460" y="141333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689077" y="53070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689077" y="489684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689077" y="448655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689077" y="40763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21891" y="5352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10021891" y="494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10021891" y="4532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10021891" y="4121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102931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5902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89239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11944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49657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798667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10211839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0219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104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2774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1832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381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26810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2408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34203" y="6097029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27970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30165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5"/>
            <p:cNvSpPr/>
            <p:nvPr/>
          </p:nvSpPr>
          <p:spPr>
            <a:xfrm>
              <a:off x="430165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430165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5602732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562467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19"/>
            <p:cNvSpPr/>
            <p:nvPr/>
          </p:nvSpPr>
          <p:spPr>
            <a:xfrm>
              <a:off x="562467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0"/>
            <p:cNvSpPr/>
            <p:nvPr/>
          </p:nvSpPr>
          <p:spPr>
            <a:xfrm>
              <a:off x="562467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1"/>
            <p:cNvSpPr/>
            <p:nvPr/>
          </p:nvSpPr>
          <p:spPr>
            <a:xfrm>
              <a:off x="6925756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7" name="pl322"/>
            <p:cNvSpPr/>
            <p:nvPr/>
          </p:nvSpPr>
          <p:spPr>
            <a:xfrm>
              <a:off x="694770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8" name="pl323"/>
            <p:cNvSpPr/>
            <p:nvPr/>
          </p:nvSpPr>
          <p:spPr>
            <a:xfrm>
              <a:off x="694770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9" name="pl324"/>
            <p:cNvSpPr/>
            <p:nvPr/>
          </p:nvSpPr>
          <p:spPr>
            <a:xfrm>
              <a:off x="694770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30" name="tx325"/>
            <p:cNvSpPr/>
            <p:nvPr/>
          </p:nvSpPr>
          <p:spPr>
            <a:xfrm>
              <a:off x="4575078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98103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221127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333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9144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123444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02920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378823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542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0387" y="1327695"/>
              <a:ext cx="4761160" cy="42617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06804" y="1826554"/>
              <a:ext cx="4328327" cy="3569212"/>
            </a:xfrm>
            <a:custGeom>
              <a:avLst/>
              <a:pathLst>
                <a:path w="4328327" h="3569212">
                  <a:moveTo>
                    <a:pt x="0" y="3569212"/>
                  </a:moveTo>
                  <a:lnTo>
                    <a:pt x="400531" y="3278216"/>
                  </a:lnTo>
                  <a:lnTo>
                    <a:pt x="775222" y="2973644"/>
                  </a:lnTo>
                  <a:lnTo>
                    <a:pt x="1175754" y="2652453"/>
                  </a:lnTo>
                  <a:lnTo>
                    <a:pt x="1563366" y="2343173"/>
                  </a:lnTo>
                  <a:lnTo>
                    <a:pt x="1963897" y="2043435"/>
                  </a:lnTo>
                  <a:lnTo>
                    <a:pt x="2351509" y="1733393"/>
                  </a:lnTo>
                  <a:lnTo>
                    <a:pt x="2752041" y="1426174"/>
                  </a:lnTo>
                  <a:lnTo>
                    <a:pt x="3152573" y="1107706"/>
                  </a:lnTo>
                  <a:lnTo>
                    <a:pt x="3540184" y="745078"/>
                  </a:lnTo>
                  <a:lnTo>
                    <a:pt x="3940716" y="370904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804" y="3693994"/>
              <a:ext cx="1963897" cy="1659436"/>
            </a:xfrm>
            <a:custGeom>
              <a:avLst/>
              <a:pathLst>
                <a:path w="1963897" h="1659436">
                  <a:moveTo>
                    <a:pt x="0" y="1659436"/>
                  </a:moveTo>
                  <a:lnTo>
                    <a:pt x="400531" y="1338535"/>
                  </a:lnTo>
                  <a:lnTo>
                    <a:pt x="775222" y="1043530"/>
                  </a:lnTo>
                  <a:lnTo>
                    <a:pt x="1175754" y="707961"/>
                  </a:lnTo>
                  <a:lnTo>
                    <a:pt x="1563366" y="345920"/>
                  </a:lnTo>
                  <a:lnTo>
                    <a:pt x="1963897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804" y="1521413"/>
              <a:ext cx="4328327" cy="3832017"/>
            </a:xfrm>
            <a:custGeom>
              <a:avLst/>
              <a:pathLst>
                <a:path w="4328327" h="3832017">
                  <a:moveTo>
                    <a:pt x="0" y="3832017"/>
                  </a:moveTo>
                  <a:lnTo>
                    <a:pt x="400531" y="3519383"/>
                  </a:lnTo>
                  <a:lnTo>
                    <a:pt x="775222" y="3210057"/>
                  </a:lnTo>
                  <a:lnTo>
                    <a:pt x="1175754" y="2892845"/>
                  </a:lnTo>
                  <a:lnTo>
                    <a:pt x="1563366" y="2530808"/>
                  </a:lnTo>
                  <a:lnTo>
                    <a:pt x="1963897" y="2187226"/>
                  </a:lnTo>
                  <a:lnTo>
                    <a:pt x="2351509" y="1835853"/>
                  </a:lnTo>
                  <a:lnTo>
                    <a:pt x="2752041" y="1496086"/>
                  </a:lnTo>
                  <a:lnTo>
                    <a:pt x="3152573" y="1157707"/>
                  </a:lnTo>
                  <a:lnTo>
                    <a:pt x="3540184" y="777451"/>
                  </a:lnTo>
                  <a:lnTo>
                    <a:pt x="3940716" y="411430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90387" y="1327695"/>
              <a:ext cx="0" cy="4261788"/>
            </a:xfrm>
            <a:custGeom>
              <a:avLst/>
              <a:pathLst>
                <a:path w="0" h="4261788">
                  <a:moveTo>
                    <a:pt x="0" y="42617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5131" y="468533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5131" y="37306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5131" y="277600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5131" y="18214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52429" y="4730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1052429" y="37761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052429" y="28215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52429" y="18669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90387" y="5589484"/>
              <a:ext cx="4761160" cy="0"/>
            </a:xfrm>
            <a:custGeom>
              <a:avLst/>
              <a:pathLst>
                <a:path w="4761160" h="0">
                  <a:moveTo>
                    <a:pt x="0" y="0"/>
                  </a:moveTo>
                  <a:lnTo>
                    <a:pt x="476116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07335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482558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3270702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4058845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846988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5635131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1626016" y="565489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394452" y="565637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89352" y="563215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57136" y="565477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2245" y="565834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6845" y="565637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28626" y="59200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338298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698683" y="107729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5927463" y="1005840"/>
              <a:ext cx="215152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6142616" y="1005840"/>
              <a:ext cx="5378823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542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6"/>
            <p:cNvSpPr/>
            <p:nvPr/>
          </p:nvSpPr>
          <p:spPr>
            <a:xfrm>
              <a:off x="6718237" y="1327695"/>
              <a:ext cx="4727287" cy="42617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6933114" y="2707089"/>
              <a:ext cx="4297533" cy="2688677"/>
            </a:xfrm>
            <a:custGeom>
              <a:avLst/>
              <a:pathLst>
                <a:path w="4297533" h="2688677">
                  <a:moveTo>
                    <a:pt x="0" y="2688677"/>
                  </a:moveTo>
                  <a:lnTo>
                    <a:pt x="397682" y="2647084"/>
                  </a:lnTo>
                  <a:lnTo>
                    <a:pt x="769707" y="2215072"/>
                  </a:lnTo>
                  <a:lnTo>
                    <a:pt x="1167389" y="1686136"/>
                  </a:lnTo>
                  <a:lnTo>
                    <a:pt x="1552243" y="2065234"/>
                  </a:lnTo>
                  <a:lnTo>
                    <a:pt x="1949925" y="2368896"/>
                  </a:lnTo>
                  <a:lnTo>
                    <a:pt x="2334779" y="2040952"/>
                  </a:lnTo>
                  <a:lnTo>
                    <a:pt x="2732461" y="2130829"/>
                  </a:lnTo>
                  <a:lnTo>
                    <a:pt x="3130144" y="1772794"/>
                  </a:lnTo>
                  <a:lnTo>
                    <a:pt x="3514997" y="367440"/>
                  </a:lnTo>
                  <a:lnTo>
                    <a:pt x="3912680" y="0"/>
                  </a:lnTo>
                  <a:lnTo>
                    <a:pt x="4297533" y="104035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6933114" y="3093236"/>
              <a:ext cx="1949925" cy="2133393"/>
            </a:xfrm>
            <a:custGeom>
              <a:avLst/>
              <a:pathLst>
                <a:path w="1949925" h="2133393">
                  <a:moveTo>
                    <a:pt x="0" y="955206"/>
                  </a:moveTo>
                  <a:lnTo>
                    <a:pt x="397682" y="1309228"/>
                  </a:lnTo>
                  <a:lnTo>
                    <a:pt x="769707" y="2133393"/>
                  </a:lnTo>
                  <a:lnTo>
                    <a:pt x="1167389" y="842411"/>
                  </a:lnTo>
                  <a:lnTo>
                    <a:pt x="1552243" y="0"/>
                  </a:lnTo>
                  <a:lnTo>
                    <a:pt x="1949925" y="512986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6933114" y="1521413"/>
              <a:ext cx="4297533" cy="3249423"/>
            </a:xfrm>
            <a:custGeom>
              <a:avLst/>
              <a:pathLst>
                <a:path w="4297533" h="3249423">
                  <a:moveTo>
                    <a:pt x="0" y="2527030"/>
                  </a:moveTo>
                  <a:lnTo>
                    <a:pt x="397682" y="3144160"/>
                  </a:lnTo>
                  <a:lnTo>
                    <a:pt x="769707" y="3249423"/>
                  </a:lnTo>
                  <a:lnTo>
                    <a:pt x="1167389" y="2998450"/>
                  </a:lnTo>
                  <a:lnTo>
                    <a:pt x="1552243" y="1571937"/>
                  </a:lnTo>
                  <a:lnTo>
                    <a:pt x="1949925" y="2159240"/>
                  </a:lnTo>
                  <a:lnTo>
                    <a:pt x="2334779" y="1911305"/>
                  </a:lnTo>
                  <a:lnTo>
                    <a:pt x="2732461" y="2280658"/>
                  </a:lnTo>
                  <a:lnTo>
                    <a:pt x="3130144" y="2324810"/>
                  </a:lnTo>
                  <a:lnTo>
                    <a:pt x="3514997" y="992113"/>
                  </a:lnTo>
                  <a:lnTo>
                    <a:pt x="3912680" y="1445135"/>
                  </a:lnTo>
                  <a:lnTo>
                    <a:pt x="4297533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718237" y="1327695"/>
              <a:ext cx="0" cy="4261788"/>
            </a:xfrm>
            <a:custGeom>
              <a:avLst/>
              <a:pathLst>
                <a:path w="0" h="4261788">
                  <a:moveTo>
                    <a:pt x="0" y="42617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6399108" y="5455190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6399108" y="393613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6399108" y="24171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6680279" y="55007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680279" y="39816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680279" y="24626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6718237" y="5589484"/>
              <a:ext cx="4727287" cy="0"/>
            </a:xfrm>
            <a:custGeom>
              <a:avLst/>
              <a:pathLst>
                <a:path w="4727287" h="0">
                  <a:moveTo>
                    <a:pt x="0" y="0"/>
                  </a:moveTo>
                  <a:lnTo>
                    <a:pt x="472728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330796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8100503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8883039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9665575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10448111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11230647" y="55894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7249476" y="565489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12397" y="565637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801690" y="563215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9563866" y="565477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10363369" y="565834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11132361" y="565637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039539" y="59200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6" name="tx61"/>
            <p:cNvSpPr/>
            <p:nvPr/>
          </p:nvSpPr>
          <p:spPr>
            <a:xfrm rot="-5400000">
              <a:off x="5481311" y="338298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507702" y="107729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041008" y="6029513"/>
              <a:ext cx="398806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214784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214784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214784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537809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537809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537809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6860834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6860834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6860834" y="62151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4488210" y="616961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811235" y="616967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134259" y="614550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7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7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457200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48</cp:revision>
  <dcterms:created xsi:type="dcterms:W3CDTF">2024-06-04T13:29:54Z</dcterms:created>
  <dcterms:modified xsi:type="dcterms:W3CDTF">2024-07-11T11:48:14Z</dcterms:modified>
</cp:coreProperties>
</file>