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32004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6.270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72.1 %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74904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24267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27208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333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1936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5387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1420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878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42391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599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9596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816408" y="36042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816408" y="38236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816408" y="4043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816408" y="4262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005840" y="29260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5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2024-07-25T17:53:26Z</dcterms:modified>
</cp:coreProperties>
</file>