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25/07/2024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25/07/2024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25/07/2024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25/07/2024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26/07/2024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2670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9478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6287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3096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5629"/>
            </a:xfrm>
            <a:custGeom>
              <a:avLst/>
              <a:pathLst>
                <a:path w="3677370" h="2195629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  <a:lnTo>
                    <a:pt x="3677370" y="106488"/>
                  </a:lnTo>
                  <a:lnTo>
                    <a:pt x="3348054" y="327149"/>
                  </a:lnTo>
                  <a:lnTo>
                    <a:pt x="3007760" y="533700"/>
                  </a:lnTo>
                  <a:lnTo>
                    <a:pt x="2678443" y="699532"/>
                  </a:lnTo>
                  <a:lnTo>
                    <a:pt x="2338149" y="856232"/>
                  </a:lnTo>
                  <a:lnTo>
                    <a:pt x="1997855" y="1034126"/>
                  </a:lnTo>
                  <a:lnTo>
                    <a:pt x="1668538" y="1192810"/>
                  </a:lnTo>
                  <a:lnTo>
                    <a:pt x="1328244" y="1382601"/>
                  </a:lnTo>
                  <a:lnTo>
                    <a:pt x="998927" y="1583890"/>
                  </a:lnTo>
                  <a:lnTo>
                    <a:pt x="658633" y="1769377"/>
                  </a:lnTo>
                  <a:lnTo>
                    <a:pt x="340294" y="1936966"/>
                  </a:lnTo>
                  <a:lnTo>
                    <a:pt x="0" y="219562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6774"/>
            </a:xfrm>
            <a:custGeom>
              <a:avLst/>
              <a:pathLst>
                <a:path w="3677370" h="2186774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80001"/>
              <a:ext cx="3677370" cy="2089141"/>
            </a:xfrm>
            <a:custGeom>
              <a:avLst/>
              <a:pathLst>
                <a:path w="3677370" h="2089141">
                  <a:moveTo>
                    <a:pt x="3677370" y="0"/>
                  </a:moveTo>
                  <a:lnTo>
                    <a:pt x="3348054" y="220661"/>
                  </a:lnTo>
                  <a:lnTo>
                    <a:pt x="3007760" y="427212"/>
                  </a:lnTo>
                  <a:lnTo>
                    <a:pt x="2678443" y="593044"/>
                  </a:lnTo>
                  <a:lnTo>
                    <a:pt x="2338149" y="749744"/>
                  </a:lnTo>
                  <a:lnTo>
                    <a:pt x="1997855" y="927638"/>
                  </a:lnTo>
                  <a:lnTo>
                    <a:pt x="1668538" y="1086322"/>
                  </a:lnTo>
                  <a:lnTo>
                    <a:pt x="1328244" y="1276113"/>
                  </a:lnTo>
                  <a:lnTo>
                    <a:pt x="998927" y="1477402"/>
                  </a:lnTo>
                  <a:lnTo>
                    <a:pt x="658633" y="1662889"/>
                  </a:lnTo>
                  <a:lnTo>
                    <a:pt x="340294" y="1830478"/>
                  </a:lnTo>
                  <a:lnTo>
                    <a:pt x="0" y="20891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757"/>
              <a:ext cx="3677370" cy="2137958"/>
            </a:xfrm>
            <a:custGeom>
              <a:avLst/>
              <a:pathLst>
                <a:path w="3677370" h="2137958">
                  <a:moveTo>
                    <a:pt x="0" y="2137958"/>
                  </a:moveTo>
                  <a:lnTo>
                    <a:pt x="340294" y="1873251"/>
                  </a:lnTo>
                  <a:lnTo>
                    <a:pt x="658633" y="1701746"/>
                  </a:lnTo>
                  <a:lnTo>
                    <a:pt x="998927" y="1511924"/>
                  </a:lnTo>
                  <a:lnTo>
                    <a:pt x="1328244" y="1305932"/>
                  </a:lnTo>
                  <a:lnTo>
                    <a:pt x="1668538" y="1111706"/>
                  </a:lnTo>
                  <a:lnTo>
                    <a:pt x="1997855" y="949314"/>
                  </a:lnTo>
                  <a:lnTo>
                    <a:pt x="2338149" y="767263"/>
                  </a:lnTo>
                  <a:lnTo>
                    <a:pt x="2678443" y="606901"/>
                  </a:lnTo>
                  <a:lnTo>
                    <a:pt x="3007760" y="437195"/>
                  </a:lnTo>
                  <a:lnTo>
                    <a:pt x="3348054" y="22581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14810"/>
              <a:ext cx="3677370" cy="1867889"/>
            </a:xfrm>
            <a:custGeom>
              <a:avLst/>
              <a:pathLst>
                <a:path w="3677370" h="1867889">
                  <a:moveTo>
                    <a:pt x="0" y="1867889"/>
                  </a:moveTo>
                  <a:lnTo>
                    <a:pt x="340294" y="1623402"/>
                  </a:lnTo>
                  <a:lnTo>
                    <a:pt x="658633" y="1476528"/>
                  </a:lnTo>
                  <a:lnTo>
                    <a:pt x="998927" y="1307398"/>
                  </a:lnTo>
                  <a:lnTo>
                    <a:pt x="1328244" y="1094350"/>
                  </a:lnTo>
                  <a:lnTo>
                    <a:pt x="1668538" y="919203"/>
                  </a:lnTo>
                  <a:lnTo>
                    <a:pt x="1997855" y="788445"/>
                  </a:lnTo>
                  <a:lnTo>
                    <a:pt x="2338149" y="638450"/>
                  </a:lnTo>
                  <a:lnTo>
                    <a:pt x="2678443" y="507039"/>
                  </a:lnTo>
                  <a:lnTo>
                    <a:pt x="3007760" y="392160"/>
                  </a:lnTo>
                  <a:lnTo>
                    <a:pt x="3348054" y="205093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45539"/>
              <a:ext cx="1668538" cy="1019176"/>
            </a:xfrm>
            <a:custGeom>
              <a:avLst/>
              <a:pathLst>
                <a:path w="1668538" h="1019176">
                  <a:moveTo>
                    <a:pt x="0" y="1019176"/>
                  </a:moveTo>
                  <a:lnTo>
                    <a:pt x="340294" y="754469"/>
                  </a:lnTo>
                  <a:lnTo>
                    <a:pt x="658633" y="589736"/>
                  </a:lnTo>
                  <a:lnTo>
                    <a:pt x="998927" y="417021"/>
                  </a:lnTo>
                  <a:lnTo>
                    <a:pt x="1328244" y="21623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827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507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1733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18733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26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29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762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3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4506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5753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700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8248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87483"/>
            </a:xfrm>
            <a:custGeom>
              <a:avLst/>
              <a:pathLst>
                <a:path w="3677370" h="2187483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  <a:lnTo>
                    <a:pt x="3677370" y="105326"/>
                  </a:lnTo>
                  <a:lnTo>
                    <a:pt x="3348054" y="304983"/>
                  </a:lnTo>
                  <a:lnTo>
                    <a:pt x="3007760" y="501855"/>
                  </a:lnTo>
                  <a:lnTo>
                    <a:pt x="2678443" y="708025"/>
                  </a:lnTo>
                  <a:lnTo>
                    <a:pt x="2338149" y="899568"/>
                  </a:lnTo>
                  <a:lnTo>
                    <a:pt x="1997855" y="1093785"/>
                  </a:lnTo>
                  <a:lnTo>
                    <a:pt x="1668538" y="1282468"/>
                  </a:lnTo>
                  <a:lnTo>
                    <a:pt x="1328244" y="1474075"/>
                  </a:lnTo>
                  <a:lnTo>
                    <a:pt x="998927" y="1662242"/>
                  </a:lnTo>
                  <a:lnTo>
                    <a:pt x="658633" y="1836735"/>
                  </a:lnTo>
                  <a:lnTo>
                    <a:pt x="340294" y="2005611"/>
                  </a:lnTo>
                  <a:lnTo>
                    <a:pt x="0" y="218748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9464"/>
            </a:xfrm>
            <a:custGeom>
              <a:avLst/>
              <a:pathLst>
                <a:path w="3677370" h="2179464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78839"/>
              <a:ext cx="3677370" cy="2082157"/>
            </a:xfrm>
            <a:custGeom>
              <a:avLst/>
              <a:pathLst>
                <a:path w="3677370" h="2082157">
                  <a:moveTo>
                    <a:pt x="3677370" y="0"/>
                  </a:moveTo>
                  <a:lnTo>
                    <a:pt x="3348054" y="199657"/>
                  </a:lnTo>
                  <a:lnTo>
                    <a:pt x="3007760" y="396529"/>
                  </a:lnTo>
                  <a:lnTo>
                    <a:pt x="2678443" y="602698"/>
                  </a:lnTo>
                  <a:lnTo>
                    <a:pt x="2338149" y="794241"/>
                  </a:lnTo>
                  <a:lnTo>
                    <a:pt x="1997855" y="988459"/>
                  </a:lnTo>
                  <a:lnTo>
                    <a:pt x="1668538" y="1177141"/>
                  </a:lnTo>
                  <a:lnTo>
                    <a:pt x="1328244" y="1368749"/>
                  </a:lnTo>
                  <a:lnTo>
                    <a:pt x="998927" y="1556916"/>
                  </a:lnTo>
                  <a:lnTo>
                    <a:pt x="658633" y="1731409"/>
                  </a:lnTo>
                  <a:lnTo>
                    <a:pt x="340294" y="1900284"/>
                  </a:lnTo>
                  <a:lnTo>
                    <a:pt x="0" y="20821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176"/>
              <a:ext cx="3677370" cy="2130810"/>
            </a:xfrm>
            <a:custGeom>
              <a:avLst/>
              <a:pathLst>
                <a:path w="3677370" h="2130810">
                  <a:moveTo>
                    <a:pt x="0" y="2130810"/>
                  </a:moveTo>
                  <a:lnTo>
                    <a:pt x="340294" y="1944688"/>
                  </a:lnTo>
                  <a:lnTo>
                    <a:pt x="658633" y="1771867"/>
                  </a:lnTo>
                  <a:lnTo>
                    <a:pt x="998927" y="1593296"/>
                  </a:lnTo>
                  <a:lnTo>
                    <a:pt x="1328244" y="1400732"/>
                  </a:lnTo>
                  <a:lnTo>
                    <a:pt x="1668538" y="1204648"/>
                  </a:lnTo>
                  <a:lnTo>
                    <a:pt x="1997855" y="1011556"/>
                  </a:lnTo>
                  <a:lnTo>
                    <a:pt x="2338149" y="812800"/>
                  </a:lnTo>
                  <a:lnTo>
                    <a:pt x="2678443" y="616782"/>
                  </a:lnTo>
                  <a:lnTo>
                    <a:pt x="3007760" y="405794"/>
                  </a:lnTo>
                  <a:lnTo>
                    <a:pt x="3348054" y="20432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258776"/>
              <a:ext cx="3677370" cy="1923924"/>
            </a:xfrm>
            <a:custGeom>
              <a:avLst/>
              <a:pathLst>
                <a:path w="3677370" h="1923924">
                  <a:moveTo>
                    <a:pt x="0" y="1923924"/>
                  </a:moveTo>
                  <a:lnTo>
                    <a:pt x="340294" y="1754646"/>
                  </a:lnTo>
                  <a:lnTo>
                    <a:pt x="658633" y="1604538"/>
                  </a:lnTo>
                  <a:lnTo>
                    <a:pt x="998927" y="1449563"/>
                  </a:lnTo>
                  <a:lnTo>
                    <a:pt x="1328244" y="1286621"/>
                  </a:lnTo>
                  <a:lnTo>
                    <a:pt x="1668538" y="1118899"/>
                  </a:lnTo>
                  <a:lnTo>
                    <a:pt x="1997855" y="970388"/>
                  </a:lnTo>
                  <a:lnTo>
                    <a:pt x="2338149" y="797814"/>
                  </a:lnTo>
                  <a:lnTo>
                    <a:pt x="2678443" y="626913"/>
                  </a:lnTo>
                  <a:lnTo>
                    <a:pt x="3007760" y="418671"/>
                  </a:lnTo>
                  <a:lnTo>
                    <a:pt x="3348054" y="23342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265644"/>
              <a:ext cx="1668538" cy="891342"/>
            </a:xfrm>
            <a:custGeom>
              <a:avLst/>
              <a:pathLst>
                <a:path w="1668538" h="891342">
                  <a:moveTo>
                    <a:pt x="0" y="891342"/>
                  </a:moveTo>
                  <a:lnTo>
                    <a:pt x="340294" y="700288"/>
                  </a:lnTo>
                  <a:lnTo>
                    <a:pt x="658633" y="546096"/>
                  </a:lnTo>
                  <a:lnTo>
                    <a:pt x="998927" y="368632"/>
                  </a:lnTo>
                  <a:lnTo>
                    <a:pt x="1328244" y="188428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0106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1354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2446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193884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45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57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570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1982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44,21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-51,81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-164,52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-81,77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-80,72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-136,45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147,78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184,53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-210,82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216,73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436,69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793381" y="2746158"/>
              <a:ext cx="32267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793381" y="3808435"/>
              <a:ext cx="5169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793381" y="3100250"/>
              <a:ext cx="14140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793381" y="2392065"/>
              <a:ext cx="40291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333039" y="5224805"/>
              <a:ext cx="460341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793381" y="3454343"/>
              <a:ext cx="5755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793381" y="2037973"/>
              <a:ext cx="43751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793381" y="4516620"/>
              <a:ext cx="1055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793381" y="4162528"/>
              <a:ext cx="5064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732289" y="4870713"/>
              <a:ext cx="61092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793381" y="1683880"/>
              <a:ext cx="95353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0912294" y="2834179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0944816" y="2851032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147,78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671462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703983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23,68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761168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793690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64,76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992536" y="2480086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1025058" y="249694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184,53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262346" y="5312826"/>
              <a:ext cx="292507" cy="142641"/>
            </a:xfrm>
            <a:custGeom>
              <a:avLst/>
              <a:pathLst>
                <a:path w="292507" h="142641">
                  <a:moveTo>
                    <a:pt x="0" y="142641"/>
                  </a:moveTo>
                  <a:lnTo>
                    <a:pt x="272994" y="142641"/>
                  </a:lnTo>
                  <a:lnTo>
                    <a:pt x="272208" y="142625"/>
                  </a:lnTo>
                  <a:lnTo>
                    <a:pt x="275346" y="142499"/>
                  </a:lnTo>
                  <a:lnTo>
                    <a:pt x="278423" y="141871"/>
                  </a:lnTo>
                  <a:lnTo>
                    <a:pt x="281359" y="140757"/>
                  </a:lnTo>
                  <a:lnTo>
                    <a:pt x="284079" y="139187"/>
                  </a:lnTo>
                  <a:lnTo>
                    <a:pt x="286511" y="137201"/>
                  </a:lnTo>
                  <a:lnTo>
                    <a:pt x="288594" y="134850"/>
                  </a:lnTo>
                  <a:lnTo>
                    <a:pt x="290272" y="132196"/>
                  </a:lnTo>
                  <a:lnTo>
                    <a:pt x="291503" y="129307"/>
                  </a:lnTo>
                  <a:lnTo>
                    <a:pt x="292254" y="126258"/>
                  </a:lnTo>
                  <a:lnTo>
                    <a:pt x="292507" y="123128"/>
                  </a:lnTo>
                  <a:lnTo>
                    <a:pt x="292507" y="19512"/>
                  </a:lnTo>
                  <a:lnTo>
                    <a:pt x="292254" y="16382"/>
                  </a:lnTo>
                  <a:lnTo>
                    <a:pt x="291503" y="13333"/>
                  </a:lnTo>
                  <a:lnTo>
                    <a:pt x="290272" y="10444"/>
                  </a:lnTo>
                  <a:lnTo>
                    <a:pt x="288594" y="7790"/>
                  </a:lnTo>
                  <a:lnTo>
                    <a:pt x="286511" y="5440"/>
                  </a:lnTo>
                  <a:lnTo>
                    <a:pt x="284079" y="3454"/>
                  </a:lnTo>
                  <a:lnTo>
                    <a:pt x="281359" y="1883"/>
                  </a:lnTo>
                  <a:lnTo>
                    <a:pt x="278423" y="770"/>
                  </a:lnTo>
                  <a:lnTo>
                    <a:pt x="275346" y="142"/>
                  </a:lnTo>
                  <a:lnTo>
                    <a:pt x="272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154665" y="5329680"/>
              <a:ext cx="3676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-210,82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677316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709837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26,36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1027135" y="2125994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1059657" y="2142847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200,37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0660459" y="4604641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0692981" y="462149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4,83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670408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702929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23,19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551538" y="4958734"/>
              <a:ext cx="372419" cy="142641"/>
            </a:xfrm>
            <a:custGeom>
              <a:avLst/>
              <a:pathLst>
                <a:path w="372419" h="142641">
                  <a:moveTo>
                    <a:pt x="19512" y="142641"/>
                  </a:moveTo>
                  <a:lnTo>
                    <a:pt x="352906" y="142641"/>
                  </a:lnTo>
                  <a:lnTo>
                    <a:pt x="352121" y="142625"/>
                  </a:lnTo>
                  <a:lnTo>
                    <a:pt x="355258" y="142499"/>
                  </a:lnTo>
                  <a:lnTo>
                    <a:pt x="358335" y="141871"/>
                  </a:lnTo>
                  <a:lnTo>
                    <a:pt x="361272" y="140757"/>
                  </a:lnTo>
                  <a:lnTo>
                    <a:pt x="363991" y="139187"/>
                  </a:lnTo>
                  <a:lnTo>
                    <a:pt x="366424" y="137201"/>
                  </a:lnTo>
                  <a:lnTo>
                    <a:pt x="368506" y="134850"/>
                  </a:lnTo>
                  <a:lnTo>
                    <a:pt x="370184" y="132196"/>
                  </a:lnTo>
                  <a:lnTo>
                    <a:pt x="371415" y="129307"/>
                  </a:lnTo>
                  <a:lnTo>
                    <a:pt x="372167" y="126258"/>
                  </a:lnTo>
                  <a:lnTo>
                    <a:pt x="372419" y="123128"/>
                  </a:lnTo>
                  <a:lnTo>
                    <a:pt x="372419" y="19512"/>
                  </a:lnTo>
                  <a:lnTo>
                    <a:pt x="372167" y="16382"/>
                  </a:lnTo>
                  <a:lnTo>
                    <a:pt x="371415" y="13333"/>
                  </a:lnTo>
                  <a:lnTo>
                    <a:pt x="370184" y="10444"/>
                  </a:lnTo>
                  <a:lnTo>
                    <a:pt x="368506" y="7790"/>
                  </a:lnTo>
                  <a:lnTo>
                    <a:pt x="366424" y="5440"/>
                  </a:lnTo>
                  <a:lnTo>
                    <a:pt x="363991" y="3454"/>
                  </a:lnTo>
                  <a:lnTo>
                    <a:pt x="361272" y="1883"/>
                  </a:lnTo>
                  <a:lnTo>
                    <a:pt x="358335" y="770"/>
                  </a:lnTo>
                  <a:lnTo>
                    <a:pt x="355258" y="142"/>
                  </a:lnTo>
                  <a:lnTo>
                    <a:pt x="35290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584059" y="4975587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-27,98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1543153" y="1771901"/>
              <a:ext cx="274457" cy="142641"/>
            </a:xfrm>
            <a:custGeom>
              <a:avLst/>
              <a:pathLst>
                <a:path w="274457" h="142641">
                  <a:moveTo>
                    <a:pt x="19512" y="142641"/>
                  </a:moveTo>
                  <a:lnTo>
                    <a:pt x="274457" y="142641"/>
                  </a:lnTo>
                  <a:lnTo>
                    <a:pt x="27445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1575674" y="1788755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436,69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9364705" y="5336581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80892" y="4965790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830282" y="464290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1103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542401" y="3905579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88369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8433974" y="321202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580690" y="2857934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230442" y="2503842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734308" y="2149749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007725" y="181130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35667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79338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230088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666795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5"/>
            <p:cNvSpPr/>
            <p:nvPr/>
          </p:nvSpPr>
          <p:spPr>
            <a:xfrm>
              <a:off x="10270251" y="5657925"/>
              <a:ext cx="172846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82" name="tx76"/>
            <p:cNvSpPr/>
            <p:nvPr/>
          </p:nvSpPr>
          <p:spPr>
            <a:xfrm>
              <a:off x="10769367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1158044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1594751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6" name="tx80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9465394" y="1438026"/>
              <a:ext cx="2440766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anterior</a:t>
              </a:r>
            </a:p>
          </p:txBody>
        </p:sp>
      </p:grpSp>
      <p:sp>
        <p:nvSpPr>
          <p:cNvPr id="88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348903"/>
              <a:ext cx="2013430" cy="701563"/>
            </a:xfrm>
            <a:custGeom>
              <a:avLst/>
              <a:pathLst>
                <a:path w="2013430" h="701563">
                  <a:moveTo>
                    <a:pt x="0" y="701563"/>
                  </a:moveTo>
                  <a:lnTo>
                    <a:pt x="410633" y="571887"/>
                  </a:lnTo>
                  <a:lnTo>
                    <a:pt x="794775" y="447443"/>
                  </a:lnTo>
                  <a:lnTo>
                    <a:pt x="1205409" y="297740"/>
                  </a:lnTo>
                  <a:lnTo>
                    <a:pt x="1602796" y="152753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565917"/>
              <a:ext cx="2115737" cy="430665"/>
            </a:xfrm>
            <a:custGeom>
              <a:avLst/>
              <a:pathLst>
                <a:path w="2115737" h="430665">
                  <a:moveTo>
                    <a:pt x="0" y="430665"/>
                  </a:moveTo>
                  <a:lnTo>
                    <a:pt x="431499" y="339456"/>
                  </a:lnTo>
                  <a:lnTo>
                    <a:pt x="835159" y="253785"/>
                  </a:lnTo>
                  <a:lnTo>
                    <a:pt x="1266658" y="164284"/>
                  </a:lnTo>
                  <a:lnTo>
                    <a:pt x="1684238" y="80146"/>
                  </a:lnTo>
                  <a:lnTo>
                    <a:pt x="211573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5007194"/>
              <a:ext cx="1969741" cy="572664"/>
            </a:xfrm>
            <a:custGeom>
              <a:avLst/>
              <a:pathLst>
                <a:path w="1969741" h="572664">
                  <a:moveTo>
                    <a:pt x="0" y="572664"/>
                  </a:moveTo>
                  <a:lnTo>
                    <a:pt x="401723" y="470758"/>
                  </a:lnTo>
                  <a:lnTo>
                    <a:pt x="777529" y="359887"/>
                  </a:lnTo>
                  <a:lnTo>
                    <a:pt x="1179253" y="251980"/>
                  </a:lnTo>
                  <a:lnTo>
                    <a:pt x="1568017" y="127021"/>
                  </a:lnTo>
                  <a:lnTo>
                    <a:pt x="19697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696724"/>
              <a:ext cx="2048788" cy="825916"/>
            </a:xfrm>
            <a:custGeom>
              <a:avLst/>
              <a:pathLst>
                <a:path w="2048788" h="825916">
                  <a:moveTo>
                    <a:pt x="0" y="825916"/>
                  </a:moveTo>
                  <a:lnTo>
                    <a:pt x="417845" y="757805"/>
                  </a:lnTo>
                  <a:lnTo>
                    <a:pt x="808732" y="595518"/>
                  </a:lnTo>
                  <a:lnTo>
                    <a:pt x="1226577" y="379813"/>
                  </a:lnTo>
                  <a:lnTo>
                    <a:pt x="1630943" y="151011"/>
                  </a:lnTo>
                  <a:lnTo>
                    <a:pt x="204878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1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82"/>
              <a:ext cx="1509106" cy="1386007"/>
            </a:xfrm>
            <a:custGeom>
              <a:avLst/>
              <a:pathLst>
                <a:path w="1509106" h="1386007">
                  <a:moveTo>
                    <a:pt x="0" y="1386007"/>
                  </a:moveTo>
                  <a:lnTo>
                    <a:pt x="139648" y="1292877"/>
                  </a:lnTo>
                  <a:lnTo>
                    <a:pt x="270287" y="1198463"/>
                  </a:lnTo>
                  <a:lnTo>
                    <a:pt x="409936" y="1093629"/>
                  </a:lnTo>
                  <a:lnTo>
                    <a:pt x="545080" y="972532"/>
                  </a:lnTo>
                  <a:lnTo>
                    <a:pt x="684728" y="841662"/>
                  </a:lnTo>
                  <a:lnTo>
                    <a:pt x="819872" y="718025"/>
                  </a:lnTo>
                  <a:lnTo>
                    <a:pt x="959521" y="571067"/>
                  </a:lnTo>
                  <a:lnTo>
                    <a:pt x="1099170" y="416409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284954"/>
              <a:ext cx="684728" cy="742656"/>
            </a:xfrm>
            <a:custGeom>
              <a:avLst/>
              <a:pathLst>
                <a:path w="684728" h="742656">
                  <a:moveTo>
                    <a:pt x="0" y="742656"/>
                  </a:moveTo>
                  <a:lnTo>
                    <a:pt x="139648" y="607320"/>
                  </a:lnTo>
                  <a:lnTo>
                    <a:pt x="270287" y="463976"/>
                  </a:lnTo>
                  <a:lnTo>
                    <a:pt x="409936" y="307257"/>
                  </a:lnTo>
                  <a:lnTo>
                    <a:pt x="545080" y="162540"/>
                  </a:lnTo>
                  <a:lnTo>
                    <a:pt x="68472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1"/>
            </a:xfrm>
            <a:custGeom>
              <a:avLst/>
              <a:pathLst>
                <a:path w="1509106" h="1577081">
                  <a:moveTo>
                    <a:pt x="0" y="1577081"/>
                  </a:moveTo>
                  <a:lnTo>
                    <a:pt x="139648" y="1441828"/>
                  </a:lnTo>
                  <a:lnTo>
                    <a:pt x="270287" y="1302237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8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6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45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1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792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6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45"/>
              <a:ext cx="1670391" cy="1500544"/>
            </a:xfrm>
            <a:custGeom>
              <a:avLst/>
              <a:pathLst>
                <a:path w="1670391" h="1500544">
                  <a:moveTo>
                    <a:pt x="0" y="1500544"/>
                  </a:moveTo>
                  <a:lnTo>
                    <a:pt x="154573" y="1371412"/>
                  </a:lnTo>
                  <a:lnTo>
                    <a:pt x="299174" y="1250488"/>
                  </a:lnTo>
                  <a:lnTo>
                    <a:pt x="453748" y="1107231"/>
                  </a:lnTo>
                  <a:lnTo>
                    <a:pt x="603335" y="985588"/>
                  </a:lnTo>
                  <a:lnTo>
                    <a:pt x="757909" y="854784"/>
                  </a:lnTo>
                  <a:lnTo>
                    <a:pt x="907496" y="717587"/>
                  </a:lnTo>
                  <a:lnTo>
                    <a:pt x="1062069" y="583351"/>
                  </a:lnTo>
                  <a:lnTo>
                    <a:pt x="1216643" y="436853"/>
                  </a:lnTo>
                  <a:lnTo>
                    <a:pt x="1366230" y="285746"/>
                  </a:lnTo>
                  <a:lnTo>
                    <a:pt x="1520804" y="14353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342992"/>
              <a:ext cx="757909" cy="721723"/>
            </a:xfrm>
            <a:custGeom>
              <a:avLst/>
              <a:pathLst>
                <a:path w="757909" h="721723">
                  <a:moveTo>
                    <a:pt x="0" y="721723"/>
                  </a:moveTo>
                  <a:lnTo>
                    <a:pt x="154573" y="588866"/>
                  </a:lnTo>
                  <a:lnTo>
                    <a:pt x="299174" y="461668"/>
                  </a:lnTo>
                  <a:lnTo>
                    <a:pt x="453748" y="306952"/>
                  </a:lnTo>
                  <a:lnTo>
                    <a:pt x="603335" y="154039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144"/>
            </a:xfrm>
            <a:custGeom>
              <a:avLst/>
              <a:pathLst>
                <a:path w="1670391" h="1611144">
                  <a:moveTo>
                    <a:pt x="0" y="1611144"/>
                  </a:moveTo>
                  <a:lnTo>
                    <a:pt x="154573" y="1476501"/>
                  </a:lnTo>
                  <a:lnTo>
                    <a:pt x="299174" y="1340094"/>
                  </a:lnTo>
                  <a:lnTo>
                    <a:pt x="453748" y="1193853"/>
                  </a:lnTo>
                  <a:lnTo>
                    <a:pt x="603335" y="1057215"/>
                  </a:lnTo>
                  <a:lnTo>
                    <a:pt x="757909" y="913254"/>
                  </a:lnTo>
                  <a:lnTo>
                    <a:pt x="907496" y="766154"/>
                  </a:lnTo>
                  <a:lnTo>
                    <a:pt x="1062069" y="618278"/>
                  </a:lnTo>
                  <a:lnTo>
                    <a:pt x="1216643" y="466459"/>
                  </a:lnTo>
                  <a:lnTo>
                    <a:pt x="1366230" y="313046"/>
                  </a:lnTo>
                  <a:lnTo>
                    <a:pt x="1520804" y="157887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67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87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5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6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4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71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9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202"/>
              <a:ext cx="1670391" cy="1522987"/>
            </a:xfrm>
            <a:custGeom>
              <a:avLst/>
              <a:pathLst>
                <a:path w="1670391" h="1522987">
                  <a:moveTo>
                    <a:pt x="0" y="1522987"/>
                  </a:moveTo>
                  <a:lnTo>
                    <a:pt x="154573" y="1381985"/>
                  </a:lnTo>
                  <a:lnTo>
                    <a:pt x="299174" y="1253891"/>
                  </a:lnTo>
                  <a:lnTo>
                    <a:pt x="453748" y="1124091"/>
                  </a:lnTo>
                  <a:lnTo>
                    <a:pt x="603335" y="979459"/>
                  </a:lnTo>
                  <a:lnTo>
                    <a:pt x="757909" y="842208"/>
                  </a:lnTo>
                  <a:lnTo>
                    <a:pt x="907496" y="705442"/>
                  </a:lnTo>
                  <a:lnTo>
                    <a:pt x="1062069" y="561096"/>
                  </a:lnTo>
                  <a:lnTo>
                    <a:pt x="1216643" y="419891"/>
                  </a:lnTo>
                  <a:lnTo>
                    <a:pt x="1366230" y="285737"/>
                  </a:lnTo>
                  <a:lnTo>
                    <a:pt x="1520804" y="149273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285615"/>
              <a:ext cx="757909" cy="763850"/>
            </a:xfrm>
            <a:custGeom>
              <a:avLst/>
              <a:pathLst>
                <a:path w="757909" h="763850">
                  <a:moveTo>
                    <a:pt x="0" y="763850"/>
                  </a:moveTo>
                  <a:lnTo>
                    <a:pt x="154573" y="622655"/>
                  </a:lnTo>
                  <a:lnTo>
                    <a:pt x="299174" y="497111"/>
                  </a:lnTo>
                  <a:lnTo>
                    <a:pt x="453748" y="331752"/>
                  </a:lnTo>
                  <a:lnTo>
                    <a:pt x="603335" y="165214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662"/>
            </a:xfrm>
            <a:custGeom>
              <a:avLst/>
              <a:pathLst>
                <a:path w="1670391" h="1597662">
                  <a:moveTo>
                    <a:pt x="0" y="1597662"/>
                  </a:moveTo>
                  <a:lnTo>
                    <a:pt x="154573" y="1454813"/>
                  </a:lnTo>
                  <a:lnTo>
                    <a:pt x="299174" y="1322233"/>
                  </a:lnTo>
                  <a:lnTo>
                    <a:pt x="453748" y="1190251"/>
                  </a:lnTo>
                  <a:lnTo>
                    <a:pt x="603335" y="1053529"/>
                  </a:lnTo>
                  <a:lnTo>
                    <a:pt x="757909" y="909417"/>
                  </a:lnTo>
                  <a:lnTo>
                    <a:pt x="907496" y="767486"/>
                  </a:lnTo>
                  <a:lnTo>
                    <a:pt x="1062069" y="612479"/>
                  </a:lnTo>
                  <a:lnTo>
                    <a:pt x="1216643" y="463948"/>
                  </a:lnTo>
                  <a:lnTo>
                    <a:pt x="1366230" y="316396"/>
                  </a:lnTo>
                  <a:lnTo>
                    <a:pt x="1520804" y="16300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7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7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11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4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356"/>
              <a:ext cx="1522840" cy="1559833"/>
            </a:xfrm>
            <a:custGeom>
              <a:avLst/>
              <a:pathLst>
                <a:path w="1522840" h="1559833">
                  <a:moveTo>
                    <a:pt x="0" y="1559833"/>
                  </a:moveTo>
                  <a:lnTo>
                    <a:pt x="140919" y="1425162"/>
                  </a:lnTo>
                  <a:lnTo>
                    <a:pt x="272747" y="1309650"/>
                  </a:lnTo>
                  <a:lnTo>
                    <a:pt x="413667" y="1163292"/>
                  </a:lnTo>
                  <a:lnTo>
                    <a:pt x="550040" y="1026329"/>
                  </a:lnTo>
                  <a:lnTo>
                    <a:pt x="690960" y="893731"/>
                  </a:lnTo>
                  <a:lnTo>
                    <a:pt x="827334" y="746655"/>
                  </a:lnTo>
                  <a:lnTo>
                    <a:pt x="968253" y="604419"/>
                  </a:lnTo>
                  <a:lnTo>
                    <a:pt x="1109173" y="449290"/>
                  </a:lnTo>
                  <a:lnTo>
                    <a:pt x="1245547" y="296765"/>
                  </a:lnTo>
                  <a:lnTo>
                    <a:pt x="1386466" y="16168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266071"/>
              <a:ext cx="690960" cy="782471"/>
            </a:xfrm>
            <a:custGeom>
              <a:avLst/>
              <a:pathLst>
                <a:path w="690960" h="782471">
                  <a:moveTo>
                    <a:pt x="0" y="782471"/>
                  </a:moveTo>
                  <a:lnTo>
                    <a:pt x="140919" y="646066"/>
                  </a:lnTo>
                  <a:lnTo>
                    <a:pt x="272747" y="502724"/>
                  </a:lnTo>
                  <a:lnTo>
                    <a:pt x="413667" y="348924"/>
                  </a:lnTo>
                  <a:lnTo>
                    <a:pt x="550040" y="165518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92"/>
            </a:xfrm>
            <a:custGeom>
              <a:avLst/>
              <a:pathLst>
                <a:path w="1522840" h="1597492">
                  <a:moveTo>
                    <a:pt x="0" y="1597492"/>
                  </a:moveTo>
                  <a:lnTo>
                    <a:pt x="140919" y="1460595"/>
                  </a:lnTo>
                  <a:lnTo>
                    <a:pt x="272747" y="1324752"/>
                  </a:lnTo>
                  <a:lnTo>
                    <a:pt x="413667" y="1176314"/>
                  </a:lnTo>
                  <a:lnTo>
                    <a:pt x="550040" y="1039010"/>
                  </a:lnTo>
                  <a:lnTo>
                    <a:pt x="690960" y="891719"/>
                  </a:lnTo>
                  <a:lnTo>
                    <a:pt x="827334" y="742620"/>
                  </a:lnTo>
                  <a:lnTo>
                    <a:pt x="968253" y="595510"/>
                  </a:lnTo>
                  <a:lnTo>
                    <a:pt x="1109173" y="443890"/>
                  </a:lnTo>
                  <a:lnTo>
                    <a:pt x="1245547" y="294912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491052"/>
              <a:ext cx="690960" cy="553864"/>
            </a:xfrm>
            <a:custGeom>
              <a:avLst/>
              <a:pathLst>
                <a:path w="690960" h="553864">
                  <a:moveTo>
                    <a:pt x="0" y="553864"/>
                  </a:moveTo>
                  <a:lnTo>
                    <a:pt x="140919" y="446590"/>
                  </a:lnTo>
                  <a:lnTo>
                    <a:pt x="272747" y="365184"/>
                  </a:lnTo>
                  <a:lnTo>
                    <a:pt x="413667" y="256981"/>
                  </a:lnTo>
                  <a:lnTo>
                    <a:pt x="550040" y="136650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80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56772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56738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3661"/>
            </a:xfrm>
            <a:custGeom>
              <a:avLst/>
              <a:pathLst>
                <a:path w="1361555" h="1553661">
                  <a:moveTo>
                    <a:pt x="0" y="1553661"/>
                  </a:moveTo>
                  <a:lnTo>
                    <a:pt x="125994" y="1414851"/>
                  </a:lnTo>
                  <a:lnTo>
                    <a:pt x="243860" y="1281632"/>
                  </a:lnTo>
                  <a:lnTo>
                    <a:pt x="369855" y="1153539"/>
                  </a:lnTo>
                  <a:lnTo>
                    <a:pt x="491785" y="1010583"/>
                  </a:lnTo>
                  <a:lnTo>
                    <a:pt x="617780" y="860479"/>
                  </a:lnTo>
                  <a:lnTo>
                    <a:pt x="739710" y="697401"/>
                  </a:lnTo>
                  <a:lnTo>
                    <a:pt x="865705" y="525903"/>
                  </a:lnTo>
                  <a:lnTo>
                    <a:pt x="991700" y="377003"/>
                  </a:lnTo>
                  <a:lnTo>
                    <a:pt x="1113630" y="237508"/>
                  </a:lnTo>
                  <a:lnTo>
                    <a:pt x="1239625" y="113727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910548"/>
              <a:ext cx="617780" cy="620093"/>
            </a:xfrm>
            <a:custGeom>
              <a:avLst/>
              <a:pathLst>
                <a:path w="617780" h="620093">
                  <a:moveTo>
                    <a:pt x="0" y="620093"/>
                  </a:moveTo>
                  <a:lnTo>
                    <a:pt x="125994" y="500519"/>
                  </a:lnTo>
                  <a:lnTo>
                    <a:pt x="243860" y="398708"/>
                  </a:lnTo>
                  <a:lnTo>
                    <a:pt x="369855" y="290647"/>
                  </a:lnTo>
                  <a:lnTo>
                    <a:pt x="491785" y="146995"/>
                  </a:lnTo>
                  <a:lnTo>
                    <a:pt x="61778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64710"/>
              <a:ext cx="1361555" cy="822642"/>
            </a:xfrm>
            <a:custGeom>
              <a:avLst/>
              <a:pathLst>
                <a:path w="1361555" h="822642">
                  <a:moveTo>
                    <a:pt x="0" y="822642"/>
                  </a:moveTo>
                  <a:lnTo>
                    <a:pt x="125994" y="758565"/>
                  </a:lnTo>
                  <a:lnTo>
                    <a:pt x="243860" y="686640"/>
                  </a:lnTo>
                  <a:lnTo>
                    <a:pt x="369855" y="617013"/>
                  </a:lnTo>
                  <a:lnTo>
                    <a:pt x="491785" y="538825"/>
                  </a:lnTo>
                  <a:lnTo>
                    <a:pt x="617780" y="462150"/>
                  </a:lnTo>
                  <a:lnTo>
                    <a:pt x="739710" y="381829"/>
                  </a:lnTo>
                  <a:lnTo>
                    <a:pt x="865705" y="299862"/>
                  </a:lnTo>
                  <a:lnTo>
                    <a:pt x="991700" y="217532"/>
                  </a:lnTo>
                  <a:lnTo>
                    <a:pt x="1113630" y="140246"/>
                  </a:lnTo>
                  <a:lnTo>
                    <a:pt x="1239625" y="68815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132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1291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112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8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5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56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2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50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79"/>
              <a:ext cx="1670391" cy="1557973"/>
            </a:xfrm>
            <a:custGeom>
              <a:avLst/>
              <a:pathLst>
                <a:path w="1670391" h="1557973">
                  <a:moveTo>
                    <a:pt x="0" y="1557973"/>
                  </a:moveTo>
                  <a:lnTo>
                    <a:pt x="154573" y="1430958"/>
                  </a:lnTo>
                  <a:lnTo>
                    <a:pt x="299174" y="1308352"/>
                  </a:lnTo>
                  <a:lnTo>
                    <a:pt x="453748" y="1160371"/>
                  </a:lnTo>
                  <a:lnTo>
                    <a:pt x="603335" y="1027654"/>
                  </a:lnTo>
                  <a:lnTo>
                    <a:pt x="757909" y="889249"/>
                  </a:lnTo>
                  <a:lnTo>
                    <a:pt x="907496" y="748082"/>
                  </a:lnTo>
                  <a:lnTo>
                    <a:pt x="1062069" y="611277"/>
                  </a:lnTo>
                  <a:lnTo>
                    <a:pt x="1216643" y="458604"/>
                  </a:lnTo>
                  <a:lnTo>
                    <a:pt x="1366230" y="308280"/>
                  </a:lnTo>
                  <a:lnTo>
                    <a:pt x="1520804" y="156031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805257"/>
              <a:ext cx="757909" cy="774429"/>
            </a:xfrm>
            <a:custGeom>
              <a:avLst/>
              <a:pathLst>
                <a:path w="757909" h="774429">
                  <a:moveTo>
                    <a:pt x="0" y="774429"/>
                  </a:moveTo>
                  <a:lnTo>
                    <a:pt x="154573" y="631646"/>
                  </a:lnTo>
                  <a:lnTo>
                    <a:pt x="299174" y="493555"/>
                  </a:lnTo>
                  <a:lnTo>
                    <a:pt x="453748" y="321461"/>
                  </a:lnTo>
                  <a:lnTo>
                    <a:pt x="603335" y="167126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80"/>
            </a:xfrm>
            <a:custGeom>
              <a:avLst/>
              <a:pathLst>
                <a:path w="1670391" h="1614180">
                  <a:moveTo>
                    <a:pt x="0" y="1614180"/>
                  </a:moveTo>
                  <a:lnTo>
                    <a:pt x="154573" y="1475229"/>
                  </a:lnTo>
                  <a:lnTo>
                    <a:pt x="299174" y="1337969"/>
                  </a:lnTo>
                  <a:lnTo>
                    <a:pt x="453748" y="1192749"/>
                  </a:lnTo>
                  <a:lnTo>
                    <a:pt x="603335" y="1053939"/>
                  </a:lnTo>
                  <a:lnTo>
                    <a:pt x="757909" y="905522"/>
                  </a:lnTo>
                  <a:lnTo>
                    <a:pt x="907496" y="758668"/>
                  </a:lnTo>
                  <a:lnTo>
                    <a:pt x="1062069" y="610358"/>
                  </a:lnTo>
                  <a:lnTo>
                    <a:pt x="1216643" y="458233"/>
                  </a:lnTo>
                  <a:lnTo>
                    <a:pt x="1366230" y="306517"/>
                  </a:lnTo>
                  <a:lnTo>
                    <a:pt x="1520804" y="154909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6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3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6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4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5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01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83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655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476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8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2958"/>
              <a:ext cx="1509909" cy="1224394"/>
            </a:xfrm>
            <a:custGeom>
              <a:avLst/>
              <a:pathLst>
                <a:path w="1509909" h="1224394">
                  <a:moveTo>
                    <a:pt x="0" y="1224394"/>
                  </a:moveTo>
                  <a:lnTo>
                    <a:pt x="139722" y="1128795"/>
                  </a:lnTo>
                  <a:lnTo>
                    <a:pt x="270431" y="1020478"/>
                  </a:lnTo>
                  <a:lnTo>
                    <a:pt x="410154" y="933451"/>
                  </a:lnTo>
                  <a:lnTo>
                    <a:pt x="545370" y="827011"/>
                  </a:lnTo>
                  <a:lnTo>
                    <a:pt x="685093" y="721505"/>
                  </a:lnTo>
                  <a:lnTo>
                    <a:pt x="820309" y="614610"/>
                  </a:lnTo>
                  <a:lnTo>
                    <a:pt x="960032" y="500960"/>
                  </a:lnTo>
                  <a:lnTo>
                    <a:pt x="1099755" y="386523"/>
                  </a:lnTo>
                  <a:lnTo>
                    <a:pt x="1234971" y="263163"/>
                  </a:lnTo>
                  <a:lnTo>
                    <a:pt x="1374693" y="127974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859158"/>
              <a:ext cx="685093" cy="698792"/>
            </a:xfrm>
            <a:custGeom>
              <a:avLst/>
              <a:pathLst>
                <a:path w="685093" h="698792">
                  <a:moveTo>
                    <a:pt x="0" y="698792"/>
                  </a:moveTo>
                  <a:lnTo>
                    <a:pt x="139722" y="572094"/>
                  </a:lnTo>
                  <a:lnTo>
                    <a:pt x="270431" y="445849"/>
                  </a:lnTo>
                  <a:lnTo>
                    <a:pt x="410154" y="295262"/>
                  </a:lnTo>
                  <a:lnTo>
                    <a:pt x="545370" y="142344"/>
                  </a:lnTo>
                  <a:lnTo>
                    <a:pt x="68509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860"/>
            </a:xfrm>
            <a:custGeom>
              <a:avLst/>
              <a:pathLst>
                <a:path w="1509909" h="1587860">
                  <a:moveTo>
                    <a:pt x="0" y="1587860"/>
                  </a:moveTo>
                  <a:lnTo>
                    <a:pt x="139722" y="1460882"/>
                  </a:lnTo>
                  <a:lnTo>
                    <a:pt x="270431" y="1319718"/>
                  </a:lnTo>
                  <a:lnTo>
                    <a:pt x="410154" y="1182180"/>
                  </a:lnTo>
                  <a:lnTo>
                    <a:pt x="545370" y="1039407"/>
                  </a:lnTo>
                  <a:lnTo>
                    <a:pt x="685093" y="896803"/>
                  </a:lnTo>
                  <a:lnTo>
                    <a:pt x="820309" y="750558"/>
                  </a:lnTo>
                  <a:lnTo>
                    <a:pt x="960032" y="602770"/>
                  </a:lnTo>
                  <a:lnTo>
                    <a:pt x="1099755" y="454164"/>
                  </a:lnTo>
                  <a:lnTo>
                    <a:pt x="1234971" y="302588"/>
                  </a:lnTo>
                  <a:lnTo>
                    <a:pt x="1374693" y="15058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5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35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17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2995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6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0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5984"/>
              <a:ext cx="1522840" cy="1574948"/>
            </a:xfrm>
            <a:custGeom>
              <a:avLst/>
              <a:pathLst>
                <a:path w="1522840" h="1574948">
                  <a:moveTo>
                    <a:pt x="0" y="1574948"/>
                  </a:moveTo>
                  <a:lnTo>
                    <a:pt x="140919" y="1430124"/>
                  </a:lnTo>
                  <a:lnTo>
                    <a:pt x="272747" y="1302007"/>
                  </a:lnTo>
                  <a:lnTo>
                    <a:pt x="413667" y="1165078"/>
                  </a:lnTo>
                  <a:lnTo>
                    <a:pt x="550040" y="1035156"/>
                  </a:lnTo>
                  <a:lnTo>
                    <a:pt x="690960" y="900240"/>
                  </a:lnTo>
                  <a:lnTo>
                    <a:pt x="827334" y="756230"/>
                  </a:lnTo>
                  <a:lnTo>
                    <a:pt x="968253" y="602542"/>
                  </a:lnTo>
                  <a:lnTo>
                    <a:pt x="1109173" y="449544"/>
                  </a:lnTo>
                  <a:lnTo>
                    <a:pt x="1245547" y="292747"/>
                  </a:lnTo>
                  <a:lnTo>
                    <a:pt x="1386466" y="14043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827790"/>
              <a:ext cx="690960" cy="758247"/>
            </a:xfrm>
            <a:custGeom>
              <a:avLst/>
              <a:pathLst>
                <a:path w="690960" h="758247">
                  <a:moveTo>
                    <a:pt x="0" y="758247"/>
                  </a:moveTo>
                  <a:lnTo>
                    <a:pt x="140919" y="616173"/>
                  </a:lnTo>
                  <a:lnTo>
                    <a:pt x="272747" y="486385"/>
                  </a:lnTo>
                  <a:lnTo>
                    <a:pt x="413667" y="324682"/>
                  </a:lnTo>
                  <a:lnTo>
                    <a:pt x="550040" y="169432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3842"/>
              <a:ext cx="1522840" cy="1554926"/>
            </a:xfrm>
            <a:custGeom>
              <a:avLst/>
              <a:pathLst>
                <a:path w="1522840" h="1554926">
                  <a:moveTo>
                    <a:pt x="0" y="1554926"/>
                  </a:moveTo>
                  <a:lnTo>
                    <a:pt x="140919" y="1430217"/>
                  </a:lnTo>
                  <a:lnTo>
                    <a:pt x="272747" y="1295705"/>
                  </a:lnTo>
                  <a:lnTo>
                    <a:pt x="413667" y="1187346"/>
                  </a:lnTo>
                  <a:lnTo>
                    <a:pt x="550040" y="1055847"/>
                  </a:lnTo>
                  <a:lnTo>
                    <a:pt x="690960" y="916996"/>
                  </a:lnTo>
                  <a:lnTo>
                    <a:pt x="827334" y="771959"/>
                  </a:lnTo>
                  <a:lnTo>
                    <a:pt x="968253" y="585602"/>
                  </a:lnTo>
                  <a:lnTo>
                    <a:pt x="1109173" y="432375"/>
                  </a:lnTo>
                  <a:lnTo>
                    <a:pt x="1245547" y="263922"/>
                  </a:lnTo>
                  <a:lnTo>
                    <a:pt x="1386466" y="11759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5003240"/>
              <a:ext cx="690960" cy="578646"/>
            </a:xfrm>
            <a:custGeom>
              <a:avLst/>
              <a:pathLst>
                <a:path w="690960" h="578646">
                  <a:moveTo>
                    <a:pt x="0" y="578646"/>
                  </a:moveTo>
                  <a:lnTo>
                    <a:pt x="140919" y="439776"/>
                  </a:lnTo>
                  <a:lnTo>
                    <a:pt x="272747" y="345609"/>
                  </a:lnTo>
                  <a:lnTo>
                    <a:pt x="413667" y="238040"/>
                  </a:lnTo>
                  <a:lnTo>
                    <a:pt x="550040" y="125656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12.206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11.921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14.577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6.362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6.270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5.120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90.5 %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47.109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19.945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19.485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58.7 %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72.1 %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2733170" cy="31453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79727" y="2504887"/>
              <a:ext cx="2484700" cy="187661"/>
            </a:xfrm>
            <a:custGeom>
              <a:avLst/>
              <a:pathLst>
                <a:path w="2484700" h="187661">
                  <a:moveTo>
                    <a:pt x="0" y="187661"/>
                  </a:moveTo>
                  <a:lnTo>
                    <a:pt x="423218" y="187661"/>
                  </a:lnTo>
                  <a:lnTo>
                    <a:pt x="423218" y="161503"/>
                  </a:lnTo>
                  <a:lnTo>
                    <a:pt x="819131" y="161503"/>
                  </a:lnTo>
                  <a:lnTo>
                    <a:pt x="819131" y="49095"/>
                  </a:lnTo>
                  <a:lnTo>
                    <a:pt x="1242350" y="49095"/>
                  </a:lnTo>
                  <a:lnTo>
                    <a:pt x="1242350" y="27017"/>
                  </a:lnTo>
                  <a:lnTo>
                    <a:pt x="1651916" y="27017"/>
                  </a:lnTo>
                  <a:lnTo>
                    <a:pt x="1651916" y="21373"/>
                  </a:lnTo>
                  <a:lnTo>
                    <a:pt x="2075134" y="21373"/>
                  </a:lnTo>
                  <a:lnTo>
                    <a:pt x="2075134" y="7923"/>
                  </a:lnTo>
                  <a:lnTo>
                    <a:pt x="2484700" y="7923"/>
                  </a:lnTo>
                  <a:lnTo>
                    <a:pt x="248470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79727" y="3749049"/>
              <a:ext cx="2484700" cy="1060457"/>
            </a:xfrm>
            <a:custGeom>
              <a:avLst/>
              <a:pathLst>
                <a:path w="2484700" h="1060457">
                  <a:moveTo>
                    <a:pt x="0" y="1060457"/>
                  </a:moveTo>
                  <a:lnTo>
                    <a:pt x="423218" y="849427"/>
                  </a:lnTo>
                  <a:lnTo>
                    <a:pt x="819131" y="643901"/>
                  </a:lnTo>
                  <a:lnTo>
                    <a:pt x="1242350" y="401740"/>
                  </a:lnTo>
                  <a:lnTo>
                    <a:pt x="1651916" y="223726"/>
                  </a:lnTo>
                  <a:lnTo>
                    <a:pt x="2075134" y="27196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979727" y="4242676"/>
              <a:ext cx="2484700" cy="1101604"/>
            </a:xfrm>
            <a:custGeom>
              <a:avLst/>
              <a:pathLst>
                <a:path w="2484700" h="1101604">
                  <a:moveTo>
                    <a:pt x="0" y="1101604"/>
                  </a:moveTo>
                  <a:lnTo>
                    <a:pt x="423218" y="903922"/>
                  </a:lnTo>
                  <a:lnTo>
                    <a:pt x="819131" y="722287"/>
                  </a:lnTo>
                  <a:lnTo>
                    <a:pt x="1242350" y="490438"/>
                  </a:lnTo>
                  <a:lnTo>
                    <a:pt x="1651916" y="278480"/>
                  </a:lnTo>
                  <a:lnTo>
                    <a:pt x="2075134" y="57120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979727" y="4272085"/>
              <a:ext cx="2484700" cy="1092250"/>
            </a:xfrm>
            <a:custGeom>
              <a:avLst/>
              <a:pathLst>
                <a:path w="2484700" h="1092250">
                  <a:moveTo>
                    <a:pt x="0" y="1092250"/>
                  </a:moveTo>
                  <a:lnTo>
                    <a:pt x="423218" y="900582"/>
                  </a:lnTo>
                  <a:lnTo>
                    <a:pt x="819131" y="705612"/>
                  </a:lnTo>
                  <a:lnTo>
                    <a:pt x="1242350" y="500457"/>
                  </a:lnTo>
                  <a:lnTo>
                    <a:pt x="1651916" y="292027"/>
                  </a:lnTo>
                  <a:lnTo>
                    <a:pt x="2075134" y="54736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3145393"/>
            </a:xfrm>
            <a:custGeom>
              <a:avLst/>
              <a:pathLst>
                <a:path w="0" h="3145393">
                  <a:moveTo>
                    <a:pt x="0" y="3145393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83339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419366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553874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91420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5"/>
            <p:cNvSpPr/>
            <p:nvPr/>
          </p:nvSpPr>
          <p:spPr>
            <a:xfrm>
              <a:off x="7817534" y="487887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17534" y="42391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5994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29596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55492" y="5507308"/>
              <a:ext cx="2733170" cy="0"/>
            </a:xfrm>
            <a:custGeom>
              <a:avLst/>
              <a:pathLst>
                <a:path w="2733170" h="0">
                  <a:moveTo>
                    <a:pt x="0" y="0"/>
                  </a:moveTo>
                  <a:lnTo>
                    <a:pt x="273317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402945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922207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0054861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21625" y="557271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133970" y="5574204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973511" y="554997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9073769" y="5724735"/>
              <a:ext cx="29661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33" name="tx27"/>
            <p:cNvSpPr/>
            <p:nvPr/>
          </p:nvSpPr>
          <p:spPr>
            <a:xfrm rot="-5400000">
              <a:off x="7326189" y="3879173"/>
              <a:ext cx="23715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</a:t>
              </a:r>
            </a:p>
          </p:txBody>
        </p:sp>
        <p:sp>
          <p:nvSpPr>
            <p:cNvPr id="34" name="rc28"/>
            <p:cNvSpPr/>
            <p:nvPr/>
          </p:nvSpPr>
          <p:spPr>
            <a:xfrm>
              <a:off x="10740492" y="3311245"/>
              <a:ext cx="1070791" cy="12467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10816408" y="3371124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36" name="rc30"/>
            <p:cNvSpPr/>
            <p:nvPr/>
          </p:nvSpPr>
          <p:spPr>
            <a:xfrm>
              <a:off x="10816408" y="360423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838353" y="37139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10816408" y="382369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0838353" y="393342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10816408" y="404315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0838353" y="415287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816408" y="426260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838353" y="437233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111779" y="3646459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1111779" y="3865557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1111779" y="4085013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1111779" y="4303041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49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R$ 20,86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50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51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52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87394"/>
              <a:ext cx="2013430" cy="817222"/>
            </a:xfrm>
            <a:custGeom>
              <a:avLst/>
              <a:pathLst>
                <a:path w="2013430" h="817222">
                  <a:moveTo>
                    <a:pt x="0" y="817222"/>
                  </a:moveTo>
                  <a:lnTo>
                    <a:pt x="410633" y="646765"/>
                  </a:lnTo>
                  <a:lnTo>
                    <a:pt x="794775" y="725978"/>
                  </a:lnTo>
                  <a:lnTo>
                    <a:pt x="1205409" y="636694"/>
                  </a:lnTo>
                  <a:lnTo>
                    <a:pt x="1602796" y="296964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7377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9557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40,09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1" name="pl56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9" name="tx74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0" name="rc75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0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88" name="rc8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88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735471"/>
              <a:ext cx="1998867" cy="1716266"/>
            </a:xfrm>
            <a:custGeom>
              <a:avLst/>
              <a:pathLst>
                <a:path w="1998867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42402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9" name="tx94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0" name="tx115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1" name="rc116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17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12910"/>
            </a:xfrm>
            <a:custGeom>
              <a:avLst/>
              <a:pathLst>
                <a:path w="4320144" h="301291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  <a:lnTo>
                    <a:pt x="4320144" y="145610"/>
                  </a:lnTo>
                  <a:lnTo>
                    <a:pt x="3933266" y="453462"/>
                  </a:lnTo>
                  <a:lnTo>
                    <a:pt x="3533491" y="727336"/>
                  </a:lnTo>
                  <a:lnTo>
                    <a:pt x="3146613" y="1011862"/>
                  </a:lnTo>
                  <a:lnTo>
                    <a:pt x="2746838" y="1265054"/>
                  </a:lnTo>
                  <a:lnTo>
                    <a:pt x="2347063" y="1519284"/>
                  </a:lnTo>
                  <a:lnTo>
                    <a:pt x="1960185" y="1782198"/>
                  </a:lnTo>
                  <a:lnTo>
                    <a:pt x="1560410" y="2039283"/>
                  </a:lnTo>
                  <a:lnTo>
                    <a:pt x="1173531" y="2310176"/>
                  </a:lnTo>
                  <a:lnTo>
                    <a:pt x="773757" y="2547530"/>
                  </a:lnTo>
                  <a:lnTo>
                    <a:pt x="399774" y="2778982"/>
                  </a:lnTo>
                  <a:lnTo>
                    <a:pt x="0" y="301291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3001300"/>
            </a:xfrm>
            <a:custGeom>
              <a:avLst/>
              <a:pathLst>
                <a:path w="4320144" h="300130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722562"/>
              <a:ext cx="4320144" cy="2867300"/>
            </a:xfrm>
            <a:custGeom>
              <a:avLst/>
              <a:pathLst>
                <a:path w="4320144" h="2867300">
                  <a:moveTo>
                    <a:pt x="4320144" y="0"/>
                  </a:moveTo>
                  <a:lnTo>
                    <a:pt x="3933266" y="307851"/>
                  </a:lnTo>
                  <a:lnTo>
                    <a:pt x="3533491" y="581726"/>
                  </a:lnTo>
                  <a:lnTo>
                    <a:pt x="3146613" y="866252"/>
                  </a:lnTo>
                  <a:lnTo>
                    <a:pt x="2746838" y="1119444"/>
                  </a:lnTo>
                  <a:lnTo>
                    <a:pt x="2347063" y="1373674"/>
                  </a:lnTo>
                  <a:lnTo>
                    <a:pt x="1960185" y="1636588"/>
                  </a:lnTo>
                  <a:lnTo>
                    <a:pt x="1560410" y="1893673"/>
                  </a:lnTo>
                  <a:lnTo>
                    <a:pt x="1173531" y="2164566"/>
                  </a:lnTo>
                  <a:lnTo>
                    <a:pt x="773757" y="2401919"/>
                  </a:lnTo>
                  <a:lnTo>
                    <a:pt x="399774" y="2633372"/>
                  </a:lnTo>
                  <a:lnTo>
                    <a:pt x="0" y="28673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649757"/>
              <a:ext cx="4320144" cy="2934300"/>
            </a:xfrm>
            <a:custGeom>
              <a:avLst/>
              <a:pathLst>
                <a:path w="4320144" h="2934300">
                  <a:moveTo>
                    <a:pt x="0" y="2934300"/>
                  </a:moveTo>
                  <a:lnTo>
                    <a:pt x="399774" y="2694906"/>
                  </a:lnTo>
                  <a:lnTo>
                    <a:pt x="773757" y="2458045"/>
                  </a:lnTo>
                  <a:lnTo>
                    <a:pt x="1173531" y="2215145"/>
                  </a:lnTo>
                  <a:lnTo>
                    <a:pt x="1560410" y="1937922"/>
                  </a:lnTo>
                  <a:lnTo>
                    <a:pt x="1960185" y="1674830"/>
                  </a:lnTo>
                  <a:lnTo>
                    <a:pt x="2347063" y="1405772"/>
                  </a:lnTo>
                  <a:lnTo>
                    <a:pt x="2746838" y="1145602"/>
                  </a:lnTo>
                  <a:lnTo>
                    <a:pt x="3146613" y="886493"/>
                  </a:lnTo>
                  <a:lnTo>
                    <a:pt x="3533491" y="595319"/>
                  </a:lnTo>
                  <a:lnTo>
                    <a:pt x="3933266" y="315045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883413"/>
              <a:ext cx="4320144" cy="2733061"/>
            </a:xfrm>
            <a:custGeom>
              <a:avLst/>
              <a:pathLst>
                <a:path w="4320144" h="2733061">
                  <a:moveTo>
                    <a:pt x="0" y="2733061"/>
                  </a:moveTo>
                  <a:lnTo>
                    <a:pt x="399774" y="2510236"/>
                  </a:lnTo>
                  <a:lnTo>
                    <a:pt x="773757" y="2277016"/>
                  </a:lnTo>
                  <a:lnTo>
                    <a:pt x="1173531" y="2031069"/>
                  </a:lnTo>
                  <a:lnTo>
                    <a:pt x="1560410" y="1794244"/>
                  </a:lnTo>
                  <a:lnTo>
                    <a:pt x="1960185" y="1564725"/>
                  </a:lnTo>
                  <a:lnTo>
                    <a:pt x="2347063" y="1327315"/>
                  </a:lnTo>
                  <a:lnTo>
                    <a:pt x="2746838" y="1092068"/>
                  </a:lnTo>
                  <a:lnTo>
                    <a:pt x="3146613" y="848206"/>
                  </a:lnTo>
                  <a:lnTo>
                    <a:pt x="3533491" y="570530"/>
                  </a:lnTo>
                  <a:lnTo>
                    <a:pt x="3933266" y="284013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313373"/>
              <a:ext cx="1960185" cy="1270684"/>
            </a:xfrm>
            <a:custGeom>
              <a:avLst/>
              <a:pathLst>
                <a:path w="1960185" h="1270684">
                  <a:moveTo>
                    <a:pt x="0" y="1270684"/>
                  </a:moveTo>
                  <a:lnTo>
                    <a:pt x="399774" y="1024959"/>
                  </a:lnTo>
                  <a:lnTo>
                    <a:pt x="773757" y="799065"/>
                  </a:lnTo>
                  <a:lnTo>
                    <a:pt x="1173531" y="542108"/>
                  </a:lnTo>
                  <a:lnTo>
                    <a:pt x="1560410" y="264882"/>
                  </a:lnTo>
                  <a:lnTo>
                    <a:pt x="196018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6182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308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59976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86882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073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3763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6453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2914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748082"/>
            </a:xfrm>
            <a:custGeom>
              <a:avLst/>
              <a:pathLst>
                <a:path w="4288048" h="2748082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  <a:lnTo>
                    <a:pt x="4288048" y="435494"/>
                  </a:lnTo>
                  <a:lnTo>
                    <a:pt x="3904044" y="1463985"/>
                  </a:lnTo>
                  <a:lnTo>
                    <a:pt x="3507239" y="1141573"/>
                  </a:lnTo>
                  <a:lnTo>
                    <a:pt x="3123235" y="2090043"/>
                  </a:lnTo>
                  <a:lnTo>
                    <a:pt x="2726430" y="2058620"/>
                  </a:lnTo>
                  <a:lnTo>
                    <a:pt x="2329626" y="1795754"/>
                  </a:lnTo>
                  <a:lnTo>
                    <a:pt x="1945622" y="1972208"/>
                  </a:lnTo>
                  <a:lnTo>
                    <a:pt x="1548817" y="1554229"/>
                  </a:lnTo>
                  <a:lnTo>
                    <a:pt x="1164813" y="2569467"/>
                  </a:lnTo>
                  <a:lnTo>
                    <a:pt x="768008" y="2748082"/>
                  </a:lnTo>
                  <a:lnTo>
                    <a:pt x="396804" y="2673167"/>
                  </a:lnTo>
                  <a:lnTo>
                    <a:pt x="0" y="223396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2420664"/>
            </a:xfrm>
            <a:custGeom>
              <a:avLst/>
              <a:pathLst>
                <a:path w="4288048" h="2420664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012446"/>
              <a:ext cx="4288048" cy="2312588"/>
            </a:xfrm>
            <a:custGeom>
              <a:avLst/>
              <a:pathLst>
                <a:path w="4288048" h="2312588">
                  <a:moveTo>
                    <a:pt x="4288048" y="0"/>
                  </a:moveTo>
                  <a:lnTo>
                    <a:pt x="3904044" y="1028491"/>
                  </a:lnTo>
                  <a:lnTo>
                    <a:pt x="3507239" y="706079"/>
                  </a:lnTo>
                  <a:lnTo>
                    <a:pt x="3123235" y="1654548"/>
                  </a:lnTo>
                  <a:lnTo>
                    <a:pt x="2726430" y="1623125"/>
                  </a:lnTo>
                  <a:lnTo>
                    <a:pt x="2329626" y="1360260"/>
                  </a:lnTo>
                  <a:lnTo>
                    <a:pt x="1945622" y="1536714"/>
                  </a:lnTo>
                  <a:lnTo>
                    <a:pt x="1548817" y="1118734"/>
                  </a:lnTo>
                  <a:lnTo>
                    <a:pt x="1164813" y="2133972"/>
                  </a:lnTo>
                  <a:lnTo>
                    <a:pt x="768008" y="2312588"/>
                  </a:lnTo>
                  <a:lnTo>
                    <a:pt x="396804" y="2237673"/>
                  </a:lnTo>
                  <a:lnTo>
                    <a:pt x="0" y="17984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794699"/>
              <a:ext cx="4288048" cy="2366626"/>
            </a:xfrm>
            <a:custGeom>
              <a:avLst/>
              <a:pathLst>
                <a:path w="4288048" h="2366626">
                  <a:moveTo>
                    <a:pt x="0" y="1840491"/>
                  </a:moveTo>
                  <a:lnTo>
                    <a:pt x="396804" y="2289960"/>
                  </a:lnTo>
                  <a:lnTo>
                    <a:pt x="768008" y="2366626"/>
                  </a:lnTo>
                  <a:lnTo>
                    <a:pt x="1164813" y="2183837"/>
                  </a:lnTo>
                  <a:lnTo>
                    <a:pt x="1548817" y="1144876"/>
                  </a:lnTo>
                  <a:lnTo>
                    <a:pt x="1945622" y="1572622"/>
                  </a:lnTo>
                  <a:lnTo>
                    <a:pt x="2329626" y="1392045"/>
                  </a:lnTo>
                  <a:lnTo>
                    <a:pt x="2726430" y="1661053"/>
                  </a:lnTo>
                  <a:lnTo>
                    <a:pt x="3123235" y="1693210"/>
                  </a:lnTo>
                  <a:lnTo>
                    <a:pt x="3507239" y="722578"/>
                  </a:lnTo>
                  <a:lnTo>
                    <a:pt x="3904044" y="1052523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58253"/>
              <a:ext cx="4288048" cy="1958222"/>
            </a:xfrm>
            <a:custGeom>
              <a:avLst/>
              <a:pathLst>
                <a:path w="4288048" h="1958222">
                  <a:moveTo>
                    <a:pt x="0" y="1958222"/>
                  </a:moveTo>
                  <a:lnTo>
                    <a:pt x="396804" y="1927929"/>
                  </a:lnTo>
                  <a:lnTo>
                    <a:pt x="768008" y="1613285"/>
                  </a:lnTo>
                  <a:lnTo>
                    <a:pt x="1164813" y="1228050"/>
                  </a:lnTo>
                  <a:lnTo>
                    <a:pt x="1548817" y="1504155"/>
                  </a:lnTo>
                  <a:lnTo>
                    <a:pt x="1945622" y="1725319"/>
                  </a:lnTo>
                  <a:lnTo>
                    <a:pt x="2329626" y="1486469"/>
                  </a:lnTo>
                  <a:lnTo>
                    <a:pt x="2726430" y="1551929"/>
                  </a:lnTo>
                  <a:lnTo>
                    <a:pt x="3123235" y="1291165"/>
                  </a:lnTo>
                  <a:lnTo>
                    <a:pt x="3507239" y="267615"/>
                  </a:lnTo>
                  <a:lnTo>
                    <a:pt x="3904044" y="0"/>
                  </a:lnTo>
                  <a:lnTo>
                    <a:pt x="4288048" y="7577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939492"/>
              <a:ext cx="1945622" cy="1553797"/>
            </a:xfrm>
            <a:custGeom>
              <a:avLst/>
              <a:pathLst>
                <a:path w="1945622" h="1553797">
                  <a:moveTo>
                    <a:pt x="0" y="695697"/>
                  </a:moveTo>
                  <a:lnTo>
                    <a:pt x="396804" y="953539"/>
                  </a:lnTo>
                  <a:lnTo>
                    <a:pt x="768008" y="1553797"/>
                  </a:lnTo>
                  <a:lnTo>
                    <a:pt x="1164813" y="613546"/>
                  </a:lnTo>
                  <a:lnTo>
                    <a:pt x="1548817" y="0"/>
                  </a:lnTo>
                  <a:lnTo>
                    <a:pt x="1945622" y="3736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647382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54102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3472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6690713" y="5692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690713" y="45865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34802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R$ 20,86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Resultado até junho/2024*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20.565,97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18.947,55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20.762,97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11.656,95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10.188,34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11.763,95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1.575,61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8.032,10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6.825,55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8.205,48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1.379,93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-101,83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1.197,20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1.127,69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1.260,97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133,27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1.310,90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1.424,81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779,75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990,49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1.126,83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109,55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767,51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-679,12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4.370,47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4.941,92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794,65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1.850,99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1.976,84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125,85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455,29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487,56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20.707,50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20.860,91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732,59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21.402,21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19.749,92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21.671,98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269,77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1.922,06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53</cp:revision>
  <dcterms:created xsi:type="dcterms:W3CDTF">2024-06-04T13:29:54Z</dcterms:created>
  <dcterms:modified xsi:type="dcterms:W3CDTF">2024-07-26T14:13:44Z</dcterms:modified>
</cp:coreProperties>
</file>