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05/08/2024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-159,05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-172,35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3874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248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109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9698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2301"/>
            </a:xfrm>
            <a:custGeom>
              <a:avLst/>
              <a:pathLst>
                <a:path w="3677370" h="2202301">
                  <a:moveTo>
                    <a:pt x="0" y="2181319"/>
                  </a:moveTo>
                  <a:lnTo>
                    <a:pt x="340294" y="1911243"/>
                  </a:lnTo>
                  <a:lnTo>
                    <a:pt x="658633" y="1736260"/>
                  </a:lnTo>
                  <a:lnTo>
                    <a:pt x="998927" y="1542589"/>
                  </a:lnTo>
                  <a:lnTo>
                    <a:pt x="1328244" y="1332419"/>
                  </a:lnTo>
                  <a:lnTo>
                    <a:pt x="1668538" y="1134253"/>
                  </a:lnTo>
                  <a:lnTo>
                    <a:pt x="1997855" y="968568"/>
                  </a:lnTo>
                  <a:lnTo>
                    <a:pt x="2338149" y="782824"/>
                  </a:lnTo>
                  <a:lnTo>
                    <a:pt x="2678443" y="619210"/>
                  </a:lnTo>
                  <a:lnTo>
                    <a:pt x="3007760" y="446062"/>
                  </a:lnTo>
                  <a:lnTo>
                    <a:pt x="3348054" y="230397"/>
                  </a:lnTo>
                  <a:lnTo>
                    <a:pt x="3677370" y="0"/>
                  </a:lnTo>
                  <a:lnTo>
                    <a:pt x="3677370" y="252333"/>
                  </a:lnTo>
                  <a:lnTo>
                    <a:pt x="3348054" y="458295"/>
                  </a:lnTo>
                  <a:lnTo>
                    <a:pt x="3007760" y="651086"/>
                  </a:lnTo>
                  <a:lnTo>
                    <a:pt x="2678443" y="805870"/>
                  </a:lnTo>
                  <a:lnTo>
                    <a:pt x="2338149" y="952131"/>
                  </a:lnTo>
                  <a:lnTo>
                    <a:pt x="1997855" y="1118175"/>
                  </a:lnTo>
                  <a:lnTo>
                    <a:pt x="1668538" y="1266287"/>
                  </a:lnTo>
                  <a:lnTo>
                    <a:pt x="1328244" y="1443435"/>
                  </a:lnTo>
                  <a:lnTo>
                    <a:pt x="998927" y="1631315"/>
                  </a:lnTo>
                  <a:lnTo>
                    <a:pt x="658633" y="1804445"/>
                  </a:lnTo>
                  <a:lnTo>
                    <a:pt x="340294" y="1960870"/>
                  </a:lnTo>
                  <a:lnTo>
                    <a:pt x="0" y="220230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1319"/>
            </a:xfrm>
            <a:custGeom>
              <a:avLst/>
              <a:pathLst>
                <a:path w="3677370" h="2181319">
                  <a:moveTo>
                    <a:pt x="0" y="2181319"/>
                  </a:moveTo>
                  <a:lnTo>
                    <a:pt x="340294" y="1911243"/>
                  </a:lnTo>
                  <a:lnTo>
                    <a:pt x="658633" y="1736260"/>
                  </a:lnTo>
                  <a:lnTo>
                    <a:pt x="998927" y="1542589"/>
                  </a:lnTo>
                  <a:lnTo>
                    <a:pt x="1328244" y="1332419"/>
                  </a:lnTo>
                  <a:lnTo>
                    <a:pt x="1668538" y="1134253"/>
                  </a:lnTo>
                  <a:lnTo>
                    <a:pt x="1997855" y="968568"/>
                  </a:lnTo>
                  <a:lnTo>
                    <a:pt x="2338149" y="782824"/>
                  </a:lnTo>
                  <a:lnTo>
                    <a:pt x="2678443" y="619210"/>
                  </a:lnTo>
                  <a:lnTo>
                    <a:pt x="3007760" y="446062"/>
                  </a:lnTo>
                  <a:lnTo>
                    <a:pt x="3348054" y="23039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225847"/>
              <a:ext cx="3677370" cy="1949967"/>
            </a:xfrm>
            <a:custGeom>
              <a:avLst/>
              <a:pathLst>
                <a:path w="3677370" h="1949967">
                  <a:moveTo>
                    <a:pt x="3677370" y="0"/>
                  </a:moveTo>
                  <a:lnTo>
                    <a:pt x="3348054" y="205961"/>
                  </a:lnTo>
                  <a:lnTo>
                    <a:pt x="3007760" y="398752"/>
                  </a:lnTo>
                  <a:lnTo>
                    <a:pt x="2678443" y="553537"/>
                  </a:lnTo>
                  <a:lnTo>
                    <a:pt x="2338149" y="699797"/>
                  </a:lnTo>
                  <a:lnTo>
                    <a:pt x="1997855" y="865841"/>
                  </a:lnTo>
                  <a:lnTo>
                    <a:pt x="1668538" y="1013954"/>
                  </a:lnTo>
                  <a:lnTo>
                    <a:pt x="1328244" y="1191102"/>
                  </a:lnTo>
                  <a:lnTo>
                    <a:pt x="998927" y="1378981"/>
                  </a:lnTo>
                  <a:lnTo>
                    <a:pt x="658633" y="1552111"/>
                  </a:lnTo>
                  <a:lnTo>
                    <a:pt x="340294" y="1708536"/>
                  </a:lnTo>
                  <a:lnTo>
                    <a:pt x="0" y="19499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99680"/>
              <a:ext cx="3677370" cy="2065643"/>
            </a:xfrm>
            <a:custGeom>
              <a:avLst/>
              <a:pathLst>
                <a:path w="3677370" h="2065643">
                  <a:moveTo>
                    <a:pt x="0" y="2065643"/>
                  </a:moveTo>
                  <a:lnTo>
                    <a:pt x="340294" y="1809890"/>
                  </a:lnTo>
                  <a:lnTo>
                    <a:pt x="658633" y="1644186"/>
                  </a:lnTo>
                  <a:lnTo>
                    <a:pt x="998927" y="1460785"/>
                  </a:lnTo>
                  <a:lnTo>
                    <a:pt x="1328244" y="1261760"/>
                  </a:lnTo>
                  <a:lnTo>
                    <a:pt x="1668538" y="1074103"/>
                  </a:lnTo>
                  <a:lnTo>
                    <a:pt x="1997855" y="917204"/>
                  </a:lnTo>
                  <a:lnTo>
                    <a:pt x="2338149" y="741311"/>
                  </a:lnTo>
                  <a:lnTo>
                    <a:pt x="2678443" y="586374"/>
                  </a:lnTo>
                  <a:lnTo>
                    <a:pt x="3007760" y="422407"/>
                  </a:lnTo>
                  <a:lnTo>
                    <a:pt x="3348054" y="21817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77990"/>
              <a:ext cx="3677370" cy="1804709"/>
            </a:xfrm>
            <a:custGeom>
              <a:avLst/>
              <a:pathLst>
                <a:path w="3677370" h="1804709">
                  <a:moveTo>
                    <a:pt x="0" y="1804709"/>
                  </a:moveTo>
                  <a:lnTo>
                    <a:pt x="340294" y="1568491"/>
                  </a:lnTo>
                  <a:lnTo>
                    <a:pt x="658633" y="1426585"/>
                  </a:lnTo>
                  <a:lnTo>
                    <a:pt x="998927" y="1263176"/>
                  </a:lnTo>
                  <a:lnTo>
                    <a:pt x="1328244" y="1057335"/>
                  </a:lnTo>
                  <a:lnTo>
                    <a:pt x="1668538" y="888112"/>
                  </a:lnTo>
                  <a:lnTo>
                    <a:pt x="1997855" y="761777"/>
                  </a:lnTo>
                  <a:lnTo>
                    <a:pt x="2338149" y="616855"/>
                  </a:lnTo>
                  <a:lnTo>
                    <a:pt x="2678443" y="489889"/>
                  </a:lnTo>
                  <a:lnTo>
                    <a:pt x="3007760" y="378895"/>
                  </a:lnTo>
                  <a:lnTo>
                    <a:pt x="3348054" y="1981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05459"/>
              <a:ext cx="1997855" cy="1059864"/>
            </a:xfrm>
            <a:custGeom>
              <a:avLst/>
              <a:pathLst>
                <a:path w="1997855" h="1059864">
                  <a:moveTo>
                    <a:pt x="0" y="1059864"/>
                  </a:moveTo>
                  <a:lnTo>
                    <a:pt x="340294" y="804111"/>
                  </a:lnTo>
                  <a:lnTo>
                    <a:pt x="658633" y="644950"/>
                  </a:lnTo>
                  <a:lnTo>
                    <a:pt x="998927" y="478077"/>
                  </a:lnTo>
                  <a:lnTo>
                    <a:pt x="1328244" y="284077"/>
                  </a:lnTo>
                  <a:lnTo>
                    <a:pt x="1668538" y="7516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9474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808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6536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25334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38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324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810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96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-130,09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597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918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62398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05611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3838"/>
            </a:xfrm>
            <a:custGeom>
              <a:avLst/>
              <a:pathLst>
                <a:path w="3677370" h="2193838">
                  <a:moveTo>
                    <a:pt x="0" y="2174829"/>
                  </a:moveTo>
                  <a:lnTo>
                    <a:pt x="340294" y="1984862"/>
                  </a:lnTo>
                  <a:lnTo>
                    <a:pt x="658633" y="1808470"/>
                  </a:lnTo>
                  <a:lnTo>
                    <a:pt x="998927" y="1626211"/>
                  </a:lnTo>
                  <a:lnTo>
                    <a:pt x="1328244" y="1429669"/>
                  </a:lnTo>
                  <a:lnTo>
                    <a:pt x="1668538" y="1229534"/>
                  </a:lnTo>
                  <a:lnTo>
                    <a:pt x="1997855" y="1032453"/>
                  </a:lnTo>
                  <a:lnTo>
                    <a:pt x="2338149" y="829591"/>
                  </a:lnTo>
                  <a:lnTo>
                    <a:pt x="2678443" y="629523"/>
                  </a:lnTo>
                  <a:lnTo>
                    <a:pt x="3007760" y="414177"/>
                  </a:lnTo>
                  <a:lnTo>
                    <a:pt x="3348054" y="208543"/>
                  </a:lnTo>
                  <a:lnTo>
                    <a:pt x="3677370" y="0"/>
                  </a:lnTo>
                  <a:lnTo>
                    <a:pt x="3677370" y="249672"/>
                  </a:lnTo>
                  <a:lnTo>
                    <a:pt x="3348054" y="436098"/>
                  </a:lnTo>
                  <a:lnTo>
                    <a:pt x="3007760" y="619922"/>
                  </a:lnTo>
                  <a:lnTo>
                    <a:pt x="2678443" y="812429"/>
                  </a:lnTo>
                  <a:lnTo>
                    <a:pt x="2338149" y="991277"/>
                  </a:lnTo>
                  <a:lnTo>
                    <a:pt x="1997855" y="1172623"/>
                  </a:lnTo>
                  <a:lnTo>
                    <a:pt x="1668538" y="1348801"/>
                  </a:lnTo>
                  <a:lnTo>
                    <a:pt x="1328244" y="1527711"/>
                  </a:lnTo>
                  <a:lnTo>
                    <a:pt x="998927" y="1703407"/>
                  </a:lnTo>
                  <a:lnTo>
                    <a:pt x="658633" y="1866336"/>
                  </a:lnTo>
                  <a:lnTo>
                    <a:pt x="340294" y="2024019"/>
                  </a:lnTo>
                  <a:lnTo>
                    <a:pt x="0" y="2193838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4829"/>
            </a:xfrm>
            <a:custGeom>
              <a:avLst/>
              <a:pathLst>
                <a:path w="3677370" h="2174829">
                  <a:moveTo>
                    <a:pt x="0" y="2174829"/>
                  </a:moveTo>
                  <a:lnTo>
                    <a:pt x="340294" y="1984862"/>
                  </a:lnTo>
                  <a:lnTo>
                    <a:pt x="658633" y="1808470"/>
                  </a:lnTo>
                  <a:lnTo>
                    <a:pt x="998927" y="1626211"/>
                  </a:lnTo>
                  <a:lnTo>
                    <a:pt x="1328244" y="1429669"/>
                  </a:lnTo>
                  <a:lnTo>
                    <a:pt x="1668538" y="1229534"/>
                  </a:lnTo>
                  <a:lnTo>
                    <a:pt x="1997855" y="1032453"/>
                  </a:lnTo>
                  <a:lnTo>
                    <a:pt x="2338149" y="829591"/>
                  </a:lnTo>
                  <a:lnTo>
                    <a:pt x="2678443" y="629523"/>
                  </a:lnTo>
                  <a:lnTo>
                    <a:pt x="3007760" y="414177"/>
                  </a:lnTo>
                  <a:lnTo>
                    <a:pt x="3348054" y="20854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223186"/>
              <a:ext cx="3677370" cy="1944165"/>
            </a:xfrm>
            <a:custGeom>
              <a:avLst/>
              <a:pathLst>
                <a:path w="3677370" h="1944165">
                  <a:moveTo>
                    <a:pt x="3677370" y="0"/>
                  </a:moveTo>
                  <a:lnTo>
                    <a:pt x="3348054" y="186425"/>
                  </a:lnTo>
                  <a:lnTo>
                    <a:pt x="3007760" y="370249"/>
                  </a:lnTo>
                  <a:lnTo>
                    <a:pt x="2678443" y="562756"/>
                  </a:lnTo>
                  <a:lnTo>
                    <a:pt x="2338149" y="741604"/>
                  </a:lnTo>
                  <a:lnTo>
                    <a:pt x="1997855" y="922951"/>
                  </a:lnTo>
                  <a:lnTo>
                    <a:pt x="1668538" y="1099128"/>
                  </a:lnTo>
                  <a:lnTo>
                    <a:pt x="1328244" y="1278038"/>
                  </a:lnTo>
                  <a:lnTo>
                    <a:pt x="998927" y="1453734"/>
                  </a:lnTo>
                  <a:lnTo>
                    <a:pt x="658633" y="1616663"/>
                  </a:lnTo>
                  <a:lnTo>
                    <a:pt x="340294" y="1774346"/>
                  </a:lnTo>
                  <a:lnTo>
                    <a:pt x="0" y="19441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98350"/>
              <a:ext cx="3677370" cy="2059497"/>
            </a:xfrm>
            <a:custGeom>
              <a:avLst/>
              <a:pathLst>
                <a:path w="3677370" h="2059497">
                  <a:moveTo>
                    <a:pt x="0" y="2059497"/>
                  </a:moveTo>
                  <a:lnTo>
                    <a:pt x="340294" y="1879604"/>
                  </a:lnTo>
                  <a:lnTo>
                    <a:pt x="658633" y="1712567"/>
                  </a:lnTo>
                  <a:lnTo>
                    <a:pt x="998927" y="1539972"/>
                  </a:lnTo>
                  <a:lnTo>
                    <a:pt x="1328244" y="1353854"/>
                  </a:lnTo>
                  <a:lnTo>
                    <a:pt x="1668538" y="1164331"/>
                  </a:lnTo>
                  <a:lnTo>
                    <a:pt x="1997855" y="977702"/>
                  </a:lnTo>
                  <a:lnTo>
                    <a:pt x="2338149" y="785598"/>
                  </a:lnTo>
                  <a:lnTo>
                    <a:pt x="2678443" y="596140"/>
                  </a:lnTo>
                  <a:lnTo>
                    <a:pt x="3007760" y="392213"/>
                  </a:lnTo>
                  <a:lnTo>
                    <a:pt x="3348054" y="19748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23165"/>
              <a:ext cx="3677370" cy="1859535"/>
            </a:xfrm>
            <a:custGeom>
              <a:avLst/>
              <a:pathLst>
                <a:path w="3677370" h="1859535">
                  <a:moveTo>
                    <a:pt x="0" y="1859535"/>
                  </a:moveTo>
                  <a:lnTo>
                    <a:pt x="340294" y="1695922"/>
                  </a:lnTo>
                  <a:lnTo>
                    <a:pt x="658633" y="1550838"/>
                  </a:lnTo>
                  <a:lnTo>
                    <a:pt x="998927" y="1401049"/>
                  </a:lnTo>
                  <a:lnTo>
                    <a:pt x="1328244" y="1243561"/>
                  </a:lnTo>
                  <a:lnTo>
                    <a:pt x="1668538" y="1081452"/>
                  </a:lnTo>
                  <a:lnTo>
                    <a:pt x="1997855" y="937911"/>
                  </a:lnTo>
                  <a:lnTo>
                    <a:pt x="2338149" y="771113"/>
                  </a:lnTo>
                  <a:lnTo>
                    <a:pt x="2678443" y="605931"/>
                  </a:lnTo>
                  <a:lnTo>
                    <a:pt x="3007760" y="404659"/>
                  </a:lnTo>
                  <a:lnTo>
                    <a:pt x="3348054" y="22561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9925"/>
              <a:ext cx="1997855" cy="1007922"/>
            </a:xfrm>
            <a:custGeom>
              <a:avLst/>
              <a:pathLst>
                <a:path w="1997855" h="1007922">
                  <a:moveTo>
                    <a:pt x="0" y="1007922"/>
                  </a:moveTo>
                  <a:lnTo>
                    <a:pt x="340294" y="823263"/>
                  </a:lnTo>
                  <a:lnTo>
                    <a:pt x="658633" y="674231"/>
                  </a:lnTo>
                  <a:lnTo>
                    <a:pt x="998927" y="502706"/>
                  </a:lnTo>
                  <a:lnTo>
                    <a:pt x="1328244" y="328533"/>
                  </a:lnTo>
                  <a:lnTo>
                    <a:pt x="1668538" y="14641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157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478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7843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01248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59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91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623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056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-148,65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-38,02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-104,37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-237,64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-309,12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34471"/>
              <a:ext cx="1964366" cy="1114125"/>
            </a:xfrm>
            <a:custGeom>
              <a:avLst/>
              <a:pathLst>
                <a:path w="1964366" h="1114125">
                  <a:moveTo>
                    <a:pt x="0" y="1114125"/>
                  </a:moveTo>
                  <a:lnTo>
                    <a:pt x="334589" y="945258"/>
                  </a:lnTo>
                  <a:lnTo>
                    <a:pt x="647593" y="778481"/>
                  </a:lnTo>
                  <a:lnTo>
                    <a:pt x="982183" y="581172"/>
                  </a:lnTo>
                  <a:lnTo>
                    <a:pt x="1305979" y="388037"/>
                  </a:lnTo>
                  <a:lnTo>
                    <a:pt x="1640569" y="185177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-224,74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-75,78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-84,96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-295,04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498,41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35226" y="2392065"/>
              <a:ext cx="75669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35226" y="2746158"/>
              <a:ext cx="56714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35226" y="4516620"/>
              <a:ext cx="31533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35226" y="4162528"/>
              <a:ext cx="39799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35226" y="3454343"/>
              <a:ext cx="4802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35226" y="2037973"/>
              <a:ext cx="8888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35226" y="3808435"/>
              <a:ext cx="4764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35226" y="1683880"/>
              <a:ext cx="121169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35226" y="4870713"/>
              <a:ext cx="26901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202186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35226" y="3100250"/>
              <a:ext cx="50671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055340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087862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27,65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65787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98308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20,72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13980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46501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11,52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96639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29160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14,54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778917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811438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17,55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87509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20030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32,48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75116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807638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17,41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0337" y="1771901"/>
              <a:ext cx="307273" cy="142641"/>
            </a:xfrm>
            <a:custGeom>
              <a:avLst/>
              <a:pathLst>
                <a:path w="307273" h="142641">
                  <a:moveTo>
                    <a:pt x="19512" y="142641"/>
                  </a:moveTo>
                  <a:lnTo>
                    <a:pt x="307273" y="142641"/>
                  </a:lnTo>
                  <a:lnTo>
                    <a:pt x="307273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285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44,27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97802" y="4958734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30324" y="497558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9,83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5178" cy="142641"/>
            </a:xfrm>
            <a:custGeom>
              <a:avLst/>
              <a:pathLst>
                <a:path w="295178" h="142641">
                  <a:moveTo>
                    <a:pt x="2561" y="142641"/>
                  </a:moveTo>
                  <a:lnTo>
                    <a:pt x="275666" y="142641"/>
                  </a:lnTo>
                  <a:lnTo>
                    <a:pt x="274880" y="142625"/>
                  </a:lnTo>
                  <a:lnTo>
                    <a:pt x="278018" y="142499"/>
                  </a:lnTo>
                  <a:lnTo>
                    <a:pt x="281094" y="141871"/>
                  </a:lnTo>
                  <a:lnTo>
                    <a:pt x="284031" y="140757"/>
                  </a:lnTo>
                  <a:lnTo>
                    <a:pt x="286750" y="139187"/>
                  </a:lnTo>
                  <a:lnTo>
                    <a:pt x="289183" y="137201"/>
                  </a:lnTo>
                  <a:lnTo>
                    <a:pt x="291265" y="134850"/>
                  </a:lnTo>
                  <a:lnTo>
                    <a:pt x="292943" y="132196"/>
                  </a:lnTo>
                  <a:lnTo>
                    <a:pt x="294174" y="129307"/>
                  </a:lnTo>
                  <a:lnTo>
                    <a:pt x="294926" y="126258"/>
                  </a:lnTo>
                  <a:lnTo>
                    <a:pt x="295178" y="123128"/>
                  </a:lnTo>
                  <a:lnTo>
                    <a:pt x="295178" y="19512"/>
                  </a:lnTo>
                  <a:lnTo>
                    <a:pt x="294926" y="16382"/>
                  </a:lnTo>
                  <a:lnTo>
                    <a:pt x="294174" y="13333"/>
                  </a:lnTo>
                  <a:lnTo>
                    <a:pt x="292943" y="10444"/>
                  </a:lnTo>
                  <a:lnTo>
                    <a:pt x="291265" y="7790"/>
                  </a:lnTo>
                  <a:lnTo>
                    <a:pt x="289183" y="5440"/>
                  </a:lnTo>
                  <a:lnTo>
                    <a:pt x="286750" y="3454"/>
                  </a:lnTo>
                  <a:lnTo>
                    <a:pt x="284031" y="1883"/>
                  </a:lnTo>
                  <a:lnTo>
                    <a:pt x="281094" y="770"/>
                  </a:lnTo>
                  <a:lnTo>
                    <a:pt x="278018" y="142"/>
                  </a:lnTo>
                  <a:lnTo>
                    <a:pt x="275666" y="0"/>
                  </a:lnTo>
                  <a:lnTo>
                    <a:pt x="2561" y="0"/>
                  </a:lnTo>
                  <a:lnTo>
                    <a:pt x="4913" y="142"/>
                  </a:lnTo>
                  <a:lnTo>
                    <a:pt x="1775" y="15"/>
                  </a:lnTo>
                  <a:lnTo>
                    <a:pt x="0" y="231"/>
                  </a:lnTo>
                  <a:lnTo>
                    <a:pt x="0" y="142410"/>
                  </a:lnTo>
                  <a:lnTo>
                    <a:pt x="1775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791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-7,39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05361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37882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18,51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364705" y="3566119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42401" y="2843302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580690" y="2503842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8836931" y="214974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3522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80890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8258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5626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62994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511212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6087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03455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308237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8191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204989"/>
              <a:ext cx="2410818" cy="845477"/>
            </a:xfrm>
            <a:custGeom>
              <a:avLst/>
              <a:pathLst>
                <a:path w="2410818" h="845477">
                  <a:moveTo>
                    <a:pt x="0" y="845477"/>
                  </a:moveTo>
                  <a:lnTo>
                    <a:pt x="410633" y="715801"/>
                  </a:lnTo>
                  <a:lnTo>
                    <a:pt x="794775" y="591357"/>
                  </a:lnTo>
                  <a:lnTo>
                    <a:pt x="1205409" y="441654"/>
                  </a:lnTo>
                  <a:lnTo>
                    <a:pt x="1602796" y="296667"/>
                  </a:lnTo>
                  <a:lnTo>
                    <a:pt x="2013430" y="140959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78096"/>
              <a:ext cx="2533316" cy="518486"/>
            </a:xfrm>
            <a:custGeom>
              <a:avLst/>
              <a:pathLst>
                <a:path w="2533316" h="518486">
                  <a:moveTo>
                    <a:pt x="0" y="518486"/>
                  </a:moveTo>
                  <a:lnTo>
                    <a:pt x="431499" y="427277"/>
                  </a:lnTo>
                  <a:lnTo>
                    <a:pt x="835159" y="341606"/>
                  </a:lnTo>
                  <a:lnTo>
                    <a:pt x="1266658" y="252105"/>
                  </a:lnTo>
                  <a:lnTo>
                    <a:pt x="1684238" y="167967"/>
                  </a:lnTo>
                  <a:lnTo>
                    <a:pt x="2115737" y="83303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95447"/>
              <a:ext cx="2358506" cy="684410"/>
            </a:xfrm>
            <a:custGeom>
              <a:avLst/>
              <a:pathLst>
                <a:path w="2358506" h="684410">
                  <a:moveTo>
                    <a:pt x="0" y="684410"/>
                  </a:moveTo>
                  <a:lnTo>
                    <a:pt x="401723" y="582505"/>
                  </a:lnTo>
                  <a:lnTo>
                    <a:pt x="777529" y="471633"/>
                  </a:lnTo>
                  <a:lnTo>
                    <a:pt x="1179253" y="363727"/>
                  </a:lnTo>
                  <a:lnTo>
                    <a:pt x="1568017" y="238767"/>
                  </a:lnTo>
                  <a:lnTo>
                    <a:pt x="1969741" y="104915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76"/>
              <a:ext cx="2453154" cy="973164"/>
            </a:xfrm>
            <a:custGeom>
              <a:avLst/>
              <a:pathLst>
                <a:path w="2453154" h="973164">
                  <a:moveTo>
                    <a:pt x="0" y="973164"/>
                  </a:moveTo>
                  <a:lnTo>
                    <a:pt x="417845" y="905054"/>
                  </a:lnTo>
                  <a:lnTo>
                    <a:pt x="808732" y="742766"/>
                  </a:lnTo>
                  <a:lnTo>
                    <a:pt x="1226577" y="527061"/>
                  </a:lnTo>
                  <a:lnTo>
                    <a:pt x="1630943" y="298259"/>
                  </a:lnTo>
                  <a:lnTo>
                    <a:pt x="2048788" y="141935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9"/>
              <a:ext cx="1509106" cy="1386000"/>
            </a:xfrm>
            <a:custGeom>
              <a:avLst/>
              <a:pathLst>
                <a:path w="1509106" h="1386000">
                  <a:moveTo>
                    <a:pt x="0" y="1386000"/>
                  </a:moveTo>
                  <a:lnTo>
                    <a:pt x="139648" y="1292870"/>
                  </a:lnTo>
                  <a:lnTo>
                    <a:pt x="270287" y="1198458"/>
                  </a:lnTo>
                  <a:lnTo>
                    <a:pt x="409936" y="1093624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92754"/>
              <a:ext cx="819872" cy="834855"/>
            </a:xfrm>
            <a:custGeom>
              <a:avLst/>
              <a:pathLst>
                <a:path w="819872" h="834855">
                  <a:moveTo>
                    <a:pt x="0" y="834855"/>
                  </a:moveTo>
                  <a:lnTo>
                    <a:pt x="139648" y="699520"/>
                  </a:lnTo>
                  <a:lnTo>
                    <a:pt x="270287" y="556176"/>
                  </a:lnTo>
                  <a:lnTo>
                    <a:pt x="409936" y="399520"/>
                  </a:lnTo>
                  <a:lnTo>
                    <a:pt x="545080" y="254821"/>
                  </a:lnTo>
                  <a:lnTo>
                    <a:pt x="684728" y="91905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8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9"/>
              <a:ext cx="1670391" cy="1500540"/>
            </a:xfrm>
            <a:custGeom>
              <a:avLst/>
              <a:pathLst>
                <a:path w="1670391" h="1500540">
                  <a:moveTo>
                    <a:pt x="0" y="1500540"/>
                  </a:moveTo>
                  <a:lnTo>
                    <a:pt x="154573" y="1371399"/>
                  </a:lnTo>
                  <a:lnTo>
                    <a:pt x="299174" y="1250512"/>
                  </a:lnTo>
                  <a:lnTo>
                    <a:pt x="453748" y="1107350"/>
                  </a:lnTo>
                  <a:lnTo>
                    <a:pt x="603335" y="985699"/>
                  </a:lnTo>
                  <a:lnTo>
                    <a:pt x="757909" y="854859"/>
                  </a:lnTo>
                  <a:lnTo>
                    <a:pt x="907496" y="717629"/>
                  </a:lnTo>
                  <a:lnTo>
                    <a:pt x="1062069" y="583445"/>
                  </a:lnTo>
                  <a:lnTo>
                    <a:pt x="1216643" y="436938"/>
                  </a:lnTo>
                  <a:lnTo>
                    <a:pt x="1366230" y="285800"/>
                  </a:lnTo>
                  <a:lnTo>
                    <a:pt x="1520804" y="14352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80151"/>
              <a:ext cx="907496" cy="884611"/>
            </a:xfrm>
            <a:custGeom>
              <a:avLst/>
              <a:pathLst>
                <a:path w="907496" h="884611">
                  <a:moveTo>
                    <a:pt x="0" y="884611"/>
                  </a:moveTo>
                  <a:lnTo>
                    <a:pt x="154573" y="751716"/>
                  </a:lnTo>
                  <a:lnTo>
                    <a:pt x="299174" y="624470"/>
                  </a:lnTo>
                  <a:lnTo>
                    <a:pt x="453748" y="469713"/>
                  </a:lnTo>
                  <a:lnTo>
                    <a:pt x="603335" y="316739"/>
                  </a:lnTo>
                  <a:lnTo>
                    <a:pt x="757909" y="160174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1"/>
            </a:xfrm>
            <a:custGeom>
              <a:avLst/>
              <a:pathLst>
                <a:path w="1670391" h="1611211">
                  <a:moveTo>
                    <a:pt x="0" y="1611211"/>
                  </a:moveTo>
                  <a:lnTo>
                    <a:pt x="154573" y="1476562"/>
                  </a:lnTo>
                  <a:lnTo>
                    <a:pt x="299174" y="1340150"/>
                  </a:lnTo>
                  <a:lnTo>
                    <a:pt x="453748" y="1193903"/>
                  </a:lnTo>
                  <a:lnTo>
                    <a:pt x="603335" y="1057259"/>
                  </a:lnTo>
                  <a:lnTo>
                    <a:pt x="757909" y="913292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55"/>
              <a:ext cx="1670391" cy="1522534"/>
            </a:xfrm>
            <a:custGeom>
              <a:avLst/>
              <a:pathLst>
                <a:path w="1670391" h="1522534">
                  <a:moveTo>
                    <a:pt x="0" y="1522534"/>
                  </a:moveTo>
                  <a:lnTo>
                    <a:pt x="154573" y="1381644"/>
                  </a:lnTo>
                  <a:lnTo>
                    <a:pt x="299174" y="1253561"/>
                  </a:lnTo>
                  <a:lnTo>
                    <a:pt x="453748" y="1123801"/>
                  </a:lnTo>
                  <a:lnTo>
                    <a:pt x="603335" y="979244"/>
                  </a:lnTo>
                  <a:lnTo>
                    <a:pt x="757909" y="842042"/>
                  </a:lnTo>
                  <a:lnTo>
                    <a:pt x="907496" y="705340"/>
                  </a:lnTo>
                  <a:lnTo>
                    <a:pt x="1062069" y="561009"/>
                  </a:lnTo>
                  <a:lnTo>
                    <a:pt x="1216643" y="419810"/>
                  </a:lnTo>
                  <a:lnTo>
                    <a:pt x="1366230" y="285689"/>
                  </a:lnTo>
                  <a:lnTo>
                    <a:pt x="1520804" y="14929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10365"/>
              <a:ext cx="907496" cy="939063"/>
            </a:xfrm>
            <a:custGeom>
              <a:avLst/>
              <a:pathLst>
                <a:path w="907496" h="939063">
                  <a:moveTo>
                    <a:pt x="0" y="939063"/>
                  </a:moveTo>
                  <a:lnTo>
                    <a:pt x="154573" y="797953"/>
                  </a:lnTo>
                  <a:lnTo>
                    <a:pt x="299174" y="672469"/>
                  </a:lnTo>
                  <a:lnTo>
                    <a:pt x="453748" y="507157"/>
                  </a:lnTo>
                  <a:lnTo>
                    <a:pt x="603335" y="340704"/>
                  </a:lnTo>
                  <a:lnTo>
                    <a:pt x="757909" y="174098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3"/>
            </a:xfrm>
            <a:custGeom>
              <a:avLst/>
              <a:pathLst>
                <a:path w="1670391" h="1597593">
                  <a:moveTo>
                    <a:pt x="0" y="1597593"/>
                  </a:moveTo>
                  <a:lnTo>
                    <a:pt x="154573" y="1454750"/>
                  </a:lnTo>
                  <a:lnTo>
                    <a:pt x="299174" y="1322177"/>
                  </a:lnTo>
                  <a:lnTo>
                    <a:pt x="453748" y="1190200"/>
                  </a:lnTo>
                  <a:lnTo>
                    <a:pt x="603335" y="1053483"/>
                  </a:lnTo>
                  <a:lnTo>
                    <a:pt x="757909" y="909378"/>
                  </a:lnTo>
                  <a:lnTo>
                    <a:pt x="907496" y="767453"/>
                  </a:lnTo>
                  <a:lnTo>
                    <a:pt x="1062069" y="612453"/>
                  </a:lnTo>
                  <a:lnTo>
                    <a:pt x="1216643" y="463928"/>
                  </a:lnTo>
                  <a:lnTo>
                    <a:pt x="1366230" y="316383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60967"/>
              <a:ext cx="827334" cy="987575"/>
            </a:xfrm>
            <a:custGeom>
              <a:avLst/>
              <a:pathLst>
                <a:path w="827334" h="987575">
                  <a:moveTo>
                    <a:pt x="0" y="987575"/>
                  </a:moveTo>
                  <a:lnTo>
                    <a:pt x="140919" y="851174"/>
                  </a:lnTo>
                  <a:lnTo>
                    <a:pt x="272747" y="707838"/>
                  </a:lnTo>
                  <a:lnTo>
                    <a:pt x="413667" y="554042"/>
                  </a:lnTo>
                  <a:lnTo>
                    <a:pt x="550040" y="370640"/>
                  </a:lnTo>
                  <a:lnTo>
                    <a:pt x="690960" y="202545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22174"/>
              <a:ext cx="827334" cy="622743"/>
            </a:xfrm>
            <a:custGeom>
              <a:avLst/>
              <a:pathLst>
                <a:path w="827334" h="622743">
                  <a:moveTo>
                    <a:pt x="0" y="622743"/>
                  </a:moveTo>
                  <a:lnTo>
                    <a:pt x="140919" y="515469"/>
                  </a:lnTo>
                  <a:lnTo>
                    <a:pt x="272747" y="434063"/>
                  </a:lnTo>
                  <a:lnTo>
                    <a:pt x="413667" y="325859"/>
                  </a:lnTo>
                  <a:lnTo>
                    <a:pt x="550040" y="205529"/>
                  </a:lnTo>
                  <a:lnTo>
                    <a:pt x="690960" y="68250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40923"/>
              <a:ext cx="739710" cy="1189677"/>
            </a:xfrm>
            <a:custGeom>
              <a:avLst/>
              <a:pathLst>
                <a:path w="739710" h="1189677">
                  <a:moveTo>
                    <a:pt x="0" y="1189677"/>
                  </a:moveTo>
                  <a:lnTo>
                    <a:pt x="125994" y="1069999"/>
                  </a:lnTo>
                  <a:lnTo>
                    <a:pt x="243860" y="968161"/>
                  </a:lnTo>
                  <a:lnTo>
                    <a:pt x="369855" y="858276"/>
                  </a:lnTo>
                  <a:lnTo>
                    <a:pt x="491785" y="713997"/>
                  </a:lnTo>
                  <a:lnTo>
                    <a:pt x="617780" y="562917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5"/>
              <a:ext cx="1670391" cy="1557957"/>
            </a:xfrm>
            <a:custGeom>
              <a:avLst/>
              <a:pathLst>
                <a:path w="1670391" h="1557957">
                  <a:moveTo>
                    <a:pt x="0" y="1557957"/>
                  </a:moveTo>
                  <a:lnTo>
                    <a:pt x="154573" y="1430944"/>
                  </a:lnTo>
                  <a:lnTo>
                    <a:pt x="299174" y="1308338"/>
                  </a:lnTo>
                  <a:lnTo>
                    <a:pt x="453748" y="1160335"/>
                  </a:lnTo>
                  <a:lnTo>
                    <a:pt x="603335" y="1027621"/>
                  </a:lnTo>
                  <a:lnTo>
                    <a:pt x="757909" y="889202"/>
                  </a:lnTo>
                  <a:lnTo>
                    <a:pt x="907496" y="748012"/>
                  </a:lnTo>
                  <a:lnTo>
                    <a:pt x="1062069" y="611214"/>
                  </a:lnTo>
                  <a:lnTo>
                    <a:pt x="1216643" y="458549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11677"/>
              <a:ext cx="907496" cy="967979"/>
            </a:xfrm>
            <a:custGeom>
              <a:avLst/>
              <a:pathLst>
                <a:path w="907496" h="967979">
                  <a:moveTo>
                    <a:pt x="0" y="967979"/>
                  </a:moveTo>
                  <a:lnTo>
                    <a:pt x="154573" y="825177"/>
                  </a:lnTo>
                  <a:lnTo>
                    <a:pt x="299174" y="687071"/>
                  </a:lnTo>
                  <a:lnTo>
                    <a:pt x="453748" y="514998"/>
                  </a:lnTo>
                  <a:lnTo>
                    <a:pt x="603335" y="360678"/>
                  </a:lnTo>
                  <a:lnTo>
                    <a:pt x="757909" y="189208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9"/>
            </a:xfrm>
            <a:custGeom>
              <a:avLst/>
              <a:pathLst>
                <a:path w="1670391" h="1614149">
                  <a:moveTo>
                    <a:pt x="0" y="1614149"/>
                  </a:moveTo>
                  <a:lnTo>
                    <a:pt x="154573" y="1475201"/>
                  </a:lnTo>
                  <a:lnTo>
                    <a:pt x="299174" y="1337944"/>
                  </a:lnTo>
                  <a:lnTo>
                    <a:pt x="453748" y="1192727"/>
                  </a:lnTo>
                  <a:lnTo>
                    <a:pt x="603335" y="1053919"/>
                  </a:lnTo>
                  <a:lnTo>
                    <a:pt x="757909" y="905505"/>
                  </a:lnTo>
                  <a:lnTo>
                    <a:pt x="907496" y="758654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4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0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90"/>
              <a:ext cx="1509909" cy="1226462"/>
            </a:xfrm>
            <a:custGeom>
              <a:avLst/>
              <a:pathLst>
                <a:path w="1509909" h="1226462">
                  <a:moveTo>
                    <a:pt x="0" y="1226462"/>
                  </a:moveTo>
                  <a:lnTo>
                    <a:pt x="139722" y="1130655"/>
                  </a:lnTo>
                  <a:lnTo>
                    <a:pt x="270431" y="1022231"/>
                  </a:lnTo>
                  <a:lnTo>
                    <a:pt x="410154" y="935080"/>
                  </a:lnTo>
                  <a:lnTo>
                    <a:pt x="545370" y="828495"/>
                  </a:lnTo>
                  <a:lnTo>
                    <a:pt x="685093" y="722867"/>
                  </a:lnTo>
                  <a:lnTo>
                    <a:pt x="820309" y="615833"/>
                  </a:lnTo>
                  <a:lnTo>
                    <a:pt x="960032" y="501884"/>
                  </a:lnTo>
                  <a:lnTo>
                    <a:pt x="1099755" y="387202"/>
                  </a:lnTo>
                  <a:lnTo>
                    <a:pt x="1234971" y="263530"/>
                  </a:lnTo>
                  <a:lnTo>
                    <a:pt x="1374693" y="128165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60349"/>
              <a:ext cx="820309" cy="897117"/>
            </a:xfrm>
            <a:custGeom>
              <a:avLst/>
              <a:pathLst>
                <a:path w="820309" h="897117">
                  <a:moveTo>
                    <a:pt x="0" y="897117"/>
                  </a:moveTo>
                  <a:lnTo>
                    <a:pt x="139722" y="770009"/>
                  </a:lnTo>
                  <a:lnTo>
                    <a:pt x="270431" y="643756"/>
                  </a:lnTo>
                  <a:lnTo>
                    <a:pt x="410154" y="493018"/>
                  </a:lnTo>
                  <a:lnTo>
                    <a:pt x="545370" y="339317"/>
                  </a:lnTo>
                  <a:lnTo>
                    <a:pt x="685093" y="180890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67"/>
            </a:xfrm>
            <a:custGeom>
              <a:avLst/>
              <a:pathLst>
                <a:path w="1509909" h="1587967">
                  <a:moveTo>
                    <a:pt x="0" y="1587967"/>
                  </a:moveTo>
                  <a:lnTo>
                    <a:pt x="139722" y="1460981"/>
                  </a:lnTo>
                  <a:lnTo>
                    <a:pt x="270431" y="1319807"/>
                  </a:lnTo>
                  <a:lnTo>
                    <a:pt x="410154" y="1182259"/>
                  </a:lnTo>
                  <a:lnTo>
                    <a:pt x="545370" y="1039477"/>
                  </a:lnTo>
                  <a:lnTo>
                    <a:pt x="685093" y="896864"/>
                  </a:lnTo>
                  <a:lnTo>
                    <a:pt x="820309" y="750609"/>
                  </a:lnTo>
                  <a:lnTo>
                    <a:pt x="960032" y="602810"/>
                  </a:lnTo>
                  <a:lnTo>
                    <a:pt x="1099755" y="454194"/>
                  </a:lnTo>
                  <a:lnTo>
                    <a:pt x="1234971" y="302608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8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369"/>
              <a:ext cx="1522840" cy="1572618"/>
            </a:xfrm>
            <a:custGeom>
              <a:avLst/>
              <a:pathLst>
                <a:path w="1522840" h="1572618">
                  <a:moveTo>
                    <a:pt x="0" y="1572618"/>
                  </a:moveTo>
                  <a:lnTo>
                    <a:pt x="140919" y="1427890"/>
                  </a:lnTo>
                  <a:lnTo>
                    <a:pt x="272747" y="1299895"/>
                  </a:lnTo>
                  <a:lnTo>
                    <a:pt x="413667" y="1163135"/>
                  </a:lnTo>
                  <a:lnTo>
                    <a:pt x="550040" y="1033349"/>
                  </a:lnTo>
                  <a:lnTo>
                    <a:pt x="690960" y="898486"/>
                  </a:lnTo>
                  <a:lnTo>
                    <a:pt x="827334" y="754549"/>
                  </a:lnTo>
                  <a:lnTo>
                    <a:pt x="968253" y="601256"/>
                  </a:lnTo>
                  <a:lnTo>
                    <a:pt x="1109173" y="448603"/>
                  </a:lnTo>
                  <a:lnTo>
                    <a:pt x="1245547" y="292175"/>
                  </a:lnTo>
                  <a:lnTo>
                    <a:pt x="1386466" y="140072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55458"/>
              <a:ext cx="827334" cy="931562"/>
            </a:xfrm>
            <a:custGeom>
              <a:avLst/>
              <a:pathLst>
                <a:path w="827334" h="931562">
                  <a:moveTo>
                    <a:pt x="0" y="931562"/>
                  </a:moveTo>
                  <a:lnTo>
                    <a:pt x="140919" y="790115"/>
                  </a:lnTo>
                  <a:lnTo>
                    <a:pt x="272747" y="660465"/>
                  </a:lnTo>
                  <a:lnTo>
                    <a:pt x="413667" y="498829"/>
                  </a:lnTo>
                  <a:lnTo>
                    <a:pt x="550040" y="344919"/>
                  </a:lnTo>
                  <a:lnTo>
                    <a:pt x="690960" y="16070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68204"/>
              <a:ext cx="827334" cy="713806"/>
            </a:xfrm>
            <a:custGeom>
              <a:avLst/>
              <a:pathLst>
                <a:path w="827334" h="713806">
                  <a:moveTo>
                    <a:pt x="0" y="713806"/>
                  </a:moveTo>
                  <a:lnTo>
                    <a:pt x="140919" y="575243"/>
                  </a:lnTo>
                  <a:lnTo>
                    <a:pt x="272747" y="481302"/>
                  </a:lnTo>
                  <a:lnTo>
                    <a:pt x="413667" y="373735"/>
                  </a:lnTo>
                  <a:lnTo>
                    <a:pt x="550040" y="261358"/>
                  </a:lnTo>
                  <a:lnTo>
                    <a:pt x="690960" y="1272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622486"/>
              <a:ext cx="4859735" cy="29941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2758583"/>
              <a:ext cx="4417941" cy="2706901"/>
            </a:xfrm>
            <a:custGeom>
              <a:avLst/>
              <a:pathLst>
                <a:path w="4417941" h="2706901">
                  <a:moveTo>
                    <a:pt x="0" y="2706901"/>
                  </a:moveTo>
                  <a:lnTo>
                    <a:pt x="408824" y="2500484"/>
                  </a:lnTo>
                  <a:lnTo>
                    <a:pt x="791273" y="2261487"/>
                  </a:lnTo>
                  <a:lnTo>
                    <a:pt x="1200097" y="2030985"/>
                  </a:lnTo>
                  <a:lnTo>
                    <a:pt x="1595734" y="1790558"/>
                  </a:lnTo>
                  <a:lnTo>
                    <a:pt x="2004558" y="1547170"/>
                  </a:lnTo>
                  <a:lnTo>
                    <a:pt x="2400195" y="1324254"/>
                  </a:lnTo>
                  <a:lnTo>
                    <a:pt x="2809019" y="1081039"/>
                  </a:lnTo>
                  <a:lnTo>
                    <a:pt x="3217844" y="832985"/>
                  </a:lnTo>
                  <a:lnTo>
                    <a:pt x="3613480" y="596032"/>
                  </a:lnTo>
                  <a:lnTo>
                    <a:pt x="4022305" y="36585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992355"/>
              <a:ext cx="2400195" cy="1488168"/>
            </a:xfrm>
            <a:custGeom>
              <a:avLst/>
              <a:pathLst>
                <a:path w="2400195" h="1488168">
                  <a:moveTo>
                    <a:pt x="0" y="1488168"/>
                  </a:moveTo>
                  <a:lnTo>
                    <a:pt x="408824" y="1254439"/>
                  </a:lnTo>
                  <a:lnTo>
                    <a:pt x="791273" y="1044092"/>
                  </a:lnTo>
                  <a:lnTo>
                    <a:pt x="1200097" y="766006"/>
                  </a:lnTo>
                  <a:lnTo>
                    <a:pt x="1595734" y="514516"/>
                  </a:lnTo>
                  <a:lnTo>
                    <a:pt x="2004558" y="255744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275858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279845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36233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366332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2622486"/>
              <a:ext cx="0" cy="2994134"/>
            </a:xfrm>
            <a:custGeom>
              <a:avLst/>
              <a:pathLst>
                <a:path w="0" h="2994134">
                  <a:moveTo>
                    <a:pt x="0" y="29941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75000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85991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96977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795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9054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30153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616620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68202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68351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65928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68190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68548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68351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39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136478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21239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21239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2546570"/>
              <a:ext cx="3572072" cy="3145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388088"/>
              <a:ext cx="4544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5134381"/>
              <a:ext cx="5434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880674"/>
              <a:ext cx="2756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626967"/>
              <a:ext cx="10479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4373260"/>
              <a:ext cx="258948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4119553"/>
              <a:ext cx="237313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865846"/>
              <a:ext cx="7856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3612139"/>
              <a:ext cx="9164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3358432"/>
              <a:ext cx="1611074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3104726"/>
              <a:ext cx="145998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2851019"/>
              <a:ext cx="3199487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2597312"/>
              <a:ext cx="301236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57175" y="544995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210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522161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491" y="4942471"/>
              <a:ext cx="31176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13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714203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370683" y="4435125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1.196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49047" y="4206789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1.096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90294" y="3927643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363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699307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722808" y="3422009"/>
              <a:ext cx="38980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7.442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571721" y="3191962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6.744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1311222" y="2912884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14.779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1124095" y="2684480"/>
              <a:ext cx="42882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13.915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2546570"/>
              <a:ext cx="0" cy="3145965"/>
            </a:xfrm>
            <a:custGeom>
              <a:avLst/>
              <a:pathLst>
                <a:path w="0" h="3145965">
                  <a:moveTo>
                    <a:pt x="0" y="31459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312483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82714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4334366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809887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331953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2812125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3880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880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4373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865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33584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2851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692536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7590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75937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1955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212393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1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Indicadores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21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31520" y="914400"/>
            <a:ext cx="10515600" cy="5669280"/>
            <a:chOff x="731520" y="914400"/>
            <a:chExt cx="10515600" cy="5669280"/>
          </a:xfrm>
        </p:grpSpPr>
        <p:sp>
          <p:nvSpPr>
            <p:cNvPr id="8" name="rc3"/>
            <p:cNvSpPr/>
            <p:nvPr/>
          </p:nvSpPr>
          <p:spPr>
            <a:xfrm>
              <a:off x="731520" y="914400"/>
              <a:ext cx="10515600" cy="5669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31520" y="914400"/>
              <a:ext cx="5257799" cy="2834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159569" y="1209900"/>
              <a:ext cx="4760161" cy="2134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6"/>
            <p:cNvSpPr/>
            <p:nvPr/>
          </p:nvSpPr>
          <p:spPr>
            <a:xfrm>
              <a:off x="1375940" y="2456634"/>
              <a:ext cx="241738" cy="407194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7"/>
            <p:cNvSpPr/>
            <p:nvPr/>
          </p:nvSpPr>
          <p:spPr>
            <a:xfrm>
              <a:off x="1650508" y="2456634"/>
              <a:ext cx="241738" cy="67067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8"/>
            <p:cNvSpPr/>
            <p:nvPr/>
          </p:nvSpPr>
          <p:spPr>
            <a:xfrm>
              <a:off x="1922090" y="2456634"/>
              <a:ext cx="241738" cy="790436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9"/>
            <p:cNvSpPr/>
            <p:nvPr/>
          </p:nvSpPr>
          <p:spPr>
            <a:xfrm>
              <a:off x="2190689" y="2456634"/>
              <a:ext cx="241738" cy="694626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0"/>
            <p:cNvSpPr/>
            <p:nvPr/>
          </p:nvSpPr>
          <p:spPr>
            <a:xfrm>
              <a:off x="2465256" y="1881771"/>
              <a:ext cx="241738" cy="57486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1"/>
            <p:cNvSpPr/>
            <p:nvPr/>
          </p:nvSpPr>
          <p:spPr>
            <a:xfrm>
              <a:off x="2739823" y="1426671"/>
              <a:ext cx="241738" cy="102996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2"/>
            <p:cNvSpPr/>
            <p:nvPr/>
          </p:nvSpPr>
          <p:spPr>
            <a:xfrm>
              <a:off x="3011406" y="1306908"/>
              <a:ext cx="241738" cy="114972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3"/>
            <p:cNvSpPr/>
            <p:nvPr/>
          </p:nvSpPr>
          <p:spPr>
            <a:xfrm>
              <a:off x="3280005" y="1330860"/>
              <a:ext cx="241738" cy="112577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4"/>
            <p:cNvSpPr/>
            <p:nvPr/>
          </p:nvSpPr>
          <p:spPr>
            <a:xfrm>
              <a:off x="3554572" y="1809913"/>
              <a:ext cx="241738" cy="64672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5"/>
            <p:cNvSpPr/>
            <p:nvPr/>
          </p:nvSpPr>
          <p:spPr>
            <a:xfrm>
              <a:off x="3829139" y="1809913"/>
              <a:ext cx="241738" cy="64672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6"/>
            <p:cNvSpPr/>
            <p:nvPr/>
          </p:nvSpPr>
          <p:spPr>
            <a:xfrm>
              <a:off x="4100722" y="1738055"/>
              <a:ext cx="241738" cy="71857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17"/>
            <p:cNvSpPr/>
            <p:nvPr/>
          </p:nvSpPr>
          <p:spPr>
            <a:xfrm>
              <a:off x="4369321" y="1570387"/>
              <a:ext cx="241738" cy="88624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8"/>
            <p:cNvSpPr/>
            <p:nvPr/>
          </p:nvSpPr>
          <p:spPr>
            <a:xfrm>
              <a:off x="4643888" y="1570387"/>
              <a:ext cx="241738" cy="88624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9"/>
            <p:cNvSpPr/>
            <p:nvPr/>
          </p:nvSpPr>
          <p:spPr>
            <a:xfrm>
              <a:off x="4918455" y="1714102"/>
              <a:ext cx="241738" cy="742531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0"/>
            <p:cNvSpPr/>
            <p:nvPr/>
          </p:nvSpPr>
          <p:spPr>
            <a:xfrm>
              <a:off x="5190038" y="1762008"/>
              <a:ext cx="241738" cy="69462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1"/>
            <p:cNvSpPr/>
            <p:nvPr/>
          </p:nvSpPr>
          <p:spPr>
            <a:xfrm>
              <a:off x="5461621" y="1857818"/>
              <a:ext cx="241738" cy="59881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387844" y="2727660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-1.7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662412" y="2989534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-2.8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933995" y="3109358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-3.3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2202593" y="3013486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-2.9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498218" y="1926666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772786" y="1470022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044369" y="1350197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4.8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3312967" y="1375756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587534" y="1854808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862102" y="1854808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186422" y="1781406"/>
              <a:ext cx="70337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4402283" y="1613738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4676850" y="1613738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40" name="tx35"/>
            <p:cNvSpPr/>
            <p:nvPr/>
          </p:nvSpPr>
          <p:spPr>
            <a:xfrm>
              <a:off x="4951417" y="175745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5223000" y="1805297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2.9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5494583" y="1901170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3" name="pl38"/>
            <p:cNvSpPr/>
            <p:nvPr/>
          </p:nvSpPr>
          <p:spPr>
            <a:xfrm>
              <a:off x="1159569" y="1209900"/>
              <a:ext cx="0" cy="2134178"/>
            </a:xfrm>
            <a:custGeom>
              <a:avLst/>
              <a:pathLst>
                <a:path w="0" h="2134178">
                  <a:moveTo>
                    <a:pt x="0" y="2134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997567" y="2895359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1034784" y="241494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1034784" y="193725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1034784" y="145852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1124775" y="2935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124775" y="2456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1124775" y="19775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124775" y="149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59569" y="3344078"/>
              <a:ext cx="4760161" cy="0"/>
            </a:xfrm>
            <a:custGeom>
              <a:avLst/>
              <a:pathLst>
                <a:path w="4760161" h="0">
                  <a:moveTo>
                    <a:pt x="0" y="0"/>
                  </a:moveTo>
                  <a:lnTo>
                    <a:pt x="47601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042960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132276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4221591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5310907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1837884" y="340501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2020-12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2927200" y="340501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2021-12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4016516" y="340501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2022-12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5105832" y="340496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2023-12</a:t>
              </a:r>
            </a:p>
          </p:txBody>
        </p:sp>
        <p:sp>
          <p:nvSpPr>
            <p:cNvPr id="61" name="tx56"/>
            <p:cNvSpPr/>
            <p:nvPr/>
          </p:nvSpPr>
          <p:spPr>
            <a:xfrm rot="-5400000">
              <a:off x="650392" y="2224295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1438502" y="946662"/>
              <a:ext cx="42022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PIB Brasil - Var. real últimos 4 trimestres (2019-2024)</a:t>
              </a:r>
            </a:p>
          </p:txBody>
        </p:sp>
        <p:sp>
          <p:nvSpPr>
            <p:cNvPr id="63" name="rc58"/>
            <p:cNvSpPr/>
            <p:nvPr/>
          </p:nvSpPr>
          <p:spPr>
            <a:xfrm>
              <a:off x="5989320" y="914400"/>
              <a:ext cx="5257800" cy="2834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6350618" y="1209900"/>
              <a:ext cx="3567081" cy="2134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512758" y="1306908"/>
              <a:ext cx="3242801" cy="1132846"/>
            </a:xfrm>
            <a:custGeom>
              <a:avLst/>
              <a:pathLst>
                <a:path w="3242801" h="1132846">
                  <a:moveTo>
                    <a:pt x="0" y="0"/>
                  </a:moveTo>
                  <a:lnTo>
                    <a:pt x="194442" y="73786"/>
                  </a:lnTo>
                  <a:lnTo>
                    <a:pt x="370068" y="486125"/>
                  </a:lnTo>
                  <a:lnTo>
                    <a:pt x="564510" y="690124"/>
                  </a:lnTo>
                  <a:lnTo>
                    <a:pt x="752681" y="794294"/>
                  </a:lnTo>
                  <a:lnTo>
                    <a:pt x="947123" y="1132846"/>
                  </a:lnTo>
                  <a:lnTo>
                    <a:pt x="1135294" y="772592"/>
                  </a:lnTo>
                  <a:lnTo>
                    <a:pt x="1329736" y="503487"/>
                  </a:lnTo>
                  <a:lnTo>
                    <a:pt x="1524179" y="251743"/>
                  </a:lnTo>
                  <a:lnTo>
                    <a:pt x="1712349" y="412338"/>
                  </a:lnTo>
                  <a:lnTo>
                    <a:pt x="1906792" y="473104"/>
                  </a:lnTo>
                  <a:lnTo>
                    <a:pt x="2094962" y="499146"/>
                  </a:lnTo>
                  <a:lnTo>
                    <a:pt x="2289405" y="546891"/>
                  </a:lnTo>
                  <a:lnTo>
                    <a:pt x="2483848" y="551231"/>
                  </a:lnTo>
                  <a:lnTo>
                    <a:pt x="2665745" y="798635"/>
                  </a:lnTo>
                  <a:lnTo>
                    <a:pt x="2860188" y="902804"/>
                  </a:lnTo>
                  <a:lnTo>
                    <a:pt x="3048358" y="798635"/>
                  </a:lnTo>
                  <a:lnTo>
                    <a:pt x="3242801" y="668422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512758" y="1810395"/>
              <a:ext cx="3242801" cy="1436675"/>
            </a:xfrm>
            <a:custGeom>
              <a:avLst/>
              <a:pathLst>
                <a:path w="3242801" h="1436675">
                  <a:moveTo>
                    <a:pt x="0" y="156254"/>
                  </a:moveTo>
                  <a:lnTo>
                    <a:pt x="194442" y="186637"/>
                  </a:lnTo>
                  <a:lnTo>
                    <a:pt x="370068" y="664082"/>
                  </a:lnTo>
                  <a:lnTo>
                    <a:pt x="564510" y="681444"/>
                  </a:lnTo>
                  <a:lnTo>
                    <a:pt x="752681" y="781273"/>
                  </a:lnTo>
                  <a:lnTo>
                    <a:pt x="947123" y="1436675"/>
                  </a:lnTo>
                  <a:lnTo>
                    <a:pt x="1135294" y="412338"/>
                  </a:lnTo>
                  <a:lnTo>
                    <a:pt x="1329736" y="212679"/>
                  </a:lnTo>
                  <a:lnTo>
                    <a:pt x="1524179" y="121531"/>
                  </a:lnTo>
                  <a:lnTo>
                    <a:pt x="1712349" y="0"/>
                  </a:lnTo>
                  <a:lnTo>
                    <a:pt x="1906792" y="290807"/>
                  </a:lnTo>
                  <a:lnTo>
                    <a:pt x="2094962" y="338551"/>
                  </a:lnTo>
                  <a:lnTo>
                    <a:pt x="2289405" y="56425"/>
                  </a:lnTo>
                  <a:lnTo>
                    <a:pt x="2483848" y="208339"/>
                  </a:lnTo>
                  <a:lnTo>
                    <a:pt x="2665745" y="503487"/>
                  </a:lnTo>
                  <a:lnTo>
                    <a:pt x="2860188" y="737869"/>
                  </a:lnTo>
                  <a:lnTo>
                    <a:pt x="3048358" y="833358"/>
                  </a:lnTo>
                  <a:lnTo>
                    <a:pt x="3242801" y="173616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2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9" name="pg74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1" name="pg76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7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3" name="pg78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5" name="pg80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7" name="pg82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9" name="pg84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1" name="pg86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3" name="pg88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5" name="pg90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7" name="pg92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9" name="pg94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101" name="pg96"/>
            <p:cNvSpPr/>
            <p:nvPr/>
          </p:nvSpPr>
          <p:spPr>
            <a:xfrm>
              <a:off x="9577060" y="179952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7"/>
            <p:cNvSpPr/>
            <p:nvPr/>
          </p:nvSpPr>
          <p:spPr>
            <a:xfrm>
              <a:off x="9619121" y="1841179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103" name="pg98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5" name="pg100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1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7" name="pg102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9" name="pg104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1" name="pg106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3" name="pg108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5" name="pg110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7" name="pg112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3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9" name="pg114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1" name="pg116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17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3" name="pg118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5" name="pg120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1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7" name="pg122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9" name="pg124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1" name="pg126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27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3" name="pg128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5" name="pg130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1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7" name="pg132"/>
            <p:cNvSpPr/>
            <p:nvPr/>
          </p:nvSpPr>
          <p:spPr>
            <a:xfrm>
              <a:off x="9577060" y="17908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3"/>
            <p:cNvSpPr/>
            <p:nvPr/>
          </p:nvSpPr>
          <p:spPr>
            <a:xfrm>
              <a:off x="9619121" y="18307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9" name="pl134"/>
            <p:cNvSpPr/>
            <p:nvPr/>
          </p:nvSpPr>
          <p:spPr>
            <a:xfrm>
              <a:off x="6350618" y="1209900"/>
              <a:ext cx="0" cy="2134178"/>
            </a:xfrm>
            <a:custGeom>
              <a:avLst/>
              <a:pathLst>
                <a:path w="0" h="2134178">
                  <a:moveTo>
                    <a:pt x="0" y="2134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6225832" y="2902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6225832" y="246745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6225832" y="203516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6225832" y="160084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4" name="pl139"/>
            <p:cNvSpPr/>
            <p:nvPr/>
          </p:nvSpPr>
          <p:spPr>
            <a:xfrm>
              <a:off x="6315824" y="2943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6315824" y="2509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6315824" y="20751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6315824" y="164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6350618" y="3344078"/>
              <a:ext cx="3567081" cy="0"/>
            </a:xfrm>
            <a:custGeom>
              <a:avLst/>
              <a:pathLst>
                <a:path w="3567081" h="0">
                  <a:moveTo>
                    <a:pt x="0" y="0"/>
                  </a:moveTo>
                  <a:lnTo>
                    <a:pt x="35670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6512758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7648052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8802164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6307683" y="340496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53" name="tx148"/>
            <p:cNvSpPr/>
            <p:nvPr/>
          </p:nvSpPr>
          <p:spPr>
            <a:xfrm>
              <a:off x="7442977" y="340496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54" name="tx149"/>
            <p:cNvSpPr/>
            <p:nvPr/>
          </p:nvSpPr>
          <p:spPr>
            <a:xfrm>
              <a:off x="8597088" y="340501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55" name="tx150"/>
            <p:cNvSpPr/>
            <p:nvPr/>
          </p:nvSpPr>
          <p:spPr>
            <a:xfrm>
              <a:off x="8114752" y="3648716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6" name="tx151"/>
            <p:cNvSpPr/>
            <p:nvPr/>
          </p:nvSpPr>
          <p:spPr>
            <a:xfrm rot="-5400000">
              <a:off x="5908192" y="2224295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157" name="rc152"/>
            <p:cNvSpPr/>
            <p:nvPr/>
          </p:nvSpPr>
          <p:spPr>
            <a:xfrm>
              <a:off x="10056878" y="1887630"/>
              <a:ext cx="1120652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10126467" y="2072739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9" name="rc154"/>
            <p:cNvSpPr/>
            <p:nvPr/>
          </p:nvSpPr>
          <p:spPr>
            <a:xfrm>
              <a:off x="10126467" y="215784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0148413" y="22675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56"/>
            <p:cNvSpPr/>
            <p:nvPr/>
          </p:nvSpPr>
          <p:spPr>
            <a:xfrm>
              <a:off x="10126467" y="237730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0148413" y="24870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58"/>
            <p:cNvSpPr/>
            <p:nvPr/>
          </p:nvSpPr>
          <p:spPr>
            <a:xfrm>
              <a:off x="10415512" y="2224846"/>
              <a:ext cx="5713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Brasil</a:t>
              </a:r>
            </a:p>
          </p:txBody>
        </p:sp>
        <p:sp>
          <p:nvSpPr>
            <p:cNvPr id="164" name="tx159"/>
            <p:cNvSpPr/>
            <p:nvPr/>
          </p:nvSpPr>
          <p:spPr>
            <a:xfrm>
              <a:off x="10415512" y="2444302"/>
              <a:ext cx="6771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Goiânia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6820338" y="946662"/>
              <a:ext cx="262764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acum. 12 meses (2023-2024)</a:t>
              </a:r>
            </a:p>
          </p:txBody>
        </p:sp>
        <p:sp>
          <p:nvSpPr>
            <p:cNvPr id="166" name="rc161"/>
            <p:cNvSpPr/>
            <p:nvPr/>
          </p:nvSpPr>
          <p:spPr>
            <a:xfrm>
              <a:off x="731520" y="3749040"/>
              <a:ext cx="5257799" cy="2834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2"/>
            <p:cNvSpPr/>
            <p:nvPr/>
          </p:nvSpPr>
          <p:spPr>
            <a:xfrm>
              <a:off x="1156369" y="4044540"/>
              <a:ext cx="4763361" cy="2134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372885" y="4141548"/>
              <a:ext cx="4330328" cy="1940162"/>
            </a:xfrm>
            <a:custGeom>
              <a:avLst/>
              <a:pathLst>
                <a:path w="4330328" h="1940162">
                  <a:moveTo>
                    <a:pt x="0" y="1940162"/>
                  </a:moveTo>
                  <a:lnTo>
                    <a:pt x="4727" y="1940162"/>
                  </a:lnTo>
                  <a:lnTo>
                    <a:pt x="9454" y="1293441"/>
                  </a:lnTo>
                  <a:lnTo>
                    <a:pt x="14182" y="1293441"/>
                  </a:lnTo>
                  <a:lnTo>
                    <a:pt x="18909" y="1293441"/>
                  </a:lnTo>
                  <a:lnTo>
                    <a:pt x="23637" y="1293441"/>
                  </a:lnTo>
                  <a:lnTo>
                    <a:pt x="28364" y="1293441"/>
                  </a:lnTo>
                  <a:lnTo>
                    <a:pt x="33092" y="1293441"/>
                  </a:lnTo>
                  <a:lnTo>
                    <a:pt x="37819" y="1293441"/>
                  </a:lnTo>
                  <a:lnTo>
                    <a:pt x="42546" y="1293441"/>
                  </a:lnTo>
                  <a:lnTo>
                    <a:pt x="47274" y="1293441"/>
                  </a:lnTo>
                  <a:lnTo>
                    <a:pt x="52001" y="1293441"/>
                  </a:lnTo>
                  <a:lnTo>
                    <a:pt x="56729" y="1293441"/>
                  </a:lnTo>
                  <a:lnTo>
                    <a:pt x="61456" y="1293441"/>
                  </a:lnTo>
                  <a:lnTo>
                    <a:pt x="66184" y="1293441"/>
                  </a:lnTo>
                  <a:lnTo>
                    <a:pt x="70911" y="1293441"/>
                  </a:lnTo>
                  <a:lnTo>
                    <a:pt x="75638" y="1293441"/>
                  </a:lnTo>
                  <a:lnTo>
                    <a:pt x="80366" y="1293441"/>
                  </a:lnTo>
                  <a:lnTo>
                    <a:pt x="85093" y="1293441"/>
                  </a:lnTo>
                  <a:lnTo>
                    <a:pt x="89821" y="1293441"/>
                  </a:lnTo>
                  <a:lnTo>
                    <a:pt x="94548" y="1293441"/>
                  </a:lnTo>
                  <a:lnTo>
                    <a:pt x="99276" y="1293441"/>
                  </a:lnTo>
                  <a:lnTo>
                    <a:pt x="104003" y="1293441"/>
                  </a:lnTo>
                  <a:lnTo>
                    <a:pt x="108730" y="1293441"/>
                  </a:lnTo>
                  <a:lnTo>
                    <a:pt x="113458" y="1293441"/>
                  </a:lnTo>
                  <a:lnTo>
                    <a:pt x="118185" y="1293441"/>
                  </a:lnTo>
                  <a:lnTo>
                    <a:pt x="122913" y="1293441"/>
                  </a:lnTo>
                  <a:lnTo>
                    <a:pt x="127640" y="1293441"/>
                  </a:lnTo>
                  <a:lnTo>
                    <a:pt x="132368" y="1293441"/>
                  </a:lnTo>
                  <a:lnTo>
                    <a:pt x="137095" y="1293441"/>
                  </a:lnTo>
                  <a:lnTo>
                    <a:pt x="141822" y="1293441"/>
                  </a:lnTo>
                  <a:lnTo>
                    <a:pt x="146550" y="1293441"/>
                  </a:lnTo>
                  <a:lnTo>
                    <a:pt x="151277" y="1293441"/>
                  </a:lnTo>
                  <a:lnTo>
                    <a:pt x="156005" y="1293441"/>
                  </a:lnTo>
                  <a:lnTo>
                    <a:pt x="160732" y="1293441"/>
                  </a:lnTo>
                  <a:lnTo>
                    <a:pt x="165460" y="1293441"/>
                  </a:lnTo>
                  <a:lnTo>
                    <a:pt x="170187" y="1293441"/>
                  </a:lnTo>
                  <a:lnTo>
                    <a:pt x="174915" y="1293441"/>
                  </a:lnTo>
                  <a:lnTo>
                    <a:pt x="179642" y="1293441"/>
                  </a:lnTo>
                  <a:lnTo>
                    <a:pt x="184369" y="1293441"/>
                  </a:lnTo>
                  <a:lnTo>
                    <a:pt x="189097" y="1293441"/>
                  </a:lnTo>
                  <a:lnTo>
                    <a:pt x="193824" y="1293441"/>
                  </a:lnTo>
                  <a:lnTo>
                    <a:pt x="198552" y="1293441"/>
                  </a:lnTo>
                  <a:lnTo>
                    <a:pt x="203279" y="1293441"/>
                  </a:lnTo>
                  <a:lnTo>
                    <a:pt x="208007" y="862294"/>
                  </a:lnTo>
                  <a:lnTo>
                    <a:pt x="212734" y="862294"/>
                  </a:lnTo>
                  <a:lnTo>
                    <a:pt x="217461" y="862294"/>
                  </a:lnTo>
                  <a:lnTo>
                    <a:pt x="222189" y="862294"/>
                  </a:lnTo>
                  <a:lnTo>
                    <a:pt x="226916" y="862294"/>
                  </a:lnTo>
                  <a:lnTo>
                    <a:pt x="231644" y="862294"/>
                  </a:lnTo>
                  <a:lnTo>
                    <a:pt x="236371" y="862294"/>
                  </a:lnTo>
                  <a:lnTo>
                    <a:pt x="241099" y="862294"/>
                  </a:lnTo>
                  <a:lnTo>
                    <a:pt x="245826" y="862294"/>
                  </a:lnTo>
                  <a:lnTo>
                    <a:pt x="250553" y="862294"/>
                  </a:lnTo>
                  <a:lnTo>
                    <a:pt x="255281" y="862294"/>
                  </a:lnTo>
                  <a:lnTo>
                    <a:pt x="260008" y="862294"/>
                  </a:lnTo>
                  <a:lnTo>
                    <a:pt x="264736" y="862294"/>
                  </a:lnTo>
                  <a:lnTo>
                    <a:pt x="269463" y="862294"/>
                  </a:lnTo>
                  <a:lnTo>
                    <a:pt x="274191" y="862294"/>
                  </a:lnTo>
                  <a:lnTo>
                    <a:pt x="278918" y="862294"/>
                  </a:lnTo>
                  <a:lnTo>
                    <a:pt x="283645" y="862294"/>
                  </a:lnTo>
                  <a:lnTo>
                    <a:pt x="288373" y="862294"/>
                  </a:lnTo>
                  <a:lnTo>
                    <a:pt x="293100" y="862294"/>
                  </a:lnTo>
                  <a:lnTo>
                    <a:pt x="297828" y="862294"/>
                  </a:lnTo>
                  <a:lnTo>
                    <a:pt x="302555" y="862294"/>
                  </a:lnTo>
                  <a:lnTo>
                    <a:pt x="307283" y="862294"/>
                  </a:lnTo>
                  <a:lnTo>
                    <a:pt x="312010" y="862294"/>
                  </a:lnTo>
                  <a:lnTo>
                    <a:pt x="316738" y="862294"/>
                  </a:lnTo>
                  <a:lnTo>
                    <a:pt x="321465" y="862294"/>
                  </a:lnTo>
                  <a:lnTo>
                    <a:pt x="326192" y="862294"/>
                  </a:lnTo>
                  <a:lnTo>
                    <a:pt x="330920" y="862294"/>
                  </a:lnTo>
                  <a:lnTo>
                    <a:pt x="335647" y="862294"/>
                  </a:lnTo>
                  <a:lnTo>
                    <a:pt x="340375" y="862294"/>
                  </a:lnTo>
                  <a:lnTo>
                    <a:pt x="345102" y="862294"/>
                  </a:lnTo>
                  <a:lnTo>
                    <a:pt x="349830" y="862294"/>
                  </a:lnTo>
                  <a:lnTo>
                    <a:pt x="354557" y="862294"/>
                  </a:lnTo>
                  <a:lnTo>
                    <a:pt x="359284" y="862294"/>
                  </a:lnTo>
                  <a:lnTo>
                    <a:pt x="364012" y="862294"/>
                  </a:lnTo>
                  <a:lnTo>
                    <a:pt x="368739" y="862294"/>
                  </a:lnTo>
                  <a:lnTo>
                    <a:pt x="373467" y="862294"/>
                  </a:lnTo>
                  <a:lnTo>
                    <a:pt x="378194" y="862294"/>
                  </a:lnTo>
                  <a:lnTo>
                    <a:pt x="382922" y="862294"/>
                  </a:lnTo>
                  <a:lnTo>
                    <a:pt x="387649" y="862294"/>
                  </a:lnTo>
                  <a:lnTo>
                    <a:pt x="392376" y="862294"/>
                  </a:lnTo>
                  <a:lnTo>
                    <a:pt x="397104" y="862294"/>
                  </a:lnTo>
                  <a:lnTo>
                    <a:pt x="401831" y="862294"/>
                  </a:lnTo>
                  <a:lnTo>
                    <a:pt x="406559" y="862294"/>
                  </a:lnTo>
                  <a:lnTo>
                    <a:pt x="411286" y="862294"/>
                  </a:lnTo>
                  <a:lnTo>
                    <a:pt x="416014" y="862294"/>
                  </a:lnTo>
                  <a:lnTo>
                    <a:pt x="420741" y="862294"/>
                  </a:lnTo>
                  <a:lnTo>
                    <a:pt x="425468" y="862294"/>
                  </a:lnTo>
                  <a:lnTo>
                    <a:pt x="430196" y="862294"/>
                  </a:lnTo>
                  <a:lnTo>
                    <a:pt x="434923" y="862294"/>
                  </a:lnTo>
                  <a:lnTo>
                    <a:pt x="439651" y="431147"/>
                  </a:lnTo>
                  <a:lnTo>
                    <a:pt x="444378" y="431147"/>
                  </a:lnTo>
                  <a:lnTo>
                    <a:pt x="449106" y="431147"/>
                  </a:lnTo>
                  <a:lnTo>
                    <a:pt x="453833" y="431147"/>
                  </a:lnTo>
                  <a:lnTo>
                    <a:pt x="458561" y="431147"/>
                  </a:lnTo>
                  <a:lnTo>
                    <a:pt x="463288" y="431147"/>
                  </a:lnTo>
                  <a:lnTo>
                    <a:pt x="468015" y="431147"/>
                  </a:lnTo>
                  <a:lnTo>
                    <a:pt x="472743" y="431147"/>
                  </a:lnTo>
                  <a:lnTo>
                    <a:pt x="477470" y="431147"/>
                  </a:lnTo>
                  <a:lnTo>
                    <a:pt x="482198" y="431147"/>
                  </a:lnTo>
                  <a:lnTo>
                    <a:pt x="486925" y="431147"/>
                  </a:lnTo>
                  <a:lnTo>
                    <a:pt x="491653" y="431147"/>
                  </a:lnTo>
                  <a:lnTo>
                    <a:pt x="496380" y="431147"/>
                  </a:lnTo>
                  <a:lnTo>
                    <a:pt x="501107" y="431147"/>
                  </a:lnTo>
                  <a:lnTo>
                    <a:pt x="505835" y="431147"/>
                  </a:lnTo>
                  <a:lnTo>
                    <a:pt x="510562" y="431147"/>
                  </a:lnTo>
                  <a:lnTo>
                    <a:pt x="515290" y="431147"/>
                  </a:lnTo>
                  <a:lnTo>
                    <a:pt x="520017" y="431147"/>
                  </a:lnTo>
                  <a:lnTo>
                    <a:pt x="524745" y="431147"/>
                  </a:lnTo>
                  <a:lnTo>
                    <a:pt x="529472" y="431147"/>
                  </a:lnTo>
                  <a:lnTo>
                    <a:pt x="534199" y="431147"/>
                  </a:lnTo>
                  <a:lnTo>
                    <a:pt x="538927" y="431147"/>
                  </a:lnTo>
                  <a:lnTo>
                    <a:pt x="543654" y="431147"/>
                  </a:lnTo>
                  <a:lnTo>
                    <a:pt x="548382" y="431147"/>
                  </a:lnTo>
                  <a:lnTo>
                    <a:pt x="553109" y="431147"/>
                  </a:lnTo>
                  <a:lnTo>
                    <a:pt x="557837" y="431147"/>
                  </a:lnTo>
                  <a:lnTo>
                    <a:pt x="562564" y="431147"/>
                  </a:lnTo>
                  <a:lnTo>
                    <a:pt x="567291" y="431147"/>
                  </a:lnTo>
                  <a:lnTo>
                    <a:pt x="572019" y="431147"/>
                  </a:lnTo>
                  <a:lnTo>
                    <a:pt x="576746" y="431147"/>
                  </a:lnTo>
                  <a:lnTo>
                    <a:pt x="581474" y="431147"/>
                  </a:lnTo>
                  <a:lnTo>
                    <a:pt x="586201" y="431147"/>
                  </a:lnTo>
                  <a:lnTo>
                    <a:pt x="590929" y="431147"/>
                  </a:lnTo>
                  <a:lnTo>
                    <a:pt x="595656" y="431147"/>
                  </a:lnTo>
                  <a:lnTo>
                    <a:pt x="600384" y="431147"/>
                  </a:lnTo>
                  <a:lnTo>
                    <a:pt x="605111" y="431147"/>
                  </a:lnTo>
                  <a:lnTo>
                    <a:pt x="609838" y="431147"/>
                  </a:lnTo>
                  <a:lnTo>
                    <a:pt x="614566" y="431147"/>
                  </a:lnTo>
                  <a:lnTo>
                    <a:pt x="619293" y="431147"/>
                  </a:lnTo>
                  <a:lnTo>
                    <a:pt x="624021" y="431147"/>
                  </a:lnTo>
                  <a:lnTo>
                    <a:pt x="628748" y="431147"/>
                  </a:lnTo>
                  <a:lnTo>
                    <a:pt x="633476" y="431147"/>
                  </a:lnTo>
                  <a:lnTo>
                    <a:pt x="638203" y="215573"/>
                  </a:lnTo>
                  <a:lnTo>
                    <a:pt x="642930" y="215573"/>
                  </a:lnTo>
                  <a:lnTo>
                    <a:pt x="647658" y="215573"/>
                  </a:lnTo>
                  <a:lnTo>
                    <a:pt x="652385" y="215573"/>
                  </a:lnTo>
                  <a:lnTo>
                    <a:pt x="657113" y="215573"/>
                  </a:lnTo>
                  <a:lnTo>
                    <a:pt x="661840" y="215573"/>
                  </a:lnTo>
                  <a:lnTo>
                    <a:pt x="666568" y="215573"/>
                  </a:lnTo>
                  <a:lnTo>
                    <a:pt x="671295" y="215573"/>
                  </a:lnTo>
                  <a:lnTo>
                    <a:pt x="676022" y="215573"/>
                  </a:lnTo>
                  <a:lnTo>
                    <a:pt x="680750" y="215573"/>
                  </a:lnTo>
                  <a:lnTo>
                    <a:pt x="685477" y="215573"/>
                  </a:lnTo>
                  <a:lnTo>
                    <a:pt x="690205" y="215573"/>
                  </a:lnTo>
                  <a:lnTo>
                    <a:pt x="694932" y="215573"/>
                  </a:lnTo>
                  <a:lnTo>
                    <a:pt x="699660" y="215573"/>
                  </a:lnTo>
                  <a:lnTo>
                    <a:pt x="704387" y="215573"/>
                  </a:lnTo>
                  <a:lnTo>
                    <a:pt x="709114" y="215573"/>
                  </a:lnTo>
                  <a:lnTo>
                    <a:pt x="713842" y="215573"/>
                  </a:lnTo>
                  <a:lnTo>
                    <a:pt x="718569" y="215573"/>
                  </a:lnTo>
                  <a:lnTo>
                    <a:pt x="723297" y="215573"/>
                  </a:lnTo>
                  <a:lnTo>
                    <a:pt x="728024" y="215573"/>
                  </a:lnTo>
                  <a:lnTo>
                    <a:pt x="732752" y="215573"/>
                  </a:lnTo>
                  <a:lnTo>
                    <a:pt x="737479" y="215573"/>
                  </a:lnTo>
                  <a:lnTo>
                    <a:pt x="742206" y="215573"/>
                  </a:lnTo>
                  <a:lnTo>
                    <a:pt x="746934" y="215573"/>
                  </a:lnTo>
                  <a:lnTo>
                    <a:pt x="751661" y="215573"/>
                  </a:lnTo>
                  <a:lnTo>
                    <a:pt x="756389" y="215573"/>
                  </a:lnTo>
                  <a:lnTo>
                    <a:pt x="761116" y="215573"/>
                  </a:lnTo>
                  <a:lnTo>
                    <a:pt x="765844" y="215573"/>
                  </a:lnTo>
                  <a:lnTo>
                    <a:pt x="770571" y="215573"/>
                  </a:lnTo>
                  <a:lnTo>
                    <a:pt x="775299" y="215573"/>
                  </a:lnTo>
                  <a:lnTo>
                    <a:pt x="780026" y="215573"/>
                  </a:lnTo>
                  <a:lnTo>
                    <a:pt x="784753" y="215573"/>
                  </a:lnTo>
                  <a:lnTo>
                    <a:pt x="789481" y="215573"/>
                  </a:lnTo>
                  <a:lnTo>
                    <a:pt x="794208" y="215573"/>
                  </a:lnTo>
                  <a:lnTo>
                    <a:pt x="798936" y="215573"/>
                  </a:lnTo>
                  <a:lnTo>
                    <a:pt x="803663" y="215573"/>
                  </a:lnTo>
                  <a:lnTo>
                    <a:pt x="808391" y="215573"/>
                  </a:lnTo>
                  <a:lnTo>
                    <a:pt x="813118" y="215573"/>
                  </a:lnTo>
                  <a:lnTo>
                    <a:pt x="817845" y="215573"/>
                  </a:lnTo>
                  <a:lnTo>
                    <a:pt x="822573" y="215573"/>
                  </a:lnTo>
                  <a:lnTo>
                    <a:pt x="827300" y="215573"/>
                  </a:lnTo>
                  <a:lnTo>
                    <a:pt x="832028" y="215573"/>
                  </a:lnTo>
                  <a:lnTo>
                    <a:pt x="836755" y="215573"/>
                  </a:lnTo>
                  <a:lnTo>
                    <a:pt x="841483" y="215573"/>
                  </a:lnTo>
                  <a:lnTo>
                    <a:pt x="846210" y="215573"/>
                  </a:lnTo>
                  <a:lnTo>
                    <a:pt x="850937" y="215573"/>
                  </a:lnTo>
                  <a:lnTo>
                    <a:pt x="855665" y="215573"/>
                  </a:lnTo>
                  <a:lnTo>
                    <a:pt x="860392" y="215573"/>
                  </a:lnTo>
                  <a:lnTo>
                    <a:pt x="865120" y="215573"/>
                  </a:lnTo>
                  <a:lnTo>
                    <a:pt x="869847" y="0"/>
                  </a:lnTo>
                  <a:lnTo>
                    <a:pt x="874575" y="0"/>
                  </a:lnTo>
                  <a:lnTo>
                    <a:pt x="879302" y="0"/>
                  </a:lnTo>
                  <a:lnTo>
                    <a:pt x="884029" y="0"/>
                  </a:lnTo>
                  <a:lnTo>
                    <a:pt x="888757" y="0"/>
                  </a:lnTo>
                  <a:lnTo>
                    <a:pt x="893484" y="0"/>
                  </a:lnTo>
                  <a:lnTo>
                    <a:pt x="898212" y="0"/>
                  </a:lnTo>
                  <a:lnTo>
                    <a:pt x="902939" y="0"/>
                  </a:lnTo>
                  <a:lnTo>
                    <a:pt x="907667" y="0"/>
                  </a:lnTo>
                  <a:lnTo>
                    <a:pt x="912394" y="0"/>
                  </a:lnTo>
                  <a:lnTo>
                    <a:pt x="917122" y="0"/>
                  </a:lnTo>
                  <a:lnTo>
                    <a:pt x="921849" y="0"/>
                  </a:lnTo>
                  <a:lnTo>
                    <a:pt x="926576" y="0"/>
                  </a:lnTo>
                  <a:lnTo>
                    <a:pt x="931304" y="0"/>
                  </a:lnTo>
                  <a:lnTo>
                    <a:pt x="936031" y="0"/>
                  </a:lnTo>
                  <a:lnTo>
                    <a:pt x="940759" y="0"/>
                  </a:lnTo>
                  <a:lnTo>
                    <a:pt x="945486" y="0"/>
                  </a:lnTo>
                  <a:lnTo>
                    <a:pt x="950214" y="0"/>
                  </a:lnTo>
                  <a:lnTo>
                    <a:pt x="954941" y="0"/>
                  </a:lnTo>
                  <a:lnTo>
                    <a:pt x="959668" y="0"/>
                  </a:lnTo>
                  <a:lnTo>
                    <a:pt x="964396" y="0"/>
                  </a:lnTo>
                  <a:lnTo>
                    <a:pt x="969123" y="0"/>
                  </a:lnTo>
                  <a:lnTo>
                    <a:pt x="973851" y="0"/>
                  </a:lnTo>
                  <a:lnTo>
                    <a:pt x="978578" y="0"/>
                  </a:lnTo>
                  <a:lnTo>
                    <a:pt x="983306" y="0"/>
                  </a:lnTo>
                  <a:lnTo>
                    <a:pt x="988033" y="0"/>
                  </a:lnTo>
                  <a:lnTo>
                    <a:pt x="992760" y="0"/>
                  </a:lnTo>
                  <a:lnTo>
                    <a:pt x="997488" y="0"/>
                  </a:lnTo>
                  <a:lnTo>
                    <a:pt x="1002215" y="0"/>
                  </a:lnTo>
                  <a:lnTo>
                    <a:pt x="1006943" y="0"/>
                  </a:lnTo>
                  <a:lnTo>
                    <a:pt x="1011670" y="0"/>
                  </a:lnTo>
                  <a:lnTo>
                    <a:pt x="1016398" y="0"/>
                  </a:lnTo>
                  <a:lnTo>
                    <a:pt x="1021125" y="0"/>
                  </a:lnTo>
                  <a:lnTo>
                    <a:pt x="1025852" y="0"/>
                  </a:lnTo>
                  <a:lnTo>
                    <a:pt x="1030580" y="0"/>
                  </a:lnTo>
                  <a:lnTo>
                    <a:pt x="1035307" y="0"/>
                  </a:lnTo>
                  <a:lnTo>
                    <a:pt x="1040035" y="0"/>
                  </a:lnTo>
                  <a:lnTo>
                    <a:pt x="1044762" y="0"/>
                  </a:lnTo>
                  <a:lnTo>
                    <a:pt x="1049490" y="0"/>
                  </a:lnTo>
                  <a:lnTo>
                    <a:pt x="1054217" y="0"/>
                  </a:lnTo>
                  <a:lnTo>
                    <a:pt x="1058945" y="0"/>
                  </a:lnTo>
                  <a:lnTo>
                    <a:pt x="1063672" y="0"/>
                  </a:lnTo>
                  <a:lnTo>
                    <a:pt x="1068399" y="0"/>
                  </a:lnTo>
                  <a:lnTo>
                    <a:pt x="1073127" y="0"/>
                  </a:lnTo>
                  <a:lnTo>
                    <a:pt x="1077854" y="0"/>
                  </a:lnTo>
                  <a:lnTo>
                    <a:pt x="1082582" y="0"/>
                  </a:lnTo>
                  <a:lnTo>
                    <a:pt x="1087309" y="0"/>
                  </a:lnTo>
                  <a:lnTo>
                    <a:pt x="1092037" y="0"/>
                  </a:lnTo>
                  <a:lnTo>
                    <a:pt x="1096764" y="0"/>
                  </a:lnTo>
                  <a:lnTo>
                    <a:pt x="1101491" y="0"/>
                  </a:lnTo>
                  <a:lnTo>
                    <a:pt x="1106219" y="0"/>
                  </a:lnTo>
                  <a:lnTo>
                    <a:pt x="1110946" y="0"/>
                  </a:lnTo>
                  <a:lnTo>
                    <a:pt x="1115674" y="0"/>
                  </a:lnTo>
                  <a:lnTo>
                    <a:pt x="1120401" y="0"/>
                  </a:lnTo>
                  <a:lnTo>
                    <a:pt x="1125129" y="0"/>
                  </a:lnTo>
                  <a:lnTo>
                    <a:pt x="1129856" y="0"/>
                  </a:lnTo>
                  <a:lnTo>
                    <a:pt x="1134583" y="0"/>
                  </a:lnTo>
                  <a:lnTo>
                    <a:pt x="1139311" y="0"/>
                  </a:lnTo>
                  <a:lnTo>
                    <a:pt x="1144038" y="0"/>
                  </a:lnTo>
                  <a:lnTo>
                    <a:pt x="1148766" y="0"/>
                  </a:lnTo>
                  <a:lnTo>
                    <a:pt x="1153493" y="0"/>
                  </a:lnTo>
                  <a:lnTo>
                    <a:pt x="1158221" y="0"/>
                  </a:lnTo>
                  <a:lnTo>
                    <a:pt x="1162948" y="0"/>
                  </a:lnTo>
                  <a:lnTo>
                    <a:pt x="1167675" y="0"/>
                  </a:lnTo>
                  <a:lnTo>
                    <a:pt x="1172403" y="0"/>
                  </a:lnTo>
                  <a:lnTo>
                    <a:pt x="1177130" y="0"/>
                  </a:lnTo>
                  <a:lnTo>
                    <a:pt x="1181858" y="0"/>
                  </a:lnTo>
                  <a:lnTo>
                    <a:pt x="1186585" y="0"/>
                  </a:lnTo>
                  <a:lnTo>
                    <a:pt x="1191313" y="0"/>
                  </a:lnTo>
                  <a:lnTo>
                    <a:pt x="1196040" y="0"/>
                  </a:lnTo>
                  <a:lnTo>
                    <a:pt x="1200768" y="0"/>
                  </a:lnTo>
                  <a:lnTo>
                    <a:pt x="1205495" y="0"/>
                  </a:lnTo>
                  <a:lnTo>
                    <a:pt x="1210222" y="0"/>
                  </a:lnTo>
                  <a:lnTo>
                    <a:pt x="1214950" y="0"/>
                  </a:lnTo>
                  <a:lnTo>
                    <a:pt x="1219677" y="0"/>
                  </a:lnTo>
                  <a:lnTo>
                    <a:pt x="1224405" y="0"/>
                  </a:lnTo>
                  <a:lnTo>
                    <a:pt x="1229132" y="0"/>
                  </a:lnTo>
                  <a:lnTo>
                    <a:pt x="1233860" y="0"/>
                  </a:lnTo>
                  <a:lnTo>
                    <a:pt x="1238587" y="0"/>
                  </a:lnTo>
                  <a:lnTo>
                    <a:pt x="1243314" y="0"/>
                  </a:lnTo>
                  <a:lnTo>
                    <a:pt x="1248042" y="0"/>
                  </a:lnTo>
                  <a:lnTo>
                    <a:pt x="1252769" y="0"/>
                  </a:lnTo>
                  <a:lnTo>
                    <a:pt x="1257497" y="0"/>
                  </a:lnTo>
                  <a:lnTo>
                    <a:pt x="1262224" y="0"/>
                  </a:lnTo>
                  <a:lnTo>
                    <a:pt x="1266952" y="0"/>
                  </a:lnTo>
                  <a:lnTo>
                    <a:pt x="1271679" y="0"/>
                  </a:lnTo>
                  <a:lnTo>
                    <a:pt x="1276406" y="0"/>
                  </a:lnTo>
                  <a:lnTo>
                    <a:pt x="1281134" y="0"/>
                  </a:lnTo>
                  <a:lnTo>
                    <a:pt x="1285861" y="0"/>
                  </a:lnTo>
                  <a:lnTo>
                    <a:pt x="1290589" y="0"/>
                  </a:lnTo>
                  <a:lnTo>
                    <a:pt x="1295316" y="0"/>
                  </a:lnTo>
                  <a:lnTo>
                    <a:pt x="1300044" y="0"/>
                  </a:lnTo>
                  <a:lnTo>
                    <a:pt x="1304771" y="0"/>
                  </a:lnTo>
                  <a:lnTo>
                    <a:pt x="1309498" y="0"/>
                  </a:lnTo>
                  <a:lnTo>
                    <a:pt x="1314226" y="0"/>
                  </a:lnTo>
                  <a:lnTo>
                    <a:pt x="1318953" y="0"/>
                  </a:lnTo>
                  <a:lnTo>
                    <a:pt x="1323681" y="0"/>
                  </a:lnTo>
                  <a:lnTo>
                    <a:pt x="1328408" y="0"/>
                  </a:lnTo>
                  <a:lnTo>
                    <a:pt x="1333136" y="0"/>
                  </a:lnTo>
                  <a:lnTo>
                    <a:pt x="1337863" y="0"/>
                  </a:lnTo>
                  <a:lnTo>
                    <a:pt x="1342590" y="0"/>
                  </a:lnTo>
                  <a:lnTo>
                    <a:pt x="1347318" y="0"/>
                  </a:lnTo>
                  <a:lnTo>
                    <a:pt x="1352045" y="0"/>
                  </a:lnTo>
                  <a:lnTo>
                    <a:pt x="1356773" y="0"/>
                  </a:lnTo>
                  <a:lnTo>
                    <a:pt x="1361500" y="0"/>
                  </a:lnTo>
                  <a:lnTo>
                    <a:pt x="1366228" y="0"/>
                  </a:lnTo>
                  <a:lnTo>
                    <a:pt x="1370955" y="0"/>
                  </a:lnTo>
                  <a:lnTo>
                    <a:pt x="1375683" y="0"/>
                  </a:lnTo>
                  <a:lnTo>
                    <a:pt x="1380410" y="0"/>
                  </a:lnTo>
                  <a:lnTo>
                    <a:pt x="1385137" y="0"/>
                  </a:lnTo>
                  <a:lnTo>
                    <a:pt x="1389865" y="0"/>
                  </a:lnTo>
                  <a:lnTo>
                    <a:pt x="1394592" y="0"/>
                  </a:lnTo>
                  <a:lnTo>
                    <a:pt x="1399320" y="0"/>
                  </a:lnTo>
                  <a:lnTo>
                    <a:pt x="1404047" y="0"/>
                  </a:lnTo>
                  <a:lnTo>
                    <a:pt x="1408775" y="0"/>
                  </a:lnTo>
                  <a:lnTo>
                    <a:pt x="1413502" y="0"/>
                  </a:lnTo>
                  <a:lnTo>
                    <a:pt x="1418229" y="0"/>
                  </a:lnTo>
                  <a:lnTo>
                    <a:pt x="1422957" y="0"/>
                  </a:lnTo>
                  <a:lnTo>
                    <a:pt x="1427684" y="0"/>
                  </a:lnTo>
                  <a:lnTo>
                    <a:pt x="1432412" y="0"/>
                  </a:lnTo>
                  <a:lnTo>
                    <a:pt x="1437139" y="0"/>
                  </a:lnTo>
                  <a:lnTo>
                    <a:pt x="1441867" y="0"/>
                  </a:lnTo>
                  <a:lnTo>
                    <a:pt x="1446594" y="0"/>
                  </a:lnTo>
                  <a:lnTo>
                    <a:pt x="1451321" y="0"/>
                  </a:lnTo>
                  <a:lnTo>
                    <a:pt x="1456049" y="0"/>
                  </a:lnTo>
                  <a:lnTo>
                    <a:pt x="1460776" y="0"/>
                  </a:lnTo>
                  <a:lnTo>
                    <a:pt x="1465504" y="0"/>
                  </a:lnTo>
                  <a:lnTo>
                    <a:pt x="1470231" y="0"/>
                  </a:lnTo>
                  <a:lnTo>
                    <a:pt x="1474959" y="0"/>
                  </a:lnTo>
                  <a:lnTo>
                    <a:pt x="1479686" y="0"/>
                  </a:lnTo>
                  <a:lnTo>
                    <a:pt x="1484413" y="0"/>
                  </a:lnTo>
                  <a:lnTo>
                    <a:pt x="1489141" y="0"/>
                  </a:lnTo>
                  <a:lnTo>
                    <a:pt x="1493868" y="0"/>
                  </a:lnTo>
                  <a:lnTo>
                    <a:pt x="1498596" y="0"/>
                  </a:lnTo>
                  <a:lnTo>
                    <a:pt x="1503323" y="0"/>
                  </a:lnTo>
                  <a:lnTo>
                    <a:pt x="1508051" y="0"/>
                  </a:lnTo>
                  <a:lnTo>
                    <a:pt x="1512778" y="0"/>
                  </a:lnTo>
                  <a:lnTo>
                    <a:pt x="1517506" y="0"/>
                  </a:lnTo>
                  <a:lnTo>
                    <a:pt x="1522233" y="0"/>
                  </a:lnTo>
                  <a:lnTo>
                    <a:pt x="1526960" y="0"/>
                  </a:lnTo>
                  <a:lnTo>
                    <a:pt x="1531688" y="0"/>
                  </a:lnTo>
                  <a:lnTo>
                    <a:pt x="1536415" y="0"/>
                  </a:lnTo>
                  <a:lnTo>
                    <a:pt x="1541143" y="0"/>
                  </a:lnTo>
                  <a:lnTo>
                    <a:pt x="1545870" y="0"/>
                  </a:lnTo>
                  <a:lnTo>
                    <a:pt x="1550598" y="0"/>
                  </a:lnTo>
                  <a:lnTo>
                    <a:pt x="1555325" y="0"/>
                  </a:lnTo>
                  <a:lnTo>
                    <a:pt x="1560052" y="0"/>
                  </a:lnTo>
                  <a:lnTo>
                    <a:pt x="1564780" y="0"/>
                  </a:lnTo>
                  <a:lnTo>
                    <a:pt x="1569507" y="0"/>
                  </a:lnTo>
                  <a:lnTo>
                    <a:pt x="1574235" y="0"/>
                  </a:lnTo>
                  <a:lnTo>
                    <a:pt x="1578962" y="0"/>
                  </a:lnTo>
                  <a:lnTo>
                    <a:pt x="1583690" y="0"/>
                  </a:lnTo>
                  <a:lnTo>
                    <a:pt x="1588417" y="0"/>
                  </a:lnTo>
                  <a:lnTo>
                    <a:pt x="1593144" y="0"/>
                  </a:lnTo>
                  <a:lnTo>
                    <a:pt x="1597872" y="0"/>
                  </a:lnTo>
                  <a:lnTo>
                    <a:pt x="1602599" y="0"/>
                  </a:lnTo>
                  <a:lnTo>
                    <a:pt x="1607327" y="0"/>
                  </a:lnTo>
                  <a:lnTo>
                    <a:pt x="1612054" y="0"/>
                  </a:lnTo>
                  <a:lnTo>
                    <a:pt x="1616782" y="0"/>
                  </a:lnTo>
                  <a:lnTo>
                    <a:pt x="1621509" y="0"/>
                  </a:lnTo>
                  <a:lnTo>
                    <a:pt x="1626236" y="0"/>
                  </a:lnTo>
                  <a:lnTo>
                    <a:pt x="1630964" y="0"/>
                  </a:lnTo>
                  <a:lnTo>
                    <a:pt x="1635691" y="0"/>
                  </a:lnTo>
                  <a:lnTo>
                    <a:pt x="1640419" y="0"/>
                  </a:lnTo>
                  <a:lnTo>
                    <a:pt x="1645146" y="0"/>
                  </a:lnTo>
                  <a:lnTo>
                    <a:pt x="1649874" y="0"/>
                  </a:lnTo>
                  <a:lnTo>
                    <a:pt x="1654601" y="0"/>
                  </a:lnTo>
                  <a:lnTo>
                    <a:pt x="1659329" y="0"/>
                  </a:lnTo>
                  <a:lnTo>
                    <a:pt x="1664056" y="0"/>
                  </a:lnTo>
                  <a:lnTo>
                    <a:pt x="1668783" y="0"/>
                  </a:lnTo>
                  <a:lnTo>
                    <a:pt x="1673511" y="0"/>
                  </a:lnTo>
                  <a:lnTo>
                    <a:pt x="1678238" y="0"/>
                  </a:lnTo>
                  <a:lnTo>
                    <a:pt x="1682966" y="0"/>
                  </a:lnTo>
                  <a:lnTo>
                    <a:pt x="1687693" y="0"/>
                  </a:lnTo>
                  <a:lnTo>
                    <a:pt x="1692421" y="0"/>
                  </a:lnTo>
                  <a:lnTo>
                    <a:pt x="1697148" y="0"/>
                  </a:lnTo>
                  <a:lnTo>
                    <a:pt x="1701875" y="0"/>
                  </a:lnTo>
                  <a:lnTo>
                    <a:pt x="1706603" y="0"/>
                  </a:lnTo>
                  <a:lnTo>
                    <a:pt x="1711330" y="0"/>
                  </a:lnTo>
                  <a:lnTo>
                    <a:pt x="1716058" y="0"/>
                  </a:lnTo>
                  <a:lnTo>
                    <a:pt x="1720785" y="0"/>
                  </a:lnTo>
                  <a:lnTo>
                    <a:pt x="1725513" y="0"/>
                  </a:lnTo>
                  <a:lnTo>
                    <a:pt x="1730240" y="0"/>
                  </a:lnTo>
                  <a:lnTo>
                    <a:pt x="1734967" y="0"/>
                  </a:lnTo>
                  <a:lnTo>
                    <a:pt x="1739695" y="0"/>
                  </a:lnTo>
                  <a:lnTo>
                    <a:pt x="1744422" y="0"/>
                  </a:lnTo>
                  <a:lnTo>
                    <a:pt x="1749150" y="0"/>
                  </a:lnTo>
                  <a:lnTo>
                    <a:pt x="1753877" y="0"/>
                  </a:lnTo>
                  <a:lnTo>
                    <a:pt x="1758605" y="0"/>
                  </a:lnTo>
                  <a:lnTo>
                    <a:pt x="1763332" y="0"/>
                  </a:lnTo>
                  <a:lnTo>
                    <a:pt x="1768059" y="0"/>
                  </a:lnTo>
                  <a:lnTo>
                    <a:pt x="1772787" y="0"/>
                  </a:lnTo>
                  <a:lnTo>
                    <a:pt x="1777514" y="0"/>
                  </a:lnTo>
                  <a:lnTo>
                    <a:pt x="1782242" y="0"/>
                  </a:lnTo>
                  <a:lnTo>
                    <a:pt x="1786969" y="0"/>
                  </a:lnTo>
                  <a:lnTo>
                    <a:pt x="1791697" y="0"/>
                  </a:lnTo>
                  <a:lnTo>
                    <a:pt x="1796424" y="0"/>
                  </a:lnTo>
                  <a:lnTo>
                    <a:pt x="1801152" y="0"/>
                  </a:lnTo>
                  <a:lnTo>
                    <a:pt x="1805879" y="0"/>
                  </a:lnTo>
                  <a:lnTo>
                    <a:pt x="1810606" y="0"/>
                  </a:lnTo>
                  <a:lnTo>
                    <a:pt x="1815334" y="0"/>
                  </a:lnTo>
                  <a:lnTo>
                    <a:pt x="1820061" y="0"/>
                  </a:lnTo>
                  <a:lnTo>
                    <a:pt x="1824789" y="0"/>
                  </a:lnTo>
                  <a:lnTo>
                    <a:pt x="1829516" y="0"/>
                  </a:lnTo>
                  <a:lnTo>
                    <a:pt x="1834244" y="0"/>
                  </a:lnTo>
                  <a:lnTo>
                    <a:pt x="1838971" y="0"/>
                  </a:lnTo>
                  <a:lnTo>
                    <a:pt x="1843698" y="0"/>
                  </a:lnTo>
                  <a:lnTo>
                    <a:pt x="1848426" y="0"/>
                  </a:lnTo>
                  <a:lnTo>
                    <a:pt x="1853153" y="0"/>
                  </a:lnTo>
                  <a:lnTo>
                    <a:pt x="1857881" y="0"/>
                  </a:lnTo>
                  <a:lnTo>
                    <a:pt x="1862608" y="0"/>
                  </a:lnTo>
                  <a:lnTo>
                    <a:pt x="1867336" y="0"/>
                  </a:lnTo>
                  <a:lnTo>
                    <a:pt x="1872063" y="0"/>
                  </a:lnTo>
                  <a:lnTo>
                    <a:pt x="1876790" y="0"/>
                  </a:lnTo>
                  <a:lnTo>
                    <a:pt x="1881518" y="0"/>
                  </a:lnTo>
                  <a:lnTo>
                    <a:pt x="1886245" y="0"/>
                  </a:lnTo>
                  <a:lnTo>
                    <a:pt x="1890973" y="0"/>
                  </a:lnTo>
                  <a:lnTo>
                    <a:pt x="1895700" y="0"/>
                  </a:lnTo>
                  <a:lnTo>
                    <a:pt x="1900428" y="0"/>
                  </a:lnTo>
                  <a:lnTo>
                    <a:pt x="1905155" y="0"/>
                  </a:lnTo>
                  <a:lnTo>
                    <a:pt x="1909882" y="0"/>
                  </a:lnTo>
                  <a:lnTo>
                    <a:pt x="1914610" y="0"/>
                  </a:lnTo>
                  <a:lnTo>
                    <a:pt x="1919337" y="0"/>
                  </a:lnTo>
                  <a:lnTo>
                    <a:pt x="1924065" y="0"/>
                  </a:lnTo>
                  <a:lnTo>
                    <a:pt x="1928792" y="0"/>
                  </a:lnTo>
                  <a:lnTo>
                    <a:pt x="1933520" y="0"/>
                  </a:lnTo>
                  <a:lnTo>
                    <a:pt x="1938247" y="0"/>
                  </a:lnTo>
                  <a:lnTo>
                    <a:pt x="1942974" y="0"/>
                  </a:lnTo>
                  <a:lnTo>
                    <a:pt x="1947702" y="0"/>
                  </a:lnTo>
                  <a:lnTo>
                    <a:pt x="1952429" y="0"/>
                  </a:lnTo>
                  <a:lnTo>
                    <a:pt x="1957157" y="0"/>
                  </a:lnTo>
                  <a:lnTo>
                    <a:pt x="1961884" y="0"/>
                  </a:lnTo>
                  <a:lnTo>
                    <a:pt x="1966612" y="0"/>
                  </a:lnTo>
                  <a:lnTo>
                    <a:pt x="1971339" y="0"/>
                  </a:lnTo>
                  <a:lnTo>
                    <a:pt x="1976067" y="0"/>
                  </a:lnTo>
                  <a:lnTo>
                    <a:pt x="1980794" y="0"/>
                  </a:lnTo>
                  <a:lnTo>
                    <a:pt x="1985521" y="0"/>
                  </a:lnTo>
                  <a:lnTo>
                    <a:pt x="1990249" y="0"/>
                  </a:lnTo>
                  <a:lnTo>
                    <a:pt x="1994976" y="0"/>
                  </a:lnTo>
                  <a:lnTo>
                    <a:pt x="1999704" y="0"/>
                  </a:lnTo>
                  <a:lnTo>
                    <a:pt x="2004431" y="0"/>
                  </a:lnTo>
                  <a:lnTo>
                    <a:pt x="2009159" y="0"/>
                  </a:lnTo>
                  <a:lnTo>
                    <a:pt x="2013886" y="0"/>
                  </a:lnTo>
                  <a:lnTo>
                    <a:pt x="2018613" y="0"/>
                  </a:lnTo>
                  <a:lnTo>
                    <a:pt x="2023341" y="0"/>
                  </a:lnTo>
                  <a:lnTo>
                    <a:pt x="2028068" y="0"/>
                  </a:lnTo>
                  <a:lnTo>
                    <a:pt x="2032796" y="0"/>
                  </a:lnTo>
                  <a:lnTo>
                    <a:pt x="2037523" y="0"/>
                  </a:lnTo>
                  <a:lnTo>
                    <a:pt x="2042251" y="0"/>
                  </a:lnTo>
                  <a:lnTo>
                    <a:pt x="2046978" y="0"/>
                  </a:lnTo>
                  <a:lnTo>
                    <a:pt x="2051705" y="0"/>
                  </a:lnTo>
                  <a:lnTo>
                    <a:pt x="2056433" y="0"/>
                  </a:lnTo>
                  <a:lnTo>
                    <a:pt x="2061160" y="0"/>
                  </a:lnTo>
                  <a:lnTo>
                    <a:pt x="2065888" y="0"/>
                  </a:lnTo>
                  <a:lnTo>
                    <a:pt x="2070615" y="0"/>
                  </a:lnTo>
                  <a:lnTo>
                    <a:pt x="2075343" y="0"/>
                  </a:lnTo>
                  <a:lnTo>
                    <a:pt x="2080070" y="0"/>
                  </a:lnTo>
                  <a:lnTo>
                    <a:pt x="2084797" y="0"/>
                  </a:lnTo>
                  <a:lnTo>
                    <a:pt x="2089525" y="0"/>
                  </a:lnTo>
                  <a:lnTo>
                    <a:pt x="2094252" y="0"/>
                  </a:lnTo>
                  <a:lnTo>
                    <a:pt x="2098980" y="0"/>
                  </a:lnTo>
                  <a:lnTo>
                    <a:pt x="2103707" y="0"/>
                  </a:lnTo>
                  <a:lnTo>
                    <a:pt x="2108435" y="0"/>
                  </a:lnTo>
                  <a:lnTo>
                    <a:pt x="2113162" y="0"/>
                  </a:lnTo>
                  <a:lnTo>
                    <a:pt x="2117890" y="0"/>
                  </a:lnTo>
                  <a:lnTo>
                    <a:pt x="2122617" y="0"/>
                  </a:lnTo>
                  <a:lnTo>
                    <a:pt x="2127344" y="0"/>
                  </a:lnTo>
                  <a:lnTo>
                    <a:pt x="2132072" y="0"/>
                  </a:lnTo>
                  <a:lnTo>
                    <a:pt x="2136799" y="0"/>
                  </a:lnTo>
                  <a:lnTo>
                    <a:pt x="2141527" y="0"/>
                  </a:lnTo>
                  <a:lnTo>
                    <a:pt x="2146254" y="0"/>
                  </a:lnTo>
                  <a:lnTo>
                    <a:pt x="2150982" y="0"/>
                  </a:lnTo>
                  <a:lnTo>
                    <a:pt x="2155709" y="0"/>
                  </a:lnTo>
                  <a:lnTo>
                    <a:pt x="2160436" y="0"/>
                  </a:lnTo>
                  <a:lnTo>
                    <a:pt x="2165164" y="0"/>
                  </a:lnTo>
                  <a:lnTo>
                    <a:pt x="2169891" y="0"/>
                  </a:lnTo>
                  <a:lnTo>
                    <a:pt x="2174619" y="0"/>
                  </a:lnTo>
                  <a:lnTo>
                    <a:pt x="2179346" y="0"/>
                  </a:lnTo>
                  <a:lnTo>
                    <a:pt x="2184074" y="0"/>
                  </a:lnTo>
                  <a:lnTo>
                    <a:pt x="2188801" y="0"/>
                  </a:lnTo>
                  <a:lnTo>
                    <a:pt x="2193528" y="0"/>
                  </a:lnTo>
                  <a:lnTo>
                    <a:pt x="2198256" y="0"/>
                  </a:lnTo>
                  <a:lnTo>
                    <a:pt x="2202983" y="0"/>
                  </a:lnTo>
                  <a:lnTo>
                    <a:pt x="2207711" y="0"/>
                  </a:lnTo>
                  <a:lnTo>
                    <a:pt x="2212438" y="0"/>
                  </a:lnTo>
                  <a:lnTo>
                    <a:pt x="2217166" y="0"/>
                  </a:lnTo>
                  <a:lnTo>
                    <a:pt x="2221893" y="0"/>
                  </a:lnTo>
                  <a:lnTo>
                    <a:pt x="2226620" y="0"/>
                  </a:lnTo>
                  <a:lnTo>
                    <a:pt x="2231348" y="0"/>
                  </a:lnTo>
                  <a:lnTo>
                    <a:pt x="2236075" y="0"/>
                  </a:lnTo>
                  <a:lnTo>
                    <a:pt x="2240803" y="0"/>
                  </a:lnTo>
                  <a:lnTo>
                    <a:pt x="2245530" y="0"/>
                  </a:lnTo>
                  <a:lnTo>
                    <a:pt x="2250258" y="0"/>
                  </a:lnTo>
                  <a:lnTo>
                    <a:pt x="2254985" y="0"/>
                  </a:lnTo>
                  <a:lnTo>
                    <a:pt x="2259713" y="0"/>
                  </a:lnTo>
                  <a:lnTo>
                    <a:pt x="2264440" y="0"/>
                  </a:lnTo>
                  <a:lnTo>
                    <a:pt x="2269167" y="0"/>
                  </a:lnTo>
                  <a:lnTo>
                    <a:pt x="2273895" y="0"/>
                  </a:lnTo>
                  <a:lnTo>
                    <a:pt x="2278622" y="0"/>
                  </a:lnTo>
                  <a:lnTo>
                    <a:pt x="2283350" y="0"/>
                  </a:lnTo>
                  <a:lnTo>
                    <a:pt x="2288077" y="0"/>
                  </a:lnTo>
                  <a:lnTo>
                    <a:pt x="2292805" y="0"/>
                  </a:lnTo>
                  <a:lnTo>
                    <a:pt x="2297532" y="0"/>
                  </a:lnTo>
                  <a:lnTo>
                    <a:pt x="2302259" y="0"/>
                  </a:lnTo>
                  <a:lnTo>
                    <a:pt x="2306987" y="0"/>
                  </a:lnTo>
                  <a:lnTo>
                    <a:pt x="2311714" y="0"/>
                  </a:lnTo>
                  <a:lnTo>
                    <a:pt x="2316442" y="0"/>
                  </a:lnTo>
                  <a:lnTo>
                    <a:pt x="2321169" y="0"/>
                  </a:lnTo>
                  <a:lnTo>
                    <a:pt x="2325897" y="0"/>
                  </a:lnTo>
                  <a:lnTo>
                    <a:pt x="2330624" y="0"/>
                  </a:lnTo>
                  <a:lnTo>
                    <a:pt x="2335351" y="0"/>
                  </a:lnTo>
                  <a:lnTo>
                    <a:pt x="2340079" y="0"/>
                  </a:lnTo>
                  <a:lnTo>
                    <a:pt x="2344806" y="0"/>
                  </a:lnTo>
                  <a:lnTo>
                    <a:pt x="2349534" y="0"/>
                  </a:lnTo>
                  <a:lnTo>
                    <a:pt x="2354261" y="0"/>
                  </a:lnTo>
                  <a:lnTo>
                    <a:pt x="2358989" y="0"/>
                  </a:lnTo>
                  <a:lnTo>
                    <a:pt x="2363716" y="0"/>
                  </a:lnTo>
                  <a:lnTo>
                    <a:pt x="2368443" y="0"/>
                  </a:lnTo>
                  <a:lnTo>
                    <a:pt x="2373171" y="0"/>
                  </a:lnTo>
                  <a:lnTo>
                    <a:pt x="2377898" y="0"/>
                  </a:lnTo>
                  <a:lnTo>
                    <a:pt x="2382626" y="0"/>
                  </a:lnTo>
                  <a:lnTo>
                    <a:pt x="2387353" y="0"/>
                  </a:lnTo>
                  <a:lnTo>
                    <a:pt x="2392081" y="0"/>
                  </a:lnTo>
                  <a:lnTo>
                    <a:pt x="2396808" y="0"/>
                  </a:lnTo>
                  <a:lnTo>
                    <a:pt x="2401536" y="0"/>
                  </a:lnTo>
                  <a:lnTo>
                    <a:pt x="2406263" y="0"/>
                  </a:lnTo>
                  <a:lnTo>
                    <a:pt x="2410990" y="0"/>
                  </a:lnTo>
                  <a:lnTo>
                    <a:pt x="2415718" y="0"/>
                  </a:lnTo>
                  <a:lnTo>
                    <a:pt x="2420445" y="0"/>
                  </a:lnTo>
                  <a:lnTo>
                    <a:pt x="2425173" y="0"/>
                  </a:lnTo>
                  <a:lnTo>
                    <a:pt x="2429900" y="0"/>
                  </a:lnTo>
                  <a:lnTo>
                    <a:pt x="2434628" y="0"/>
                  </a:lnTo>
                  <a:lnTo>
                    <a:pt x="2439355" y="0"/>
                  </a:lnTo>
                  <a:lnTo>
                    <a:pt x="2444082" y="0"/>
                  </a:lnTo>
                  <a:lnTo>
                    <a:pt x="2448810" y="0"/>
                  </a:lnTo>
                  <a:lnTo>
                    <a:pt x="2453537" y="0"/>
                  </a:lnTo>
                  <a:lnTo>
                    <a:pt x="2458265" y="0"/>
                  </a:lnTo>
                  <a:lnTo>
                    <a:pt x="2462992" y="0"/>
                  </a:lnTo>
                  <a:lnTo>
                    <a:pt x="2467720" y="0"/>
                  </a:lnTo>
                  <a:lnTo>
                    <a:pt x="2472447" y="0"/>
                  </a:lnTo>
                  <a:lnTo>
                    <a:pt x="2477174" y="0"/>
                  </a:lnTo>
                  <a:lnTo>
                    <a:pt x="2481902" y="0"/>
                  </a:lnTo>
                  <a:lnTo>
                    <a:pt x="2486629" y="0"/>
                  </a:lnTo>
                  <a:lnTo>
                    <a:pt x="2491357" y="0"/>
                  </a:lnTo>
                  <a:lnTo>
                    <a:pt x="2496084" y="0"/>
                  </a:lnTo>
                  <a:lnTo>
                    <a:pt x="2500812" y="0"/>
                  </a:lnTo>
                  <a:lnTo>
                    <a:pt x="2505539" y="0"/>
                  </a:lnTo>
                  <a:lnTo>
                    <a:pt x="2510266" y="0"/>
                  </a:lnTo>
                  <a:lnTo>
                    <a:pt x="2514994" y="0"/>
                  </a:lnTo>
                  <a:lnTo>
                    <a:pt x="2519721" y="0"/>
                  </a:lnTo>
                  <a:lnTo>
                    <a:pt x="2524449" y="0"/>
                  </a:lnTo>
                  <a:lnTo>
                    <a:pt x="2529176" y="0"/>
                  </a:lnTo>
                  <a:lnTo>
                    <a:pt x="2533904" y="0"/>
                  </a:lnTo>
                  <a:lnTo>
                    <a:pt x="2538631" y="0"/>
                  </a:lnTo>
                  <a:lnTo>
                    <a:pt x="2543358" y="0"/>
                  </a:lnTo>
                  <a:lnTo>
                    <a:pt x="2548086" y="0"/>
                  </a:lnTo>
                  <a:lnTo>
                    <a:pt x="2552813" y="0"/>
                  </a:lnTo>
                  <a:lnTo>
                    <a:pt x="2557541" y="0"/>
                  </a:lnTo>
                  <a:lnTo>
                    <a:pt x="2562268" y="0"/>
                  </a:lnTo>
                  <a:lnTo>
                    <a:pt x="2566996" y="0"/>
                  </a:lnTo>
                  <a:lnTo>
                    <a:pt x="2571723" y="0"/>
                  </a:lnTo>
                  <a:lnTo>
                    <a:pt x="2576451" y="0"/>
                  </a:lnTo>
                  <a:lnTo>
                    <a:pt x="2581178" y="0"/>
                  </a:lnTo>
                  <a:lnTo>
                    <a:pt x="2585905" y="0"/>
                  </a:lnTo>
                  <a:lnTo>
                    <a:pt x="2590633" y="215573"/>
                  </a:lnTo>
                  <a:lnTo>
                    <a:pt x="2595360" y="215573"/>
                  </a:lnTo>
                  <a:lnTo>
                    <a:pt x="2600088" y="215573"/>
                  </a:lnTo>
                  <a:lnTo>
                    <a:pt x="2604815" y="215573"/>
                  </a:lnTo>
                  <a:lnTo>
                    <a:pt x="2609543" y="215573"/>
                  </a:lnTo>
                  <a:lnTo>
                    <a:pt x="2614270" y="215573"/>
                  </a:lnTo>
                  <a:lnTo>
                    <a:pt x="2618997" y="215573"/>
                  </a:lnTo>
                  <a:lnTo>
                    <a:pt x="2623725" y="215573"/>
                  </a:lnTo>
                  <a:lnTo>
                    <a:pt x="2628452" y="215573"/>
                  </a:lnTo>
                  <a:lnTo>
                    <a:pt x="2633180" y="215573"/>
                  </a:lnTo>
                  <a:lnTo>
                    <a:pt x="2637907" y="215573"/>
                  </a:lnTo>
                  <a:lnTo>
                    <a:pt x="2642635" y="215573"/>
                  </a:lnTo>
                  <a:lnTo>
                    <a:pt x="2647362" y="215573"/>
                  </a:lnTo>
                  <a:lnTo>
                    <a:pt x="2652089" y="215573"/>
                  </a:lnTo>
                  <a:lnTo>
                    <a:pt x="2656817" y="215573"/>
                  </a:lnTo>
                  <a:lnTo>
                    <a:pt x="2661544" y="215573"/>
                  </a:lnTo>
                  <a:lnTo>
                    <a:pt x="2666272" y="215573"/>
                  </a:lnTo>
                  <a:lnTo>
                    <a:pt x="2670999" y="215573"/>
                  </a:lnTo>
                  <a:lnTo>
                    <a:pt x="2675727" y="215573"/>
                  </a:lnTo>
                  <a:lnTo>
                    <a:pt x="2680454" y="215573"/>
                  </a:lnTo>
                  <a:lnTo>
                    <a:pt x="2685181" y="215573"/>
                  </a:lnTo>
                  <a:lnTo>
                    <a:pt x="2689909" y="215573"/>
                  </a:lnTo>
                  <a:lnTo>
                    <a:pt x="2694636" y="215573"/>
                  </a:lnTo>
                  <a:lnTo>
                    <a:pt x="2699364" y="215573"/>
                  </a:lnTo>
                  <a:lnTo>
                    <a:pt x="2704091" y="215573"/>
                  </a:lnTo>
                  <a:lnTo>
                    <a:pt x="2708819" y="215573"/>
                  </a:lnTo>
                  <a:lnTo>
                    <a:pt x="2713546" y="215573"/>
                  </a:lnTo>
                  <a:lnTo>
                    <a:pt x="2718274" y="215573"/>
                  </a:lnTo>
                  <a:lnTo>
                    <a:pt x="2723001" y="215573"/>
                  </a:lnTo>
                  <a:lnTo>
                    <a:pt x="2727728" y="215573"/>
                  </a:lnTo>
                  <a:lnTo>
                    <a:pt x="2732456" y="215573"/>
                  </a:lnTo>
                  <a:lnTo>
                    <a:pt x="2737183" y="215573"/>
                  </a:lnTo>
                  <a:lnTo>
                    <a:pt x="2741911" y="215573"/>
                  </a:lnTo>
                  <a:lnTo>
                    <a:pt x="2746638" y="215573"/>
                  </a:lnTo>
                  <a:lnTo>
                    <a:pt x="2751366" y="215573"/>
                  </a:lnTo>
                  <a:lnTo>
                    <a:pt x="2756093" y="215573"/>
                  </a:lnTo>
                  <a:lnTo>
                    <a:pt x="2760820" y="215573"/>
                  </a:lnTo>
                  <a:lnTo>
                    <a:pt x="2765548" y="215573"/>
                  </a:lnTo>
                  <a:lnTo>
                    <a:pt x="2770275" y="215573"/>
                  </a:lnTo>
                  <a:lnTo>
                    <a:pt x="2775003" y="215573"/>
                  </a:lnTo>
                  <a:lnTo>
                    <a:pt x="2779730" y="215573"/>
                  </a:lnTo>
                  <a:lnTo>
                    <a:pt x="2784458" y="215573"/>
                  </a:lnTo>
                  <a:lnTo>
                    <a:pt x="2789185" y="215573"/>
                  </a:lnTo>
                  <a:lnTo>
                    <a:pt x="2793912" y="215573"/>
                  </a:lnTo>
                  <a:lnTo>
                    <a:pt x="2798640" y="215573"/>
                  </a:lnTo>
                  <a:lnTo>
                    <a:pt x="2803367" y="215573"/>
                  </a:lnTo>
                  <a:lnTo>
                    <a:pt x="2808095" y="215573"/>
                  </a:lnTo>
                  <a:lnTo>
                    <a:pt x="2812822" y="215573"/>
                  </a:lnTo>
                  <a:lnTo>
                    <a:pt x="2817550" y="215573"/>
                  </a:lnTo>
                  <a:lnTo>
                    <a:pt x="2822277" y="431147"/>
                  </a:lnTo>
                  <a:lnTo>
                    <a:pt x="2827004" y="431147"/>
                  </a:lnTo>
                  <a:lnTo>
                    <a:pt x="2831732" y="431147"/>
                  </a:lnTo>
                  <a:lnTo>
                    <a:pt x="2836459" y="431147"/>
                  </a:lnTo>
                  <a:lnTo>
                    <a:pt x="2841187" y="431147"/>
                  </a:lnTo>
                  <a:lnTo>
                    <a:pt x="2845914" y="431147"/>
                  </a:lnTo>
                  <a:lnTo>
                    <a:pt x="2850642" y="431147"/>
                  </a:lnTo>
                  <a:lnTo>
                    <a:pt x="2855369" y="431147"/>
                  </a:lnTo>
                  <a:lnTo>
                    <a:pt x="2860097" y="431147"/>
                  </a:lnTo>
                  <a:lnTo>
                    <a:pt x="2864824" y="431147"/>
                  </a:lnTo>
                  <a:lnTo>
                    <a:pt x="2869551" y="431147"/>
                  </a:lnTo>
                  <a:lnTo>
                    <a:pt x="2874279" y="431147"/>
                  </a:lnTo>
                  <a:lnTo>
                    <a:pt x="2879006" y="431147"/>
                  </a:lnTo>
                  <a:lnTo>
                    <a:pt x="2883734" y="431147"/>
                  </a:lnTo>
                  <a:lnTo>
                    <a:pt x="2888461" y="431147"/>
                  </a:lnTo>
                  <a:lnTo>
                    <a:pt x="2893189" y="431147"/>
                  </a:lnTo>
                  <a:lnTo>
                    <a:pt x="2897916" y="431147"/>
                  </a:lnTo>
                  <a:lnTo>
                    <a:pt x="2902643" y="431147"/>
                  </a:lnTo>
                  <a:lnTo>
                    <a:pt x="2907371" y="431147"/>
                  </a:lnTo>
                  <a:lnTo>
                    <a:pt x="2912098" y="431147"/>
                  </a:lnTo>
                  <a:lnTo>
                    <a:pt x="2916826" y="431147"/>
                  </a:lnTo>
                  <a:lnTo>
                    <a:pt x="2921553" y="431147"/>
                  </a:lnTo>
                  <a:lnTo>
                    <a:pt x="2926281" y="431147"/>
                  </a:lnTo>
                  <a:lnTo>
                    <a:pt x="2931008" y="431147"/>
                  </a:lnTo>
                  <a:lnTo>
                    <a:pt x="2935735" y="431147"/>
                  </a:lnTo>
                  <a:lnTo>
                    <a:pt x="2940463" y="431147"/>
                  </a:lnTo>
                  <a:lnTo>
                    <a:pt x="2945190" y="431147"/>
                  </a:lnTo>
                  <a:lnTo>
                    <a:pt x="2949918" y="431147"/>
                  </a:lnTo>
                  <a:lnTo>
                    <a:pt x="2954645" y="431147"/>
                  </a:lnTo>
                  <a:lnTo>
                    <a:pt x="2959373" y="431147"/>
                  </a:lnTo>
                  <a:lnTo>
                    <a:pt x="2964100" y="431147"/>
                  </a:lnTo>
                  <a:lnTo>
                    <a:pt x="2968827" y="431147"/>
                  </a:lnTo>
                  <a:lnTo>
                    <a:pt x="2973555" y="431147"/>
                  </a:lnTo>
                  <a:lnTo>
                    <a:pt x="2978282" y="431147"/>
                  </a:lnTo>
                  <a:lnTo>
                    <a:pt x="2983010" y="431147"/>
                  </a:lnTo>
                  <a:lnTo>
                    <a:pt x="2987737" y="431147"/>
                  </a:lnTo>
                  <a:lnTo>
                    <a:pt x="2992465" y="431147"/>
                  </a:lnTo>
                  <a:lnTo>
                    <a:pt x="2997192" y="431147"/>
                  </a:lnTo>
                  <a:lnTo>
                    <a:pt x="3001920" y="431147"/>
                  </a:lnTo>
                  <a:lnTo>
                    <a:pt x="3006647" y="431147"/>
                  </a:lnTo>
                  <a:lnTo>
                    <a:pt x="3011374" y="431147"/>
                  </a:lnTo>
                  <a:lnTo>
                    <a:pt x="3016102" y="431147"/>
                  </a:lnTo>
                  <a:lnTo>
                    <a:pt x="3020829" y="646720"/>
                  </a:lnTo>
                  <a:lnTo>
                    <a:pt x="3025557" y="646720"/>
                  </a:lnTo>
                  <a:lnTo>
                    <a:pt x="3030284" y="646720"/>
                  </a:lnTo>
                  <a:lnTo>
                    <a:pt x="3035012" y="646720"/>
                  </a:lnTo>
                  <a:lnTo>
                    <a:pt x="3039739" y="646720"/>
                  </a:lnTo>
                  <a:lnTo>
                    <a:pt x="3044466" y="646720"/>
                  </a:lnTo>
                  <a:lnTo>
                    <a:pt x="3049194" y="646720"/>
                  </a:lnTo>
                  <a:lnTo>
                    <a:pt x="3053921" y="646720"/>
                  </a:lnTo>
                  <a:lnTo>
                    <a:pt x="3058649" y="646720"/>
                  </a:lnTo>
                  <a:lnTo>
                    <a:pt x="3063376" y="646720"/>
                  </a:lnTo>
                  <a:lnTo>
                    <a:pt x="3068104" y="646720"/>
                  </a:lnTo>
                  <a:lnTo>
                    <a:pt x="3072831" y="646720"/>
                  </a:lnTo>
                  <a:lnTo>
                    <a:pt x="3077558" y="646720"/>
                  </a:lnTo>
                  <a:lnTo>
                    <a:pt x="3082286" y="646720"/>
                  </a:lnTo>
                  <a:lnTo>
                    <a:pt x="3087013" y="646720"/>
                  </a:lnTo>
                  <a:lnTo>
                    <a:pt x="3091741" y="646720"/>
                  </a:lnTo>
                  <a:lnTo>
                    <a:pt x="3096468" y="646720"/>
                  </a:lnTo>
                  <a:lnTo>
                    <a:pt x="3101196" y="646720"/>
                  </a:lnTo>
                  <a:lnTo>
                    <a:pt x="3105923" y="646720"/>
                  </a:lnTo>
                  <a:lnTo>
                    <a:pt x="3110650" y="646720"/>
                  </a:lnTo>
                  <a:lnTo>
                    <a:pt x="3115378" y="646720"/>
                  </a:lnTo>
                  <a:lnTo>
                    <a:pt x="3120105" y="646720"/>
                  </a:lnTo>
                  <a:lnTo>
                    <a:pt x="3124833" y="646720"/>
                  </a:lnTo>
                  <a:lnTo>
                    <a:pt x="3129560" y="646720"/>
                  </a:lnTo>
                  <a:lnTo>
                    <a:pt x="3134288" y="646720"/>
                  </a:lnTo>
                  <a:lnTo>
                    <a:pt x="3139015" y="646720"/>
                  </a:lnTo>
                  <a:lnTo>
                    <a:pt x="3143742" y="646720"/>
                  </a:lnTo>
                  <a:lnTo>
                    <a:pt x="3148470" y="646720"/>
                  </a:lnTo>
                  <a:lnTo>
                    <a:pt x="3153197" y="646720"/>
                  </a:lnTo>
                  <a:lnTo>
                    <a:pt x="3157925" y="646720"/>
                  </a:lnTo>
                  <a:lnTo>
                    <a:pt x="3162652" y="646720"/>
                  </a:lnTo>
                  <a:lnTo>
                    <a:pt x="3167380" y="646720"/>
                  </a:lnTo>
                  <a:lnTo>
                    <a:pt x="3172107" y="646720"/>
                  </a:lnTo>
                  <a:lnTo>
                    <a:pt x="3176835" y="646720"/>
                  </a:lnTo>
                  <a:lnTo>
                    <a:pt x="3181562" y="646720"/>
                  </a:lnTo>
                  <a:lnTo>
                    <a:pt x="3186289" y="646720"/>
                  </a:lnTo>
                  <a:lnTo>
                    <a:pt x="3191017" y="646720"/>
                  </a:lnTo>
                  <a:lnTo>
                    <a:pt x="3195744" y="646720"/>
                  </a:lnTo>
                  <a:lnTo>
                    <a:pt x="3200472" y="646720"/>
                  </a:lnTo>
                  <a:lnTo>
                    <a:pt x="3205199" y="646720"/>
                  </a:lnTo>
                  <a:lnTo>
                    <a:pt x="3209927" y="646720"/>
                  </a:lnTo>
                  <a:lnTo>
                    <a:pt x="3214654" y="646720"/>
                  </a:lnTo>
                  <a:lnTo>
                    <a:pt x="3219381" y="862294"/>
                  </a:lnTo>
                  <a:lnTo>
                    <a:pt x="3224109" y="862294"/>
                  </a:lnTo>
                  <a:lnTo>
                    <a:pt x="3228836" y="862294"/>
                  </a:lnTo>
                  <a:lnTo>
                    <a:pt x="3233564" y="862294"/>
                  </a:lnTo>
                  <a:lnTo>
                    <a:pt x="3238291" y="862294"/>
                  </a:lnTo>
                  <a:lnTo>
                    <a:pt x="3243019" y="862294"/>
                  </a:lnTo>
                  <a:lnTo>
                    <a:pt x="3247746" y="862294"/>
                  </a:lnTo>
                  <a:lnTo>
                    <a:pt x="3252473" y="862294"/>
                  </a:lnTo>
                  <a:lnTo>
                    <a:pt x="3257201" y="862294"/>
                  </a:lnTo>
                  <a:lnTo>
                    <a:pt x="3261928" y="862294"/>
                  </a:lnTo>
                  <a:lnTo>
                    <a:pt x="3266656" y="862294"/>
                  </a:lnTo>
                  <a:lnTo>
                    <a:pt x="3271383" y="862294"/>
                  </a:lnTo>
                  <a:lnTo>
                    <a:pt x="3276111" y="862294"/>
                  </a:lnTo>
                  <a:lnTo>
                    <a:pt x="3280838" y="862294"/>
                  </a:lnTo>
                  <a:lnTo>
                    <a:pt x="3285565" y="862294"/>
                  </a:lnTo>
                  <a:lnTo>
                    <a:pt x="3290293" y="862294"/>
                  </a:lnTo>
                  <a:lnTo>
                    <a:pt x="3295020" y="862294"/>
                  </a:lnTo>
                  <a:lnTo>
                    <a:pt x="3299748" y="862294"/>
                  </a:lnTo>
                  <a:lnTo>
                    <a:pt x="3304475" y="862294"/>
                  </a:lnTo>
                  <a:lnTo>
                    <a:pt x="3309203" y="862294"/>
                  </a:lnTo>
                  <a:lnTo>
                    <a:pt x="3313930" y="862294"/>
                  </a:lnTo>
                  <a:lnTo>
                    <a:pt x="3318658" y="862294"/>
                  </a:lnTo>
                  <a:lnTo>
                    <a:pt x="3323385" y="862294"/>
                  </a:lnTo>
                  <a:lnTo>
                    <a:pt x="3328112" y="862294"/>
                  </a:lnTo>
                  <a:lnTo>
                    <a:pt x="3332840" y="862294"/>
                  </a:lnTo>
                  <a:lnTo>
                    <a:pt x="3337567" y="862294"/>
                  </a:lnTo>
                  <a:lnTo>
                    <a:pt x="3342295" y="862294"/>
                  </a:lnTo>
                  <a:lnTo>
                    <a:pt x="3347022" y="862294"/>
                  </a:lnTo>
                  <a:lnTo>
                    <a:pt x="3351750" y="862294"/>
                  </a:lnTo>
                  <a:lnTo>
                    <a:pt x="3356477" y="862294"/>
                  </a:lnTo>
                  <a:lnTo>
                    <a:pt x="3361204" y="862294"/>
                  </a:lnTo>
                  <a:lnTo>
                    <a:pt x="3365932" y="862294"/>
                  </a:lnTo>
                  <a:lnTo>
                    <a:pt x="3370659" y="862294"/>
                  </a:lnTo>
                  <a:lnTo>
                    <a:pt x="3375387" y="862294"/>
                  </a:lnTo>
                  <a:lnTo>
                    <a:pt x="3380114" y="862294"/>
                  </a:lnTo>
                  <a:lnTo>
                    <a:pt x="3384842" y="862294"/>
                  </a:lnTo>
                  <a:lnTo>
                    <a:pt x="3389569" y="862294"/>
                  </a:lnTo>
                  <a:lnTo>
                    <a:pt x="3394296" y="862294"/>
                  </a:lnTo>
                  <a:lnTo>
                    <a:pt x="3399024" y="862294"/>
                  </a:lnTo>
                  <a:lnTo>
                    <a:pt x="3403751" y="862294"/>
                  </a:lnTo>
                  <a:lnTo>
                    <a:pt x="3408479" y="862294"/>
                  </a:lnTo>
                  <a:lnTo>
                    <a:pt x="3413206" y="862294"/>
                  </a:lnTo>
                  <a:lnTo>
                    <a:pt x="3417934" y="862294"/>
                  </a:lnTo>
                  <a:lnTo>
                    <a:pt x="3422661" y="862294"/>
                  </a:lnTo>
                  <a:lnTo>
                    <a:pt x="3427388" y="862294"/>
                  </a:lnTo>
                  <a:lnTo>
                    <a:pt x="3432116" y="862294"/>
                  </a:lnTo>
                  <a:lnTo>
                    <a:pt x="3436843" y="862294"/>
                  </a:lnTo>
                  <a:lnTo>
                    <a:pt x="3441571" y="862294"/>
                  </a:lnTo>
                  <a:lnTo>
                    <a:pt x="3446298" y="862294"/>
                  </a:lnTo>
                  <a:lnTo>
                    <a:pt x="3451026" y="1077867"/>
                  </a:lnTo>
                  <a:lnTo>
                    <a:pt x="3455753" y="1077867"/>
                  </a:lnTo>
                  <a:lnTo>
                    <a:pt x="3460481" y="1077867"/>
                  </a:lnTo>
                  <a:lnTo>
                    <a:pt x="3465208" y="1077867"/>
                  </a:lnTo>
                  <a:lnTo>
                    <a:pt x="3469935" y="1077867"/>
                  </a:lnTo>
                  <a:lnTo>
                    <a:pt x="3474663" y="1077867"/>
                  </a:lnTo>
                  <a:lnTo>
                    <a:pt x="3479390" y="1077867"/>
                  </a:lnTo>
                  <a:lnTo>
                    <a:pt x="3484118" y="1077867"/>
                  </a:lnTo>
                  <a:lnTo>
                    <a:pt x="3488845" y="1077867"/>
                  </a:lnTo>
                  <a:lnTo>
                    <a:pt x="3493573" y="1077867"/>
                  </a:lnTo>
                  <a:lnTo>
                    <a:pt x="3498300" y="1077867"/>
                  </a:lnTo>
                  <a:lnTo>
                    <a:pt x="3503027" y="1077867"/>
                  </a:lnTo>
                  <a:lnTo>
                    <a:pt x="3507755" y="1077867"/>
                  </a:lnTo>
                  <a:lnTo>
                    <a:pt x="3512482" y="1077867"/>
                  </a:lnTo>
                  <a:lnTo>
                    <a:pt x="3517210" y="1077867"/>
                  </a:lnTo>
                  <a:lnTo>
                    <a:pt x="3521937" y="1077867"/>
                  </a:lnTo>
                  <a:lnTo>
                    <a:pt x="3526665" y="1077867"/>
                  </a:lnTo>
                  <a:lnTo>
                    <a:pt x="3531392" y="1077867"/>
                  </a:lnTo>
                  <a:lnTo>
                    <a:pt x="3536119" y="1077867"/>
                  </a:lnTo>
                  <a:lnTo>
                    <a:pt x="3540847" y="1077867"/>
                  </a:lnTo>
                  <a:lnTo>
                    <a:pt x="3545574" y="1077867"/>
                  </a:lnTo>
                  <a:lnTo>
                    <a:pt x="3550302" y="1077867"/>
                  </a:lnTo>
                  <a:lnTo>
                    <a:pt x="3555029" y="1077867"/>
                  </a:lnTo>
                  <a:lnTo>
                    <a:pt x="3559757" y="1077867"/>
                  </a:lnTo>
                  <a:lnTo>
                    <a:pt x="3564484" y="1077867"/>
                  </a:lnTo>
                  <a:lnTo>
                    <a:pt x="3569211" y="1077867"/>
                  </a:lnTo>
                  <a:lnTo>
                    <a:pt x="3573939" y="1077867"/>
                  </a:lnTo>
                  <a:lnTo>
                    <a:pt x="3578666" y="1077867"/>
                  </a:lnTo>
                  <a:lnTo>
                    <a:pt x="3583394" y="1077867"/>
                  </a:lnTo>
                  <a:lnTo>
                    <a:pt x="3588121" y="1077867"/>
                  </a:lnTo>
                  <a:lnTo>
                    <a:pt x="3592849" y="1077867"/>
                  </a:lnTo>
                  <a:lnTo>
                    <a:pt x="3597576" y="1077867"/>
                  </a:lnTo>
                  <a:lnTo>
                    <a:pt x="3602304" y="1077867"/>
                  </a:lnTo>
                  <a:lnTo>
                    <a:pt x="3607031" y="1077867"/>
                  </a:lnTo>
                  <a:lnTo>
                    <a:pt x="3611758" y="1077867"/>
                  </a:lnTo>
                  <a:lnTo>
                    <a:pt x="3616486" y="1077867"/>
                  </a:lnTo>
                  <a:lnTo>
                    <a:pt x="3621213" y="1077867"/>
                  </a:lnTo>
                  <a:lnTo>
                    <a:pt x="3625941" y="1077867"/>
                  </a:lnTo>
                  <a:lnTo>
                    <a:pt x="3630668" y="1077867"/>
                  </a:lnTo>
                  <a:lnTo>
                    <a:pt x="3635396" y="1077867"/>
                  </a:lnTo>
                  <a:lnTo>
                    <a:pt x="3640123" y="1077867"/>
                  </a:lnTo>
                  <a:lnTo>
                    <a:pt x="3644850" y="1077867"/>
                  </a:lnTo>
                  <a:lnTo>
                    <a:pt x="3649578" y="1077867"/>
                  </a:lnTo>
                  <a:lnTo>
                    <a:pt x="3654305" y="1077867"/>
                  </a:lnTo>
                  <a:lnTo>
                    <a:pt x="3659033" y="1077867"/>
                  </a:lnTo>
                  <a:lnTo>
                    <a:pt x="3663760" y="1077867"/>
                  </a:lnTo>
                  <a:lnTo>
                    <a:pt x="3668488" y="1077867"/>
                  </a:lnTo>
                  <a:lnTo>
                    <a:pt x="3673215" y="1077867"/>
                  </a:lnTo>
                  <a:lnTo>
                    <a:pt x="3677942" y="1077867"/>
                  </a:lnTo>
                  <a:lnTo>
                    <a:pt x="3682670" y="1293441"/>
                  </a:lnTo>
                  <a:lnTo>
                    <a:pt x="3687397" y="1293441"/>
                  </a:lnTo>
                  <a:lnTo>
                    <a:pt x="3692125" y="1293441"/>
                  </a:lnTo>
                  <a:lnTo>
                    <a:pt x="3696852" y="1293441"/>
                  </a:lnTo>
                  <a:lnTo>
                    <a:pt x="3701580" y="1293441"/>
                  </a:lnTo>
                  <a:lnTo>
                    <a:pt x="3706307" y="1293441"/>
                  </a:lnTo>
                  <a:lnTo>
                    <a:pt x="3711034" y="1293441"/>
                  </a:lnTo>
                  <a:lnTo>
                    <a:pt x="3715762" y="1293441"/>
                  </a:lnTo>
                  <a:lnTo>
                    <a:pt x="3720489" y="1293441"/>
                  </a:lnTo>
                  <a:lnTo>
                    <a:pt x="3725217" y="1293441"/>
                  </a:lnTo>
                  <a:lnTo>
                    <a:pt x="3729944" y="1293441"/>
                  </a:lnTo>
                  <a:lnTo>
                    <a:pt x="3734672" y="1293441"/>
                  </a:lnTo>
                  <a:lnTo>
                    <a:pt x="3739399" y="1293441"/>
                  </a:lnTo>
                  <a:lnTo>
                    <a:pt x="3744126" y="1293441"/>
                  </a:lnTo>
                  <a:lnTo>
                    <a:pt x="3748854" y="1293441"/>
                  </a:lnTo>
                  <a:lnTo>
                    <a:pt x="3753581" y="1293441"/>
                  </a:lnTo>
                  <a:lnTo>
                    <a:pt x="3758309" y="1293441"/>
                  </a:lnTo>
                  <a:lnTo>
                    <a:pt x="3763036" y="1293441"/>
                  </a:lnTo>
                  <a:lnTo>
                    <a:pt x="3767764" y="1293441"/>
                  </a:lnTo>
                  <a:lnTo>
                    <a:pt x="3772491" y="1293441"/>
                  </a:lnTo>
                  <a:lnTo>
                    <a:pt x="3777219" y="1293441"/>
                  </a:lnTo>
                  <a:lnTo>
                    <a:pt x="3781946" y="1293441"/>
                  </a:lnTo>
                  <a:lnTo>
                    <a:pt x="3786673" y="1293441"/>
                  </a:lnTo>
                  <a:lnTo>
                    <a:pt x="3791401" y="1293441"/>
                  </a:lnTo>
                  <a:lnTo>
                    <a:pt x="3796128" y="1293441"/>
                  </a:lnTo>
                  <a:lnTo>
                    <a:pt x="3800856" y="1293441"/>
                  </a:lnTo>
                  <a:lnTo>
                    <a:pt x="3805583" y="1293441"/>
                  </a:lnTo>
                  <a:lnTo>
                    <a:pt x="3810311" y="1293441"/>
                  </a:lnTo>
                  <a:lnTo>
                    <a:pt x="3815038" y="1293441"/>
                  </a:lnTo>
                  <a:lnTo>
                    <a:pt x="3819765" y="1293441"/>
                  </a:lnTo>
                  <a:lnTo>
                    <a:pt x="3824493" y="1293441"/>
                  </a:lnTo>
                  <a:lnTo>
                    <a:pt x="3829220" y="1293441"/>
                  </a:lnTo>
                  <a:lnTo>
                    <a:pt x="3833948" y="1293441"/>
                  </a:lnTo>
                  <a:lnTo>
                    <a:pt x="3838675" y="1293441"/>
                  </a:lnTo>
                  <a:lnTo>
                    <a:pt x="3843403" y="1293441"/>
                  </a:lnTo>
                  <a:lnTo>
                    <a:pt x="3848130" y="1293441"/>
                  </a:lnTo>
                  <a:lnTo>
                    <a:pt x="3852857" y="1293441"/>
                  </a:lnTo>
                  <a:lnTo>
                    <a:pt x="3857585" y="1293441"/>
                  </a:lnTo>
                  <a:lnTo>
                    <a:pt x="3862312" y="1293441"/>
                  </a:lnTo>
                  <a:lnTo>
                    <a:pt x="3867040" y="1293441"/>
                  </a:lnTo>
                  <a:lnTo>
                    <a:pt x="3871767" y="1293441"/>
                  </a:lnTo>
                  <a:lnTo>
                    <a:pt x="3876495" y="1293441"/>
                  </a:lnTo>
                  <a:lnTo>
                    <a:pt x="3881222" y="1293441"/>
                  </a:lnTo>
                  <a:lnTo>
                    <a:pt x="3885949" y="1293441"/>
                  </a:lnTo>
                  <a:lnTo>
                    <a:pt x="3890677" y="1293441"/>
                  </a:lnTo>
                  <a:lnTo>
                    <a:pt x="3895404" y="1293441"/>
                  </a:lnTo>
                  <a:lnTo>
                    <a:pt x="3900132" y="1293441"/>
                  </a:lnTo>
                  <a:lnTo>
                    <a:pt x="3904859" y="1293441"/>
                  </a:lnTo>
                  <a:lnTo>
                    <a:pt x="3909587" y="1293441"/>
                  </a:lnTo>
                  <a:lnTo>
                    <a:pt x="3914314" y="1401228"/>
                  </a:lnTo>
                  <a:lnTo>
                    <a:pt x="3919042" y="1401228"/>
                  </a:lnTo>
                  <a:lnTo>
                    <a:pt x="3923769" y="1401228"/>
                  </a:lnTo>
                  <a:lnTo>
                    <a:pt x="3928496" y="1401228"/>
                  </a:lnTo>
                  <a:lnTo>
                    <a:pt x="3933224" y="1401228"/>
                  </a:lnTo>
                  <a:lnTo>
                    <a:pt x="3937951" y="1401228"/>
                  </a:lnTo>
                  <a:lnTo>
                    <a:pt x="3942679" y="1401228"/>
                  </a:lnTo>
                  <a:lnTo>
                    <a:pt x="3947406" y="1401228"/>
                  </a:lnTo>
                  <a:lnTo>
                    <a:pt x="3952134" y="1401228"/>
                  </a:lnTo>
                  <a:lnTo>
                    <a:pt x="3956861" y="1401228"/>
                  </a:lnTo>
                  <a:lnTo>
                    <a:pt x="3961588" y="1401228"/>
                  </a:lnTo>
                  <a:lnTo>
                    <a:pt x="3966316" y="1401228"/>
                  </a:lnTo>
                  <a:lnTo>
                    <a:pt x="3971043" y="1401228"/>
                  </a:lnTo>
                  <a:lnTo>
                    <a:pt x="3975771" y="1401228"/>
                  </a:lnTo>
                  <a:lnTo>
                    <a:pt x="3980498" y="1401228"/>
                  </a:lnTo>
                  <a:lnTo>
                    <a:pt x="3985226" y="1401228"/>
                  </a:lnTo>
                  <a:lnTo>
                    <a:pt x="3989953" y="1401228"/>
                  </a:lnTo>
                  <a:lnTo>
                    <a:pt x="3994680" y="1401228"/>
                  </a:lnTo>
                  <a:lnTo>
                    <a:pt x="3999408" y="1401228"/>
                  </a:lnTo>
                  <a:lnTo>
                    <a:pt x="4004135" y="1401228"/>
                  </a:lnTo>
                  <a:lnTo>
                    <a:pt x="4008863" y="1401228"/>
                  </a:lnTo>
                  <a:lnTo>
                    <a:pt x="4013590" y="1401228"/>
                  </a:lnTo>
                  <a:lnTo>
                    <a:pt x="4018318" y="1401228"/>
                  </a:lnTo>
                  <a:lnTo>
                    <a:pt x="4023045" y="1401228"/>
                  </a:lnTo>
                  <a:lnTo>
                    <a:pt x="4027772" y="1401228"/>
                  </a:lnTo>
                  <a:lnTo>
                    <a:pt x="4032500" y="1401228"/>
                  </a:lnTo>
                  <a:lnTo>
                    <a:pt x="4037227" y="1401228"/>
                  </a:lnTo>
                  <a:lnTo>
                    <a:pt x="4041955" y="1401228"/>
                  </a:lnTo>
                  <a:lnTo>
                    <a:pt x="4046682" y="1401228"/>
                  </a:lnTo>
                  <a:lnTo>
                    <a:pt x="4051410" y="1401228"/>
                  </a:lnTo>
                  <a:lnTo>
                    <a:pt x="4056137" y="1401228"/>
                  </a:lnTo>
                  <a:lnTo>
                    <a:pt x="4060865" y="1401228"/>
                  </a:lnTo>
                  <a:lnTo>
                    <a:pt x="4065592" y="1401228"/>
                  </a:lnTo>
                  <a:lnTo>
                    <a:pt x="4070319" y="1401228"/>
                  </a:lnTo>
                  <a:lnTo>
                    <a:pt x="4075047" y="1401228"/>
                  </a:lnTo>
                  <a:lnTo>
                    <a:pt x="4079774" y="1401228"/>
                  </a:lnTo>
                  <a:lnTo>
                    <a:pt x="4084502" y="1401228"/>
                  </a:lnTo>
                  <a:lnTo>
                    <a:pt x="4089229" y="1401228"/>
                  </a:lnTo>
                  <a:lnTo>
                    <a:pt x="4093957" y="1401228"/>
                  </a:lnTo>
                  <a:lnTo>
                    <a:pt x="4098684" y="1401228"/>
                  </a:lnTo>
                  <a:lnTo>
                    <a:pt x="4103411" y="1401228"/>
                  </a:lnTo>
                  <a:lnTo>
                    <a:pt x="4108139" y="1401228"/>
                  </a:lnTo>
                  <a:lnTo>
                    <a:pt x="4112866" y="1401228"/>
                  </a:lnTo>
                  <a:lnTo>
                    <a:pt x="4117594" y="1401228"/>
                  </a:lnTo>
                  <a:lnTo>
                    <a:pt x="4122321" y="1401228"/>
                  </a:lnTo>
                  <a:lnTo>
                    <a:pt x="4127049" y="1401228"/>
                  </a:lnTo>
                  <a:lnTo>
                    <a:pt x="4131776" y="1401228"/>
                  </a:lnTo>
                  <a:lnTo>
                    <a:pt x="4136503" y="1401228"/>
                  </a:lnTo>
                  <a:lnTo>
                    <a:pt x="4141231" y="1401228"/>
                  </a:lnTo>
                  <a:lnTo>
                    <a:pt x="4145958" y="1401228"/>
                  </a:lnTo>
                  <a:lnTo>
                    <a:pt x="4150686" y="1401228"/>
                  </a:lnTo>
                  <a:lnTo>
                    <a:pt x="4155413" y="1401228"/>
                  </a:lnTo>
                  <a:lnTo>
                    <a:pt x="4160141" y="1401228"/>
                  </a:lnTo>
                  <a:lnTo>
                    <a:pt x="4164868" y="1401228"/>
                  </a:lnTo>
                  <a:lnTo>
                    <a:pt x="4169595" y="1401228"/>
                  </a:lnTo>
                  <a:lnTo>
                    <a:pt x="4174323" y="1401228"/>
                  </a:lnTo>
                  <a:lnTo>
                    <a:pt x="4179050" y="1401228"/>
                  </a:lnTo>
                  <a:lnTo>
                    <a:pt x="4183778" y="1401228"/>
                  </a:lnTo>
                  <a:lnTo>
                    <a:pt x="4188505" y="1401228"/>
                  </a:lnTo>
                  <a:lnTo>
                    <a:pt x="4193233" y="1401228"/>
                  </a:lnTo>
                  <a:lnTo>
                    <a:pt x="4197960" y="1401228"/>
                  </a:lnTo>
                  <a:lnTo>
                    <a:pt x="4202688" y="1401228"/>
                  </a:lnTo>
                  <a:lnTo>
                    <a:pt x="4207415" y="1401228"/>
                  </a:lnTo>
                  <a:lnTo>
                    <a:pt x="4212142" y="1401228"/>
                  </a:lnTo>
                  <a:lnTo>
                    <a:pt x="4216870" y="1401228"/>
                  </a:lnTo>
                  <a:lnTo>
                    <a:pt x="4221597" y="1401228"/>
                  </a:lnTo>
                  <a:lnTo>
                    <a:pt x="4226325" y="1401228"/>
                  </a:lnTo>
                  <a:lnTo>
                    <a:pt x="4231052" y="1401228"/>
                  </a:lnTo>
                  <a:lnTo>
                    <a:pt x="4235780" y="1401228"/>
                  </a:lnTo>
                  <a:lnTo>
                    <a:pt x="4240507" y="1401228"/>
                  </a:lnTo>
                  <a:lnTo>
                    <a:pt x="4245234" y="1401228"/>
                  </a:lnTo>
                  <a:lnTo>
                    <a:pt x="4249962" y="1401228"/>
                  </a:lnTo>
                  <a:lnTo>
                    <a:pt x="4254689" y="1401228"/>
                  </a:lnTo>
                  <a:lnTo>
                    <a:pt x="4259417" y="1401228"/>
                  </a:lnTo>
                  <a:lnTo>
                    <a:pt x="4264144" y="1401228"/>
                  </a:lnTo>
                  <a:lnTo>
                    <a:pt x="4268872" y="1401228"/>
                  </a:lnTo>
                  <a:lnTo>
                    <a:pt x="4273599" y="1401228"/>
                  </a:lnTo>
                  <a:lnTo>
                    <a:pt x="4278326" y="1401228"/>
                  </a:lnTo>
                  <a:lnTo>
                    <a:pt x="4283054" y="1401228"/>
                  </a:lnTo>
                  <a:lnTo>
                    <a:pt x="4287781" y="1401228"/>
                  </a:lnTo>
                  <a:lnTo>
                    <a:pt x="4292509" y="1401228"/>
                  </a:lnTo>
                  <a:lnTo>
                    <a:pt x="4297236" y="1401228"/>
                  </a:lnTo>
                  <a:lnTo>
                    <a:pt x="4301964" y="1401228"/>
                  </a:lnTo>
                  <a:lnTo>
                    <a:pt x="4306691" y="1401228"/>
                  </a:lnTo>
                  <a:lnTo>
                    <a:pt x="4311418" y="1401228"/>
                  </a:lnTo>
                  <a:lnTo>
                    <a:pt x="4316146" y="1401228"/>
                  </a:lnTo>
                  <a:lnTo>
                    <a:pt x="4320873" y="1401228"/>
                  </a:lnTo>
                  <a:lnTo>
                    <a:pt x="4325601" y="1401228"/>
                  </a:lnTo>
                  <a:lnTo>
                    <a:pt x="4330328" y="140122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" name="pg1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" name="pg1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" name="pg1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" name="pg1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" name="pg1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" name="pg1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" name="pg1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" name="pg1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" name="pg1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" name="pg1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" name="pg1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" name="pg1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" name="pg1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" name="pg1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1" name="pg1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1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3" name="pg1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5" name="pg2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7" name="pg2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9" name="pg2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1" name="pg2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3" name="pg2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5" name="pg2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7" name="pg2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9" name="pg2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1" name="pg2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3" name="pg2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5" name="pg2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7" name="pg2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9" name="pg2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1" name="pg2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3" name="pg2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5" name="pg2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7" name="pg2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9" name="pg2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1" name="pg2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3" name="pg2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5" name="pg2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7" name="pg2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9" name="pg2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1" name="pg2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3" name="pg2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5" name="pg2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7" name="pg2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9" name="pg2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1" name="pg2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3" name="pg2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5" name="pg2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7" name="pg2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9" name="pg2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1" name="pg2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3" name="pg2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5" name="pg2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7" name="pg2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9" name="pg2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1" name="pg2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3" name="pg2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5" name="pg2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7" name="pg2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9" name="pg2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1" name="pg2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3" name="pg2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5" name="pg2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7" name="pg2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9" name="pg2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2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1" name="pg2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2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3" name="pg2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2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5" name="pg3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7" name="pg3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9" name="pg3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1" name="pg3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3" name="pg3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5" name="pg3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7" name="pg3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9" name="pg3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1" name="pg3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3" name="pg3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5" name="pg3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7" name="pg3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9" name="pg3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1" name="pg3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3" name="pg3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5" name="pg3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7" name="pg3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9" name="pg3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1" name="pg3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3" name="pg3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5" name="pg3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tx3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7" name="pg3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tx3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9" name="pg3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1" name="pg3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tx3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3" name="pg3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5" name="pg3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7" name="pg3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9" name="pg3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tx3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1" name="pg3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3" name="pg3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tx3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5" name="pg3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7" name="pg3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tx3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9" name="pg3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tx3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1" name="pg3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3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3" name="pg3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tx3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5" name="pg3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tx3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7" name="pg3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tx3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9" name="pg3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tx3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1" name="pg3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3" name="pg3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tx3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5" name="pg3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7" name="pg3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9" name="pg3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tx3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1" name="pg3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tx3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3" name="pg3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tx3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5" name="pg3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7" name="pg3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9" name="pg3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tx3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1" name="pg3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tx3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3" name="pg3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tx3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5" name="pg4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tx4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7" name="pg4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tx4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9" name="pg4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1" name="pg4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tx4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3" name="pg4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tx4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5" name="pg4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tx4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7" name="pg4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9" name="pg4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tx4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1" name="pg4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tx4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3" name="pg4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5" name="pg4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tx4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7" name="pg4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tx4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9" name="pg4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tx4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1" name="pg4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tx4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3" name="pg4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5" name="pg4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7" name="pg4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tx4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9" name="pg4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tx4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1" name="pg4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3" name="pg4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tx4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5" name="pg4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tx4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7" name="pg4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tx4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9" name="pg4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1" name="pg4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tx4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3" name="pg4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tx4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5" name="pg4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tx4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7" name="pg4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tx4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9" name="pg4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tx4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1" name="pg4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tx4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3" name="pg4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tx4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5" name="pg4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7" name="pg4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tx4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9" name="pg4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1" name="pg4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3" name="pg4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tx4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5" name="pg4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tx4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7" name="pg4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9" name="pg4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tx4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1" name="pg4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tx4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3" name="pg4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5" name="pg4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7" name="pg4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9" name="pg4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tx4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1" name="pg4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tx4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3" name="pg4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tx4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5" name="pg4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tx4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7" name="pg4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9" name="pg4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tx4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1" name="pg4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tx4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3" name="pg4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tx4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5" name="pg5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tx5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7" name="pg5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tx5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9" name="pg5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tx5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1" name="pg5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tx5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3" name="pg5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tx5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5" name="pg5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tx5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7" name="pg5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tx5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9" name="pg5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tx5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1" name="pg5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tx5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3" name="pg5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tx5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5" name="pg5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tx5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7" name="pg5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9" name="pg5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tx5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1" name="pg5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tx5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3" name="pg5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tx5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5" name="pg5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tx5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7" name="pg5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tx5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9" name="pg5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tx5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1" name="pg5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tx5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3" name="pg5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tx5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5" name="pg5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tx5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7" name="pg5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tx5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9" name="pg5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tx5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1" name="pg5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tx5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3" name="pg5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tx5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5" name="pg5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tx5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7" name="pg5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tx5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9" name="pg5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tx5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1" name="pg5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tx5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3" name="pg5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tx5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5" name="pg5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tx5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7" name="pg5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tx5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9" name="pg5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tx5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1" name="pg5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tx5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3" name="pg5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5" name="pg5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tx5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7" name="pg5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tx5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9" name="pg5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tx5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1" name="pg5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tx5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3" name="pg5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tx5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5" name="pg5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tx5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7" name="pg5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9" name="pg5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tx5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1" name="pg5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tx5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3" name="pg5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5" name="pg5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7" name="pg5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9" name="pg5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5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1" name="pg5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5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3" name="pg5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5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5" name="pg6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7" name="pg6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tx6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9" name="pg6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1" name="pg6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tx6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3" name="pg6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5" name="pg6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tx6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7" name="pg6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tx6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9" name="pg6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1" name="pg6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tx6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3" name="pg6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5" name="pg6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tx6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7" name="pg6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tx6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9" name="pg6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1" name="pg6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tx6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3" name="pg6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tx6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5" name="pg6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tx6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7" name="pg6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tx6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9" name="pg6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1" name="pg6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3" name="pg6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tx6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5" name="pg6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tx6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7" name="pg6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9" name="pg6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tx6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1" name="pg6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tx6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3" name="pg6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5" name="pg6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tx6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7" name="pg6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tx6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9" name="pg6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tx6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1" name="pg6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tx6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3" name="pg6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tx6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5" name="pg6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tx6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7" name="pg6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tx6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9" name="pg6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tx6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1" name="pg6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tx6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3" name="pg6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tx6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5" name="pg6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tx6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7" name="pg6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tx6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9" name="pg6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tx6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1" name="pg6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tx6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3" name="pg6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5" name="pg6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tx6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7" name="pg6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tx6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9" name="pg6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tx6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1" name="pg6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tx6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3" name="pg6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tx6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5" name="pg6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tx6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7" name="pg6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tx6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9" name="pg6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tx6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1" name="pg6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tx6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3" name="pg6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tx6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5" name="pg7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tx7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7" name="pg7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tx7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9" name="pg7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tx7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1" name="pg7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tx7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3" name="pg7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5" name="pg7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tx7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7" name="pg7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tx7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9" name="pg7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tx7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1" name="pg7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3" name="pg7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5" name="pg7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7" name="pg7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9" name="pg7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tx7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1" name="pg7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tx7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3" name="pg7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tx7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5" name="pg7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7" name="pg7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tx7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9" name="pg7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tx7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1" name="pg7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tx7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3" name="pg7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tx7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5" name="pg7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tx7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7" name="pg7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9" name="pg7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tx7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1" name="pg7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3" name="pg7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tx7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5" name="pg7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tx7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7" name="pg7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tx7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9" name="pg7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tx7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1" name="pg7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3" name="pg7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5" name="pg7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tx7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7" name="pg7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tx7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9" name="pg7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1" name="pg7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tx7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3" name="pg7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tx7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5" name="pg7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tx7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7" name="pg7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tx7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9" name="pg7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1" name="pg7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tx7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3" name="pg7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tx7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5" name="pg7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tx7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7" name="pg7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9" name="pg7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tx7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1" name="pg7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tx7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3" name="pg7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5" name="pg7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7" name="pg7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9" name="pg7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1" name="pg7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7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3" name="pg7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7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5" name="pg8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7" name="pg8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tx8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9" name="pg8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tx8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1" name="pg8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3" name="pg8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tx8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5" name="pg8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tx8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7" name="pg8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tx8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9" name="pg8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1" name="pg8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3" name="pg8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tx8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5" name="pg8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tx8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7" name="pg8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tx8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9" name="pg8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1" name="pg8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tx8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3" name="pg8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tx8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5" name="pg8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7" name="pg8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9" name="pg8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1" name="pg8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3" name="pg8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5" name="pg8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7" name="pg8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9" name="pg8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1" name="pg8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3" name="pg8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5" name="pg8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7" name="pg8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9" name="pg8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1" name="pg8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3" name="pg8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5" name="pg8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7" name="pg8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9" name="pg8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1" name="pg8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3" name="pg8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5" name="pg8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7" name="pg8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9" name="pg8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tx8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1" name="pg8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3" name="pg8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5" name="pg8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tx8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7" name="pg8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tx8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9" name="pg8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1" name="pg8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tx8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3" name="pg8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5" name="pg8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tx8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7" name="pg8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tx8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9" name="pg8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tx8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1" name="pg8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tx8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3" name="pg8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tx8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5" name="pg9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tx9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7" name="pg9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9" name="pg9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tx9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1" name="pg9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tx9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3" name="pg9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tx9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5" name="pg9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tx9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7" name="pg9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tx9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9" name="pg9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tx9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1" name="pg9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tx9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3" name="pg9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5" name="pg9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tx9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7" name="pg9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tx9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9" name="pg9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tx9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1" name="pg9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tx9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3" name="pg9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tx9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5" name="pg9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tx9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7" name="pg9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tx9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9" name="pg9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tx9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1" name="pg9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tx9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3" name="pg9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tx9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5" name="pg9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tx9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7" name="pg9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tx9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9" name="pg9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tx9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1" name="pg9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tx9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3" name="pg9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tx9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5" name="pg9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tx9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7" name="pg9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tx9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9" name="pg9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tx9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1" name="pg9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tx9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3" name="pg9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tx9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5" name="pg9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tx9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7" name="pg9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tx9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9" name="pg9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tx9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1" name="pg9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tx9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3" name="pg9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tx9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5" name="pg9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tx9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7" name="pg9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tx9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9" name="pg9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tx9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1" name="pg9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tx9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3" name="pg9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tx9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5" name="pg9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7" name="pg9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tx9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9" name="pg9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tx9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1" name="pg9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tx9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3" name="pg9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tx9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5" name="pg9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tx9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7" name="pg9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tx9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9" name="pg9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tx9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1" name="pg9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tx9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3" name="pg9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9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5" name="pg10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tx10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7" name="pg10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tx10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9" name="pg10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tx10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1" name="pg10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tx10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3" name="pg10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tx10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5" name="pg10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tx10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7" name="pg10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tx10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9" name="pg10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tx10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1" name="pg10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tx10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3" name="pg10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tx10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5" name="pg10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tx10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7" name="pg10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tx10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9" name="pg10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tx10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1" name="pg10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tx10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3" name="pg10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tx10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5" name="pg10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tx10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7" name="pg10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tx10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9" name="pg10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tx10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1" name="pg10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tx10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3" name="pg10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tx10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5" name="pg10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tx10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7" name="pg10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tx10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9" name="pg10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tx10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1" name="pg10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tx10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3" name="pg10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tx10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5" name="pg10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tx10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7" name="pg10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tx10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9" name="pg10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tx10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1" name="pg10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tx10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3" name="pg10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tx10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5" name="pg10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tx10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7" name="pg10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tx10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9" name="pg10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tx10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1" name="pg10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tx10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3" name="pg10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tx10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5" name="pg10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tx10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7" name="pg10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tx10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9" name="pg10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tx10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1" name="pg10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tx10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3" name="pg10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tx10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5" name="pg10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tx10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7" name="pg10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tx10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9" name="pg10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tx10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1" name="pg10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tx10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3" name="pg10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tx10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5" name="pg10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tx10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7" name="pg10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tx10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9" name="pg10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tx10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1" name="pg10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tx10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3" name="pg10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tx10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5" name="pg11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tx11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7" name="pg11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tx11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9" name="pg11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tx11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1" name="pg11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tx11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3" name="pg11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tx11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5" name="pg11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tx11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7" name="pg11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tx11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9" name="pg11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tx11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1" name="pg11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tx11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3" name="pg11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5" name="pg11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tx11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7" name="pg11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tx11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9" name="pg11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tx11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1" name="pg11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tx11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3" name="pg11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tx11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5" name="pg11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tx11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7" name="pg11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tx11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9" name="pg11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tx11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1" name="pg11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tx11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3" name="pg11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tx11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5" name="pg11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tx11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7" name="pg11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tx11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9" name="pg11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tx11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1" name="pg11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tx11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3" name="pg11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tx11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5" name="pg11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tx11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7" name="pg11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tx11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9" name="pg11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tx11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1" name="pg11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tx11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3" name="pg11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tx11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5" name="pg11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tx11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7" name="pg11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9" name="pg11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tx11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1" name="pg11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tx11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3" name="pg11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tx11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5" name="pg11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tx11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7" name="pg11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tx11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9" name="pg11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tx11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1" name="pg11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tx11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3" name="pg11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tx11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5" name="pg11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tx11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7" name="pg11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tx11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9" name="pg11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tx11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1" name="pg11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tx11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3" name="pg11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5" name="pg11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tx11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7" name="pg11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tx11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9" name="pg11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tx11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1" name="pg11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tx11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3" name="pg11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tx11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5" name="pg12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tx12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7" name="pg12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tx12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9" name="pg12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tx12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1" name="pg12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tx12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3" name="pg12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tx12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5" name="pg12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tx12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7" name="pg12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tx12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9" name="pg12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tx12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1" name="pg12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tx12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3" name="pg12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tx12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5" name="pg12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tx12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7" name="pg12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tx12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9" name="pg12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tx12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1" name="pg12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tx12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3" name="pg12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tx12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5" name="pg12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tx12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7" name="pg12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tx12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9" name="pg12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tx12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1" name="pg12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tx12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3" name="pg12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tx12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5" name="pg12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tx12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7" name="pg12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tx12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9" name="pg12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tx12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1" name="pg12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tx12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3" name="pg12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tx12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5" name="pg12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tx12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7" name="pg12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tx12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9" name="pg12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tx12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1" name="pg12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tx12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3" name="pg12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tx12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5" name="pg12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tx12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7" name="pg12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tx12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9" name="pg12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tx12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1" name="pg12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tx12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3" name="pg12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tx12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5" name="pg12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tx12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7" name="pg12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tx12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9" name="pg12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tx12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1" name="pg12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tx12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3" name="pg12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tx12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5" name="pg12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tx12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7" name="pg12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tx12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9" name="pg12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tx12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1" name="pg12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tx12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3" name="pg12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tx12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5" name="pg12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tx12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7" name="pg12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tx12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9" name="pg12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tx12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1" name="pg12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tx12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3" name="pg12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tx12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5" name="pg13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tx13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7" name="pg13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tx13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9" name="pg13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tx13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1" name="pg13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3" name="pg13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tx13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5" name="pg13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tx13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7" name="pg13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tx13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9" name="pg13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tx13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1" name="pg13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3" name="pg13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tx13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5" name="pg13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tx13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7" name="pg13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tx13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9" name="pg13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tx13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1" name="pg13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tx13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3" name="pg13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tx13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5" name="pg13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tx13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7" name="pg13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tx13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9" name="pg13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tx13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1" name="pg13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tx13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3" name="pg13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tx13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5" name="pg13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tx13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7" name="pg13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tx13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9" name="pg13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tx13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1" name="pg13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tx13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3" name="pg13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tx13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5" name="pg13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tx13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7" name="pg13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tx13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9" name="pg13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tx13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1" name="pg13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tx13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3" name="pg13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tx13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5" name="pg13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tx13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7" name="pg13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tx13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9" name="pg13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tx13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1" name="pg13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tx13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3" name="pg13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tx13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5" name="pg13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tx13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7" name="pg13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tx13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9" name="pg13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tx13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1" name="pg13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tx13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3" name="pg13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tx13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5" name="pg13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tx13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7" name="pg13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tx13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9" name="pg13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tx13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1" name="pg13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tx13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3" name="pg13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tx13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5" name="pg13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tx13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7" name="pg13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tx13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9" name="pg13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tx13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1" name="pg13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tx13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3" name="pg13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tx13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5" name="pg14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tx14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7" name="pg14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tx14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9" name="pg14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tx14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1" name="pg14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tx14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3" name="pg14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tx14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5" name="pg14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tx14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7" name="pg14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tx14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9" name="pg14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tx14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1" name="pg14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tx14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3" name="pg14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tx14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5" name="pg14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tx14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7" name="pg14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tx14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9" name="pg14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tx14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1" name="pg14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tx14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3" name="pg14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tx14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5" name="pg14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tx14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7" name="pg14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tx14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9" name="pg14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tx14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1" name="pg14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tx14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3" name="pg14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tx14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5" name="pg14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tx14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7" name="pg14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tx14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9" name="pg14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tx14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1" name="pg14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tx14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3" name="pg14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tx14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5" name="pg14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tx14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7" name="pg14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tx14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9" name="pg14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tx14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1" name="pg14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tx14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3" name="pg14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tx14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5" name="pg14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tx14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7" name="pg14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tx14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9" name="pg14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tx14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1" name="pg14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tx14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3" name="pg14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tx14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5" name="pg14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tx14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7" name="pg14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tx14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9" name="pg14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tx14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1" name="pg14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tx14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3" name="pg14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tx14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5" name="pg14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tx14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7" name="pg14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tx14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9" name="pg14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tx14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1" name="pg14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tx14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3" name="pg14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tx14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5" name="pg14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7" name="pg14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tx14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9" name="pg14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tx14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1" name="pg14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tx14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3" name="pg14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tx14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5" name="pg15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tx15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7" name="pg15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tx15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9" name="pg15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tx15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1" name="pg15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tx15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3" name="pg15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tx15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5" name="pg15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tx15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7" name="pg15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tx15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9" name="pg15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tx15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1" name="pg15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tx15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3" name="pg15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tx15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5" name="pg15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tx15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7" name="pg15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tx15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9" name="pg15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tx15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1" name="pg15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tx15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3" name="pg15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tx15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5" name="pg15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tx15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7" name="pg15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tx15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9" name="pg15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tx15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1" name="pg15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tx15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3" name="pg15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tx15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5" name="pg15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tx15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7" name="pg15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tx15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9" name="pg15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tx15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1" name="pg15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tx15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3" name="pg15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tx15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5" name="pg15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tx15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7" name="pg15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tx15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9" name="pg15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1" name="pg15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tx15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3" name="pg15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tx15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5" name="pg15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tx15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7" name="pg15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tx15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9" name="pg15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tx15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1" name="pg15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tx15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3" name="pg15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tx15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5" name="pg15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tx15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7" name="pg15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tx15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9" name="pg15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tx15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1" name="pg15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tx15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3" name="pg15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tx15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5" name="pg15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tx15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7" name="pg15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tx15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9" name="pg15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tx15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1" name="pg15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tx15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3" name="pg15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tx15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5" name="pg15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tx15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7" name="pg15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tx15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9" name="pg15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tx15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1" name="pg15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tx15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3" name="pg15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tx15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5" name="pg16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tx16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7" name="pg16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tx16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9" name="pg16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tx16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1" name="pg16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tx16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3" name="pg16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tx16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5" name="pg16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tx16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7" name="pg16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tx16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9" name="pg16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tx16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1" name="pg16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tx16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3" name="pg16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tx16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5" name="pg16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tx16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7" name="pg16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tx16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9" name="pg16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tx16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1" name="pg16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tx16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3" name="pg16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tx16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5" name="pg16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tx16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7" name="pg16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tx16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9" name="pg16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tx16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1" name="pg16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tx16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3" name="pg16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tx16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5" name="pg16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tx16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7" name="pg16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tx16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9" name="pg16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tx16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1" name="pg16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tx16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3" name="pg16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tx16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5" name="pg16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tx16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7" name="pg16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tx16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9" name="pg16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tx16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1" name="pg16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tx16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3" name="pg16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tx16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5" name="pg16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tx16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7" name="pg16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tx16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9" name="pg16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tx16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1" name="pg16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tx16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3" name="pg16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tx16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5" name="pg16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tx16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7" name="pg16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tx16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9" name="pg16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tx16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1" name="pg16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tx16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3" name="pg16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tx16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5" name="pg16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tx16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7" name="pg16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tx16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9" name="pg16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tx16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1" name="pg16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tx16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3" name="pg16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tx16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5" name="pg16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tx16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7" name="pg16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tx16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9" name="pg16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tx16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1" name="pg16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tx16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3" name="pg16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tx16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5" name="pg17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tx17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7" name="pg17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tx17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9" name="pg17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tx17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1" name="pg17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tx17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3" name="pg17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tx17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5" name="pg17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tx17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7" name="pg17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tx17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9" name="pg17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1" name="pg17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tx17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3" name="pg17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tx17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5" name="pg17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tx17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7" name="pg17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tx17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9" name="pg17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tx17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1" name="pg17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tx17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3" name="pg17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tx17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5" name="pg17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tx17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7" name="pg17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tx17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9" name="pg17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tx17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1" name="pg17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tx17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3" name="pg17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tx17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5" name="pg17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tx17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7" name="pg17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tx17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9" name="pg17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tx17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1" name="pg17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tx17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3" name="pg17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tx17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5" name="pg17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tx17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7" name="pg17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tx17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9" name="pg17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tx17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1" name="pg17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tx17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3" name="pg17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tx17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5" name="pg17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tx17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7" name="pg17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tx17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9" name="pg17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tx17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1" name="pg17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tx17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3" name="pg17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tx17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5" name="pg17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tx17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7" name="pg17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tx17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9" name="pg17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tx17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1" name="pg17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tx17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3" name="pg17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tx17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5" name="pg17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tx17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7" name="pg17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tx17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9" name="pg17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tx17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1" name="pg17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tx17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3" name="pg17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tx17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5" name="pg17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tx17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7" name="pg17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tx17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9" name="pg17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tx17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1" name="pg17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tx17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3" name="pg17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tx17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5" name="pg18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tx18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7" name="pg18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tx18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9" name="pg18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tx18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1" name="pg18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tx18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3" name="pg18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tx18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5" name="pg18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tx18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7" name="pg18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tx18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9" name="pg18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tx18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1" name="pg18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tx18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3" name="pg18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tx18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5" name="pg18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tx18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7" name="pg18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tx18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9" name="pg18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tx18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1" name="pg18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tx18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3" name="pg18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tx18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5" name="pg18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tx18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7" name="pg18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tx18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9" name="pg18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tx18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1" name="pg18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tx18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3" name="pg18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tx18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5" name="pg18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tx18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7" name="pg18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tx18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9" name="pg18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tx18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1" name="pg18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tx18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3" name="pg18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tx18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5" name="pg18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tx18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7" name="pg18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tx18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9" name="pg18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tx18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1" name="pg18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tx18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3" name="pg18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tx18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5" name="pg18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tx18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7" name="pg18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tx18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9" name="pg18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tx18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1" name="pg18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tx18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3" name="pg18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tx18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5" name="pg18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tx18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7" name="pg18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tx18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9" name="pg18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tx18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1" name="pg18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3" name="pg18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5" name="pg18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tx18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7" name="pg18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tx18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9" name="pg18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1" name="pg18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tx18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3" name="pg18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tx18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5" name="pg18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tx18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7" name="pg18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tx18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9" name="pg18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tx18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1" name="pg18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tx18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3" name="pg189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tx189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5" name="pg190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tx190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7" name="pg190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tx190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9" name="pg190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tx190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1" name="pg190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tx190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3" name="pg190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tx190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5" name="pg191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tx191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7" name="pg191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tx191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9" name="pg191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tx191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1" name="pg191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tx191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3" name="pg191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tx191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5" name="pg192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tx192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7" name="pg192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tx192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9" name="pg192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tx192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1" name="pg192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tx192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3" name="pg192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tx192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5" name="pg193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tx193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7" name="pg193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tx193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9" name="pg193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tx193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1" name="pg193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tx193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3" name="pg193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tx193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5" name="pg194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tx194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7" name="pg194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tx194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9" name="pg194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tx194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1" name="pg194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tx194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3" name="pg194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tx194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5" name="pg195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tx195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7" name="pg195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tx195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9" name="pg195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tx195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1" name="pg195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tx195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3" name="pg195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tx195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5" name="pg196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tx196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7" name="pg196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tx196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9" name="pg196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tx196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1" name="pg196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tx196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3" name="pg196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tx196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5" name="pg197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tx197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7" name="pg197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tx197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9" name="pg197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tx197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1" name="pg197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tx197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3" name="pg197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tx197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5" name="pg198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tx198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7" name="pg198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tx198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9" name="pg198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tx198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1" name="pg198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tx198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3" name="pg1988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tx1989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5" name="pg1990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tx1991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7" name="pg1992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tx1993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9" name="pg1994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tx1995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1" name="pg1996"/>
            <p:cNvSpPr/>
            <p:nvPr/>
          </p:nvSpPr>
          <p:spPr>
            <a:xfrm>
              <a:off x="5524714" y="545053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tx1997"/>
            <p:cNvSpPr/>
            <p:nvPr/>
          </p:nvSpPr>
          <p:spPr>
            <a:xfrm>
              <a:off x="5566775" y="549047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3" name="pl1998"/>
            <p:cNvSpPr/>
            <p:nvPr/>
          </p:nvSpPr>
          <p:spPr>
            <a:xfrm>
              <a:off x="1156369" y="4044540"/>
              <a:ext cx="0" cy="2134178"/>
            </a:xfrm>
            <a:custGeom>
              <a:avLst/>
              <a:pathLst>
                <a:path w="0" h="2134178">
                  <a:moveTo>
                    <a:pt x="0" y="2134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tx1999"/>
            <p:cNvSpPr/>
            <p:nvPr/>
          </p:nvSpPr>
          <p:spPr>
            <a:xfrm>
              <a:off x="969428" y="571665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05" name="tx2000"/>
            <p:cNvSpPr/>
            <p:nvPr/>
          </p:nvSpPr>
          <p:spPr>
            <a:xfrm>
              <a:off x="969428" y="528687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06" name="tx2001"/>
            <p:cNvSpPr/>
            <p:nvPr/>
          </p:nvSpPr>
          <p:spPr>
            <a:xfrm>
              <a:off x="969428" y="48557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07" name="tx2002"/>
            <p:cNvSpPr/>
            <p:nvPr/>
          </p:nvSpPr>
          <p:spPr>
            <a:xfrm>
              <a:off x="969428" y="4423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08" name="pl2003"/>
            <p:cNvSpPr/>
            <p:nvPr/>
          </p:nvSpPr>
          <p:spPr>
            <a:xfrm>
              <a:off x="1121574" y="5758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4"/>
            <p:cNvSpPr/>
            <p:nvPr/>
          </p:nvSpPr>
          <p:spPr>
            <a:xfrm>
              <a:off x="1121574" y="5327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5"/>
            <p:cNvSpPr/>
            <p:nvPr/>
          </p:nvSpPr>
          <p:spPr>
            <a:xfrm>
              <a:off x="1121574" y="4896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6"/>
            <p:cNvSpPr/>
            <p:nvPr/>
          </p:nvSpPr>
          <p:spPr>
            <a:xfrm>
              <a:off x="1121574" y="4464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07"/>
            <p:cNvSpPr/>
            <p:nvPr/>
          </p:nvSpPr>
          <p:spPr>
            <a:xfrm>
              <a:off x="1156369" y="6178718"/>
              <a:ext cx="4763361" cy="0"/>
            </a:xfrm>
            <a:custGeom>
              <a:avLst/>
              <a:pathLst>
                <a:path w="4763361" h="0">
                  <a:moveTo>
                    <a:pt x="0" y="0"/>
                  </a:moveTo>
                  <a:lnTo>
                    <a:pt x="47633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08"/>
            <p:cNvSpPr/>
            <p:nvPr/>
          </p:nvSpPr>
          <p:spPr>
            <a:xfrm>
              <a:off x="1226335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09"/>
            <p:cNvSpPr/>
            <p:nvPr/>
          </p:nvSpPr>
          <p:spPr>
            <a:xfrm>
              <a:off x="2951848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0"/>
            <p:cNvSpPr/>
            <p:nvPr/>
          </p:nvSpPr>
          <p:spPr>
            <a:xfrm>
              <a:off x="4677361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tx2011"/>
            <p:cNvSpPr/>
            <p:nvPr/>
          </p:nvSpPr>
          <p:spPr>
            <a:xfrm>
              <a:off x="1102024" y="623965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017" name="tx2012"/>
            <p:cNvSpPr/>
            <p:nvPr/>
          </p:nvSpPr>
          <p:spPr>
            <a:xfrm>
              <a:off x="2827537" y="6239602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018" name="tx2013"/>
            <p:cNvSpPr/>
            <p:nvPr/>
          </p:nvSpPr>
          <p:spPr>
            <a:xfrm>
              <a:off x="4553050" y="623965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2019" name="tx2014"/>
            <p:cNvSpPr/>
            <p:nvPr/>
          </p:nvSpPr>
          <p:spPr>
            <a:xfrm>
              <a:off x="3518643" y="6483356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0" name="tx2015"/>
            <p:cNvSpPr/>
            <p:nvPr/>
          </p:nvSpPr>
          <p:spPr>
            <a:xfrm rot="-5400000">
              <a:off x="650392" y="5058935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2021" name="tx2016"/>
            <p:cNvSpPr/>
            <p:nvPr/>
          </p:nvSpPr>
          <p:spPr>
            <a:xfrm>
              <a:off x="2564215" y="3783267"/>
              <a:ext cx="1947669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Selic definida pelo Copom</a:t>
              </a:r>
            </a:p>
          </p:txBody>
        </p:sp>
        <p:sp>
          <p:nvSpPr>
            <p:cNvPr id="2022" name="rc2017"/>
            <p:cNvSpPr/>
            <p:nvPr/>
          </p:nvSpPr>
          <p:spPr>
            <a:xfrm>
              <a:off x="5989320" y="3749040"/>
              <a:ext cx="5257800" cy="2834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rc2018"/>
            <p:cNvSpPr/>
            <p:nvPr/>
          </p:nvSpPr>
          <p:spPr>
            <a:xfrm>
              <a:off x="6445944" y="4044540"/>
              <a:ext cx="3922897" cy="2134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l2019"/>
            <p:cNvSpPr/>
            <p:nvPr/>
          </p:nvSpPr>
          <p:spPr>
            <a:xfrm>
              <a:off x="6624258" y="4820605"/>
              <a:ext cx="3566270" cy="1261105"/>
            </a:xfrm>
            <a:custGeom>
              <a:avLst/>
              <a:pathLst>
                <a:path w="3566270" h="1261105">
                  <a:moveTo>
                    <a:pt x="0" y="509292"/>
                  </a:moveTo>
                  <a:lnTo>
                    <a:pt x="6138" y="460788"/>
                  </a:lnTo>
                  <a:lnTo>
                    <a:pt x="12276" y="375906"/>
                  </a:lnTo>
                  <a:lnTo>
                    <a:pt x="18414" y="436536"/>
                  </a:lnTo>
                  <a:lnTo>
                    <a:pt x="24552" y="582048"/>
                  </a:lnTo>
                  <a:lnTo>
                    <a:pt x="42967" y="557796"/>
                  </a:lnTo>
                  <a:lnTo>
                    <a:pt x="49105" y="630552"/>
                  </a:lnTo>
                  <a:lnTo>
                    <a:pt x="55243" y="679056"/>
                  </a:lnTo>
                  <a:lnTo>
                    <a:pt x="61381" y="751812"/>
                  </a:lnTo>
                  <a:lnTo>
                    <a:pt x="67519" y="788190"/>
                  </a:lnTo>
                  <a:lnTo>
                    <a:pt x="85934" y="788190"/>
                  </a:lnTo>
                  <a:lnTo>
                    <a:pt x="92072" y="776064"/>
                  </a:lnTo>
                  <a:lnTo>
                    <a:pt x="98210" y="812442"/>
                  </a:lnTo>
                  <a:lnTo>
                    <a:pt x="104348" y="666930"/>
                  </a:lnTo>
                  <a:lnTo>
                    <a:pt x="110486" y="679056"/>
                  </a:lnTo>
                  <a:lnTo>
                    <a:pt x="128901" y="691182"/>
                  </a:lnTo>
                  <a:lnTo>
                    <a:pt x="135039" y="715434"/>
                  </a:lnTo>
                  <a:lnTo>
                    <a:pt x="141177" y="800316"/>
                  </a:lnTo>
                  <a:lnTo>
                    <a:pt x="147315" y="812442"/>
                  </a:lnTo>
                  <a:lnTo>
                    <a:pt x="153453" y="824569"/>
                  </a:lnTo>
                  <a:lnTo>
                    <a:pt x="171868" y="800316"/>
                  </a:lnTo>
                  <a:lnTo>
                    <a:pt x="178006" y="800316"/>
                  </a:lnTo>
                  <a:lnTo>
                    <a:pt x="184144" y="836695"/>
                  </a:lnTo>
                  <a:lnTo>
                    <a:pt x="190282" y="933703"/>
                  </a:lnTo>
                  <a:lnTo>
                    <a:pt x="196421" y="800316"/>
                  </a:lnTo>
                  <a:lnTo>
                    <a:pt x="214835" y="703308"/>
                  </a:lnTo>
                  <a:lnTo>
                    <a:pt x="220973" y="715434"/>
                  </a:lnTo>
                  <a:lnTo>
                    <a:pt x="227111" y="679056"/>
                  </a:lnTo>
                  <a:lnTo>
                    <a:pt x="233250" y="642678"/>
                  </a:lnTo>
                  <a:lnTo>
                    <a:pt x="239388" y="618426"/>
                  </a:lnTo>
                  <a:lnTo>
                    <a:pt x="257802" y="703308"/>
                  </a:lnTo>
                  <a:lnTo>
                    <a:pt x="263940" y="739686"/>
                  </a:lnTo>
                  <a:lnTo>
                    <a:pt x="270079" y="654804"/>
                  </a:lnTo>
                  <a:lnTo>
                    <a:pt x="276217" y="630552"/>
                  </a:lnTo>
                  <a:lnTo>
                    <a:pt x="282355" y="679056"/>
                  </a:lnTo>
                  <a:lnTo>
                    <a:pt x="313046" y="715434"/>
                  </a:lnTo>
                  <a:lnTo>
                    <a:pt x="319184" y="763938"/>
                  </a:lnTo>
                  <a:lnTo>
                    <a:pt x="325322" y="703308"/>
                  </a:lnTo>
                  <a:lnTo>
                    <a:pt x="343736" y="679056"/>
                  </a:lnTo>
                  <a:lnTo>
                    <a:pt x="349875" y="666930"/>
                  </a:lnTo>
                  <a:lnTo>
                    <a:pt x="356013" y="666930"/>
                  </a:lnTo>
                  <a:lnTo>
                    <a:pt x="362151" y="666930"/>
                  </a:lnTo>
                  <a:lnTo>
                    <a:pt x="368289" y="679056"/>
                  </a:lnTo>
                  <a:lnTo>
                    <a:pt x="386704" y="679056"/>
                  </a:lnTo>
                  <a:lnTo>
                    <a:pt x="392842" y="691182"/>
                  </a:lnTo>
                  <a:lnTo>
                    <a:pt x="398980" y="751812"/>
                  </a:lnTo>
                  <a:lnTo>
                    <a:pt x="405118" y="763938"/>
                  </a:lnTo>
                  <a:lnTo>
                    <a:pt x="411256" y="703308"/>
                  </a:lnTo>
                  <a:lnTo>
                    <a:pt x="429671" y="630552"/>
                  </a:lnTo>
                  <a:lnTo>
                    <a:pt x="435809" y="630552"/>
                  </a:lnTo>
                  <a:lnTo>
                    <a:pt x="441947" y="557796"/>
                  </a:lnTo>
                  <a:lnTo>
                    <a:pt x="448085" y="569922"/>
                  </a:lnTo>
                  <a:lnTo>
                    <a:pt x="454223" y="594174"/>
                  </a:lnTo>
                  <a:lnTo>
                    <a:pt x="472638" y="618426"/>
                  </a:lnTo>
                  <a:lnTo>
                    <a:pt x="478776" y="630552"/>
                  </a:lnTo>
                  <a:lnTo>
                    <a:pt x="484914" y="606300"/>
                  </a:lnTo>
                  <a:lnTo>
                    <a:pt x="491052" y="606300"/>
                  </a:lnTo>
                  <a:lnTo>
                    <a:pt x="497190" y="569922"/>
                  </a:lnTo>
                  <a:lnTo>
                    <a:pt x="515605" y="642678"/>
                  </a:lnTo>
                  <a:lnTo>
                    <a:pt x="521743" y="715434"/>
                  </a:lnTo>
                  <a:lnTo>
                    <a:pt x="527881" y="739686"/>
                  </a:lnTo>
                  <a:lnTo>
                    <a:pt x="534019" y="776064"/>
                  </a:lnTo>
                  <a:lnTo>
                    <a:pt x="540158" y="824569"/>
                  </a:lnTo>
                  <a:lnTo>
                    <a:pt x="558572" y="848821"/>
                  </a:lnTo>
                  <a:lnTo>
                    <a:pt x="564710" y="824569"/>
                  </a:lnTo>
                  <a:lnTo>
                    <a:pt x="570848" y="873073"/>
                  </a:lnTo>
                  <a:lnTo>
                    <a:pt x="576986" y="836695"/>
                  </a:lnTo>
                  <a:lnTo>
                    <a:pt x="601539" y="824569"/>
                  </a:lnTo>
                  <a:lnTo>
                    <a:pt x="607677" y="909451"/>
                  </a:lnTo>
                  <a:lnTo>
                    <a:pt x="613815" y="982207"/>
                  </a:lnTo>
                  <a:lnTo>
                    <a:pt x="619954" y="1030711"/>
                  </a:lnTo>
                  <a:lnTo>
                    <a:pt x="626092" y="994333"/>
                  </a:lnTo>
                  <a:lnTo>
                    <a:pt x="644506" y="994333"/>
                  </a:lnTo>
                  <a:lnTo>
                    <a:pt x="650644" y="957955"/>
                  </a:lnTo>
                  <a:lnTo>
                    <a:pt x="656783" y="860947"/>
                  </a:lnTo>
                  <a:lnTo>
                    <a:pt x="662921" y="860947"/>
                  </a:lnTo>
                  <a:lnTo>
                    <a:pt x="687473" y="848821"/>
                  </a:lnTo>
                  <a:lnTo>
                    <a:pt x="693612" y="848821"/>
                  </a:lnTo>
                  <a:lnTo>
                    <a:pt x="699750" y="848821"/>
                  </a:lnTo>
                  <a:lnTo>
                    <a:pt x="705888" y="909451"/>
                  </a:lnTo>
                  <a:lnTo>
                    <a:pt x="712026" y="921577"/>
                  </a:lnTo>
                  <a:lnTo>
                    <a:pt x="736579" y="885199"/>
                  </a:lnTo>
                  <a:lnTo>
                    <a:pt x="742717" y="897325"/>
                  </a:lnTo>
                  <a:lnTo>
                    <a:pt x="748855" y="909451"/>
                  </a:lnTo>
                  <a:lnTo>
                    <a:pt x="754993" y="957955"/>
                  </a:lnTo>
                  <a:lnTo>
                    <a:pt x="773408" y="957955"/>
                  </a:lnTo>
                  <a:lnTo>
                    <a:pt x="779546" y="921577"/>
                  </a:lnTo>
                  <a:lnTo>
                    <a:pt x="785684" y="982207"/>
                  </a:lnTo>
                  <a:lnTo>
                    <a:pt x="791822" y="957955"/>
                  </a:lnTo>
                  <a:lnTo>
                    <a:pt x="797960" y="1018585"/>
                  </a:lnTo>
                  <a:lnTo>
                    <a:pt x="816375" y="1030711"/>
                  </a:lnTo>
                  <a:lnTo>
                    <a:pt x="822513" y="1030711"/>
                  </a:lnTo>
                  <a:lnTo>
                    <a:pt x="828651" y="982207"/>
                  </a:lnTo>
                  <a:lnTo>
                    <a:pt x="834789" y="970081"/>
                  </a:lnTo>
                  <a:lnTo>
                    <a:pt x="840927" y="933703"/>
                  </a:lnTo>
                  <a:lnTo>
                    <a:pt x="859342" y="957955"/>
                  </a:lnTo>
                  <a:lnTo>
                    <a:pt x="865480" y="957955"/>
                  </a:lnTo>
                  <a:lnTo>
                    <a:pt x="871618" y="982207"/>
                  </a:lnTo>
                  <a:lnTo>
                    <a:pt x="877756" y="921577"/>
                  </a:lnTo>
                  <a:lnTo>
                    <a:pt x="883894" y="909451"/>
                  </a:lnTo>
                  <a:lnTo>
                    <a:pt x="902309" y="933703"/>
                  </a:lnTo>
                  <a:lnTo>
                    <a:pt x="908447" y="848821"/>
                  </a:lnTo>
                  <a:lnTo>
                    <a:pt x="914585" y="800316"/>
                  </a:lnTo>
                  <a:lnTo>
                    <a:pt x="920723" y="885199"/>
                  </a:lnTo>
                  <a:lnTo>
                    <a:pt x="926862" y="970081"/>
                  </a:lnTo>
                  <a:lnTo>
                    <a:pt x="945276" y="1018585"/>
                  </a:lnTo>
                  <a:lnTo>
                    <a:pt x="951414" y="1006459"/>
                  </a:lnTo>
                  <a:lnTo>
                    <a:pt x="957552" y="1030711"/>
                  </a:lnTo>
                  <a:lnTo>
                    <a:pt x="969829" y="1054963"/>
                  </a:lnTo>
                  <a:lnTo>
                    <a:pt x="988243" y="1067089"/>
                  </a:lnTo>
                  <a:lnTo>
                    <a:pt x="994381" y="1103467"/>
                  </a:lnTo>
                  <a:lnTo>
                    <a:pt x="1000519" y="1103467"/>
                  </a:lnTo>
                  <a:lnTo>
                    <a:pt x="1006658" y="1139845"/>
                  </a:lnTo>
                  <a:lnTo>
                    <a:pt x="1012796" y="1127719"/>
                  </a:lnTo>
                  <a:lnTo>
                    <a:pt x="1031210" y="1188349"/>
                  </a:lnTo>
                  <a:lnTo>
                    <a:pt x="1037348" y="1176223"/>
                  </a:lnTo>
                  <a:lnTo>
                    <a:pt x="1043487" y="1188349"/>
                  </a:lnTo>
                  <a:lnTo>
                    <a:pt x="1049625" y="1200475"/>
                  </a:lnTo>
                  <a:lnTo>
                    <a:pt x="1055763" y="1188349"/>
                  </a:lnTo>
                  <a:lnTo>
                    <a:pt x="1074177" y="1200475"/>
                  </a:lnTo>
                  <a:lnTo>
                    <a:pt x="1080316" y="1176223"/>
                  </a:lnTo>
                  <a:lnTo>
                    <a:pt x="1086454" y="1091341"/>
                  </a:lnTo>
                  <a:lnTo>
                    <a:pt x="1092592" y="1091341"/>
                  </a:lnTo>
                  <a:lnTo>
                    <a:pt x="1098730" y="1139845"/>
                  </a:lnTo>
                  <a:lnTo>
                    <a:pt x="1117145" y="1176223"/>
                  </a:lnTo>
                  <a:lnTo>
                    <a:pt x="1123283" y="1164097"/>
                  </a:lnTo>
                  <a:lnTo>
                    <a:pt x="1129421" y="1091341"/>
                  </a:lnTo>
                  <a:lnTo>
                    <a:pt x="1135559" y="1042837"/>
                  </a:lnTo>
                  <a:lnTo>
                    <a:pt x="1141697" y="1067089"/>
                  </a:lnTo>
                  <a:lnTo>
                    <a:pt x="1160112" y="1079215"/>
                  </a:lnTo>
                  <a:lnTo>
                    <a:pt x="1166250" y="1054963"/>
                  </a:lnTo>
                  <a:lnTo>
                    <a:pt x="1172388" y="1151971"/>
                  </a:lnTo>
                  <a:lnTo>
                    <a:pt x="1178526" y="1164097"/>
                  </a:lnTo>
                  <a:lnTo>
                    <a:pt x="1184664" y="1164097"/>
                  </a:lnTo>
                  <a:lnTo>
                    <a:pt x="1203079" y="1127719"/>
                  </a:lnTo>
                  <a:lnTo>
                    <a:pt x="1209217" y="1164097"/>
                  </a:lnTo>
                  <a:lnTo>
                    <a:pt x="1215355" y="1164097"/>
                  </a:lnTo>
                  <a:lnTo>
                    <a:pt x="1221493" y="1176223"/>
                  </a:lnTo>
                  <a:lnTo>
                    <a:pt x="1227631" y="1200475"/>
                  </a:lnTo>
                  <a:lnTo>
                    <a:pt x="1246046" y="1224727"/>
                  </a:lnTo>
                  <a:lnTo>
                    <a:pt x="1252184" y="1224727"/>
                  </a:lnTo>
                  <a:lnTo>
                    <a:pt x="1258322" y="1236853"/>
                  </a:lnTo>
                  <a:lnTo>
                    <a:pt x="1264460" y="1261105"/>
                  </a:lnTo>
                  <a:lnTo>
                    <a:pt x="1270598" y="1261105"/>
                  </a:lnTo>
                  <a:lnTo>
                    <a:pt x="1289013" y="1236853"/>
                  </a:lnTo>
                  <a:lnTo>
                    <a:pt x="1295151" y="1200475"/>
                  </a:lnTo>
                  <a:lnTo>
                    <a:pt x="1301289" y="1151971"/>
                  </a:lnTo>
                  <a:lnTo>
                    <a:pt x="1307427" y="1067089"/>
                  </a:lnTo>
                  <a:lnTo>
                    <a:pt x="1313566" y="1091341"/>
                  </a:lnTo>
                  <a:lnTo>
                    <a:pt x="1331980" y="1042837"/>
                  </a:lnTo>
                  <a:lnTo>
                    <a:pt x="1338118" y="1018585"/>
                  </a:lnTo>
                  <a:lnTo>
                    <a:pt x="1344256" y="1042837"/>
                  </a:lnTo>
                  <a:lnTo>
                    <a:pt x="1350395" y="1103467"/>
                  </a:lnTo>
                  <a:lnTo>
                    <a:pt x="1356533" y="1054963"/>
                  </a:lnTo>
                  <a:lnTo>
                    <a:pt x="1374947" y="982207"/>
                  </a:lnTo>
                  <a:lnTo>
                    <a:pt x="1381085" y="945829"/>
                  </a:lnTo>
                  <a:lnTo>
                    <a:pt x="1387224" y="945829"/>
                  </a:lnTo>
                  <a:lnTo>
                    <a:pt x="1393362" y="945829"/>
                  </a:lnTo>
                  <a:lnTo>
                    <a:pt x="1399500" y="957955"/>
                  </a:lnTo>
                  <a:lnTo>
                    <a:pt x="1417914" y="945829"/>
                  </a:lnTo>
                  <a:lnTo>
                    <a:pt x="1424052" y="994333"/>
                  </a:lnTo>
                  <a:lnTo>
                    <a:pt x="1430191" y="1042837"/>
                  </a:lnTo>
                  <a:lnTo>
                    <a:pt x="1436329" y="1079215"/>
                  </a:lnTo>
                  <a:lnTo>
                    <a:pt x="1442467" y="1067089"/>
                  </a:lnTo>
                  <a:lnTo>
                    <a:pt x="1460881" y="1054963"/>
                  </a:lnTo>
                  <a:lnTo>
                    <a:pt x="1467020" y="1079215"/>
                  </a:lnTo>
                  <a:lnTo>
                    <a:pt x="1473158" y="1091341"/>
                  </a:lnTo>
                  <a:lnTo>
                    <a:pt x="1479296" y="1018585"/>
                  </a:lnTo>
                  <a:lnTo>
                    <a:pt x="1485434" y="1006459"/>
                  </a:lnTo>
                  <a:lnTo>
                    <a:pt x="1503849" y="1018585"/>
                  </a:lnTo>
                  <a:lnTo>
                    <a:pt x="1509987" y="957955"/>
                  </a:lnTo>
                  <a:lnTo>
                    <a:pt x="1516125" y="945829"/>
                  </a:lnTo>
                  <a:lnTo>
                    <a:pt x="1528401" y="945829"/>
                  </a:lnTo>
                  <a:lnTo>
                    <a:pt x="1546816" y="994333"/>
                  </a:lnTo>
                  <a:lnTo>
                    <a:pt x="1552954" y="982207"/>
                  </a:lnTo>
                  <a:lnTo>
                    <a:pt x="1559092" y="1018585"/>
                  </a:lnTo>
                  <a:lnTo>
                    <a:pt x="1565230" y="1079215"/>
                  </a:lnTo>
                  <a:lnTo>
                    <a:pt x="1571368" y="1079215"/>
                  </a:lnTo>
                  <a:lnTo>
                    <a:pt x="1589783" y="1103467"/>
                  </a:lnTo>
                  <a:lnTo>
                    <a:pt x="1595921" y="1091341"/>
                  </a:lnTo>
                  <a:lnTo>
                    <a:pt x="1602059" y="1103467"/>
                  </a:lnTo>
                  <a:lnTo>
                    <a:pt x="1608197" y="1018585"/>
                  </a:lnTo>
                  <a:lnTo>
                    <a:pt x="1614335" y="1030711"/>
                  </a:lnTo>
                  <a:lnTo>
                    <a:pt x="1632750" y="970081"/>
                  </a:lnTo>
                  <a:lnTo>
                    <a:pt x="1638888" y="957955"/>
                  </a:lnTo>
                  <a:lnTo>
                    <a:pt x="1645026" y="885199"/>
                  </a:lnTo>
                  <a:lnTo>
                    <a:pt x="1651164" y="860947"/>
                  </a:lnTo>
                  <a:lnTo>
                    <a:pt x="1657303" y="909451"/>
                  </a:lnTo>
                  <a:lnTo>
                    <a:pt x="1675717" y="836695"/>
                  </a:lnTo>
                  <a:lnTo>
                    <a:pt x="1681855" y="788190"/>
                  </a:lnTo>
                  <a:lnTo>
                    <a:pt x="1687993" y="739686"/>
                  </a:lnTo>
                  <a:lnTo>
                    <a:pt x="1694131" y="715434"/>
                  </a:lnTo>
                  <a:lnTo>
                    <a:pt x="1700270" y="691182"/>
                  </a:lnTo>
                  <a:lnTo>
                    <a:pt x="1718684" y="715434"/>
                  </a:lnTo>
                  <a:lnTo>
                    <a:pt x="1724822" y="812442"/>
                  </a:lnTo>
                  <a:lnTo>
                    <a:pt x="1730960" y="860947"/>
                  </a:lnTo>
                  <a:lnTo>
                    <a:pt x="1743237" y="848821"/>
                  </a:lnTo>
                  <a:lnTo>
                    <a:pt x="1761651" y="848821"/>
                  </a:lnTo>
                  <a:lnTo>
                    <a:pt x="1767789" y="873073"/>
                  </a:lnTo>
                  <a:lnTo>
                    <a:pt x="1773928" y="848821"/>
                  </a:lnTo>
                  <a:lnTo>
                    <a:pt x="1780066" y="860947"/>
                  </a:lnTo>
                  <a:lnTo>
                    <a:pt x="1786204" y="860947"/>
                  </a:lnTo>
                  <a:lnTo>
                    <a:pt x="1804618" y="897325"/>
                  </a:lnTo>
                  <a:lnTo>
                    <a:pt x="1810757" y="909451"/>
                  </a:lnTo>
                  <a:lnTo>
                    <a:pt x="1816895" y="921577"/>
                  </a:lnTo>
                  <a:lnTo>
                    <a:pt x="1823033" y="921577"/>
                  </a:lnTo>
                  <a:lnTo>
                    <a:pt x="1829171" y="982207"/>
                  </a:lnTo>
                  <a:lnTo>
                    <a:pt x="1847585" y="909451"/>
                  </a:lnTo>
                  <a:lnTo>
                    <a:pt x="1853724" y="848821"/>
                  </a:lnTo>
                  <a:lnTo>
                    <a:pt x="1859862" y="897325"/>
                  </a:lnTo>
                  <a:lnTo>
                    <a:pt x="1872138" y="1054963"/>
                  </a:lnTo>
                  <a:lnTo>
                    <a:pt x="1890553" y="1042837"/>
                  </a:lnTo>
                  <a:lnTo>
                    <a:pt x="1896691" y="1079215"/>
                  </a:lnTo>
                  <a:lnTo>
                    <a:pt x="1902829" y="1067089"/>
                  </a:lnTo>
                  <a:lnTo>
                    <a:pt x="1908967" y="1042837"/>
                  </a:lnTo>
                  <a:lnTo>
                    <a:pt x="1915105" y="1018585"/>
                  </a:lnTo>
                  <a:lnTo>
                    <a:pt x="1933520" y="1018585"/>
                  </a:lnTo>
                  <a:lnTo>
                    <a:pt x="1939658" y="1079215"/>
                  </a:lnTo>
                  <a:lnTo>
                    <a:pt x="1951934" y="1091341"/>
                  </a:lnTo>
                  <a:lnTo>
                    <a:pt x="1958072" y="1067089"/>
                  </a:lnTo>
                  <a:lnTo>
                    <a:pt x="1976487" y="1079215"/>
                  </a:lnTo>
                  <a:lnTo>
                    <a:pt x="1982625" y="1067089"/>
                  </a:lnTo>
                  <a:lnTo>
                    <a:pt x="1988763" y="1042837"/>
                  </a:lnTo>
                  <a:lnTo>
                    <a:pt x="1994901" y="1054963"/>
                  </a:lnTo>
                  <a:lnTo>
                    <a:pt x="2001039" y="1054963"/>
                  </a:lnTo>
                  <a:lnTo>
                    <a:pt x="2019454" y="1054963"/>
                  </a:lnTo>
                  <a:lnTo>
                    <a:pt x="2025592" y="1054963"/>
                  </a:lnTo>
                  <a:lnTo>
                    <a:pt x="2031730" y="1054963"/>
                  </a:lnTo>
                  <a:lnTo>
                    <a:pt x="2037868" y="1006459"/>
                  </a:lnTo>
                  <a:lnTo>
                    <a:pt x="2044007" y="1018585"/>
                  </a:lnTo>
                  <a:lnTo>
                    <a:pt x="2062421" y="1030711"/>
                  </a:lnTo>
                  <a:lnTo>
                    <a:pt x="2068559" y="982207"/>
                  </a:lnTo>
                  <a:lnTo>
                    <a:pt x="2074697" y="1042837"/>
                  </a:lnTo>
                  <a:lnTo>
                    <a:pt x="2080836" y="1054963"/>
                  </a:lnTo>
                  <a:lnTo>
                    <a:pt x="2086974" y="1018585"/>
                  </a:lnTo>
                  <a:lnTo>
                    <a:pt x="2105388" y="994333"/>
                  </a:lnTo>
                  <a:lnTo>
                    <a:pt x="2111526" y="982207"/>
                  </a:lnTo>
                  <a:lnTo>
                    <a:pt x="2117664" y="970081"/>
                  </a:lnTo>
                  <a:lnTo>
                    <a:pt x="2123803" y="1054963"/>
                  </a:lnTo>
                  <a:lnTo>
                    <a:pt x="2129941" y="994333"/>
                  </a:lnTo>
                  <a:lnTo>
                    <a:pt x="2148355" y="994333"/>
                  </a:lnTo>
                  <a:lnTo>
                    <a:pt x="2154493" y="1079215"/>
                  </a:lnTo>
                  <a:lnTo>
                    <a:pt x="2160632" y="1067089"/>
                  </a:lnTo>
                  <a:lnTo>
                    <a:pt x="2166770" y="1079215"/>
                  </a:lnTo>
                  <a:lnTo>
                    <a:pt x="2172908" y="1091341"/>
                  </a:lnTo>
                  <a:lnTo>
                    <a:pt x="2197461" y="1115593"/>
                  </a:lnTo>
                  <a:lnTo>
                    <a:pt x="2203599" y="1127719"/>
                  </a:lnTo>
                  <a:lnTo>
                    <a:pt x="2209737" y="1115593"/>
                  </a:lnTo>
                  <a:lnTo>
                    <a:pt x="2215875" y="1115593"/>
                  </a:lnTo>
                  <a:lnTo>
                    <a:pt x="2240428" y="1054963"/>
                  </a:lnTo>
                  <a:lnTo>
                    <a:pt x="2246566" y="1018585"/>
                  </a:lnTo>
                  <a:lnTo>
                    <a:pt x="2252704" y="1018585"/>
                  </a:lnTo>
                  <a:lnTo>
                    <a:pt x="2258842" y="1054963"/>
                  </a:lnTo>
                  <a:lnTo>
                    <a:pt x="2277257" y="1067089"/>
                  </a:lnTo>
                  <a:lnTo>
                    <a:pt x="2283395" y="1054963"/>
                  </a:lnTo>
                  <a:lnTo>
                    <a:pt x="2289533" y="1054963"/>
                  </a:lnTo>
                  <a:lnTo>
                    <a:pt x="2295671" y="1067089"/>
                  </a:lnTo>
                  <a:lnTo>
                    <a:pt x="2301809" y="1103467"/>
                  </a:lnTo>
                  <a:lnTo>
                    <a:pt x="2320224" y="1067089"/>
                  </a:lnTo>
                  <a:lnTo>
                    <a:pt x="2326362" y="1042837"/>
                  </a:lnTo>
                  <a:lnTo>
                    <a:pt x="2332500" y="1006459"/>
                  </a:lnTo>
                  <a:lnTo>
                    <a:pt x="2338638" y="994333"/>
                  </a:lnTo>
                  <a:lnTo>
                    <a:pt x="2344776" y="1018585"/>
                  </a:lnTo>
                  <a:lnTo>
                    <a:pt x="2363191" y="982207"/>
                  </a:lnTo>
                  <a:lnTo>
                    <a:pt x="2369329" y="957955"/>
                  </a:lnTo>
                  <a:lnTo>
                    <a:pt x="2375467" y="1018585"/>
                  </a:lnTo>
                  <a:lnTo>
                    <a:pt x="2381605" y="1018585"/>
                  </a:lnTo>
                  <a:lnTo>
                    <a:pt x="2387743" y="1030711"/>
                  </a:lnTo>
                  <a:lnTo>
                    <a:pt x="2406158" y="1018585"/>
                  </a:lnTo>
                  <a:lnTo>
                    <a:pt x="2412296" y="970081"/>
                  </a:lnTo>
                  <a:lnTo>
                    <a:pt x="2418434" y="982207"/>
                  </a:lnTo>
                  <a:lnTo>
                    <a:pt x="2424572" y="1006459"/>
                  </a:lnTo>
                  <a:lnTo>
                    <a:pt x="2430711" y="982207"/>
                  </a:lnTo>
                  <a:lnTo>
                    <a:pt x="2449125" y="921577"/>
                  </a:lnTo>
                  <a:lnTo>
                    <a:pt x="2455263" y="957955"/>
                  </a:lnTo>
                  <a:lnTo>
                    <a:pt x="2461401" y="970081"/>
                  </a:lnTo>
                  <a:lnTo>
                    <a:pt x="2467540" y="945829"/>
                  </a:lnTo>
                  <a:lnTo>
                    <a:pt x="2473678" y="957955"/>
                  </a:lnTo>
                  <a:lnTo>
                    <a:pt x="2504369" y="957955"/>
                  </a:lnTo>
                  <a:lnTo>
                    <a:pt x="2510507" y="957955"/>
                  </a:lnTo>
                  <a:lnTo>
                    <a:pt x="2516645" y="945829"/>
                  </a:lnTo>
                  <a:lnTo>
                    <a:pt x="2535059" y="970081"/>
                  </a:lnTo>
                  <a:lnTo>
                    <a:pt x="2541197" y="994333"/>
                  </a:lnTo>
                  <a:lnTo>
                    <a:pt x="2547336" y="1006459"/>
                  </a:lnTo>
                  <a:lnTo>
                    <a:pt x="2553474" y="994333"/>
                  </a:lnTo>
                  <a:lnTo>
                    <a:pt x="2559612" y="945829"/>
                  </a:lnTo>
                  <a:lnTo>
                    <a:pt x="2578026" y="945829"/>
                  </a:lnTo>
                  <a:lnTo>
                    <a:pt x="2584165" y="970081"/>
                  </a:lnTo>
                  <a:lnTo>
                    <a:pt x="2590303" y="970081"/>
                  </a:lnTo>
                  <a:lnTo>
                    <a:pt x="2596441" y="945829"/>
                  </a:lnTo>
                  <a:lnTo>
                    <a:pt x="2602579" y="970081"/>
                  </a:lnTo>
                  <a:lnTo>
                    <a:pt x="2620994" y="982207"/>
                  </a:lnTo>
                  <a:lnTo>
                    <a:pt x="2627132" y="982207"/>
                  </a:lnTo>
                  <a:lnTo>
                    <a:pt x="2633270" y="994333"/>
                  </a:lnTo>
                  <a:lnTo>
                    <a:pt x="2639408" y="994333"/>
                  </a:lnTo>
                  <a:lnTo>
                    <a:pt x="2645546" y="957955"/>
                  </a:lnTo>
                  <a:lnTo>
                    <a:pt x="2663961" y="945829"/>
                  </a:lnTo>
                  <a:lnTo>
                    <a:pt x="2670099" y="945829"/>
                  </a:lnTo>
                  <a:lnTo>
                    <a:pt x="2676237" y="945829"/>
                  </a:lnTo>
                  <a:lnTo>
                    <a:pt x="2682375" y="945829"/>
                  </a:lnTo>
                  <a:lnTo>
                    <a:pt x="2688513" y="933703"/>
                  </a:lnTo>
                  <a:lnTo>
                    <a:pt x="2706928" y="909451"/>
                  </a:lnTo>
                  <a:lnTo>
                    <a:pt x="2713066" y="885199"/>
                  </a:lnTo>
                  <a:lnTo>
                    <a:pt x="2719204" y="909451"/>
                  </a:lnTo>
                  <a:lnTo>
                    <a:pt x="2725342" y="945829"/>
                  </a:lnTo>
                  <a:lnTo>
                    <a:pt x="2731480" y="933703"/>
                  </a:lnTo>
                  <a:lnTo>
                    <a:pt x="2749895" y="933703"/>
                  </a:lnTo>
                  <a:lnTo>
                    <a:pt x="2756033" y="933703"/>
                  </a:lnTo>
                  <a:lnTo>
                    <a:pt x="2762171" y="945829"/>
                  </a:lnTo>
                  <a:lnTo>
                    <a:pt x="2768309" y="921577"/>
                  </a:lnTo>
                  <a:lnTo>
                    <a:pt x="2792862" y="860947"/>
                  </a:lnTo>
                  <a:lnTo>
                    <a:pt x="2799000" y="860947"/>
                  </a:lnTo>
                  <a:lnTo>
                    <a:pt x="2805138" y="836695"/>
                  </a:lnTo>
                  <a:lnTo>
                    <a:pt x="2811276" y="897325"/>
                  </a:lnTo>
                  <a:lnTo>
                    <a:pt x="2817415" y="860947"/>
                  </a:lnTo>
                  <a:lnTo>
                    <a:pt x="2835829" y="873073"/>
                  </a:lnTo>
                  <a:lnTo>
                    <a:pt x="2841967" y="909451"/>
                  </a:lnTo>
                  <a:lnTo>
                    <a:pt x="2848105" y="848821"/>
                  </a:lnTo>
                  <a:lnTo>
                    <a:pt x="2854244" y="824569"/>
                  </a:lnTo>
                  <a:lnTo>
                    <a:pt x="2860382" y="751812"/>
                  </a:lnTo>
                  <a:lnTo>
                    <a:pt x="2878796" y="715434"/>
                  </a:lnTo>
                  <a:lnTo>
                    <a:pt x="2884934" y="606300"/>
                  </a:lnTo>
                  <a:lnTo>
                    <a:pt x="2891073" y="618426"/>
                  </a:lnTo>
                  <a:lnTo>
                    <a:pt x="2897211" y="618426"/>
                  </a:lnTo>
                  <a:lnTo>
                    <a:pt x="2903349" y="642678"/>
                  </a:lnTo>
                  <a:lnTo>
                    <a:pt x="2921763" y="679056"/>
                  </a:lnTo>
                  <a:lnTo>
                    <a:pt x="2927902" y="727560"/>
                  </a:lnTo>
                  <a:lnTo>
                    <a:pt x="2934040" y="727560"/>
                  </a:lnTo>
                  <a:lnTo>
                    <a:pt x="2940178" y="715434"/>
                  </a:lnTo>
                  <a:lnTo>
                    <a:pt x="2946316" y="776064"/>
                  </a:lnTo>
                  <a:lnTo>
                    <a:pt x="2964730" y="788190"/>
                  </a:lnTo>
                  <a:lnTo>
                    <a:pt x="2970869" y="715434"/>
                  </a:lnTo>
                  <a:lnTo>
                    <a:pt x="2983145" y="776064"/>
                  </a:lnTo>
                  <a:lnTo>
                    <a:pt x="2989283" y="836695"/>
                  </a:lnTo>
                  <a:lnTo>
                    <a:pt x="3007698" y="836695"/>
                  </a:lnTo>
                  <a:lnTo>
                    <a:pt x="3013836" y="848821"/>
                  </a:lnTo>
                  <a:lnTo>
                    <a:pt x="3019974" y="812442"/>
                  </a:lnTo>
                  <a:lnTo>
                    <a:pt x="3026112" y="727560"/>
                  </a:lnTo>
                  <a:lnTo>
                    <a:pt x="3032250" y="739686"/>
                  </a:lnTo>
                  <a:lnTo>
                    <a:pt x="3050665" y="751812"/>
                  </a:lnTo>
                  <a:lnTo>
                    <a:pt x="3056803" y="751812"/>
                  </a:lnTo>
                  <a:lnTo>
                    <a:pt x="3062941" y="751812"/>
                  </a:lnTo>
                  <a:lnTo>
                    <a:pt x="3069079" y="763938"/>
                  </a:lnTo>
                  <a:lnTo>
                    <a:pt x="3075217" y="776064"/>
                  </a:lnTo>
                  <a:lnTo>
                    <a:pt x="3093632" y="788190"/>
                  </a:lnTo>
                  <a:lnTo>
                    <a:pt x="3099770" y="800316"/>
                  </a:lnTo>
                  <a:lnTo>
                    <a:pt x="3105908" y="739686"/>
                  </a:lnTo>
                  <a:lnTo>
                    <a:pt x="3112046" y="751812"/>
                  </a:lnTo>
                  <a:lnTo>
                    <a:pt x="3118184" y="739686"/>
                  </a:lnTo>
                  <a:lnTo>
                    <a:pt x="3136599" y="715434"/>
                  </a:lnTo>
                  <a:lnTo>
                    <a:pt x="3142737" y="739686"/>
                  </a:lnTo>
                  <a:lnTo>
                    <a:pt x="3148875" y="679056"/>
                  </a:lnTo>
                  <a:lnTo>
                    <a:pt x="3161152" y="630552"/>
                  </a:lnTo>
                  <a:lnTo>
                    <a:pt x="3179566" y="630552"/>
                  </a:lnTo>
                  <a:lnTo>
                    <a:pt x="3185704" y="594174"/>
                  </a:lnTo>
                  <a:lnTo>
                    <a:pt x="3191842" y="582048"/>
                  </a:lnTo>
                  <a:lnTo>
                    <a:pt x="3197981" y="594174"/>
                  </a:lnTo>
                  <a:lnTo>
                    <a:pt x="3204119" y="582048"/>
                  </a:lnTo>
                  <a:lnTo>
                    <a:pt x="3222533" y="472914"/>
                  </a:lnTo>
                  <a:lnTo>
                    <a:pt x="3228671" y="497166"/>
                  </a:lnTo>
                  <a:lnTo>
                    <a:pt x="3234809" y="448662"/>
                  </a:lnTo>
                  <a:lnTo>
                    <a:pt x="3240948" y="436536"/>
                  </a:lnTo>
                  <a:lnTo>
                    <a:pt x="3247086" y="485040"/>
                  </a:lnTo>
                  <a:lnTo>
                    <a:pt x="3265500" y="424410"/>
                  </a:lnTo>
                  <a:lnTo>
                    <a:pt x="3271638" y="424410"/>
                  </a:lnTo>
                  <a:lnTo>
                    <a:pt x="3277777" y="363780"/>
                  </a:lnTo>
                  <a:lnTo>
                    <a:pt x="3283915" y="412284"/>
                  </a:lnTo>
                  <a:lnTo>
                    <a:pt x="3290053" y="388032"/>
                  </a:lnTo>
                  <a:lnTo>
                    <a:pt x="3308467" y="436536"/>
                  </a:lnTo>
                  <a:lnTo>
                    <a:pt x="3314606" y="400158"/>
                  </a:lnTo>
                  <a:lnTo>
                    <a:pt x="3320744" y="303150"/>
                  </a:lnTo>
                  <a:lnTo>
                    <a:pt x="3326882" y="291024"/>
                  </a:lnTo>
                  <a:lnTo>
                    <a:pt x="3333020" y="242520"/>
                  </a:lnTo>
                  <a:lnTo>
                    <a:pt x="3351435" y="206142"/>
                  </a:lnTo>
                  <a:lnTo>
                    <a:pt x="3357573" y="109134"/>
                  </a:lnTo>
                  <a:lnTo>
                    <a:pt x="3363711" y="206142"/>
                  </a:lnTo>
                  <a:lnTo>
                    <a:pt x="3369849" y="339528"/>
                  </a:lnTo>
                  <a:lnTo>
                    <a:pt x="3375987" y="315276"/>
                  </a:lnTo>
                  <a:lnTo>
                    <a:pt x="3394402" y="351654"/>
                  </a:lnTo>
                  <a:lnTo>
                    <a:pt x="3400540" y="388032"/>
                  </a:lnTo>
                  <a:lnTo>
                    <a:pt x="3406678" y="436536"/>
                  </a:lnTo>
                  <a:lnTo>
                    <a:pt x="3412816" y="424410"/>
                  </a:lnTo>
                  <a:lnTo>
                    <a:pt x="3418954" y="375906"/>
                  </a:lnTo>
                  <a:lnTo>
                    <a:pt x="3437369" y="363780"/>
                  </a:lnTo>
                  <a:lnTo>
                    <a:pt x="3443507" y="400158"/>
                  </a:lnTo>
                  <a:lnTo>
                    <a:pt x="3449645" y="351654"/>
                  </a:lnTo>
                  <a:lnTo>
                    <a:pt x="3455783" y="266772"/>
                  </a:lnTo>
                  <a:lnTo>
                    <a:pt x="3461921" y="254646"/>
                  </a:lnTo>
                  <a:lnTo>
                    <a:pt x="3480336" y="242520"/>
                  </a:lnTo>
                  <a:lnTo>
                    <a:pt x="3486474" y="218268"/>
                  </a:lnTo>
                  <a:lnTo>
                    <a:pt x="3492612" y="157638"/>
                  </a:lnTo>
                  <a:lnTo>
                    <a:pt x="3498750" y="145512"/>
                  </a:lnTo>
                  <a:lnTo>
                    <a:pt x="3504889" y="133386"/>
                  </a:lnTo>
                  <a:lnTo>
                    <a:pt x="3523303" y="133386"/>
                  </a:lnTo>
                  <a:lnTo>
                    <a:pt x="3529441" y="133386"/>
                  </a:lnTo>
                  <a:lnTo>
                    <a:pt x="3535579" y="121260"/>
                  </a:lnTo>
                  <a:lnTo>
                    <a:pt x="3541717" y="109134"/>
                  </a:lnTo>
                  <a:lnTo>
                    <a:pt x="3547856" y="24252"/>
                  </a:lnTo>
                  <a:lnTo>
                    <a:pt x="356627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0"/>
            <p:cNvSpPr/>
            <p:nvPr/>
          </p:nvSpPr>
          <p:spPr>
            <a:xfrm>
              <a:off x="6624258" y="4141548"/>
              <a:ext cx="3566270" cy="1370239"/>
            </a:xfrm>
            <a:custGeom>
              <a:avLst/>
              <a:pathLst>
                <a:path w="3566270" h="1370239">
                  <a:moveTo>
                    <a:pt x="0" y="751812"/>
                  </a:moveTo>
                  <a:lnTo>
                    <a:pt x="6138" y="788190"/>
                  </a:lnTo>
                  <a:lnTo>
                    <a:pt x="12276" y="666930"/>
                  </a:lnTo>
                  <a:lnTo>
                    <a:pt x="18414" y="776064"/>
                  </a:lnTo>
                  <a:lnTo>
                    <a:pt x="24552" y="873073"/>
                  </a:lnTo>
                  <a:lnTo>
                    <a:pt x="42967" y="763938"/>
                  </a:lnTo>
                  <a:lnTo>
                    <a:pt x="49105" y="848821"/>
                  </a:lnTo>
                  <a:lnTo>
                    <a:pt x="55243" y="885199"/>
                  </a:lnTo>
                  <a:lnTo>
                    <a:pt x="61381" y="933703"/>
                  </a:lnTo>
                  <a:lnTo>
                    <a:pt x="67519" y="945829"/>
                  </a:lnTo>
                  <a:lnTo>
                    <a:pt x="85934" y="957955"/>
                  </a:lnTo>
                  <a:lnTo>
                    <a:pt x="92072" y="957955"/>
                  </a:lnTo>
                  <a:lnTo>
                    <a:pt x="98210" y="982207"/>
                  </a:lnTo>
                  <a:lnTo>
                    <a:pt x="104348" y="836695"/>
                  </a:lnTo>
                  <a:lnTo>
                    <a:pt x="110486" y="836695"/>
                  </a:lnTo>
                  <a:lnTo>
                    <a:pt x="128901" y="824569"/>
                  </a:lnTo>
                  <a:lnTo>
                    <a:pt x="135039" y="848821"/>
                  </a:lnTo>
                  <a:lnTo>
                    <a:pt x="141177" y="921577"/>
                  </a:lnTo>
                  <a:lnTo>
                    <a:pt x="147315" y="957955"/>
                  </a:lnTo>
                  <a:lnTo>
                    <a:pt x="153453" y="994333"/>
                  </a:lnTo>
                  <a:lnTo>
                    <a:pt x="171868" y="945829"/>
                  </a:lnTo>
                  <a:lnTo>
                    <a:pt x="178006" y="945829"/>
                  </a:lnTo>
                  <a:lnTo>
                    <a:pt x="184144" y="945829"/>
                  </a:lnTo>
                  <a:lnTo>
                    <a:pt x="190282" y="1042837"/>
                  </a:lnTo>
                  <a:lnTo>
                    <a:pt x="196421" y="945829"/>
                  </a:lnTo>
                  <a:lnTo>
                    <a:pt x="214835" y="933703"/>
                  </a:lnTo>
                  <a:lnTo>
                    <a:pt x="220973" y="957955"/>
                  </a:lnTo>
                  <a:lnTo>
                    <a:pt x="227111" y="897325"/>
                  </a:lnTo>
                  <a:lnTo>
                    <a:pt x="233250" y="836695"/>
                  </a:lnTo>
                  <a:lnTo>
                    <a:pt x="239388" y="860947"/>
                  </a:lnTo>
                  <a:lnTo>
                    <a:pt x="257802" y="921577"/>
                  </a:lnTo>
                  <a:lnTo>
                    <a:pt x="263940" y="970081"/>
                  </a:lnTo>
                  <a:lnTo>
                    <a:pt x="270079" y="897325"/>
                  </a:lnTo>
                  <a:lnTo>
                    <a:pt x="276217" y="885199"/>
                  </a:lnTo>
                  <a:lnTo>
                    <a:pt x="282355" y="945829"/>
                  </a:lnTo>
                  <a:lnTo>
                    <a:pt x="313046" y="994333"/>
                  </a:lnTo>
                  <a:lnTo>
                    <a:pt x="319184" y="1067089"/>
                  </a:lnTo>
                  <a:lnTo>
                    <a:pt x="325322" y="1042837"/>
                  </a:lnTo>
                  <a:lnTo>
                    <a:pt x="343736" y="982207"/>
                  </a:lnTo>
                  <a:lnTo>
                    <a:pt x="349875" y="970081"/>
                  </a:lnTo>
                  <a:lnTo>
                    <a:pt x="356013" y="921577"/>
                  </a:lnTo>
                  <a:lnTo>
                    <a:pt x="362151" y="970081"/>
                  </a:lnTo>
                  <a:lnTo>
                    <a:pt x="368289" y="982207"/>
                  </a:lnTo>
                  <a:lnTo>
                    <a:pt x="386704" y="933703"/>
                  </a:lnTo>
                  <a:lnTo>
                    <a:pt x="392842" y="1006459"/>
                  </a:lnTo>
                  <a:lnTo>
                    <a:pt x="398980" y="1091341"/>
                  </a:lnTo>
                  <a:lnTo>
                    <a:pt x="405118" y="1079215"/>
                  </a:lnTo>
                  <a:lnTo>
                    <a:pt x="411256" y="945829"/>
                  </a:lnTo>
                  <a:lnTo>
                    <a:pt x="429671" y="848821"/>
                  </a:lnTo>
                  <a:lnTo>
                    <a:pt x="435809" y="860947"/>
                  </a:lnTo>
                  <a:lnTo>
                    <a:pt x="441947" y="897325"/>
                  </a:lnTo>
                  <a:lnTo>
                    <a:pt x="448085" y="848821"/>
                  </a:lnTo>
                  <a:lnTo>
                    <a:pt x="454223" y="860947"/>
                  </a:lnTo>
                  <a:lnTo>
                    <a:pt x="472638" y="848821"/>
                  </a:lnTo>
                  <a:lnTo>
                    <a:pt x="478776" y="812442"/>
                  </a:lnTo>
                  <a:lnTo>
                    <a:pt x="484914" y="776064"/>
                  </a:lnTo>
                  <a:lnTo>
                    <a:pt x="491052" y="715434"/>
                  </a:lnTo>
                  <a:lnTo>
                    <a:pt x="497190" y="763938"/>
                  </a:lnTo>
                  <a:lnTo>
                    <a:pt x="515605" y="824569"/>
                  </a:lnTo>
                  <a:lnTo>
                    <a:pt x="521743" y="860947"/>
                  </a:lnTo>
                  <a:lnTo>
                    <a:pt x="527881" y="909451"/>
                  </a:lnTo>
                  <a:lnTo>
                    <a:pt x="534019" y="897325"/>
                  </a:lnTo>
                  <a:lnTo>
                    <a:pt x="540158" y="970081"/>
                  </a:lnTo>
                  <a:lnTo>
                    <a:pt x="558572" y="982207"/>
                  </a:lnTo>
                  <a:lnTo>
                    <a:pt x="564710" y="921577"/>
                  </a:lnTo>
                  <a:lnTo>
                    <a:pt x="570848" y="982207"/>
                  </a:lnTo>
                  <a:lnTo>
                    <a:pt x="576986" y="945829"/>
                  </a:lnTo>
                  <a:lnTo>
                    <a:pt x="601539" y="982207"/>
                  </a:lnTo>
                  <a:lnTo>
                    <a:pt x="607677" y="1042837"/>
                  </a:lnTo>
                  <a:lnTo>
                    <a:pt x="613815" y="1067089"/>
                  </a:lnTo>
                  <a:lnTo>
                    <a:pt x="619954" y="1079215"/>
                  </a:lnTo>
                  <a:lnTo>
                    <a:pt x="626092" y="1079215"/>
                  </a:lnTo>
                  <a:lnTo>
                    <a:pt x="644506" y="1127719"/>
                  </a:lnTo>
                  <a:lnTo>
                    <a:pt x="650644" y="1067089"/>
                  </a:lnTo>
                  <a:lnTo>
                    <a:pt x="656783" y="957955"/>
                  </a:lnTo>
                  <a:lnTo>
                    <a:pt x="662921" y="945829"/>
                  </a:lnTo>
                  <a:lnTo>
                    <a:pt x="687473" y="897325"/>
                  </a:lnTo>
                  <a:lnTo>
                    <a:pt x="693612" y="933703"/>
                  </a:lnTo>
                  <a:lnTo>
                    <a:pt x="699750" y="885199"/>
                  </a:lnTo>
                  <a:lnTo>
                    <a:pt x="705888" y="970081"/>
                  </a:lnTo>
                  <a:lnTo>
                    <a:pt x="712026" y="970081"/>
                  </a:lnTo>
                  <a:lnTo>
                    <a:pt x="736579" y="957955"/>
                  </a:lnTo>
                  <a:lnTo>
                    <a:pt x="742717" y="933703"/>
                  </a:lnTo>
                  <a:lnTo>
                    <a:pt x="748855" y="970081"/>
                  </a:lnTo>
                  <a:lnTo>
                    <a:pt x="754993" y="1018585"/>
                  </a:lnTo>
                  <a:lnTo>
                    <a:pt x="773408" y="1030711"/>
                  </a:lnTo>
                  <a:lnTo>
                    <a:pt x="779546" y="1018585"/>
                  </a:lnTo>
                  <a:lnTo>
                    <a:pt x="785684" y="1079215"/>
                  </a:lnTo>
                  <a:lnTo>
                    <a:pt x="791822" y="1091341"/>
                  </a:lnTo>
                  <a:lnTo>
                    <a:pt x="797960" y="1188349"/>
                  </a:lnTo>
                  <a:lnTo>
                    <a:pt x="816375" y="1188349"/>
                  </a:lnTo>
                  <a:lnTo>
                    <a:pt x="822513" y="1188349"/>
                  </a:lnTo>
                  <a:lnTo>
                    <a:pt x="828651" y="1164097"/>
                  </a:lnTo>
                  <a:lnTo>
                    <a:pt x="834789" y="1176223"/>
                  </a:lnTo>
                  <a:lnTo>
                    <a:pt x="840927" y="1127719"/>
                  </a:lnTo>
                  <a:lnTo>
                    <a:pt x="859342" y="1151971"/>
                  </a:lnTo>
                  <a:lnTo>
                    <a:pt x="865480" y="1176223"/>
                  </a:lnTo>
                  <a:lnTo>
                    <a:pt x="871618" y="1212601"/>
                  </a:lnTo>
                  <a:lnTo>
                    <a:pt x="877756" y="1164097"/>
                  </a:lnTo>
                  <a:lnTo>
                    <a:pt x="883894" y="1151971"/>
                  </a:lnTo>
                  <a:lnTo>
                    <a:pt x="902309" y="1176223"/>
                  </a:lnTo>
                  <a:lnTo>
                    <a:pt x="908447" y="1091341"/>
                  </a:lnTo>
                  <a:lnTo>
                    <a:pt x="914585" y="1079215"/>
                  </a:lnTo>
                  <a:lnTo>
                    <a:pt x="920723" y="1103467"/>
                  </a:lnTo>
                  <a:lnTo>
                    <a:pt x="926862" y="1224727"/>
                  </a:lnTo>
                  <a:lnTo>
                    <a:pt x="945276" y="1261105"/>
                  </a:lnTo>
                  <a:lnTo>
                    <a:pt x="951414" y="1273231"/>
                  </a:lnTo>
                  <a:lnTo>
                    <a:pt x="957552" y="1297483"/>
                  </a:lnTo>
                  <a:lnTo>
                    <a:pt x="969829" y="1285357"/>
                  </a:lnTo>
                  <a:lnTo>
                    <a:pt x="988243" y="1297483"/>
                  </a:lnTo>
                  <a:lnTo>
                    <a:pt x="994381" y="1309609"/>
                  </a:lnTo>
                  <a:lnTo>
                    <a:pt x="1000519" y="1285357"/>
                  </a:lnTo>
                  <a:lnTo>
                    <a:pt x="1006658" y="1273231"/>
                  </a:lnTo>
                  <a:lnTo>
                    <a:pt x="1012796" y="1273231"/>
                  </a:lnTo>
                  <a:lnTo>
                    <a:pt x="1031210" y="1333861"/>
                  </a:lnTo>
                  <a:lnTo>
                    <a:pt x="1037348" y="1333861"/>
                  </a:lnTo>
                  <a:lnTo>
                    <a:pt x="1043487" y="1321735"/>
                  </a:lnTo>
                  <a:lnTo>
                    <a:pt x="1049625" y="1321735"/>
                  </a:lnTo>
                  <a:lnTo>
                    <a:pt x="1055763" y="1358113"/>
                  </a:lnTo>
                  <a:lnTo>
                    <a:pt x="1074177" y="1358113"/>
                  </a:lnTo>
                  <a:lnTo>
                    <a:pt x="1080316" y="1297483"/>
                  </a:lnTo>
                  <a:lnTo>
                    <a:pt x="1086454" y="1248979"/>
                  </a:lnTo>
                  <a:lnTo>
                    <a:pt x="1092592" y="1261105"/>
                  </a:lnTo>
                  <a:lnTo>
                    <a:pt x="1098730" y="1285357"/>
                  </a:lnTo>
                  <a:lnTo>
                    <a:pt x="1117145" y="1321735"/>
                  </a:lnTo>
                  <a:lnTo>
                    <a:pt x="1123283" y="1309609"/>
                  </a:lnTo>
                  <a:lnTo>
                    <a:pt x="1129421" y="1261105"/>
                  </a:lnTo>
                  <a:lnTo>
                    <a:pt x="1135559" y="1212601"/>
                  </a:lnTo>
                  <a:lnTo>
                    <a:pt x="1141697" y="1176223"/>
                  </a:lnTo>
                  <a:lnTo>
                    <a:pt x="1160112" y="1176223"/>
                  </a:lnTo>
                  <a:lnTo>
                    <a:pt x="1166250" y="1139845"/>
                  </a:lnTo>
                  <a:lnTo>
                    <a:pt x="1172388" y="1188349"/>
                  </a:lnTo>
                  <a:lnTo>
                    <a:pt x="1178526" y="1139845"/>
                  </a:lnTo>
                  <a:lnTo>
                    <a:pt x="1184664" y="1127719"/>
                  </a:lnTo>
                  <a:lnTo>
                    <a:pt x="1203079" y="1079215"/>
                  </a:lnTo>
                  <a:lnTo>
                    <a:pt x="1209217" y="1127719"/>
                  </a:lnTo>
                  <a:lnTo>
                    <a:pt x="1215355" y="1151971"/>
                  </a:lnTo>
                  <a:lnTo>
                    <a:pt x="1221493" y="1200475"/>
                  </a:lnTo>
                  <a:lnTo>
                    <a:pt x="1227631" y="1224727"/>
                  </a:lnTo>
                  <a:lnTo>
                    <a:pt x="1246046" y="1285357"/>
                  </a:lnTo>
                  <a:lnTo>
                    <a:pt x="1252184" y="1297483"/>
                  </a:lnTo>
                  <a:lnTo>
                    <a:pt x="1258322" y="1297483"/>
                  </a:lnTo>
                  <a:lnTo>
                    <a:pt x="1264460" y="1370239"/>
                  </a:lnTo>
                  <a:lnTo>
                    <a:pt x="1270598" y="1345987"/>
                  </a:lnTo>
                  <a:lnTo>
                    <a:pt x="1289013" y="1333861"/>
                  </a:lnTo>
                  <a:lnTo>
                    <a:pt x="1295151" y="1309609"/>
                  </a:lnTo>
                  <a:lnTo>
                    <a:pt x="1301289" y="1285357"/>
                  </a:lnTo>
                  <a:lnTo>
                    <a:pt x="1307427" y="1188349"/>
                  </a:lnTo>
                  <a:lnTo>
                    <a:pt x="1313566" y="1164097"/>
                  </a:lnTo>
                  <a:lnTo>
                    <a:pt x="1331980" y="1127719"/>
                  </a:lnTo>
                  <a:lnTo>
                    <a:pt x="1338118" y="1127719"/>
                  </a:lnTo>
                  <a:lnTo>
                    <a:pt x="1344256" y="1139845"/>
                  </a:lnTo>
                  <a:lnTo>
                    <a:pt x="1350395" y="1188349"/>
                  </a:lnTo>
                  <a:lnTo>
                    <a:pt x="1356533" y="1164097"/>
                  </a:lnTo>
                  <a:lnTo>
                    <a:pt x="1374947" y="1115593"/>
                  </a:lnTo>
                  <a:lnTo>
                    <a:pt x="1381085" y="1067089"/>
                  </a:lnTo>
                  <a:lnTo>
                    <a:pt x="1387224" y="1091341"/>
                  </a:lnTo>
                  <a:lnTo>
                    <a:pt x="1393362" y="1091341"/>
                  </a:lnTo>
                  <a:lnTo>
                    <a:pt x="1399500" y="1103467"/>
                  </a:lnTo>
                  <a:lnTo>
                    <a:pt x="1417914" y="1079215"/>
                  </a:lnTo>
                  <a:lnTo>
                    <a:pt x="1424052" y="1164097"/>
                  </a:lnTo>
                  <a:lnTo>
                    <a:pt x="1430191" y="1212601"/>
                  </a:lnTo>
                  <a:lnTo>
                    <a:pt x="1436329" y="1261105"/>
                  </a:lnTo>
                  <a:lnTo>
                    <a:pt x="1442467" y="1285357"/>
                  </a:lnTo>
                  <a:lnTo>
                    <a:pt x="1460881" y="1248979"/>
                  </a:lnTo>
                  <a:lnTo>
                    <a:pt x="1467020" y="1261105"/>
                  </a:lnTo>
                  <a:lnTo>
                    <a:pt x="1473158" y="1224727"/>
                  </a:lnTo>
                  <a:lnTo>
                    <a:pt x="1479296" y="1200475"/>
                  </a:lnTo>
                  <a:lnTo>
                    <a:pt x="1485434" y="1212601"/>
                  </a:lnTo>
                  <a:lnTo>
                    <a:pt x="1503849" y="1224727"/>
                  </a:lnTo>
                  <a:lnTo>
                    <a:pt x="1509987" y="1200475"/>
                  </a:lnTo>
                  <a:lnTo>
                    <a:pt x="1516125" y="1200475"/>
                  </a:lnTo>
                  <a:lnTo>
                    <a:pt x="1528401" y="1188349"/>
                  </a:lnTo>
                  <a:lnTo>
                    <a:pt x="1546816" y="1236853"/>
                  </a:lnTo>
                  <a:lnTo>
                    <a:pt x="1552954" y="1224727"/>
                  </a:lnTo>
                  <a:lnTo>
                    <a:pt x="1559092" y="1261105"/>
                  </a:lnTo>
                  <a:lnTo>
                    <a:pt x="1565230" y="1370239"/>
                  </a:lnTo>
                  <a:lnTo>
                    <a:pt x="1571368" y="1358113"/>
                  </a:lnTo>
                  <a:lnTo>
                    <a:pt x="1589783" y="1370239"/>
                  </a:lnTo>
                  <a:lnTo>
                    <a:pt x="1595921" y="1370239"/>
                  </a:lnTo>
                  <a:lnTo>
                    <a:pt x="1602059" y="1370239"/>
                  </a:lnTo>
                  <a:lnTo>
                    <a:pt x="1608197" y="1297483"/>
                  </a:lnTo>
                  <a:lnTo>
                    <a:pt x="1614335" y="1309609"/>
                  </a:lnTo>
                  <a:lnTo>
                    <a:pt x="1632750" y="1297483"/>
                  </a:lnTo>
                  <a:lnTo>
                    <a:pt x="1638888" y="1297483"/>
                  </a:lnTo>
                  <a:lnTo>
                    <a:pt x="1645026" y="1261105"/>
                  </a:lnTo>
                  <a:lnTo>
                    <a:pt x="1651164" y="1188349"/>
                  </a:lnTo>
                  <a:lnTo>
                    <a:pt x="1657303" y="1236853"/>
                  </a:lnTo>
                  <a:lnTo>
                    <a:pt x="1675717" y="1212601"/>
                  </a:lnTo>
                  <a:lnTo>
                    <a:pt x="1681855" y="1188349"/>
                  </a:lnTo>
                  <a:lnTo>
                    <a:pt x="1687993" y="1091341"/>
                  </a:lnTo>
                  <a:lnTo>
                    <a:pt x="1694131" y="1067089"/>
                  </a:lnTo>
                  <a:lnTo>
                    <a:pt x="1700270" y="994333"/>
                  </a:lnTo>
                  <a:lnTo>
                    <a:pt x="1718684" y="1067089"/>
                  </a:lnTo>
                  <a:lnTo>
                    <a:pt x="1724822" y="1115593"/>
                  </a:lnTo>
                  <a:lnTo>
                    <a:pt x="1730960" y="1164097"/>
                  </a:lnTo>
                  <a:lnTo>
                    <a:pt x="1743237" y="1224727"/>
                  </a:lnTo>
                  <a:lnTo>
                    <a:pt x="1761651" y="1188349"/>
                  </a:lnTo>
                  <a:lnTo>
                    <a:pt x="1767789" y="1188349"/>
                  </a:lnTo>
                  <a:lnTo>
                    <a:pt x="1773928" y="1212601"/>
                  </a:lnTo>
                  <a:lnTo>
                    <a:pt x="1780066" y="1188349"/>
                  </a:lnTo>
                  <a:lnTo>
                    <a:pt x="1786204" y="1176223"/>
                  </a:lnTo>
                  <a:lnTo>
                    <a:pt x="1804618" y="1188349"/>
                  </a:lnTo>
                  <a:lnTo>
                    <a:pt x="1810757" y="1236853"/>
                  </a:lnTo>
                  <a:lnTo>
                    <a:pt x="1816895" y="1248979"/>
                  </a:lnTo>
                  <a:lnTo>
                    <a:pt x="1823033" y="1273231"/>
                  </a:lnTo>
                  <a:lnTo>
                    <a:pt x="1829171" y="1309609"/>
                  </a:lnTo>
                  <a:lnTo>
                    <a:pt x="1847585" y="1212601"/>
                  </a:lnTo>
                  <a:lnTo>
                    <a:pt x="1853724" y="1188349"/>
                  </a:lnTo>
                  <a:lnTo>
                    <a:pt x="1859862" y="1248979"/>
                  </a:lnTo>
                  <a:lnTo>
                    <a:pt x="1872138" y="1297483"/>
                  </a:lnTo>
                  <a:lnTo>
                    <a:pt x="1890553" y="1285357"/>
                  </a:lnTo>
                  <a:lnTo>
                    <a:pt x="1896691" y="1358113"/>
                  </a:lnTo>
                  <a:lnTo>
                    <a:pt x="1902829" y="1321735"/>
                  </a:lnTo>
                  <a:lnTo>
                    <a:pt x="1908967" y="1297483"/>
                  </a:lnTo>
                  <a:lnTo>
                    <a:pt x="1915105" y="1297483"/>
                  </a:lnTo>
                  <a:lnTo>
                    <a:pt x="1933520" y="1285357"/>
                  </a:lnTo>
                  <a:lnTo>
                    <a:pt x="1939658" y="1273231"/>
                  </a:lnTo>
                  <a:lnTo>
                    <a:pt x="1951934" y="1261105"/>
                  </a:lnTo>
                  <a:lnTo>
                    <a:pt x="1958072" y="1212601"/>
                  </a:lnTo>
                  <a:lnTo>
                    <a:pt x="1976487" y="1200475"/>
                  </a:lnTo>
                  <a:lnTo>
                    <a:pt x="1982625" y="1188349"/>
                  </a:lnTo>
                  <a:lnTo>
                    <a:pt x="1988763" y="1212601"/>
                  </a:lnTo>
                  <a:lnTo>
                    <a:pt x="1994901" y="1188349"/>
                  </a:lnTo>
                  <a:lnTo>
                    <a:pt x="2001039" y="1176223"/>
                  </a:lnTo>
                  <a:lnTo>
                    <a:pt x="2019454" y="1176223"/>
                  </a:lnTo>
                  <a:lnTo>
                    <a:pt x="2025592" y="1164097"/>
                  </a:lnTo>
                  <a:lnTo>
                    <a:pt x="2031730" y="1151971"/>
                  </a:lnTo>
                  <a:lnTo>
                    <a:pt x="2037868" y="1139845"/>
                  </a:lnTo>
                  <a:lnTo>
                    <a:pt x="2044007" y="1200475"/>
                  </a:lnTo>
                  <a:lnTo>
                    <a:pt x="2062421" y="1224727"/>
                  </a:lnTo>
                  <a:lnTo>
                    <a:pt x="2068559" y="1176223"/>
                  </a:lnTo>
                  <a:lnTo>
                    <a:pt x="2074697" y="1248979"/>
                  </a:lnTo>
                  <a:lnTo>
                    <a:pt x="2080836" y="1261105"/>
                  </a:lnTo>
                  <a:lnTo>
                    <a:pt x="2086974" y="1248979"/>
                  </a:lnTo>
                  <a:lnTo>
                    <a:pt x="2105388" y="1224727"/>
                  </a:lnTo>
                  <a:lnTo>
                    <a:pt x="2111526" y="1200475"/>
                  </a:lnTo>
                  <a:lnTo>
                    <a:pt x="2117664" y="1176223"/>
                  </a:lnTo>
                  <a:lnTo>
                    <a:pt x="2123803" y="1139845"/>
                  </a:lnTo>
                  <a:lnTo>
                    <a:pt x="2129941" y="1127719"/>
                  </a:lnTo>
                  <a:lnTo>
                    <a:pt x="2148355" y="1127719"/>
                  </a:lnTo>
                  <a:lnTo>
                    <a:pt x="2154493" y="1188349"/>
                  </a:lnTo>
                  <a:lnTo>
                    <a:pt x="2160632" y="1176223"/>
                  </a:lnTo>
                  <a:lnTo>
                    <a:pt x="2166770" y="1164097"/>
                  </a:lnTo>
                  <a:lnTo>
                    <a:pt x="2172908" y="1176223"/>
                  </a:lnTo>
                  <a:lnTo>
                    <a:pt x="2197461" y="1200475"/>
                  </a:lnTo>
                  <a:lnTo>
                    <a:pt x="2203599" y="1164097"/>
                  </a:lnTo>
                  <a:lnTo>
                    <a:pt x="2209737" y="1139845"/>
                  </a:lnTo>
                  <a:lnTo>
                    <a:pt x="2215875" y="1176223"/>
                  </a:lnTo>
                  <a:lnTo>
                    <a:pt x="2240428" y="1176223"/>
                  </a:lnTo>
                  <a:lnTo>
                    <a:pt x="2246566" y="1164097"/>
                  </a:lnTo>
                  <a:lnTo>
                    <a:pt x="2252704" y="1127719"/>
                  </a:lnTo>
                  <a:lnTo>
                    <a:pt x="2258842" y="1151971"/>
                  </a:lnTo>
                  <a:lnTo>
                    <a:pt x="2277257" y="1164097"/>
                  </a:lnTo>
                  <a:lnTo>
                    <a:pt x="2283395" y="1188349"/>
                  </a:lnTo>
                  <a:lnTo>
                    <a:pt x="2289533" y="1164097"/>
                  </a:lnTo>
                  <a:lnTo>
                    <a:pt x="2295671" y="1188349"/>
                  </a:lnTo>
                  <a:lnTo>
                    <a:pt x="2301809" y="1212601"/>
                  </a:lnTo>
                  <a:lnTo>
                    <a:pt x="2320224" y="1188349"/>
                  </a:lnTo>
                  <a:lnTo>
                    <a:pt x="2326362" y="1200475"/>
                  </a:lnTo>
                  <a:lnTo>
                    <a:pt x="2332500" y="1176223"/>
                  </a:lnTo>
                  <a:lnTo>
                    <a:pt x="2338638" y="1164097"/>
                  </a:lnTo>
                  <a:lnTo>
                    <a:pt x="2344776" y="1164097"/>
                  </a:lnTo>
                  <a:lnTo>
                    <a:pt x="2363191" y="1127719"/>
                  </a:lnTo>
                  <a:lnTo>
                    <a:pt x="2369329" y="1139845"/>
                  </a:lnTo>
                  <a:lnTo>
                    <a:pt x="2375467" y="1164097"/>
                  </a:lnTo>
                  <a:lnTo>
                    <a:pt x="2381605" y="1200475"/>
                  </a:lnTo>
                  <a:lnTo>
                    <a:pt x="2387743" y="1188349"/>
                  </a:lnTo>
                  <a:lnTo>
                    <a:pt x="2406158" y="1224727"/>
                  </a:lnTo>
                  <a:lnTo>
                    <a:pt x="2412296" y="1139845"/>
                  </a:lnTo>
                  <a:lnTo>
                    <a:pt x="2418434" y="1139845"/>
                  </a:lnTo>
                  <a:lnTo>
                    <a:pt x="2424572" y="1188349"/>
                  </a:lnTo>
                  <a:lnTo>
                    <a:pt x="2430711" y="1188349"/>
                  </a:lnTo>
                  <a:lnTo>
                    <a:pt x="2449125" y="1151971"/>
                  </a:lnTo>
                  <a:lnTo>
                    <a:pt x="2455263" y="1188349"/>
                  </a:lnTo>
                  <a:lnTo>
                    <a:pt x="2461401" y="1188349"/>
                  </a:lnTo>
                  <a:lnTo>
                    <a:pt x="2467540" y="1164097"/>
                  </a:lnTo>
                  <a:lnTo>
                    <a:pt x="2473678" y="1164097"/>
                  </a:lnTo>
                  <a:lnTo>
                    <a:pt x="2504369" y="1200475"/>
                  </a:lnTo>
                  <a:lnTo>
                    <a:pt x="2510507" y="1176223"/>
                  </a:lnTo>
                  <a:lnTo>
                    <a:pt x="2516645" y="1164097"/>
                  </a:lnTo>
                  <a:lnTo>
                    <a:pt x="2535059" y="1188349"/>
                  </a:lnTo>
                  <a:lnTo>
                    <a:pt x="2541197" y="1176223"/>
                  </a:lnTo>
                  <a:lnTo>
                    <a:pt x="2547336" y="1200475"/>
                  </a:lnTo>
                  <a:lnTo>
                    <a:pt x="2553474" y="1188349"/>
                  </a:lnTo>
                  <a:lnTo>
                    <a:pt x="2559612" y="1115593"/>
                  </a:lnTo>
                  <a:lnTo>
                    <a:pt x="2578026" y="1103467"/>
                  </a:lnTo>
                  <a:lnTo>
                    <a:pt x="2584165" y="1139845"/>
                  </a:lnTo>
                  <a:lnTo>
                    <a:pt x="2590303" y="1151971"/>
                  </a:lnTo>
                  <a:lnTo>
                    <a:pt x="2596441" y="1127719"/>
                  </a:lnTo>
                  <a:lnTo>
                    <a:pt x="2602579" y="1151971"/>
                  </a:lnTo>
                  <a:lnTo>
                    <a:pt x="2620994" y="1151971"/>
                  </a:lnTo>
                  <a:lnTo>
                    <a:pt x="2627132" y="1139845"/>
                  </a:lnTo>
                  <a:lnTo>
                    <a:pt x="2633270" y="1127719"/>
                  </a:lnTo>
                  <a:lnTo>
                    <a:pt x="2639408" y="1127719"/>
                  </a:lnTo>
                  <a:lnTo>
                    <a:pt x="2645546" y="1054963"/>
                  </a:lnTo>
                  <a:lnTo>
                    <a:pt x="2663961" y="1067089"/>
                  </a:lnTo>
                  <a:lnTo>
                    <a:pt x="2670099" y="1067089"/>
                  </a:lnTo>
                  <a:lnTo>
                    <a:pt x="2676237" y="1054963"/>
                  </a:lnTo>
                  <a:lnTo>
                    <a:pt x="2682375" y="1091341"/>
                  </a:lnTo>
                  <a:lnTo>
                    <a:pt x="2688513" y="1079215"/>
                  </a:lnTo>
                  <a:lnTo>
                    <a:pt x="2706928" y="1054963"/>
                  </a:lnTo>
                  <a:lnTo>
                    <a:pt x="2713066" y="1030711"/>
                  </a:lnTo>
                  <a:lnTo>
                    <a:pt x="2719204" y="1067089"/>
                  </a:lnTo>
                  <a:lnTo>
                    <a:pt x="2725342" y="1103467"/>
                  </a:lnTo>
                  <a:lnTo>
                    <a:pt x="2731480" y="1115593"/>
                  </a:lnTo>
                  <a:lnTo>
                    <a:pt x="2749895" y="1115593"/>
                  </a:lnTo>
                  <a:lnTo>
                    <a:pt x="2756033" y="1115593"/>
                  </a:lnTo>
                  <a:lnTo>
                    <a:pt x="2762171" y="1127719"/>
                  </a:lnTo>
                  <a:lnTo>
                    <a:pt x="2768309" y="1115593"/>
                  </a:lnTo>
                  <a:lnTo>
                    <a:pt x="2792862" y="1091341"/>
                  </a:lnTo>
                  <a:lnTo>
                    <a:pt x="2799000" y="1079215"/>
                  </a:lnTo>
                  <a:lnTo>
                    <a:pt x="2805138" y="1006459"/>
                  </a:lnTo>
                  <a:lnTo>
                    <a:pt x="2811276" y="1042837"/>
                  </a:lnTo>
                  <a:lnTo>
                    <a:pt x="2817415" y="1030711"/>
                  </a:lnTo>
                  <a:lnTo>
                    <a:pt x="2835829" y="1030711"/>
                  </a:lnTo>
                  <a:lnTo>
                    <a:pt x="2841967" y="1079215"/>
                  </a:lnTo>
                  <a:lnTo>
                    <a:pt x="2848105" y="1067089"/>
                  </a:lnTo>
                  <a:lnTo>
                    <a:pt x="2854244" y="1067089"/>
                  </a:lnTo>
                  <a:lnTo>
                    <a:pt x="2860382" y="1030711"/>
                  </a:lnTo>
                  <a:lnTo>
                    <a:pt x="2878796" y="982207"/>
                  </a:lnTo>
                  <a:lnTo>
                    <a:pt x="2884934" y="885199"/>
                  </a:lnTo>
                  <a:lnTo>
                    <a:pt x="2891073" y="897325"/>
                  </a:lnTo>
                  <a:lnTo>
                    <a:pt x="2897211" y="873073"/>
                  </a:lnTo>
                  <a:lnTo>
                    <a:pt x="2903349" y="909451"/>
                  </a:lnTo>
                  <a:lnTo>
                    <a:pt x="2921763" y="945829"/>
                  </a:lnTo>
                  <a:lnTo>
                    <a:pt x="2927902" y="970081"/>
                  </a:lnTo>
                  <a:lnTo>
                    <a:pt x="2934040" y="982207"/>
                  </a:lnTo>
                  <a:lnTo>
                    <a:pt x="2940178" y="945829"/>
                  </a:lnTo>
                  <a:lnTo>
                    <a:pt x="2946316" y="1030711"/>
                  </a:lnTo>
                  <a:lnTo>
                    <a:pt x="2964730" y="1018585"/>
                  </a:lnTo>
                  <a:lnTo>
                    <a:pt x="2970869" y="970081"/>
                  </a:lnTo>
                  <a:lnTo>
                    <a:pt x="2983145" y="1018585"/>
                  </a:lnTo>
                  <a:lnTo>
                    <a:pt x="2989283" y="1042837"/>
                  </a:lnTo>
                  <a:lnTo>
                    <a:pt x="3007698" y="1030711"/>
                  </a:lnTo>
                  <a:lnTo>
                    <a:pt x="3013836" y="1054963"/>
                  </a:lnTo>
                  <a:lnTo>
                    <a:pt x="3019974" y="1030711"/>
                  </a:lnTo>
                  <a:lnTo>
                    <a:pt x="3026112" y="933703"/>
                  </a:lnTo>
                  <a:lnTo>
                    <a:pt x="3032250" y="945829"/>
                  </a:lnTo>
                  <a:lnTo>
                    <a:pt x="3050665" y="933703"/>
                  </a:lnTo>
                  <a:lnTo>
                    <a:pt x="3056803" y="933703"/>
                  </a:lnTo>
                  <a:lnTo>
                    <a:pt x="3062941" y="897325"/>
                  </a:lnTo>
                  <a:lnTo>
                    <a:pt x="3069079" y="897325"/>
                  </a:lnTo>
                  <a:lnTo>
                    <a:pt x="3075217" y="921577"/>
                  </a:lnTo>
                  <a:lnTo>
                    <a:pt x="3093632" y="933703"/>
                  </a:lnTo>
                  <a:lnTo>
                    <a:pt x="3099770" y="945829"/>
                  </a:lnTo>
                  <a:lnTo>
                    <a:pt x="3105908" y="897325"/>
                  </a:lnTo>
                  <a:lnTo>
                    <a:pt x="3112046" y="909451"/>
                  </a:lnTo>
                  <a:lnTo>
                    <a:pt x="3118184" y="885199"/>
                  </a:lnTo>
                  <a:lnTo>
                    <a:pt x="3136599" y="860947"/>
                  </a:lnTo>
                  <a:lnTo>
                    <a:pt x="3142737" y="860947"/>
                  </a:lnTo>
                  <a:lnTo>
                    <a:pt x="3148875" y="848821"/>
                  </a:lnTo>
                  <a:lnTo>
                    <a:pt x="3161152" y="776064"/>
                  </a:lnTo>
                  <a:lnTo>
                    <a:pt x="3179566" y="751812"/>
                  </a:lnTo>
                  <a:lnTo>
                    <a:pt x="3185704" y="715434"/>
                  </a:lnTo>
                  <a:lnTo>
                    <a:pt x="3191842" y="703308"/>
                  </a:lnTo>
                  <a:lnTo>
                    <a:pt x="3197981" y="715434"/>
                  </a:lnTo>
                  <a:lnTo>
                    <a:pt x="3204119" y="751812"/>
                  </a:lnTo>
                  <a:lnTo>
                    <a:pt x="3222533" y="666930"/>
                  </a:lnTo>
                  <a:lnTo>
                    <a:pt x="3228671" y="703308"/>
                  </a:lnTo>
                  <a:lnTo>
                    <a:pt x="3234809" y="582048"/>
                  </a:lnTo>
                  <a:lnTo>
                    <a:pt x="3240948" y="630552"/>
                  </a:lnTo>
                  <a:lnTo>
                    <a:pt x="3247086" y="703308"/>
                  </a:lnTo>
                  <a:lnTo>
                    <a:pt x="3265500" y="630552"/>
                  </a:lnTo>
                  <a:lnTo>
                    <a:pt x="3271638" y="618426"/>
                  </a:lnTo>
                  <a:lnTo>
                    <a:pt x="3277777" y="545670"/>
                  </a:lnTo>
                  <a:lnTo>
                    <a:pt x="3283915" y="618426"/>
                  </a:lnTo>
                  <a:lnTo>
                    <a:pt x="3290053" y="606300"/>
                  </a:lnTo>
                  <a:lnTo>
                    <a:pt x="3308467" y="642678"/>
                  </a:lnTo>
                  <a:lnTo>
                    <a:pt x="3314606" y="618426"/>
                  </a:lnTo>
                  <a:lnTo>
                    <a:pt x="3320744" y="533544"/>
                  </a:lnTo>
                  <a:lnTo>
                    <a:pt x="3326882" y="497166"/>
                  </a:lnTo>
                  <a:lnTo>
                    <a:pt x="3333020" y="448662"/>
                  </a:lnTo>
                  <a:lnTo>
                    <a:pt x="3351435" y="400158"/>
                  </a:lnTo>
                  <a:lnTo>
                    <a:pt x="3357573" y="291024"/>
                  </a:lnTo>
                  <a:lnTo>
                    <a:pt x="3363711" y="351654"/>
                  </a:lnTo>
                  <a:lnTo>
                    <a:pt x="3369849" y="472914"/>
                  </a:lnTo>
                  <a:lnTo>
                    <a:pt x="3375987" y="448662"/>
                  </a:lnTo>
                  <a:lnTo>
                    <a:pt x="3394402" y="472914"/>
                  </a:lnTo>
                  <a:lnTo>
                    <a:pt x="3400540" y="533544"/>
                  </a:lnTo>
                  <a:lnTo>
                    <a:pt x="3406678" y="582048"/>
                  </a:lnTo>
                  <a:lnTo>
                    <a:pt x="3412816" y="533544"/>
                  </a:lnTo>
                  <a:lnTo>
                    <a:pt x="3418954" y="460788"/>
                  </a:lnTo>
                  <a:lnTo>
                    <a:pt x="3437369" y="448662"/>
                  </a:lnTo>
                  <a:lnTo>
                    <a:pt x="3443507" y="497166"/>
                  </a:lnTo>
                  <a:lnTo>
                    <a:pt x="3449645" y="412284"/>
                  </a:lnTo>
                  <a:lnTo>
                    <a:pt x="3455783" y="327402"/>
                  </a:lnTo>
                  <a:lnTo>
                    <a:pt x="3461921" y="327402"/>
                  </a:lnTo>
                  <a:lnTo>
                    <a:pt x="3480336" y="327402"/>
                  </a:lnTo>
                  <a:lnTo>
                    <a:pt x="3486474" y="315276"/>
                  </a:lnTo>
                  <a:lnTo>
                    <a:pt x="3492612" y="254646"/>
                  </a:lnTo>
                  <a:lnTo>
                    <a:pt x="3498750" y="242520"/>
                  </a:lnTo>
                  <a:lnTo>
                    <a:pt x="3504889" y="230394"/>
                  </a:lnTo>
                  <a:lnTo>
                    <a:pt x="3523303" y="254646"/>
                  </a:lnTo>
                  <a:lnTo>
                    <a:pt x="3529441" y="254646"/>
                  </a:lnTo>
                  <a:lnTo>
                    <a:pt x="3535579" y="230394"/>
                  </a:lnTo>
                  <a:lnTo>
                    <a:pt x="3541717" y="254646"/>
                  </a:lnTo>
                  <a:lnTo>
                    <a:pt x="3547856" y="72756"/>
                  </a:lnTo>
                  <a:lnTo>
                    <a:pt x="3566270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g202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tx202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28" name="pg202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tx202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0" name="pg202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tx202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2" name="pg202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tx202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4" name="pg202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tx203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6" name="pg203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tx203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8" name="pg203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tx203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0" name="pg203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tx203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2" name="pg203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tx203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4" name="pg203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tx204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6" name="pg204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tx204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8" name="pg204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tx204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0" name="pg204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tx204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2" name="pg204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tx204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4" name="pg204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tx205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6" name="pg205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tx205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8" name="pg205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tx205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0" name="pg205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tx205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2" name="pg205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tx205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4" name="pg205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tx206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6" name="pg206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tx206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8" name="pg206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tx206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0" name="pg206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tx206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2" name="pg206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tx206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4" name="pg206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tx207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6" name="pg207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tx207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8" name="pg207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tx207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0" name="pg207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tx207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2" name="pg207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tx207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4" name="pg207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tx208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6" name="pg208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tx208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8" name="pg208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tx208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0" name="pg208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tx208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2" name="pg208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tx208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4" name="pg208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tx209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6" name="pg209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tx209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8" name="pg209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tx209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0" name="pg209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tx209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2" name="pg209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tx209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4" name="pg209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tx210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6" name="pg210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tx210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8" name="pg210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tx210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0" name="pg210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tx210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2" name="pg210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tx210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4" name="pg210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tx211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6" name="pg211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tx211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8" name="pg211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tx211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0" name="pg211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tx211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2" name="pg211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tx211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4" name="pg211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tx212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6" name="pg212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tx212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8" name="pg212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tx212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0" name="pg212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tx212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2" name="pg212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tx212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4" name="pg212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tx213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6" name="pg213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tx213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8" name="pg213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tx213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0" name="pg213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tx213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2" name="pg213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tx213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4" name="pg213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tx214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6" name="pg214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tx214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8" name="pg214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tx214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0" name="pg214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tx214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2" name="pg214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tx214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4" name="pg214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tx215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6" name="pg215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tx215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8" name="pg215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tx215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0" name="pg215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tx215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2" name="pg215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tx215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4" name="pg215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tx216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6" name="pg216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tx216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8" name="pg216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tx216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0" name="pg216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tx216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2" name="pg216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tx216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4" name="pg216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tx217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6" name="pg217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tx217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8" name="pg217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tx217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0" name="pg217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tx217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2" name="pg217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tx217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4" name="pg217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tx218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6" name="pg218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tx218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8" name="pg218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tx218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0" name="pg218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tx218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2" name="pg218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tx218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4" name="pg218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tx219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6" name="pg219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tx219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8" name="pg219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tx219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0" name="pg219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tx219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2" name="pg219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tx219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4" name="pg219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tx220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6" name="pg220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tx220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8" name="pg220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tx220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0" name="pg220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tx220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2" name="pg220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tx220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4" name="pg220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tx221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6" name="pg221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tx221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8" name="pg221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tx221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0" name="pg221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tx221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2" name="pg221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tx221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4" name="pg221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tx222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6" name="pg222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tx222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8" name="pg222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tx222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0" name="pg222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tx222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2" name="pg222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tx222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4" name="pg222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tx223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6" name="pg223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tx223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8" name="pg223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tx223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0" name="pg223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tx223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2" name="pg223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tx223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4" name="pg223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tx224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6" name="pg224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tx224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8" name="pg224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tx224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0" name="pg224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tx224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2" name="pg224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tx224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4" name="pg224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tx225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6" name="pg225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tx225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8" name="pg225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tx225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0" name="pg225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tx225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2" name="pg225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tx225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4" name="pg225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tx226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6" name="pg226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tx226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8" name="pg226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tx226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0" name="pg226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tx226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2" name="pg226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tx226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4" name="pg226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tx227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6" name="pg227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tx227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8" name="pg227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tx227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0" name="pg227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tx227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2" name="pg227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tx227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4" name="pg227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tx228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6" name="pg228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tx228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8" name="pg228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tx228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0" name="pg228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tx228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2" name="pg228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tx228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4" name="pg228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tx229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6" name="pg229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tx229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8" name="pg229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tx229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0" name="pg229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tx229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2" name="pg229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tx229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4" name="pg229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tx230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6" name="pg230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tx230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8" name="pg230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tx230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0" name="pg230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tx230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2" name="pg230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tx230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4" name="pg230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tx231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6" name="pg231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tx231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8" name="pg231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tx231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0" name="pg231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tx231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2" name="pg231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tx231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4" name="pg231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tx232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6" name="pg232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tx232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8" name="pg232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tx232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0" name="pg232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tx232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2" name="pg232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tx232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4" name="pg232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tx233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6" name="pg233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tx233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8" name="pg233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tx233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0" name="pg233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3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2" name="pg233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tx233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4" name="pg233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tx234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6" name="pg234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tx234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8" name="pg234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tx234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0" name="pg234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tx234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2" name="pg234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tx234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4" name="pg234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tx235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6" name="pg235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tx235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8" name="pg235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tx235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0" name="pg235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tx235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2" name="pg235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tx235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4" name="pg235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tx236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6" name="pg236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tx236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8" name="pg236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tx236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0" name="pg236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tx236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2" name="pg236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tx236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4" name="pg236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tx237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6" name="pg237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tx237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8" name="pg237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tx237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0" name="pg237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tx237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2" name="pg237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tx237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4" name="pg237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tx238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6" name="pg238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tx238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8" name="pg238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tx238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0" name="pg238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tx238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2" name="pg238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tx238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4" name="pg238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tx239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6" name="pg239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tx239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8" name="pg239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tx239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0" name="pg239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tx239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2" name="pg239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tx239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4" name="pg239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tx240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6" name="pg240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tx240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8" name="pg240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tx240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0" name="pg240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tx240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2" name="pg240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tx240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4" name="pg240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tx241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6" name="pg241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tx241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8" name="pg241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tx241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0" name="pg241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tx241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2" name="pg241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tx241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4" name="pg241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tx242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6" name="pg242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tx242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8" name="pg242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tx242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0" name="pg242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tx242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2" name="pg242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tx242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4" name="pg242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tx243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6" name="pg243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tx243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8" name="pg243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tx243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0" name="pg243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tx243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2" name="pg243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tx243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4" name="pg243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tx244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6" name="pg244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tx244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8" name="pg244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tx244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0" name="pg244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tx244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2" name="pg244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tx244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4" name="pg244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tx245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6" name="pg245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tx245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8" name="pg245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tx245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0" name="pg245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tx245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2" name="pg245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tx245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4" name="pg245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tx246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6" name="pg246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tx246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8" name="pg246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tx246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0" name="pg246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tx246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2" name="pg246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tx246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4" name="pg246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tx247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6" name="pg247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tx247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8" name="pg247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tx247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0" name="pg247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tx247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2" name="pg247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tx247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4" name="pg247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tx248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6" name="pg248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tx248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8" name="pg248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tx248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0" name="pg248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tx248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2" name="pg248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tx248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4" name="pg248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tx249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6" name="pg249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tx249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8" name="pg249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tx249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0" name="pg249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tx249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2" name="pg249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49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4" name="pg249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tx250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6" name="pg250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tx250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8" name="pg250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tx250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0" name="pg250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tx250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2" name="pg250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tx250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4" name="pg250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tx251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6" name="pg251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tx251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8" name="pg251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tx251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0" name="pg251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tx251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2" name="pg251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tx251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4" name="pg251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tx252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6" name="pg252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tx252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8" name="pg252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tx252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0" name="pg252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tx252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2" name="pg252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tx252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4" name="pg252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tx253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6" name="pg253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tx253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8" name="pg253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tx253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0" name="pg253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tx253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2" name="pg253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tx253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4" name="pg253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tx254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6" name="pg254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tx254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8" name="pg254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tx254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0" name="pg254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tx254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2" name="pg254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tx254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4" name="pg254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tx255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6" name="pg255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tx255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8" name="pg255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tx255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0" name="pg255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tx255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2" name="pg255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tx255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4" name="pg255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tx256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6" name="pg256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tx256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8" name="pg256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tx256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0" name="pg256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tx256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2" name="pg256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tx256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4" name="pg256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tx257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6" name="pg257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tx257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8" name="pg257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tx257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0" name="pg257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tx257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2" name="pg257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tx257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4" name="pg257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tx258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6" name="pg258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tx258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8" name="pg258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tx258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0" name="pg258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tx258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2" name="pg258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tx258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4" name="pg258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tx259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6" name="pg259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tx259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8" name="pg259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tx259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0" name="pg259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tx259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2" name="pg259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tx259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4" name="pg259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tx260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6" name="pg260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tx260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8" name="pg260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tx260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0" name="pg260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tx260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2" name="pg260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tx260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4" name="pg260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tx261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6" name="pg261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tx261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8" name="pg261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tx261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0" name="pg261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tx261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2" name="pg261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tx261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4" name="pg261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tx262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6" name="pg262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tx262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8" name="pg262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tx262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0" name="pg262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tx262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2" name="pg262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tx262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4" name="pg262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tx263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6" name="pg263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tx263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8" name="pg263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tx263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0" name="pg263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tx263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2" name="pg263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tx263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4" name="pg263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tx264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6" name="pg264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tx264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8" name="pg264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tx264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0" name="pg264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tx264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2" name="pg264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tx264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4" name="pg264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tx265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6" name="pg265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tx265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8" name="pg265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tx265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0" name="pg265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tx265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2" name="pg265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tx265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4" name="pg265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tx266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6" name="pg266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tx266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8" name="pg266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tx266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0" name="pg266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tx266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2" name="pg266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tx266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4" name="pg266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tx267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6" name="pg267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tx267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8" name="pg267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tx267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0" name="pg267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tx267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2" name="pg267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tx267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4" name="pg267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tx268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6" name="pg268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tx268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8" name="pg268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tx268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0" name="pg268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tx268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2" name="pg268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tx268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4" name="pg268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tx269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6" name="pg269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tx269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8" name="pg269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tx269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0" name="pg269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tx269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2" name="pg269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tx269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4" name="pg269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tx270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6" name="pg270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tx270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8" name="pg270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tx270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0" name="pg270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tx270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2" name="pg270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tx270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4" name="pg270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tx271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6" name="pg271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tx271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8" name="pg271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tx271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0" name="pg271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tx271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2" name="pg271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tx271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4" name="pg271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tx272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6" name="pg272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tx272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8" name="pg272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tx272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0" name="pg272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tx272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2" name="pg272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tx272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4" name="pg272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tx273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6" name="pg273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tx273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8" name="pg273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tx273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0" name="pg273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tx273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2" name="pg273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tx273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4" name="pg273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tx274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6" name="pg274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tx274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8" name="pg274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tx274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0" name="pg274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tx274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2" name="pg274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tx274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4" name="pg274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tx275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6" name="pg275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tx275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8" name="pg275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tx275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0" name="pg275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tx275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2" name="pg275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tx275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4" name="pg275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tx276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6" name="pg276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tx276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8" name="pg276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tx276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0" name="pg276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tx276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2" name="pg276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tx276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4" name="pg276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tx277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6" name="pg277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tx277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8" name="pg277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tx277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0" name="pg277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tx277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2" name="pg277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tx277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4" name="pg277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tx278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6" name="pg278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tx278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8" name="pg278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tx278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0" name="pg278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tx278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2" name="pg278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tx278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4" name="pg278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tx279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6" name="pg279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tx279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8" name="pg279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tx279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0" name="pg279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tx279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2" name="pg279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tx279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4" name="pg279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tx280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6" name="pg280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tx280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8" name="pg280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tx280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0" name="pg280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tx280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2" name="pg280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tx280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4" name="pg2809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tx2810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6" name="pg2811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tx2812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8" name="pg2813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tx2814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0" name="pg2815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tx2816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2" name="pg2817"/>
            <p:cNvSpPr/>
            <p:nvPr/>
          </p:nvSpPr>
          <p:spPr>
            <a:xfrm>
              <a:off x="10012029" y="4820605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tx2818"/>
            <p:cNvSpPr/>
            <p:nvPr/>
          </p:nvSpPr>
          <p:spPr>
            <a:xfrm>
              <a:off x="10054090" y="48605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4" name="pg281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tx282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26" name="pg282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tx282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28" name="pg282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tx282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0" name="pg282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tx282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2" name="pg282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tx282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4" name="pg282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tx283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6" name="pg283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tx283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8" name="pg283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tx283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0" name="pg283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tx283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2" name="pg283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tx283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4" name="pg283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tx284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6" name="pg284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tx284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8" name="pg284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tx284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0" name="pg284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tx284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2" name="pg284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tx284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4" name="pg284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tx285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6" name="pg285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tx285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8" name="pg285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tx285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0" name="pg285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tx285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2" name="pg285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tx285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4" name="pg285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tx286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6" name="pg286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tx286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8" name="pg286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tx286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0" name="pg286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tx286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2" name="pg286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tx286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4" name="pg286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tx287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6" name="pg287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tx287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8" name="pg287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tx287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0" name="pg287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tx287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2" name="pg287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tx287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4" name="pg287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tx288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6" name="pg288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tx288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8" name="pg288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tx288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0" name="pg288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tx288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2" name="pg288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tx288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4" name="pg288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tx289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6" name="pg289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tx289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8" name="pg289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tx289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0" name="pg289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tx289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2" name="pg289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tx289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4" name="pg289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tx290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6" name="pg290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tx290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8" name="pg290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tx290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0" name="pg290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tx290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2" name="pg290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tx290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4" name="pg290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tx291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6" name="pg291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tx291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8" name="pg291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tx291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0" name="pg291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tx291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2" name="pg291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tx291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4" name="pg291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tx292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6" name="pg292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tx292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8" name="pg292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tx292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0" name="pg292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tx292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2" name="pg292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tx292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4" name="pg292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tx293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6" name="pg293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tx293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8" name="pg293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tx293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0" name="pg293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tx293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2" name="pg293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tx293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4" name="pg293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tx294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6" name="pg294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tx294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8" name="pg294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tx294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0" name="pg294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tx294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2" name="pg294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tx294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4" name="pg294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tx295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6" name="pg295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tx295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8" name="pg295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tx295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0" name="pg295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tx295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2" name="pg295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tx295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4" name="pg295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tx296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6" name="pg296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tx296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8" name="pg296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tx296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0" name="pg296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tx296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2" name="pg296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tx296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4" name="pg296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tx297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6" name="pg297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tx297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8" name="pg297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tx297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0" name="pg297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tx297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2" name="pg297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tx297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4" name="pg297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tx298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6" name="pg298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tx298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8" name="pg298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tx298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0" name="pg298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tx298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2" name="pg298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tx298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4" name="pg298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tx299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6" name="pg299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tx299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8" name="pg299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tx299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0" name="pg299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tx299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2" name="pg299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tx299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4" name="pg299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tx300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6" name="pg300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tx300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8" name="pg300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tx300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0" name="pg300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tx300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2" name="pg300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tx300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4" name="pg300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tx301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6" name="pg301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tx301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8" name="pg301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tx301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0" name="pg301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tx301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2" name="pg301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tx301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4" name="pg301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tx302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6" name="pg302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tx302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8" name="pg302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tx302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0" name="pg302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tx302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2" name="pg302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tx302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4" name="pg302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tx303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6" name="pg303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tx303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8" name="pg303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tx303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0" name="pg303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tx303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2" name="pg303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tx303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4" name="pg303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tx304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6" name="pg304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tx304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8" name="pg304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tx304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0" name="pg304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tx304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2" name="pg304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tx304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4" name="pg304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tx305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6" name="pg305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tx305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8" name="pg305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tx305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0" name="pg305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tx305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2" name="pg305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tx305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4" name="pg305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tx306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6" name="pg306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tx306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8" name="pg306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tx306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0" name="pg306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tx306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2" name="pg306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tx306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4" name="pg306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tx307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6" name="pg307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tx307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8" name="pg307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tx307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0" name="pg307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tx307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2" name="pg307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tx307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4" name="pg307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tx308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6" name="pg308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tx308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8" name="pg308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tx308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0" name="pg308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tx308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2" name="pg308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tx308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4" name="pg308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tx309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6" name="pg309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tx309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8" name="pg309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tx309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0" name="pg309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tx309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2" name="pg309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tx309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4" name="pg309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tx310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6" name="pg310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tx310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8" name="pg310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tx310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0" name="pg310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tx310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2" name="pg310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tx310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4" name="pg310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tx311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6" name="pg311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tx311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8" name="pg311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tx311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0" name="pg311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tx311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2" name="pg311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tx311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4" name="pg311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tx312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6" name="pg312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tx312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8" name="pg312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0" name="pg312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tx312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2" name="pg312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tx312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4" name="pg312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tx313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6" name="pg313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tx313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8" name="pg313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0" name="pg313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tx313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2" name="pg313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tx313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4" name="pg313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tx314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6" name="pg314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tx314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8" name="pg314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tx314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0" name="pg314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tx314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2" name="pg314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tx314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4" name="pg314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tx315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6" name="pg315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tx315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8" name="pg315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tx315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0" name="pg315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tx315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2" name="pg315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tx315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4" name="pg315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tx316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6" name="pg316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tx316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8" name="pg316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tx316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0" name="pg316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tx316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2" name="pg316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tx316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4" name="pg316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tx317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6" name="pg317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tx317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8" name="pg317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tx317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0" name="pg317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tx317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2" name="pg317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tx317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4" name="pg317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tx318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6" name="pg318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tx318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8" name="pg318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tx318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0" name="pg318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tx318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2" name="pg318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tx318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4" name="pg318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tx319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6" name="pg319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tx319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8" name="pg319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tx319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0" name="pg319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tx319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2" name="pg319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tx319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4" name="pg319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tx320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6" name="pg320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tx320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8" name="pg320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tx320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0" name="pg320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tx320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2" name="pg320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tx320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4" name="pg320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tx321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6" name="pg321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tx321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8" name="pg321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tx321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0" name="pg321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tx321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2" name="pg321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tx321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4" name="pg321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tx322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6" name="pg322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tx322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8" name="pg322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tx322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0" name="pg322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tx322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2" name="pg322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tx322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4" name="pg322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tx323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6" name="pg323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tx323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8" name="pg323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tx323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0" name="pg323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tx323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2" name="pg323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tx323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4" name="pg323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tx324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6" name="pg324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tx324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8" name="pg324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tx324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0" name="pg324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tx324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2" name="pg324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tx324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4" name="pg324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tx325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6" name="pg325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tx325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8" name="pg325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tx325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0" name="pg325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tx325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2" name="pg325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tx325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4" name="pg325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tx326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6" name="pg326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tx326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8" name="pg326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tx326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0" name="pg326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tx326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2" name="pg326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tx326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4" name="pg326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tx327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6" name="pg327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tx327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8" name="pg327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tx327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0" name="pg327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tx327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2" name="pg327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tx327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4" name="pg327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tx328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6" name="pg328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tx328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8" name="pg328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tx328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0" name="pg328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tx328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2" name="pg328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tx328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4" name="pg328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tx329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6" name="pg329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tx329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8" name="pg329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tx329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0" name="pg329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tx329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2" name="pg329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tx329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4" name="pg329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tx330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6" name="pg330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tx330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8" name="pg330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tx330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0" name="pg330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tx330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2" name="pg330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tx330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4" name="pg330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tx331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6" name="pg331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tx331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8" name="pg331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tx331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0" name="pg331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tx331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2" name="pg331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tx331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4" name="pg331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tx332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6" name="pg332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tx332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8" name="pg332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tx332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0" name="pg332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tx332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2" name="pg332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tx332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4" name="pg332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tx333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6" name="pg333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tx333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8" name="pg333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tx333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0" name="pg333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tx333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2" name="pg333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tx333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4" name="pg333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tx334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6" name="pg334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tx334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8" name="pg334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tx334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0" name="pg334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tx334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2" name="pg334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tx334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4" name="pg334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tx335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6" name="pg335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tx335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8" name="pg335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tx335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0" name="pg335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tx335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2" name="pg335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tx335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4" name="pg335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tx336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6" name="pg336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tx336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8" name="pg336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tx336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0" name="pg336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tx336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2" name="pg336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tx336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4" name="pg336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tx337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6" name="pg337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tx337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8" name="pg337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tx337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0" name="pg337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tx337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2" name="pg337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7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4" name="pg337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tx338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6" name="pg338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tx338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8" name="pg338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tx338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0" name="pg338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tx338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2" name="pg338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tx338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4" name="pg338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tx339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6" name="pg339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tx339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8" name="pg339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tx339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0" name="pg339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tx339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2" name="pg339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tx339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4" name="pg339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tx340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6" name="pg340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tx340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8" name="pg340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tx340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0" name="pg340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tx340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2" name="pg340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tx340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4" name="pg340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tx341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6" name="pg341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tx341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8" name="pg341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tx341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0" name="pg341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tx341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2" name="pg341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tx341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4" name="pg341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tx342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6" name="pg342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tx342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8" name="pg342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tx342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0" name="pg342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tx342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2" name="pg342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tx342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4" name="pg342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tx343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6" name="pg343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tx343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8" name="pg343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tx343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0" name="pg343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tx343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2" name="pg343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tx343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4" name="pg343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tx344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6" name="pg344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tx344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8" name="pg344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tx344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0" name="pg344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tx344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2" name="pg344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tx344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4" name="pg344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tx345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6" name="pg345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tx345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8" name="pg345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tx345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0" name="pg345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tx345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2" name="pg345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tx345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4" name="pg345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tx346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6" name="pg346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tx346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8" name="pg346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tx346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0" name="pg346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tx346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2" name="pg346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tx346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4" name="pg346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tx347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6" name="pg347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tx347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8" name="pg347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tx347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0" name="pg347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tx347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2" name="pg347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tx347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4" name="pg347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tx348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6" name="pg348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tx348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8" name="pg348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tx348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0" name="pg348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tx348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2" name="pg348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tx348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4" name="pg348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tx349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6" name="pg349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tx349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8" name="pg349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tx349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0" name="pg349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49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2" name="pg349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tx349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4" name="pg349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tx350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6" name="pg350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tx350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8" name="pg350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tx350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0" name="pg350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tx350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2" name="pg350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tx350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4" name="pg350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tx351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6" name="pg351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tx351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8" name="pg351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tx351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0" name="pg351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tx351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2" name="pg351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tx351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4" name="pg351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tx352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6" name="pg352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tx352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8" name="pg352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tx352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0" name="pg352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tx352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2" name="pg352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tx352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4" name="pg352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tx353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6" name="pg353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tx353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8" name="pg353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tx353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0" name="pg353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tx353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2" name="pg353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tx353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4" name="pg353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tx354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6" name="pg354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tx354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8" name="pg354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tx354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0" name="pg354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tx354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2" name="pg354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tx354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4" name="pg354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tx355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6" name="pg355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tx355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8" name="pg355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tx355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0" name="pg355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tx355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2" name="pg355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tx355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4" name="pg355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tx356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6" name="pg356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tx356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8" name="pg356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tx356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0" name="pg356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tx356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2" name="pg356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tx356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4" name="pg356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tx357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6" name="pg357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tx357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8" name="pg357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tx357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0" name="pg357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tx357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2" name="pg357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tx357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4" name="pg357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tx358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6" name="pg358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tx358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8" name="pg358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tx358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0" name="pg358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tx358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2" name="pg358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tx358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4" name="pg358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tx359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6" name="pg359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tx359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8" name="pg359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tx359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0" name="pg359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tx359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2" name="pg359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tx359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4" name="pg359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tx360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6" name="pg360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tx360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8" name="pg360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tx360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0" name="pg360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tx360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2" name="pg3607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tx3608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4" name="pg3609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tx3610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6" name="pg3611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tx3612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8" name="pg3613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tx3614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0" name="pg3615"/>
            <p:cNvSpPr/>
            <p:nvPr/>
          </p:nvSpPr>
          <p:spPr>
            <a:xfrm>
              <a:off x="10012029" y="414154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tx3616"/>
            <p:cNvSpPr/>
            <p:nvPr/>
          </p:nvSpPr>
          <p:spPr>
            <a:xfrm>
              <a:off x="10054090" y="418141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2" name="pl3617"/>
            <p:cNvSpPr/>
            <p:nvPr/>
          </p:nvSpPr>
          <p:spPr>
            <a:xfrm>
              <a:off x="6445944" y="4044540"/>
              <a:ext cx="0" cy="2134178"/>
            </a:xfrm>
            <a:custGeom>
              <a:avLst/>
              <a:pathLst>
                <a:path w="0" h="2134178">
                  <a:moveTo>
                    <a:pt x="0" y="2134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tx3618"/>
            <p:cNvSpPr/>
            <p:nvPr/>
          </p:nvSpPr>
          <p:spPr>
            <a:xfrm>
              <a:off x="6227952" y="5686029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3624" name="tx3619"/>
            <p:cNvSpPr/>
            <p:nvPr/>
          </p:nvSpPr>
          <p:spPr>
            <a:xfrm>
              <a:off x="6227952" y="5081147"/>
              <a:ext cx="155361" cy="94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5,5</a:t>
              </a:r>
            </a:p>
          </p:txBody>
        </p:sp>
        <p:sp>
          <p:nvSpPr>
            <p:cNvPr id="3625" name="tx3620"/>
            <p:cNvSpPr/>
            <p:nvPr/>
          </p:nvSpPr>
          <p:spPr>
            <a:xfrm>
              <a:off x="6227952" y="4473427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6,0</a:t>
              </a:r>
            </a:p>
          </p:txBody>
        </p:sp>
        <p:sp>
          <p:nvSpPr>
            <p:cNvPr id="3626" name="pl3621"/>
            <p:cNvSpPr/>
            <p:nvPr/>
          </p:nvSpPr>
          <p:spPr>
            <a:xfrm>
              <a:off x="6411150" y="5742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2"/>
            <p:cNvSpPr/>
            <p:nvPr/>
          </p:nvSpPr>
          <p:spPr>
            <a:xfrm>
              <a:off x="6411150" y="51358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3"/>
            <p:cNvSpPr/>
            <p:nvPr/>
          </p:nvSpPr>
          <p:spPr>
            <a:xfrm>
              <a:off x="6411150" y="4529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4"/>
            <p:cNvSpPr/>
            <p:nvPr/>
          </p:nvSpPr>
          <p:spPr>
            <a:xfrm>
              <a:off x="6445944" y="6178718"/>
              <a:ext cx="3922897" cy="0"/>
            </a:xfrm>
            <a:custGeom>
              <a:avLst/>
              <a:pathLst>
                <a:path w="3922897" h="0">
                  <a:moveTo>
                    <a:pt x="0" y="0"/>
                  </a:moveTo>
                  <a:lnTo>
                    <a:pt x="39228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25"/>
            <p:cNvSpPr/>
            <p:nvPr/>
          </p:nvSpPr>
          <p:spPr>
            <a:xfrm>
              <a:off x="6618120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26"/>
            <p:cNvSpPr/>
            <p:nvPr/>
          </p:nvSpPr>
          <p:spPr>
            <a:xfrm>
              <a:off x="7729127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27"/>
            <p:cNvSpPr/>
            <p:nvPr/>
          </p:nvSpPr>
          <p:spPr>
            <a:xfrm>
              <a:off x="8858548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28"/>
            <p:cNvSpPr/>
            <p:nvPr/>
          </p:nvSpPr>
          <p:spPr>
            <a:xfrm>
              <a:off x="9975693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tx3629"/>
            <p:cNvSpPr/>
            <p:nvPr/>
          </p:nvSpPr>
          <p:spPr>
            <a:xfrm>
              <a:off x="6413044" y="623960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3635" name="tx3630"/>
            <p:cNvSpPr/>
            <p:nvPr/>
          </p:nvSpPr>
          <p:spPr>
            <a:xfrm>
              <a:off x="7524051" y="623960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3636" name="tx3631"/>
            <p:cNvSpPr/>
            <p:nvPr/>
          </p:nvSpPr>
          <p:spPr>
            <a:xfrm>
              <a:off x="8653473" y="623965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3637" name="tx3632"/>
            <p:cNvSpPr/>
            <p:nvPr/>
          </p:nvSpPr>
          <p:spPr>
            <a:xfrm>
              <a:off x="9770618" y="623965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3638" name="tx3633"/>
            <p:cNvSpPr/>
            <p:nvPr/>
          </p:nvSpPr>
          <p:spPr>
            <a:xfrm>
              <a:off x="8387987" y="6483356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639" name="tx3634"/>
            <p:cNvSpPr/>
            <p:nvPr/>
          </p:nvSpPr>
          <p:spPr>
            <a:xfrm rot="-5400000">
              <a:off x="6007817" y="5049828"/>
              <a:ext cx="178581" cy="123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</a:t>
              </a:r>
            </a:p>
          </p:txBody>
        </p:sp>
        <p:sp>
          <p:nvSpPr>
            <p:cNvPr id="3640" name="rc3635"/>
            <p:cNvSpPr/>
            <p:nvPr/>
          </p:nvSpPr>
          <p:spPr>
            <a:xfrm>
              <a:off x="10508020" y="4722270"/>
              <a:ext cx="669510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1" name="tx3636"/>
            <p:cNvSpPr/>
            <p:nvPr/>
          </p:nvSpPr>
          <p:spPr>
            <a:xfrm>
              <a:off x="10577609" y="4907379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642" name="rc3637"/>
            <p:cNvSpPr/>
            <p:nvPr/>
          </p:nvSpPr>
          <p:spPr>
            <a:xfrm>
              <a:off x="10577609" y="49924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l3638"/>
            <p:cNvSpPr/>
            <p:nvPr/>
          </p:nvSpPr>
          <p:spPr>
            <a:xfrm>
              <a:off x="10599555" y="51022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rc3639"/>
            <p:cNvSpPr/>
            <p:nvPr/>
          </p:nvSpPr>
          <p:spPr>
            <a:xfrm>
              <a:off x="10577609" y="521194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l3640"/>
            <p:cNvSpPr/>
            <p:nvPr/>
          </p:nvSpPr>
          <p:spPr>
            <a:xfrm>
              <a:off x="10599555" y="53216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tx3641"/>
            <p:cNvSpPr/>
            <p:nvPr/>
          </p:nvSpPr>
          <p:spPr>
            <a:xfrm>
              <a:off x="10866654" y="5059486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USD</a:t>
              </a:r>
            </a:p>
          </p:txBody>
        </p:sp>
        <p:sp>
          <p:nvSpPr>
            <p:cNvPr id="3647" name="tx3642"/>
            <p:cNvSpPr/>
            <p:nvPr/>
          </p:nvSpPr>
          <p:spPr>
            <a:xfrm>
              <a:off x="10866654" y="5280307"/>
              <a:ext cx="2359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</a:t>
              </a:r>
            </a:p>
          </p:txBody>
        </p:sp>
        <p:sp>
          <p:nvSpPr>
            <p:cNvPr id="3648" name="tx3643"/>
            <p:cNvSpPr/>
            <p:nvPr/>
          </p:nvSpPr>
          <p:spPr>
            <a:xfrm>
              <a:off x="6492384" y="3781302"/>
              <a:ext cx="3830017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Cotações do Euro e do Dólar dos EUA (2023-2024)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72500"/>
              <a:ext cx="2410818" cy="832115"/>
            </a:xfrm>
            <a:custGeom>
              <a:avLst/>
              <a:pathLst>
                <a:path w="2410818" h="832115">
                  <a:moveTo>
                    <a:pt x="0" y="832115"/>
                  </a:moveTo>
                  <a:lnTo>
                    <a:pt x="410633" y="661659"/>
                  </a:lnTo>
                  <a:lnTo>
                    <a:pt x="794775" y="740871"/>
                  </a:lnTo>
                  <a:lnTo>
                    <a:pt x="1205409" y="651588"/>
                  </a:lnTo>
                  <a:lnTo>
                    <a:pt x="1602796" y="311858"/>
                  </a:lnTo>
                  <a:lnTo>
                    <a:pt x="2013430" y="0"/>
                  </a:lnTo>
                  <a:lnTo>
                    <a:pt x="2410818" y="27747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443635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445815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39,66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479979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800706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280162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89"/>
            <p:cNvSpPr/>
            <p:nvPr/>
          </p:nvSpPr>
          <p:spPr>
            <a:xfrm>
              <a:off x="6826181" y="2559813"/>
              <a:ext cx="4405399" cy="2330538"/>
            </a:xfrm>
            <a:custGeom>
              <a:avLst/>
              <a:pathLst>
                <a:path w="4405399" h="2330538">
                  <a:moveTo>
                    <a:pt x="0" y="1470476"/>
                  </a:moveTo>
                  <a:lnTo>
                    <a:pt x="407663" y="1716243"/>
                  </a:lnTo>
                  <a:lnTo>
                    <a:pt x="789026" y="1794689"/>
                  </a:lnTo>
                  <a:lnTo>
                    <a:pt x="1196690" y="1625686"/>
                  </a:lnTo>
                  <a:lnTo>
                    <a:pt x="1591203" y="646396"/>
                  </a:lnTo>
                  <a:lnTo>
                    <a:pt x="1998867" y="1142093"/>
                  </a:lnTo>
                  <a:lnTo>
                    <a:pt x="2393381" y="873472"/>
                  </a:lnTo>
                  <a:lnTo>
                    <a:pt x="2801044" y="1137673"/>
                  </a:lnTo>
                  <a:lnTo>
                    <a:pt x="3208708" y="1154132"/>
                  </a:lnTo>
                  <a:lnTo>
                    <a:pt x="3603222" y="286795"/>
                  </a:lnTo>
                  <a:lnTo>
                    <a:pt x="4010885" y="570196"/>
                  </a:lnTo>
                  <a:lnTo>
                    <a:pt x="4405399" y="0"/>
                  </a:lnTo>
                  <a:lnTo>
                    <a:pt x="4405399" y="685183"/>
                  </a:lnTo>
                  <a:lnTo>
                    <a:pt x="4010885" y="1207935"/>
                  </a:lnTo>
                  <a:lnTo>
                    <a:pt x="3603222" y="948115"/>
                  </a:lnTo>
                  <a:lnTo>
                    <a:pt x="3208708" y="1743282"/>
                  </a:lnTo>
                  <a:lnTo>
                    <a:pt x="2801044" y="1728192"/>
                  </a:lnTo>
                  <a:lnTo>
                    <a:pt x="2393381" y="1485975"/>
                  </a:lnTo>
                  <a:lnTo>
                    <a:pt x="1998867" y="1732244"/>
                  </a:lnTo>
                  <a:lnTo>
                    <a:pt x="1591203" y="1277794"/>
                  </a:lnTo>
                  <a:lnTo>
                    <a:pt x="1196690" y="2175598"/>
                  </a:lnTo>
                  <a:lnTo>
                    <a:pt x="789026" y="2330538"/>
                  </a:lnTo>
                  <a:lnTo>
                    <a:pt x="407663" y="2258619"/>
                  </a:lnTo>
                  <a:lnTo>
                    <a:pt x="0" y="203330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2559813"/>
              <a:ext cx="4405399" cy="1794689"/>
            </a:xfrm>
            <a:custGeom>
              <a:avLst/>
              <a:pathLst>
                <a:path w="4405399" h="1794689">
                  <a:moveTo>
                    <a:pt x="0" y="1470476"/>
                  </a:moveTo>
                  <a:lnTo>
                    <a:pt x="407663" y="1716243"/>
                  </a:lnTo>
                  <a:lnTo>
                    <a:pt x="789026" y="1794689"/>
                  </a:lnTo>
                  <a:lnTo>
                    <a:pt x="1196690" y="1625686"/>
                  </a:lnTo>
                  <a:lnTo>
                    <a:pt x="1591203" y="646396"/>
                  </a:lnTo>
                  <a:lnTo>
                    <a:pt x="1998867" y="1142093"/>
                  </a:lnTo>
                  <a:lnTo>
                    <a:pt x="2393381" y="873472"/>
                  </a:lnTo>
                  <a:lnTo>
                    <a:pt x="2801044" y="1137673"/>
                  </a:lnTo>
                  <a:lnTo>
                    <a:pt x="3208708" y="1154132"/>
                  </a:lnTo>
                  <a:lnTo>
                    <a:pt x="3603222" y="286795"/>
                  </a:lnTo>
                  <a:lnTo>
                    <a:pt x="4010885" y="570196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244997"/>
              <a:ext cx="4405399" cy="1645355"/>
            </a:xfrm>
            <a:custGeom>
              <a:avLst/>
              <a:pathLst>
                <a:path w="4405399" h="1645355">
                  <a:moveTo>
                    <a:pt x="4405399" y="0"/>
                  </a:moveTo>
                  <a:lnTo>
                    <a:pt x="4010885" y="522751"/>
                  </a:lnTo>
                  <a:lnTo>
                    <a:pt x="3603222" y="262931"/>
                  </a:lnTo>
                  <a:lnTo>
                    <a:pt x="3208708" y="1058098"/>
                  </a:lnTo>
                  <a:lnTo>
                    <a:pt x="2801044" y="1043008"/>
                  </a:lnTo>
                  <a:lnTo>
                    <a:pt x="2393381" y="800791"/>
                  </a:lnTo>
                  <a:lnTo>
                    <a:pt x="1998867" y="1047061"/>
                  </a:lnTo>
                  <a:lnTo>
                    <a:pt x="1591203" y="592610"/>
                  </a:lnTo>
                  <a:lnTo>
                    <a:pt x="1196690" y="1490414"/>
                  </a:lnTo>
                  <a:lnTo>
                    <a:pt x="789026" y="1645355"/>
                  </a:lnTo>
                  <a:lnTo>
                    <a:pt x="407663" y="1573436"/>
                  </a:lnTo>
                  <a:lnTo>
                    <a:pt x="0" y="13481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31677"/>
              <a:ext cx="4405399" cy="1665323"/>
            </a:xfrm>
            <a:custGeom>
              <a:avLst/>
              <a:pathLst>
                <a:path w="4405399" h="1665323">
                  <a:moveTo>
                    <a:pt x="0" y="1665323"/>
                  </a:moveTo>
                  <a:lnTo>
                    <a:pt x="407663" y="1637207"/>
                  </a:lnTo>
                  <a:lnTo>
                    <a:pt x="789026" y="1358730"/>
                  </a:lnTo>
                  <a:lnTo>
                    <a:pt x="1196690" y="1064939"/>
                  </a:lnTo>
                  <a:lnTo>
                    <a:pt x="1591203" y="1309318"/>
                  </a:lnTo>
                  <a:lnTo>
                    <a:pt x="1998867" y="1519947"/>
                  </a:lnTo>
                  <a:lnTo>
                    <a:pt x="2393381" y="1271472"/>
                  </a:lnTo>
                  <a:lnTo>
                    <a:pt x="2801044" y="1332236"/>
                  </a:lnTo>
                  <a:lnTo>
                    <a:pt x="3208708" y="1087208"/>
                  </a:lnTo>
                  <a:lnTo>
                    <a:pt x="3603222" y="212475"/>
                  </a:lnTo>
                  <a:lnTo>
                    <a:pt x="4010885" y="0"/>
                  </a:lnTo>
                  <a:lnTo>
                    <a:pt x="4405399" y="34865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531165"/>
              <a:ext cx="2393381" cy="1978453"/>
            </a:xfrm>
            <a:custGeom>
              <a:avLst/>
              <a:pathLst>
                <a:path w="2393381" h="1978453">
                  <a:moveTo>
                    <a:pt x="0" y="780537"/>
                  </a:moveTo>
                  <a:lnTo>
                    <a:pt x="407663" y="880872"/>
                  </a:lnTo>
                  <a:lnTo>
                    <a:pt x="789026" y="1418013"/>
                  </a:lnTo>
                  <a:lnTo>
                    <a:pt x="1196690" y="573780"/>
                  </a:lnTo>
                  <a:lnTo>
                    <a:pt x="1591203" y="0"/>
                  </a:lnTo>
                  <a:lnTo>
                    <a:pt x="1998867" y="301680"/>
                  </a:lnTo>
                  <a:lnTo>
                    <a:pt x="2393381" y="197845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2902405"/>
              <a:ext cx="4405399" cy="1720022"/>
            </a:xfrm>
            <a:custGeom>
              <a:avLst/>
              <a:pathLst>
                <a:path w="4405399" h="1720022">
                  <a:moveTo>
                    <a:pt x="0" y="1409297"/>
                  </a:moveTo>
                  <a:lnTo>
                    <a:pt x="407663" y="1644839"/>
                  </a:lnTo>
                  <a:lnTo>
                    <a:pt x="789026" y="1720022"/>
                  </a:lnTo>
                  <a:lnTo>
                    <a:pt x="1196690" y="1558050"/>
                  </a:lnTo>
                  <a:lnTo>
                    <a:pt x="1591203" y="619503"/>
                  </a:lnTo>
                  <a:lnTo>
                    <a:pt x="1998867" y="1094577"/>
                  </a:lnTo>
                  <a:lnTo>
                    <a:pt x="2393381" y="837131"/>
                  </a:lnTo>
                  <a:lnTo>
                    <a:pt x="2801044" y="1090341"/>
                  </a:lnTo>
                  <a:lnTo>
                    <a:pt x="3208708" y="1106115"/>
                  </a:lnTo>
                  <a:lnTo>
                    <a:pt x="3603222" y="274863"/>
                  </a:lnTo>
                  <a:lnTo>
                    <a:pt x="4010885" y="546473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6292476" y="475424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5516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2756139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4799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3800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2801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19" name="tx114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20" name="rc115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16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18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0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tx122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-14,64 %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8,91 %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-885,85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-726,28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1954"/>
            </a:xfrm>
            <a:custGeom>
              <a:avLst/>
              <a:pathLst>
                <a:path w="4320144" h="3021954">
                  <a:moveTo>
                    <a:pt x="0" y="2994436"/>
                  </a:moveTo>
                  <a:lnTo>
                    <a:pt x="399774" y="2750136"/>
                  </a:lnTo>
                  <a:lnTo>
                    <a:pt x="773757" y="2508421"/>
                  </a:lnTo>
                  <a:lnTo>
                    <a:pt x="1173531" y="2260543"/>
                  </a:lnTo>
                  <a:lnTo>
                    <a:pt x="1560410" y="1977638"/>
                  </a:lnTo>
                  <a:lnTo>
                    <a:pt x="1960185" y="1709154"/>
                  </a:lnTo>
                  <a:lnTo>
                    <a:pt x="2347063" y="1434582"/>
                  </a:lnTo>
                  <a:lnTo>
                    <a:pt x="2746838" y="1169080"/>
                  </a:lnTo>
                  <a:lnTo>
                    <a:pt x="3146613" y="904661"/>
                  </a:lnTo>
                  <a:lnTo>
                    <a:pt x="3533491" y="607520"/>
                  </a:lnTo>
                  <a:lnTo>
                    <a:pt x="3933266" y="321502"/>
                  </a:lnTo>
                  <a:lnTo>
                    <a:pt x="4320144" y="0"/>
                  </a:lnTo>
                  <a:lnTo>
                    <a:pt x="4320144" y="345109"/>
                  </a:lnTo>
                  <a:lnTo>
                    <a:pt x="3933266" y="632512"/>
                  </a:lnTo>
                  <a:lnTo>
                    <a:pt x="3533491" y="888195"/>
                  </a:lnTo>
                  <a:lnTo>
                    <a:pt x="3146613" y="1153822"/>
                  </a:lnTo>
                  <a:lnTo>
                    <a:pt x="2746838" y="1390196"/>
                  </a:lnTo>
                  <a:lnTo>
                    <a:pt x="2347063" y="1627539"/>
                  </a:lnTo>
                  <a:lnTo>
                    <a:pt x="1960185" y="1872990"/>
                  </a:lnTo>
                  <a:lnTo>
                    <a:pt x="1560410" y="2112998"/>
                  </a:lnTo>
                  <a:lnTo>
                    <a:pt x="1173531" y="2365898"/>
                  </a:lnTo>
                  <a:lnTo>
                    <a:pt x="773757" y="2587485"/>
                  </a:lnTo>
                  <a:lnTo>
                    <a:pt x="399774" y="2803564"/>
                  </a:lnTo>
                  <a:lnTo>
                    <a:pt x="0" y="302195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94436"/>
            </a:xfrm>
            <a:custGeom>
              <a:avLst/>
              <a:pathLst>
                <a:path w="4320144" h="2994436">
                  <a:moveTo>
                    <a:pt x="0" y="2994436"/>
                  </a:moveTo>
                  <a:lnTo>
                    <a:pt x="399774" y="2750136"/>
                  </a:lnTo>
                  <a:lnTo>
                    <a:pt x="773757" y="2508421"/>
                  </a:lnTo>
                  <a:lnTo>
                    <a:pt x="1173531" y="2260543"/>
                  </a:lnTo>
                  <a:lnTo>
                    <a:pt x="1560410" y="1977638"/>
                  </a:lnTo>
                  <a:lnTo>
                    <a:pt x="1960185" y="1709154"/>
                  </a:lnTo>
                  <a:lnTo>
                    <a:pt x="2347063" y="1434582"/>
                  </a:lnTo>
                  <a:lnTo>
                    <a:pt x="2746838" y="1169080"/>
                  </a:lnTo>
                  <a:lnTo>
                    <a:pt x="3146613" y="904661"/>
                  </a:lnTo>
                  <a:lnTo>
                    <a:pt x="3533491" y="607520"/>
                  </a:lnTo>
                  <a:lnTo>
                    <a:pt x="3933266" y="321502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922061"/>
              <a:ext cx="4320144" cy="2676844"/>
            </a:xfrm>
            <a:custGeom>
              <a:avLst/>
              <a:pathLst>
                <a:path w="4320144" h="2676844">
                  <a:moveTo>
                    <a:pt x="4320144" y="0"/>
                  </a:moveTo>
                  <a:lnTo>
                    <a:pt x="3933266" y="287403"/>
                  </a:lnTo>
                  <a:lnTo>
                    <a:pt x="3533491" y="543086"/>
                  </a:lnTo>
                  <a:lnTo>
                    <a:pt x="3146613" y="808712"/>
                  </a:lnTo>
                  <a:lnTo>
                    <a:pt x="2746838" y="1045086"/>
                  </a:lnTo>
                  <a:lnTo>
                    <a:pt x="2347063" y="1282430"/>
                  </a:lnTo>
                  <a:lnTo>
                    <a:pt x="1960185" y="1527880"/>
                  </a:lnTo>
                  <a:lnTo>
                    <a:pt x="1560410" y="1767889"/>
                  </a:lnTo>
                  <a:lnTo>
                    <a:pt x="1173531" y="2020788"/>
                  </a:lnTo>
                  <a:lnTo>
                    <a:pt x="773757" y="2242376"/>
                  </a:lnTo>
                  <a:lnTo>
                    <a:pt x="399774" y="2458455"/>
                  </a:lnTo>
                  <a:lnTo>
                    <a:pt x="0" y="26768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749506"/>
              <a:ext cx="4320144" cy="2835640"/>
            </a:xfrm>
            <a:custGeom>
              <a:avLst/>
              <a:pathLst>
                <a:path w="4320144" h="2835640">
                  <a:moveTo>
                    <a:pt x="0" y="2835640"/>
                  </a:moveTo>
                  <a:lnTo>
                    <a:pt x="399774" y="2604295"/>
                  </a:lnTo>
                  <a:lnTo>
                    <a:pt x="773757" y="2375398"/>
                  </a:lnTo>
                  <a:lnTo>
                    <a:pt x="1173531" y="2140665"/>
                  </a:lnTo>
                  <a:lnTo>
                    <a:pt x="1560410" y="1872763"/>
                  </a:lnTo>
                  <a:lnTo>
                    <a:pt x="1960185" y="1618517"/>
                  </a:lnTo>
                  <a:lnTo>
                    <a:pt x="2347063" y="1358506"/>
                  </a:lnTo>
                  <a:lnTo>
                    <a:pt x="2746838" y="1107083"/>
                  </a:lnTo>
                  <a:lnTo>
                    <a:pt x="3146613" y="856687"/>
                  </a:lnTo>
                  <a:lnTo>
                    <a:pt x="3533491" y="575303"/>
                  </a:lnTo>
                  <a:lnTo>
                    <a:pt x="3933266" y="30445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975306"/>
              <a:ext cx="4320144" cy="2641168"/>
            </a:xfrm>
            <a:custGeom>
              <a:avLst/>
              <a:pathLst>
                <a:path w="4320144" h="2641168">
                  <a:moveTo>
                    <a:pt x="0" y="2641168"/>
                  </a:moveTo>
                  <a:lnTo>
                    <a:pt x="399774" y="2425835"/>
                  </a:lnTo>
                  <a:lnTo>
                    <a:pt x="773757" y="2200456"/>
                  </a:lnTo>
                  <a:lnTo>
                    <a:pt x="1173531" y="1962779"/>
                  </a:lnTo>
                  <a:lnTo>
                    <a:pt x="1560410" y="1733916"/>
                  </a:lnTo>
                  <a:lnTo>
                    <a:pt x="1960185" y="1512114"/>
                  </a:lnTo>
                  <a:lnTo>
                    <a:pt x="2347063" y="1282687"/>
                  </a:lnTo>
                  <a:lnTo>
                    <a:pt x="2746838" y="1055349"/>
                  </a:lnTo>
                  <a:lnTo>
                    <a:pt x="3146613" y="819687"/>
                  </a:lnTo>
                  <a:lnTo>
                    <a:pt x="3533491" y="551347"/>
                  </a:lnTo>
                  <a:lnTo>
                    <a:pt x="3933266" y="27446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158249"/>
              <a:ext cx="2347063" cy="1426897"/>
            </a:xfrm>
            <a:custGeom>
              <a:avLst/>
              <a:pathLst>
                <a:path w="2347063" h="1426897">
                  <a:moveTo>
                    <a:pt x="0" y="1426897"/>
                  </a:moveTo>
                  <a:lnTo>
                    <a:pt x="399774" y="1189435"/>
                  </a:lnTo>
                  <a:lnTo>
                    <a:pt x="773757" y="971136"/>
                  </a:lnTo>
                  <a:lnTo>
                    <a:pt x="1173531" y="722819"/>
                  </a:lnTo>
                  <a:lnTo>
                    <a:pt x="1560410" y="454914"/>
                  </a:lnTo>
                  <a:lnTo>
                    <a:pt x="1960185" y="196266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789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725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66043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95968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244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4180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7115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30051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558662"/>
            </a:xfrm>
            <a:custGeom>
              <a:avLst/>
              <a:pathLst>
                <a:path w="4288048" h="2558662">
                  <a:moveTo>
                    <a:pt x="0" y="1505953"/>
                  </a:moveTo>
                  <a:lnTo>
                    <a:pt x="396804" y="1873724"/>
                  </a:lnTo>
                  <a:lnTo>
                    <a:pt x="768008" y="1936454"/>
                  </a:lnTo>
                  <a:lnTo>
                    <a:pt x="1164813" y="1786890"/>
                  </a:lnTo>
                  <a:lnTo>
                    <a:pt x="1548817" y="936777"/>
                  </a:lnTo>
                  <a:lnTo>
                    <a:pt x="1945622" y="1286773"/>
                  </a:lnTo>
                  <a:lnTo>
                    <a:pt x="2329626" y="1139019"/>
                  </a:lnTo>
                  <a:lnTo>
                    <a:pt x="2726430" y="1359130"/>
                  </a:lnTo>
                  <a:lnTo>
                    <a:pt x="3123235" y="1385443"/>
                  </a:lnTo>
                  <a:lnTo>
                    <a:pt x="3507239" y="591238"/>
                  </a:lnTo>
                  <a:lnTo>
                    <a:pt x="3904044" y="861211"/>
                  </a:lnTo>
                  <a:lnTo>
                    <a:pt x="4288048" y="0"/>
                  </a:lnTo>
                  <a:lnTo>
                    <a:pt x="4288048" y="827589"/>
                  </a:lnTo>
                  <a:lnTo>
                    <a:pt x="3904044" y="1597459"/>
                  </a:lnTo>
                  <a:lnTo>
                    <a:pt x="3507239" y="1356120"/>
                  </a:lnTo>
                  <a:lnTo>
                    <a:pt x="3123235" y="2066091"/>
                  </a:lnTo>
                  <a:lnTo>
                    <a:pt x="2726430" y="2042570"/>
                  </a:lnTo>
                  <a:lnTo>
                    <a:pt x="2329626" y="1845803"/>
                  </a:lnTo>
                  <a:lnTo>
                    <a:pt x="1945622" y="1977887"/>
                  </a:lnTo>
                  <a:lnTo>
                    <a:pt x="1548817" y="1665011"/>
                  </a:lnTo>
                  <a:lnTo>
                    <a:pt x="1164813" y="2424961"/>
                  </a:lnTo>
                  <a:lnTo>
                    <a:pt x="768008" y="2558662"/>
                  </a:lnTo>
                  <a:lnTo>
                    <a:pt x="396804" y="2502585"/>
                  </a:lnTo>
                  <a:lnTo>
                    <a:pt x="0" y="217382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1936454"/>
            </a:xfrm>
            <a:custGeom>
              <a:avLst/>
              <a:pathLst>
                <a:path w="4288048" h="1936454">
                  <a:moveTo>
                    <a:pt x="0" y="1505953"/>
                  </a:moveTo>
                  <a:lnTo>
                    <a:pt x="396804" y="1873724"/>
                  </a:lnTo>
                  <a:lnTo>
                    <a:pt x="768008" y="1936454"/>
                  </a:lnTo>
                  <a:lnTo>
                    <a:pt x="1164813" y="1786890"/>
                  </a:lnTo>
                  <a:lnTo>
                    <a:pt x="1548817" y="936777"/>
                  </a:lnTo>
                  <a:lnTo>
                    <a:pt x="1945622" y="1286773"/>
                  </a:lnTo>
                  <a:lnTo>
                    <a:pt x="2329626" y="1139019"/>
                  </a:lnTo>
                  <a:lnTo>
                    <a:pt x="2726430" y="1359130"/>
                  </a:lnTo>
                  <a:lnTo>
                    <a:pt x="3123235" y="1385443"/>
                  </a:lnTo>
                  <a:lnTo>
                    <a:pt x="3507239" y="591238"/>
                  </a:lnTo>
                  <a:lnTo>
                    <a:pt x="3904044" y="861211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404541"/>
              <a:ext cx="4288048" cy="1731073"/>
            </a:xfrm>
            <a:custGeom>
              <a:avLst/>
              <a:pathLst>
                <a:path w="4288048" h="1731073">
                  <a:moveTo>
                    <a:pt x="4288048" y="0"/>
                  </a:moveTo>
                  <a:lnTo>
                    <a:pt x="3904044" y="769870"/>
                  </a:lnTo>
                  <a:lnTo>
                    <a:pt x="3507239" y="528531"/>
                  </a:lnTo>
                  <a:lnTo>
                    <a:pt x="3123235" y="1238502"/>
                  </a:lnTo>
                  <a:lnTo>
                    <a:pt x="2726430" y="1214980"/>
                  </a:lnTo>
                  <a:lnTo>
                    <a:pt x="2329626" y="1018214"/>
                  </a:lnTo>
                  <a:lnTo>
                    <a:pt x="1945622" y="1150297"/>
                  </a:lnTo>
                  <a:lnTo>
                    <a:pt x="1548817" y="837421"/>
                  </a:lnTo>
                  <a:lnTo>
                    <a:pt x="1164813" y="1597372"/>
                  </a:lnTo>
                  <a:lnTo>
                    <a:pt x="768008" y="1731073"/>
                  </a:lnTo>
                  <a:lnTo>
                    <a:pt x="396804" y="1674996"/>
                  </a:lnTo>
                  <a:lnTo>
                    <a:pt x="0" y="13462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990746"/>
              <a:ext cx="4288048" cy="1833764"/>
            </a:xfrm>
            <a:custGeom>
              <a:avLst/>
              <a:pathLst>
                <a:path w="4288048" h="1833764">
                  <a:moveTo>
                    <a:pt x="0" y="1426091"/>
                  </a:moveTo>
                  <a:lnTo>
                    <a:pt x="396804" y="1774360"/>
                  </a:lnTo>
                  <a:lnTo>
                    <a:pt x="768008" y="1833764"/>
                  </a:lnTo>
                  <a:lnTo>
                    <a:pt x="1164813" y="1692131"/>
                  </a:lnTo>
                  <a:lnTo>
                    <a:pt x="1548817" y="887099"/>
                  </a:lnTo>
                  <a:lnTo>
                    <a:pt x="1945622" y="1218535"/>
                  </a:lnTo>
                  <a:lnTo>
                    <a:pt x="2329626" y="1078616"/>
                  </a:lnTo>
                  <a:lnTo>
                    <a:pt x="2726430" y="1287055"/>
                  </a:lnTo>
                  <a:lnTo>
                    <a:pt x="3123235" y="1311972"/>
                  </a:lnTo>
                  <a:lnTo>
                    <a:pt x="3507239" y="559884"/>
                  </a:lnTo>
                  <a:lnTo>
                    <a:pt x="3904044" y="815540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9865"/>
              <a:ext cx="4288048" cy="1517315"/>
            </a:xfrm>
            <a:custGeom>
              <a:avLst/>
              <a:pathLst>
                <a:path w="4288048" h="1517315">
                  <a:moveTo>
                    <a:pt x="0" y="1517315"/>
                  </a:moveTo>
                  <a:lnTo>
                    <a:pt x="396804" y="1493842"/>
                  </a:lnTo>
                  <a:lnTo>
                    <a:pt x="768008" y="1250043"/>
                  </a:lnTo>
                  <a:lnTo>
                    <a:pt x="1164813" y="951546"/>
                  </a:lnTo>
                  <a:lnTo>
                    <a:pt x="1548817" y="1165484"/>
                  </a:lnTo>
                  <a:lnTo>
                    <a:pt x="1945622" y="1336851"/>
                  </a:lnTo>
                  <a:lnTo>
                    <a:pt x="2329626" y="1151781"/>
                  </a:lnTo>
                  <a:lnTo>
                    <a:pt x="2726430" y="1202501"/>
                  </a:lnTo>
                  <a:lnTo>
                    <a:pt x="3123235" y="1000450"/>
                  </a:lnTo>
                  <a:lnTo>
                    <a:pt x="3507239" y="207359"/>
                  </a:lnTo>
                  <a:lnTo>
                    <a:pt x="3904044" y="0"/>
                  </a:lnTo>
                  <a:lnTo>
                    <a:pt x="4288048" y="5871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877781"/>
              <a:ext cx="2329626" cy="1738693"/>
            </a:xfrm>
            <a:custGeom>
              <a:avLst/>
              <a:pathLst>
                <a:path w="2329626" h="1738693">
                  <a:moveTo>
                    <a:pt x="0" y="539056"/>
                  </a:moveTo>
                  <a:lnTo>
                    <a:pt x="396804" y="738843"/>
                  </a:lnTo>
                  <a:lnTo>
                    <a:pt x="768008" y="1203949"/>
                  </a:lnTo>
                  <a:lnTo>
                    <a:pt x="1164813" y="475402"/>
                  </a:lnTo>
                  <a:lnTo>
                    <a:pt x="1548817" y="0"/>
                  </a:lnTo>
                  <a:lnTo>
                    <a:pt x="1945622" y="224665"/>
                  </a:lnTo>
                  <a:lnTo>
                    <a:pt x="2329626" y="173869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19087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33362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764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6409542" y="2619530"/>
              <a:ext cx="25080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4.5B</a:t>
              </a:r>
            </a:p>
          </p:txBody>
        </p:sp>
        <p:sp>
          <p:nvSpPr>
            <p:cNvPr id="56" name="pl51"/>
            <p:cNvSpPr/>
            <p:nvPr/>
          </p:nvSpPr>
          <p:spPr>
            <a:xfrm>
              <a:off x="6690713" y="5236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43791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690713" y="35219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690713" y="26646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4" name="tx69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594179" y="2176892"/>
              <a:ext cx="98583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6" name="rc7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tx7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R$ 23,68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-14,45 %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-902,37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-711,14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23.547,64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-696,10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1.359,97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13.578,37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1.543,31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9.595,38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546,02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449,94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1.331,44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-84,54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1.143,75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5.438,68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360,66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2.426,84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-172,35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-1.438,9 %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-130,09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878,66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2.334,72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849,21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23.677,05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-711,14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1.411,97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24.526,30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-670,77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1.407,37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2024-08-05T16:00:46Z</dcterms:modified>
</cp:coreProperties>
</file>