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14/08/2024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25.551,42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3.363,75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14.693,50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10.378,49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2.316,89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-50,39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-121,64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165,15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1.757,46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1.302,02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161,30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-675,01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6.013,45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236,85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935,43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2.415,44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2.394,6 %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25.694,02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1.305,83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3.428,94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26.639,56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1.442,49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3.520,64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249530"/>
            </a:xfrm>
            <a:custGeom>
              <a:avLst/>
              <a:pathLst>
                <a:path w="2821452" h="124953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124953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515077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517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38,49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499993" y="553358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499993" y="458076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499993" y="3627939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99993" y="2675118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2"/>
            <p:cNvSpPr/>
            <p:nvPr/>
          </p:nvSpPr>
          <p:spPr>
            <a:xfrm>
              <a:off x="6725078" y="2559813"/>
              <a:ext cx="4501688" cy="1111309"/>
            </a:xfrm>
            <a:custGeom>
              <a:avLst/>
              <a:pathLst>
                <a:path w="4501688" h="1111309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  <a:lnTo>
                    <a:pt x="4501688" y="326727"/>
                  </a:lnTo>
                  <a:lnTo>
                    <a:pt x="4098552" y="575999"/>
                  </a:lnTo>
                  <a:lnTo>
                    <a:pt x="3681977" y="452105"/>
                  </a:lnTo>
                  <a:lnTo>
                    <a:pt x="3278841" y="831278"/>
                  </a:lnTo>
                  <a:lnTo>
                    <a:pt x="2862267" y="824082"/>
                  </a:lnTo>
                  <a:lnTo>
                    <a:pt x="2445693" y="708582"/>
                  </a:lnTo>
                  <a:lnTo>
                    <a:pt x="2042557" y="826015"/>
                  </a:lnTo>
                  <a:lnTo>
                    <a:pt x="1625982" y="609312"/>
                  </a:lnTo>
                  <a:lnTo>
                    <a:pt x="1222846" y="1037426"/>
                  </a:lnTo>
                  <a:lnTo>
                    <a:pt x="806272" y="1111309"/>
                  </a:lnTo>
                  <a:lnTo>
                    <a:pt x="416574" y="1077015"/>
                  </a:lnTo>
                  <a:lnTo>
                    <a:pt x="0" y="96957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725078" y="2559813"/>
              <a:ext cx="4501688" cy="855791"/>
            </a:xfrm>
            <a:custGeom>
              <a:avLst/>
              <a:pathLst>
                <a:path w="4501688" h="855791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725078" y="2886541"/>
              <a:ext cx="4501688" cy="784582"/>
            </a:xfrm>
            <a:custGeom>
              <a:avLst/>
              <a:pathLst>
                <a:path w="4501688" h="784582">
                  <a:moveTo>
                    <a:pt x="4501688" y="0"/>
                  </a:moveTo>
                  <a:lnTo>
                    <a:pt x="4098552" y="249272"/>
                  </a:lnTo>
                  <a:lnTo>
                    <a:pt x="3681977" y="125378"/>
                  </a:lnTo>
                  <a:lnTo>
                    <a:pt x="3278841" y="504550"/>
                  </a:lnTo>
                  <a:lnTo>
                    <a:pt x="2862267" y="497355"/>
                  </a:lnTo>
                  <a:lnTo>
                    <a:pt x="2445693" y="381854"/>
                  </a:lnTo>
                  <a:lnTo>
                    <a:pt x="2042557" y="499287"/>
                  </a:lnTo>
                  <a:lnTo>
                    <a:pt x="1625982" y="282584"/>
                  </a:lnTo>
                  <a:lnTo>
                    <a:pt x="1222846" y="710699"/>
                  </a:lnTo>
                  <a:lnTo>
                    <a:pt x="806272" y="784582"/>
                  </a:lnTo>
                  <a:lnTo>
                    <a:pt x="416574" y="750287"/>
                  </a:lnTo>
                  <a:lnTo>
                    <a:pt x="0" y="6428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725078" y="2927874"/>
              <a:ext cx="4501688" cy="794104"/>
            </a:xfrm>
            <a:custGeom>
              <a:avLst/>
              <a:pathLst>
                <a:path w="4501688" h="794104">
                  <a:moveTo>
                    <a:pt x="0" y="794104"/>
                  </a:moveTo>
                  <a:lnTo>
                    <a:pt x="416574" y="780697"/>
                  </a:lnTo>
                  <a:lnTo>
                    <a:pt x="806272" y="647905"/>
                  </a:lnTo>
                  <a:lnTo>
                    <a:pt x="1222846" y="507812"/>
                  </a:lnTo>
                  <a:lnTo>
                    <a:pt x="1625982" y="624344"/>
                  </a:lnTo>
                  <a:lnTo>
                    <a:pt x="2042557" y="724782"/>
                  </a:lnTo>
                  <a:lnTo>
                    <a:pt x="2445693" y="606297"/>
                  </a:lnTo>
                  <a:lnTo>
                    <a:pt x="2862267" y="635272"/>
                  </a:lnTo>
                  <a:lnTo>
                    <a:pt x="3278841" y="518431"/>
                  </a:lnTo>
                  <a:lnTo>
                    <a:pt x="3681977" y="101318"/>
                  </a:lnTo>
                  <a:lnTo>
                    <a:pt x="4098552" y="0"/>
                  </a:lnTo>
                  <a:lnTo>
                    <a:pt x="4501688" y="16625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25078" y="3022999"/>
              <a:ext cx="2862267" cy="2486619"/>
            </a:xfrm>
            <a:custGeom>
              <a:avLst/>
              <a:pathLst>
                <a:path w="2862267" h="2486619">
                  <a:moveTo>
                    <a:pt x="0" y="372196"/>
                  </a:moveTo>
                  <a:lnTo>
                    <a:pt x="416574" y="420041"/>
                  </a:lnTo>
                  <a:lnTo>
                    <a:pt x="806272" y="676174"/>
                  </a:lnTo>
                  <a:lnTo>
                    <a:pt x="1222846" y="273605"/>
                  </a:lnTo>
                  <a:lnTo>
                    <a:pt x="1625982" y="0"/>
                  </a:lnTo>
                  <a:lnTo>
                    <a:pt x="2042557" y="143855"/>
                  </a:lnTo>
                  <a:lnTo>
                    <a:pt x="2445693" y="109838"/>
                  </a:lnTo>
                  <a:lnTo>
                    <a:pt x="2862267" y="2486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97"/>
            <p:cNvSpPr/>
            <p:nvPr/>
          </p:nvSpPr>
          <p:spPr>
            <a:xfrm>
              <a:off x="6546578" y="308157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6588639" y="3103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4" name="pg99"/>
            <p:cNvSpPr/>
            <p:nvPr/>
          </p:nvSpPr>
          <p:spPr>
            <a:xfrm>
              <a:off x="6963152" y="312941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005213" y="315121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352850" y="33855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394912" y="34073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769425" y="298298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811486" y="30047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8172561" y="2709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8214622" y="2731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589135" y="285323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631196" y="28750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992271" y="281921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9034332" y="284101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408845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450907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1,03</a:t>
              </a:r>
            </a:p>
          </p:txBody>
        </p:sp>
        <p:sp>
          <p:nvSpPr>
            <p:cNvPr id="118" name="pl113"/>
            <p:cNvSpPr/>
            <p:nvPr/>
          </p:nvSpPr>
          <p:spPr>
            <a:xfrm>
              <a:off x="6725078" y="2723177"/>
              <a:ext cx="4501688" cy="820186"/>
            </a:xfrm>
            <a:custGeom>
              <a:avLst/>
              <a:pathLst>
                <a:path w="4501688" h="820186">
                  <a:moveTo>
                    <a:pt x="0" y="672019"/>
                  </a:moveTo>
                  <a:lnTo>
                    <a:pt x="416574" y="784336"/>
                  </a:lnTo>
                  <a:lnTo>
                    <a:pt x="806272" y="820186"/>
                  </a:lnTo>
                  <a:lnTo>
                    <a:pt x="1222846" y="742951"/>
                  </a:lnTo>
                  <a:lnTo>
                    <a:pt x="1625982" y="295408"/>
                  </a:lnTo>
                  <a:lnTo>
                    <a:pt x="2042557" y="521945"/>
                  </a:lnTo>
                  <a:lnTo>
                    <a:pt x="2445693" y="399183"/>
                  </a:lnTo>
                  <a:lnTo>
                    <a:pt x="2862267" y="519925"/>
                  </a:lnTo>
                  <a:lnTo>
                    <a:pt x="3278841" y="527447"/>
                  </a:lnTo>
                  <a:lnTo>
                    <a:pt x="3681977" y="131067"/>
                  </a:lnTo>
                  <a:lnTo>
                    <a:pt x="4098552" y="260584"/>
                  </a:lnTo>
                  <a:lnTo>
                    <a:pt x="450168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6288237" y="54895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6288237" y="453676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6288237" y="35823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88237" y="263148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23" name="pl118"/>
            <p:cNvSpPr/>
            <p:nvPr/>
          </p:nvSpPr>
          <p:spPr>
            <a:xfrm>
              <a:off x="6465199" y="5533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6465199" y="4580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6465199" y="3627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6465199" y="2675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714165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794792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876763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5873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1040705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1122676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28"/>
            <p:cNvSpPr/>
            <p:nvPr/>
          </p:nvSpPr>
          <p:spPr>
            <a:xfrm>
              <a:off x="7060332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4" name="tx129"/>
            <p:cNvSpPr/>
            <p:nvPr/>
          </p:nvSpPr>
          <p:spPr>
            <a:xfrm>
              <a:off x="7859818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8686285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9485636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10322313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1112848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8933580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0" name="tx135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1" name="rc136"/>
            <p:cNvSpPr/>
            <p:nvPr/>
          </p:nvSpPr>
          <p:spPr>
            <a:xfrm>
              <a:off x="7041990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37"/>
            <p:cNvSpPr/>
            <p:nvPr/>
          </p:nvSpPr>
          <p:spPr>
            <a:xfrm>
              <a:off x="7111579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7133525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39"/>
            <p:cNvSpPr/>
            <p:nvPr/>
          </p:nvSpPr>
          <p:spPr>
            <a:xfrm>
              <a:off x="8421951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8443897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1"/>
            <p:cNvSpPr/>
            <p:nvPr/>
          </p:nvSpPr>
          <p:spPr>
            <a:xfrm>
              <a:off x="973232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5426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8" name="tx143"/>
            <p:cNvSpPr/>
            <p:nvPr/>
          </p:nvSpPr>
          <p:spPr>
            <a:xfrm>
              <a:off x="7400624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8710996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021368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8472823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R$ 38,49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5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-2.378,74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-2.230,17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35000"/>
            </a:xfrm>
            <a:custGeom>
              <a:avLst/>
              <a:pathLst>
                <a:path w="4320144" h="3035000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  <a:lnTo>
                    <a:pt x="4320144" y="632895"/>
                  </a:lnTo>
                  <a:lnTo>
                    <a:pt x="3933266" y="890800"/>
                  </a:lnTo>
                  <a:lnTo>
                    <a:pt x="3533491" y="1120241"/>
                  </a:lnTo>
                  <a:lnTo>
                    <a:pt x="3146613" y="1358605"/>
                  </a:lnTo>
                  <a:lnTo>
                    <a:pt x="2746838" y="1570718"/>
                  </a:lnTo>
                  <a:lnTo>
                    <a:pt x="2347063" y="1783702"/>
                  </a:lnTo>
                  <a:lnTo>
                    <a:pt x="1960185" y="2003960"/>
                  </a:lnTo>
                  <a:lnTo>
                    <a:pt x="1560410" y="2219335"/>
                  </a:lnTo>
                  <a:lnTo>
                    <a:pt x="1173531" y="2446278"/>
                  </a:lnTo>
                  <a:lnTo>
                    <a:pt x="773757" y="2645123"/>
                  </a:lnTo>
                  <a:lnTo>
                    <a:pt x="399774" y="2839025"/>
                  </a:lnTo>
                  <a:lnTo>
                    <a:pt x="0" y="303500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4535"/>
            </a:xfrm>
            <a:custGeom>
              <a:avLst/>
              <a:pathLst>
                <a:path w="4320144" h="2984535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209847"/>
              <a:ext cx="4320144" cy="2402104"/>
            </a:xfrm>
            <a:custGeom>
              <a:avLst/>
              <a:pathLst>
                <a:path w="4320144" h="2402104">
                  <a:moveTo>
                    <a:pt x="4320144" y="0"/>
                  </a:moveTo>
                  <a:lnTo>
                    <a:pt x="3933266" y="257905"/>
                  </a:lnTo>
                  <a:lnTo>
                    <a:pt x="3533491" y="487346"/>
                  </a:lnTo>
                  <a:lnTo>
                    <a:pt x="3146613" y="725710"/>
                  </a:lnTo>
                  <a:lnTo>
                    <a:pt x="2746838" y="937823"/>
                  </a:lnTo>
                  <a:lnTo>
                    <a:pt x="2347063" y="1150807"/>
                  </a:lnTo>
                  <a:lnTo>
                    <a:pt x="1960185" y="1371065"/>
                  </a:lnTo>
                  <a:lnTo>
                    <a:pt x="1560410" y="1586440"/>
                  </a:lnTo>
                  <a:lnTo>
                    <a:pt x="1173531" y="1813383"/>
                  </a:lnTo>
                  <a:lnTo>
                    <a:pt x="773757" y="2012228"/>
                  </a:lnTo>
                  <a:lnTo>
                    <a:pt x="399774" y="2206130"/>
                  </a:lnTo>
                  <a:lnTo>
                    <a:pt x="0" y="24021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93399"/>
              <a:ext cx="4320144" cy="2693320"/>
            </a:xfrm>
            <a:custGeom>
              <a:avLst/>
              <a:pathLst>
                <a:path w="4320144" h="2693320">
                  <a:moveTo>
                    <a:pt x="0" y="2693320"/>
                  </a:moveTo>
                  <a:lnTo>
                    <a:pt x="399774" y="2473586"/>
                  </a:lnTo>
                  <a:lnTo>
                    <a:pt x="773757" y="2256177"/>
                  </a:lnTo>
                  <a:lnTo>
                    <a:pt x="1173531" y="2033226"/>
                  </a:lnTo>
                  <a:lnTo>
                    <a:pt x="1560410" y="1778770"/>
                  </a:lnTo>
                  <a:lnTo>
                    <a:pt x="1960185" y="1537284"/>
                  </a:lnTo>
                  <a:lnTo>
                    <a:pt x="2347063" y="1290323"/>
                  </a:lnTo>
                  <a:lnTo>
                    <a:pt x="2746838" y="1051519"/>
                  </a:lnTo>
                  <a:lnTo>
                    <a:pt x="3146613" y="813690"/>
                  </a:lnTo>
                  <a:lnTo>
                    <a:pt x="3533491" y="546428"/>
                  </a:lnTo>
                  <a:lnTo>
                    <a:pt x="3933266" y="28917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107866"/>
              <a:ext cx="4320144" cy="2508608"/>
            </a:xfrm>
            <a:custGeom>
              <a:avLst/>
              <a:pathLst>
                <a:path w="4320144" h="2508608">
                  <a:moveTo>
                    <a:pt x="0" y="2508608"/>
                  </a:moveTo>
                  <a:lnTo>
                    <a:pt x="399774" y="2304082"/>
                  </a:lnTo>
                  <a:lnTo>
                    <a:pt x="773757" y="2090015"/>
                  </a:lnTo>
                  <a:lnTo>
                    <a:pt x="1173531" y="1864267"/>
                  </a:lnTo>
                  <a:lnTo>
                    <a:pt x="1560410" y="1646891"/>
                  </a:lnTo>
                  <a:lnTo>
                    <a:pt x="1960185" y="1436221"/>
                  </a:lnTo>
                  <a:lnTo>
                    <a:pt x="2347063" y="1218309"/>
                  </a:lnTo>
                  <a:lnTo>
                    <a:pt x="2746838" y="1002382"/>
                  </a:lnTo>
                  <a:lnTo>
                    <a:pt x="3146613" y="778547"/>
                  </a:lnTo>
                  <a:lnTo>
                    <a:pt x="3533491" y="523675"/>
                  </a:lnTo>
                  <a:lnTo>
                    <a:pt x="3933266" y="26068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96106"/>
              <a:ext cx="2746838" cy="1490613"/>
            </a:xfrm>
            <a:custGeom>
              <a:avLst/>
              <a:pathLst>
                <a:path w="2746838" h="1490613">
                  <a:moveTo>
                    <a:pt x="0" y="1490613"/>
                  </a:moveTo>
                  <a:lnTo>
                    <a:pt x="399774" y="1265068"/>
                  </a:lnTo>
                  <a:lnTo>
                    <a:pt x="773757" y="1057726"/>
                  </a:lnTo>
                  <a:lnTo>
                    <a:pt x="1173531" y="821872"/>
                  </a:lnTo>
                  <a:lnTo>
                    <a:pt x="1560410" y="567413"/>
                  </a:lnTo>
                  <a:lnTo>
                    <a:pt x="1960185" y="321747"/>
                  </a:lnTo>
                  <a:lnTo>
                    <a:pt x="2347063" y="70975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36896" y="527309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8957" y="52948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36670" y="50475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8732" y="50693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10653" y="48402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52714" y="486200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71440" y="4604357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13502" y="4626154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58319" y="434989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00380" y="437169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97081" y="410423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9142" y="412602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44972" y="3853461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7033" y="387525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44747" y="378248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6808" y="380428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25,69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14133" y="510363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14133" y="443267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14133" y="376164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14133" y="30907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814133" y="241978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39" name="pl34"/>
            <p:cNvSpPr/>
            <p:nvPr/>
          </p:nvSpPr>
          <p:spPr>
            <a:xfrm>
              <a:off x="1061431" y="51491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61431" y="44781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61431" y="3807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61431" y="31362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61431" y="2465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3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60" name="rc55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7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58"/>
            <p:cNvSpPr/>
            <p:nvPr/>
          </p:nvSpPr>
          <p:spPr>
            <a:xfrm>
              <a:off x="6841970" y="2576952"/>
              <a:ext cx="4384337" cy="1541764"/>
            </a:xfrm>
            <a:custGeom>
              <a:avLst/>
              <a:pathLst>
                <a:path w="4384337" h="1541764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  <a:lnTo>
                    <a:pt x="4384337" y="761923"/>
                  </a:lnTo>
                  <a:lnTo>
                    <a:pt x="3991710" y="1108746"/>
                  </a:lnTo>
                  <a:lnTo>
                    <a:pt x="3585995" y="1000024"/>
                  </a:lnTo>
                  <a:lnTo>
                    <a:pt x="3193368" y="1319863"/>
                  </a:lnTo>
                  <a:lnTo>
                    <a:pt x="2787653" y="1309266"/>
                  </a:lnTo>
                  <a:lnTo>
                    <a:pt x="2381938" y="1220624"/>
                  </a:lnTo>
                  <a:lnTo>
                    <a:pt x="1989311" y="1280127"/>
                  </a:lnTo>
                  <a:lnTo>
                    <a:pt x="1583596" y="1139178"/>
                  </a:lnTo>
                  <a:lnTo>
                    <a:pt x="1190969" y="1481532"/>
                  </a:lnTo>
                  <a:lnTo>
                    <a:pt x="785254" y="1541764"/>
                  </a:lnTo>
                  <a:lnTo>
                    <a:pt x="405714" y="1516501"/>
                  </a:lnTo>
                  <a:lnTo>
                    <a:pt x="0" y="136839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41970" y="2576952"/>
              <a:ext cx="4384337" cy="968925"/>
            </a:xfrm>
            <a:custGeom>
              <a:avLst/>
              <a:pathLst>
                <a:path w="4384337" h="968925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41970" y="3338875"/>
              <a:ext cx="4384337" cy="779840"/>
            </a:xfrm>
            <a:custGeom>
              <a:avLst/>
              <a:pathLst>
                <a:path w="4384337" h="779840">
                  <a:moveTo>
                    <a:pt x="4384337" y="0"/>
                  </a:moveTo>
                  <a:lnTo>
                    <a:pt x="3991710" y="346823"/>
                  </a:lnTo>
                  <a:lnTo>
                    <a:pt x="3585995" y="238100"/>
                  </a:lnTo>
                  <a:lnTo>
                    <a:pt x="3193368" y="557939"/>
                  </a:lnTo>
                  <a:lnTo>
                    <a:pt x="2787653" y="547343"/>
                  </a:lnTo>
                  <a:lnTo>
                    <a:pt x="2381938" y="458700"/>
                  </a:lnTo>
                  <a:lnTo>
                    <a:pt x="1989311" y="518203"/>
                  </a:lnTo>
                  <a:lnTo>
                    <a:pt x="1583596" y="377254"/>
                  </a:lnTo>
                  <a:lnTo>
                    <a:pt x="1190969" y="719608"/>
                  </a:lnTo>
                  <a:lnTo>
                    <a:pt x="785254" y="779840"/>
                  </a:lnTo>
                  <a:lnTo>
                    <a:pt x="405714" y="754578"/>
                  </a:lnTo>
                  <a:lnTo>
                    <a:pt x="0" y="6064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841970" y="2957913"/>
              <a:ext cx="4384337" cy="874383"/>
            </a:xfrm>
            <a:custGeom>
              <a:avLst/>
              <a:pathLst>
                <a:path w="4384337" h="874383">
                  <a:moveTo>
                    <a:pt x="0" y="679995"/>
                  </a:moveTo>
                  <a:lnTo>
                    <a:pt x="405714" y="846058"/>
                  </a:lnTo>
                  <a:lnTo>
                    <a:pt x="785254" y="874383"/>
                  </a:lnTo>
                  <a:lnTo>
                    <a:pt x="1190969" y="806849"/>
                  </a:lnTo>
                  <a:lnTo>
                    <a:pt x="1583596" y="422990"/>
                  </a:lnTo>
                  <a:lnTo>
                    <a:pt x="1989311" y="581027"/>
                  </a:lnTo>
                  <a:lnTo>
                    <a:pt x="2381938" y="514310"/>
                  </a:lnTo>
                  <a:lnTo>
                    <a:pt x="2787653" y="613699"/>
                  </a:lnTo>
                  <a:lnTo>
                    <a:pt x="3193368" y="625580"/>
                  </a:lnTo>
                  <a:lnTo>
                    <a:pt x="3585995" y="266966"/>
                  </a:lnTo>
                  <a:lnTo>
                    <a:pt x="3991710" y="388869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6841970" y="3276965"/>
              <a:ext cx="4384337" cy="723492"/>
            </a:xfrm>
            <a:custGeom>
              <a:avLst/>
              <a:pathLst>
                <a:path w="4384337" h="723492">
                  <a:moveTo>
                    <a:pt x="0" y="723492"/>
                  </a:moveTo>
                  <a:lnTo>
                    <a:pt x="405714" y="712300"/>
                  </a:lnTo>
                  <a:lnTo>
                    <a:pt x="785254" y="596051"/>
                  </a:lnTo>
                  <a:lnTo>
                    <a:pt x="1190969" y="453720"/>
                  </a:lnTo>
                  <a:lnTo>
                    <a:pt x="1583596" y="555731"/>
                  </a:lnTo>
                  <a:lnTo>
                    <a:pt x="1989311" y="637443"/>
                  </a:lnTo>
                  <a:lnTo>
                    <a:pt x="2381938" y="549197"/>
                  </a:lnTo>
                  <a:lnTo>
                    <a:pt x="2787653" y="573382"/>
                  </a:lnTo>
                  <a:lnTo>
                    <a:pt x="3193368" y="477039"/>
                  </a:lnTo>
                  <a:lnTo>
                    <a:pt x="3585995" y="98874"/>
                  </a:lnTo>
                  <a:lnTo>
                    <a:pt x="3991710" y="0"/>
                  </a:lnTo>
                  <a:lnTo>
                    <a:pt x="4384337" y="27994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3"/>
            <p:cNvSpPr/>
            <p:nvPr/>
          </p:nvSpPr>
          <p:spPr>
            <a:xfrm>
              <a:off x="6663470" y="332428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6705531" y="33460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069185" y="34195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111246" y="34413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448724" y="364132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490786" y="366312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7854439" y="329393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7896500" y="331573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247067" y="306725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289128" y="308904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8652781" y="3174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8694842" y="3196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045409" y="311217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087470" y="31339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2" name="pg77"/>
            <p:cNvSpPr/>
            <p:nvPr/>
          </p:nvSpPr>
          <p:spPr>
            <a:xfrm>
              <a:off x="9451123" y="53028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8"/>
            <p:cNvSpPr/>
            <p:nvPr/>
          </p:nvSpPr>
          <p:spPr>
            <a:xfrm>
              <a:off x="9493185" y="53246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84" name="pl79"/>
            <p:cNvSpPr/>
            <p:nvPr/>
          </p:nvSpPr>
          <p:spPr>
            <a:xfrm>
              <a:off x="6841970" y="3380873"/>
              <a:ext cx="2787653" cy="2235601"/>
            </a:xfrm>
            <a:custGeom>
              <a:avLst/>
              <a:pathLst>
                <a:path w="2787653" h="2235601">
                  <a:moveTo>
                    <a:pt x="0" y="257035"/>
                  </a:moveTo>
                  <a:lnTo>
                    <a:pt x="405714" y="352298"/>
                  </a:lnTo>
                  <a:lnTo>
                    <a:pt x="785254" y="574072"/>
                  </a:lnTo>
                  <a:lnTo>
                    <a:pt x="1190969" y="226683"/>
                  </a:lnTo>
                  <a:lnTo>
                    <a:pt x="1583596" y="0"/>
                  </a:lnTo>
                  <a:lnTo>
                    <a:pt x="1989311" y="107126"/>
                  </a:lnTo>
                  <a:lnTo>
                    <a:pt x="2381938" y="44924"/>
                  </a:lnTo>
                  <a:lnTo>
                    <a:pt x="2787653" y="223560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6405303" y="561974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6405303" y="48022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6405303" y="39831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6405303" y="316754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90" name="pl85"/>
            <p:cNvSpPr/>
            <p:nvPr/>
          </p:nvSpPr>
          <p:spPr>
            <a:xfrm>
              <a:off x="6584795" y="56637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584795" y="48462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584795" y="40287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584795" y="32111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8" name="tx103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8078528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10" name="rc105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08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0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R$ 25,69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1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2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23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0,83 %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-2.501,30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-2.253,29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2024-08-14T16:54:22Z</dcterms:modified>
</cp:coreProperties>
</file>