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70cf78e8d50c0bf66ad66dfce80a4d05799166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pic>
        <p:nvPicPr>
          <p:cNvPr id="7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74320" y="1737360"/>
            <a:ext cx="3657600" cy="2743200"/>
          </a:xfrm>
          <a:prstGeom prst="rect">
            <a:avLst/>
          </a:prstGeom>
        </p:spPr>
      </p:pic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946932" y="163039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71167" y="177336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71167" y="301752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71167" y="351115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71167" y="354056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946932" y="163039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61676" y="41018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61676" y="3462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61676" y="282235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61676" y="218268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908974" y="4147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908974" y="35076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908974" y="28678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908974" y="22281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946932" y="477578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94385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313517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146301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413065" y="484119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225410" y="484268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10064951" y="481845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165209" y="499321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417629" y="314765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831932" y="257972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907848" y="263960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907848" y="28727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29793" y="29824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907848" y="30921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29793" y="32019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907848" y="33116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929793" y="34213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907848" y="35310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929793" y="36408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3219" y="291493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203219" y="313403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203219" y="335349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03219" y="357152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52</cp:revision>
  <dcterms:created xsi:type="dcterms:W3CDTF">2024-06-04T13:29:54Z</dcterms:created>
  <dcterms:modified xsi:type="dcterms:W3CDTF">2024-07-19T14:37:35Z</dcterms:modified>
</cp:coreProperties>
</file>