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17/07/2024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17/07/2024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17/07/2024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25/07/2024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32004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11.921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14.577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6.270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47.109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72.1 %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79727" y="250488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79727" y="374904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979727" y="424267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979727" y="427208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8333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41936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55387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91420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8788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42391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599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9596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550730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029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2220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05486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21625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13397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973511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073769" y="572473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326189" y="387917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740492" y="331124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816408" y="337112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816408" y="36042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816408" y="38236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816408" y="404315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816408" y="426260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111779" y="364645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111779" y="386555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111779" y="408501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111779" y="430304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005840" y="29260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4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5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52</cp:revision>
  <dcterms:created xsi:type="dcterms:W3CDTF">2024-06-04T13:29:54Z</dcterms:created>
  <dcterms:modified xsi:type="dcterms:W3CDTF">2024-07-25T12:10:27Z</dcterms:modified>
</cp:coreProperties>
</file>