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23"/>
    <a:srgbClr val="FFFFFF"/>
    <a:srgbClr val="003774"/>
    <a:srgbClr val="AC9A63"/>
    <a:srgbClr val="003930"/>
    <a:srgbClr val="008666"/>
    <a:srgbClr val="002E6B"/>
    <a:srgbClr val="00579E"/>
    <a:srgbClr val="004983"/>
    <a:srgbClr val="004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8588439-4FFA-D7FA-FB21-A64F1AB11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11/07/2024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11/07/2024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11/07/2024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369B4E-BFA5-002B-042A-4E2352061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572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F9BFF1-A944-7F72-42FC-CF49A5A711FC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solidFill>
            <a:srgbClr val="00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11/07/2024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A126C727-6158-53FA-71D7-F9C5CBB6FBEE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solidFill>
            <a:srgbClr val="00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F4E738-576C-861C-2E45-20F6AEB5E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36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40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11/07/2024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11/07/2024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11/07/2024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11/07/2024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11/07/2024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raphael maciel de lima</cp:lastModifiedBy>
  <cp:revision>49</cp:revision>
  <dcterms:created xsi:type="dcterms:W3CDTF">2024-06-04T13:29:54Z</dcterms:created>
  <dcterms:modified xsi:type="dcterms:W3CDTF">2024-07-11T18:12:30Z</dcterms:modified>
</cp:coreProperties>
</file>