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01/08/2024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01/08/2024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06/08/2024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65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6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7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04"/>
            </a:xfrm>
            <a:custGeom>
              <a:avLst/>
              <a:pathLst>
                <a:path w="3677370" h="2195604">
                  <a:moveTo>
                    <a:pt x="0" y="2186795"/>
                  </a:moveTo>
                  <a:lnTo>
                    <a:pt x="340294" y="1916041"/>
                  </a:lnTo>
                  <a:lnTo>
                    <a:pt x="658633" y="1740619"/>
                  </a:lnTo>
                  <a:lnTo>
                    <a:pt x="998927" y="1546461"/>
                  </a:lnTo>
                  <a:lnTo>
                    <a:pt x="1328244" y="1335763"/>
                  </a:lnTo>
                  <a:lnTo>
                    <a:pt x="1668538" y="1137100"/>
                  </a:lnTo>
                  <a:lnTo>
                    <a:pt x="1997855" y="970999"/>
                  </a:lnTo>
                  <a:lnTo>
                    <a:pt x="2338149" y="784789"/>
                  </a:lnTo>
                  <a:lnTo>
                    <a:pt x="2678443" y="620765"/>
                  </a:lnTo>
                  <a:lnTo>
                    <a:pt x="3007760" y="447182"/>
                  </a:lnTo>
                  <a:lnTo>
                    <a:pt x="3348054" y="230976"/>
                  </a:lnTo>
                  <a:lnTo>
                    <a:pt x="3677370" y="0"/>
                  </a:lnTo>
                  <a:lnTo>
                    <a:pt x="3677370" y="105946"/>
                  </a:lnTo>
                  <a:lnTo>
                    <a:pt x="3348054" y="326662"/>
                  </a:lnTo>
                  <a:lnTo>
                    <a:pt x="3007760" y="533264"/>
                  </a:lnTo>
                  <a:lnTo>
                    <a:pt x="2678443" y="699137"/>
                  </a:lnTo>
                  <a:lnTo>
                    <a:pt x="2338149" y="855875"/>
                  </a:lnTo>
                  <a:lnTo>
                    <a:pt x="1997855" y="1033814"/>
                  </a:lnTo>
                  <a:lnTo>
                    <a:pt x="1668538" y="1192537"/>
                  </a:lnTo>
                  <a:lnTo>
                    <a:pt x="1328244" y="1382375"/>
                  </a:lnTo>
                  <a:lnTo>
                    <a:pt x="998927" y="1583714"/>
                  </a:lnTo>
                  <a:lnTo>
                    <a:pt x="658633" y="1769247"/>
                  </a:lnTo>
                  <a:lnTo>
                    <a:pt x="340294" y="1936877"/>
                  </a:lnTo>
                  <a:lnTo>
                    <a:pt x="0" y="219560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95"/>
            </a:xfrm>
            <a:custGeom>
              <a:avLst/>
              <a:pathLst>
                <a:path w="3677370" h="2186795">
                  <a:moveTo>
                    <a:pt x="0" y="2186795"/>
                  </a:moveTo>
                  <a:lnTo>
                    <a:pt x="340294" y="1916041"/>
                  </a:lnTo>
                  <a:lnTo>
                    <a:pt x="658633" y="1740619"/>
                  </a:lnTo>
                  <a:lnTo>
                    <a:pt x="998927" y="1546461"/>
                  </a:lnTo>
                  <a:lnTo>
                    <a:pt x="1328244" y="1335763"/>
                  </a:lnTo>
                  <a:lnTo>
                    <a:pt x="1668538" y="1137100"/>
                  </a:lnTo>
                  <a:lnTo>
                    <a:pt x="1997855" y="970999"/>
                  </a:lnTo>
                  <a:lnTo>
                    <a:pt x="2338149" y="784789"/>
                  </a:lnTo>
                  <a:lnTo>
                    <a:pt x="2678443" y="620765"/>
                  </a:lnTo>
                  <a:lnTo>
                    <a:pt x="3007760" y="447182"/>
                  </a:lnTo>
                  <a:lnTo>
                    <a:pt x="3348054" y="230976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9459"/>
              <a:ext cx="3677370" cy="2089658"/>
            </a:xfrm>
            <a:custGeom>
              <a:avLst/>
              <a:pathLst>
                <a:path w="3677370" h="2089658">
                  <a:moveTo>
                    <a:pt x="3677370" y="0"/>
                  </a:moveTo>
                  <a:lnTo>
                    <a:pt x="3348054" y="220716"/>
                  </a:lnTo>
                  <a:lnTo>
                    <a:pt x="3007760" y="427318"/>
                  </a:lnTo>
                  <a:lnTo>
                    <a:pt x="2678443" y="593191"/>
                  </a:lnTo>
                  <a:lnTo>
                    <a:pt x="2338149" y="749929"/>
                  </a:lnTo>
                  <a:lnTo>
                    <a:pt x="1997855" y="927868"/>
                  </a:lnTo>
                  <a:lnTo>
                    <a:pt x="1668538" y="1086591"/>
                  </a:lnTo>
                  <a:lnTo>
                    <a:pt x="1328244" y="1276429"/>
                  </a:lnTo>
                  <a:lnTo>
                    <a:pt x="998927" y="1477768"/>
                  </a:lnTo>
                  <a:lnTo>
                    <a:pt x="658633" y="1663301"/>
                  </a:lnTo>
                  <a:lnTo>
                    <a:pt x="340294" y="1830931"/>
                  </a:lnTo>
                  <a:lnTo>
                    <a:pt x="0" y="20896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486"/>
              <a:ext cx="3677370" cy="2138226"/>
            </a:xfrm>
            <a:custGeom>
              <a:avLst/>
              <a:pathLst>
                <a:path w="3677370" h="2138226">
                  <a:moveTo>
                    <a:pt x="0" y="2138226"/>
                  </a:moveTo>
                  <a:lnTo>
                    <a:pt x="340294" y="1873486"/>
                  </a:lnTo>
                  <a:lnTo>
                    <a:pt x="658633" y="1701960"/>
                  </a:lnTo>
                  <a:lnTo>
                    <a:pt x="998927" y="1512115"/>
                  </a:lnTo>
                  <a:lnTo>
                    <a:pt x="1328244" y="1306096"/>
                  </a:lnTo>
                  <a:lnTo>
                    <a:pt x="1668538" y="1111846"/>
                  </a:lnTo>
                  <a:lnTo>
                    <a:pt x="1997855" y="949434"/>
                  </a:lnTo>
                  <a:lnTo>
                    <a:pt x="2338149" y="767359"/>
                  </a:lnTo>
                  <a:lnTo>
                    <a:pt x="2678443" y="606978"/>
                  </a:lnTo>
                  <a:lnTo>
                    <a:pt x="3007760" y="437250"/>
                  </a:lnTo>
                  <a:lnTo>
                    <a:pt x="3348054" y="22584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576"/>
              <a:ext cx="3677370" cy="1868124"/>
            </a:xfrm>
            <a:custGeom>
              <a:avLst/>
              <a:pathLst>
                <a:path w="3677370" h="1868124">
                  <a:moveTo>
                    <a:pt x="0" y="1868124"/>
                  </a:moveTo>
                  <a:lnTo>
                    <a:pt x="340294" y="1623606"/>
                  </a:lnTo>
                  <a:lnTo>
                    <a:pt x="658633" y="1476713"/>
                  </a:lnTo>
                  <a:lnTo>
                    <a:pt x="998927" y="1307562"/>
                  </a:lnTo>
                  <a:lnTo>
                    <a:pt x="1328244" y="1094488"/>
                  </a:lnTo>
                  <a:lnTo>
                    <a:pt x="1668538" y="919318"/>
                  </a:lnTo>
                  <a:lnTo>
                    <a:pt x="1997855" y="788545"/>
                  </a:lnTo>
                  <a:lnTo>
                    <a:pt x="2338149" y="638530"/>
                  </a:lnTo>
                  <a:lnTo>
                    <a:pt x="2678443" y="507103"/>
                  </a:lnTo>
                  <a:lnTo>
                    <a:pt x="3007760" y="392209"/>
                  </a:lnTo>
                  <a:lnTo>
                    <a:pt x="3348054" y="20511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005488"/>
              <a:ext cx="1997855" cy="1159225"/>
            </a:xfrm>
            <a:custGeom>
              <a:avLst/>
              <a:pathLst>
                <a:path w="1997855" h="1159225">
                  <a:moveTo>
                    <a:pt x="0" y="1159225"/>
                  </a:moveTo>
                  <a:lnTo>
                    <a:pt x="340294" y="894485"/>
                  </a:lnTo>
                  <a:lnTo>
                    <a:pt x="658633" y="729731"/>
                  </a:lnTo>
                  <a:lnTo>
                    <a:pt x="998927" y="556995"/>
                  </a:lnTo>
                  <a:lnTo>
                    <a:pt x="1328244" y="356178"/>
                  </a:lnTo>
                  <a:lnTo>
                    <a:pt x="1668538" y="139920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66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68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15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08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0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40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6980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20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59"/>
            </a:xfrm>
            <a:custGeom>
              <a:avLst/>
              <a:pathLst>
                <a:path w="3677370" h="2187459">
                  <a:moveTo>
                    <a:pt x="0" y="2179481"/>
                  </a:moveTo>
                  <a:lnTo>
                    <a:pt x="340294" y="1989108"/>
                  </a:lnTo>
                  <a:lnTo>
                    <a:pt x="658633" y="1812338"/>
                  </a:lnTo>
                  <a:lnTo>
                    <a:pt x="998927" y="1629689"/>
                  </a:lnTo>
                  <a:lnTo>
                    <a:pt x="1328244" y="1432727"/>
                  </a:lnTo>
                  <a:lnTo>
                    <a:pt x="1668538" y="1232163"/>
                  </a:lnTo>
                  <a:lnTo>
                    <a:pt x="1997855" y="1034661"/>
                  </a:lnTo>
                  <a:lnTo>
                    <a:pt x="2338149" y="831366"/>
                  </a:lnTo>
                  <a:lnTo>
                    <a:pt x="2678443" y="630870"/>
                  </a:lnTo>
                  <a:lnTo>
                    <a:pt x="3007760" y="415063"/>
                  </a:lnTo>
                  <a:lnTo>
                    <a:pt x="3348054" y="208989"/>
                  </a:lnTo>
                  <a:lnTo>
                    <a:pt x="3677370" y="0"/>
                  </a:lnTo>
                  <a:lnTo>
                    <a:pt x="3677370" y="104790"/>
                  </a:lnTo>
                  <a:lnTo>
                    <a:pt x="3348054" y="304496"/>
                  </a:lnTo>
                  <a:lnTo>
                    <a:pt x="3007760" y="501416"/>
                  </a:lnTo>
                  <a:lnTo>
                    <a:pt x="2678443" y="707637"/>
                  </a:lnTo>
                  <a:lnTo>
                    <a:pt x="2338149" y="899227"/>
                  </a:lnTo>
                  <a:lnTo>
                    <a:pt x="1997855" y="1093492"/>
                  </a:lnTo>
                  <a:lnTo>
                    <a:pt x="1668538" y="1282221"/>
                  </a:lnTo>
                  <a:lnTo>
                    <a:pt x="1328244" y="1473876"/>
                  </a:lnTo>
                  <a:lnTo>
                    <a:pt x="998927" y="1662089"/>
                  </a:lnTo>
                  <a:lnTo>
                    <a:pt x="658633" y="1836625"/>
                  </a:lnTo>
                  <a:lnTo>
                    <a:pt x="340294" y="2005542"/>
                  </a:lnTo>
                  <a:lnTo>
                    <a:pt x="0" y="218745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81"/>
            </a:xfrm>
            <a:custGeom>
              <a:avLst/>
              <a:pathLst>
                <a:path w="3677370" h="2179481">
                  <a:moveTo>
                    <a:pt x="0" y="2179481"/>
                  </a:moveTo>
                  <a:lnTo>
                    <a:pt x="340294" y="1989108"/>
                  </a:lnTo>
                  <a:lnTo>
                    <a:pt x="658633" y="1812338"/>
                  </a:lnTo>
                  <a:lnTo>
                    <a:pt x="998927" y="1629689"/>
                  </a:lnTo>
                  <a:lnTo>
                    <a:pt x="1328244" y="1432727"/>
                  </a:lnTo>
                  <a:lnTo>
                    <a:pt x="1668538" y="1232163"/>
                  </a:lnTo>
                  <a:lnTo>
                    <a:pt x="1997855" y="1034661"/>
                  </a:lnTo>
                  <a:lnTo>
                    <a:pt x="2338149" y="831366"/>
                  </a:lnTo>
                  <a:lnTo>
                    <a:pt x="2678443" y="630870"/>
                  </a:lnTo>
                  <a:lnTo>
                    <a:pt x="3007760" y="415063"/>
                  </a:lnTo>
                  <a:lnTo>
                    <a:pt x="3348054" y="208989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303"/>
              <a:ext cx="3677370" cy="2082669"/>
            </a:xfrm>
            <a:custGeom>
              <a:avLst/>
              <a:pathLst>
                <a:path w="3677370" h="2082669">
                  <a:moveTo>
                    <a:pt x="3677370" y="0"/>
                  </a:moveTo>
                  <a:lnTo>
                    <a:pt x="3348054" y="199706"/>
                  </a:lnTo>
                  <a:lnTo>
                    <a:pt x="3007760" y="396626"/>
                  </a:lnTo>
                  <a:lnTo>
                    <a:pt x="2678443" y="602847"/>
                  </a:lnTo>
                  <a:lnTo>
                    <a:pt x="2338149" y="794437"/>
                  </a:lnTo>
                  <a:lnTo>
                    <a:pt x="1997855" y="988702"/>
                  </a:lnTo>
                  <a:lnTo>
                    <a:pt x="1668538" y="1177431"/>
                  </a:lnTo>
                  <a:lnTo>
                    <a:pt x="1328244" y="1369086"/>
                  </a:lnTo>
                  <a:lnTo>
                    <a:pt x="998927" y="1557299"/>
                  </a:lnTo>
                  <a:lnTo>
                    <a:pt x="658633" y="1731835"/>
                  </a:lnTo>
                  <a:lnTo>
                    <a:pt x="340294" y="1900752"/>
                  </a:lnTo>
                  <a:lnTo>
                    <a:pt x="0" y="20826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5908"/>
              <a:ext cx="3677370" cy="2131075"/>
            </a:xfrm>
            <a:custGeom>
              <a:avLst/>
              <a:pathLst>
                <a:path w="3677370" h="2131075">
                  <a:moveTo>
                    <a:pt x="0" y="2131075"/>
                  </a:moveTo>
                  <a:lnTo>
                    <a:pt x="340294" y="1944930"/>
                  </a:lnTo>
                  <a:lnTo>
                    <a:pt x="658633" y="1772087"/>
                  </a:lnTo>
                  <a:lnTo>
                    <a:pt x="998927" y="1593494"/>
                  </a:lnTo>
                  <a:lnTo>
                    <a:pt x="1328244" y="1400907"/>
                  </a:lnTo>
                  <a:lnTo>
                    <a:pt x="1668538" y="1204797"/>
                  </a:lnTo>
                  <a:lnTo>
                    <a:pt x="1997855" y="1011682"/>
                  </a:lnTo>
                  <a:lnTo>
                    <a:pt x="2338149" y="812901"/>
                  </a:lnTo>
                  <a:lnTo>
                    <a:pt x="2678443" y="616858"/>
                  </a:lnTo>
                  <a:lnTo>
                    <a:pt x="3007760" y="405845"/>
                  </a:lnTo>
                  <a:lnTo>
                    <a:pt x="3348054" y="20434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537"/>
              <a:ext cx="3677370" cy="1924163"/>
            </a:xfrm>
            <a:custGeom>
              <a:avLst/>
              <a:pathLst>
                <a:path w="3677370" h="1924163">
                  <a:moveTo>
                    <a:pt x="0" y="1924163"/>
                  </a:moveTo>
                  <a:lnTo>
                    <a:pt x="340294" y="1754864"/>
                  </a:lnTo>
                  <a:lnTo>
                    <a:pt x="658633" y="1604738"/>
                  </a:lnTo>
                  <a:lnTo>
                    <a:pt x="998927" y="1449743"/>
                  </a:lnTo>
                  <a:lnTo>
                    <a:pt x="1328244" y="1286781"/>
                  </a:lnTo>
                  <a:lnTo>
                    <a:pt x="1668538" y="1119038"/>
                  </a:lnTo>
                  <a:lnTo>
                    <a:pt x="1997855" y="970508"/>
                  </a:lnTo>
                  <a:lnTo>
                    <a:pt x="2338149" y="797913"/>
                  </a:lnTo>
                  <a:lnTo>
                    <a:pt x="2678443" y="626990"/>
                  </a:lnTo>
                  <a:lnTo>
                    <a:pt x="3007760" y="418723"/>
                  </a:lnTo>
                  <a:lnTo>
                    <a:pt x="3348054" y="23345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094315"/>
              <a:ext cx="1997855" cy="1062668"/>
            </a:xfrm>
            <a:custGeom>
              <a:avLst/>
              <a:pathLst>
                <a:path w="1997855" h="1062668">
                  <a:moveTo>
                    <a:pt x="0" y="1062668"/>
                  </a:moveTo>
                  <a:lnTo>
                    <a:pt x="340294" y="871591"/>
                  </a:lnTo>
                  <a:lnTo>
                    <a:pt x="658633" y="717380"/>
                  </a:lnTo>
                  <a:lnTo>
                    <a:pt x="998927" y="539894"/>
                  </a:lnTo>
                  <a:lnTo>
                    <a:pt x="1328244" y="359667"/>
                  </a:lnTo>
                  <a:lnTo>
                    <a:pt x="1668538" y="171215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4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2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57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69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447,46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-98,89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20.042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273,35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201,87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00311"/>
              <a:ext cx="1964366" cy="1148285"/>
            </a:xfrm>
            <a:custGeom>
              <a:avLst/>
              <a:pathLst>
                <a:path w="1964366" h="1148285">
                  <a:moveTo>
                    <a:pt x="0" y="1148285"/>
                  </a:moveTo>
                  <a:lnTo>
                    <a:pt x="334589" y="979419"/>
                  </a:lnTo>
                  <a:lnTo>
                    <a:pt x="647593" y="812641"/>
                  </a:lnTo>
                  <a:lnTo>
                    <a:pt x="982183" y="615332"/>
                  </a:lnTo>
                  <a:lnTo>
                    <a:pt x="1305979" y="422198"/>
                  </a:lnTo>
                  <a:lnTo>
                    <a:pt x="1640569" y="219338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271,70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278,78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499,77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983,90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00514" y="2037973"/>
              <a:ext cx="10544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00514" y="3454343"/>
              <a:ext cx="5828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00514" y="4516620"/>
              <a:ext cx="32917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00514" y="4162528"/>
              <a:ext cx="40555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00514" y="2746158"/>
              <a:ext cx="6995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00514" y="2392065"/>
              <a:ext cx="91057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00514" y="3808435"/>
              <a:ext cx="4928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00514" y="1683880"/>
              <a:ext cx="124640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00514" y="4870713"/>
              <a:ext cx="2912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1674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00514" y="3100250"/>
              <a:ext cx="5975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319400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351922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39,11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7785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8030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21,62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594122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26644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7049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0301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4462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996983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75523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8044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33,77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57803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90325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18,28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1346" y="1771901"/>
              <a:ext cx="306264" cy="142641"/>
            </a:xfrm>
            <a:custGeom>
              <a:avLst/>
              <a:pathLst>
                <a:path w="306264" h="142641">
                  <a:moveTo>
                    <a:pt x="19512" y="142641"/>
                  </a:moveTo>
                  <a:lnTo>
                    <a:pt x="306264" y="142641"/>
                  </a:lnTo>
                  <a:lnTo>
                    <a:pt x="306264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386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46,22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56189" y="495873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588711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10,80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4169" cy="142641"/>
            </a:xfrm>
            <a:custGeom>
              <a:avLst/>
              <a:pathLst>
                <a:path w="294169" h="142641">
                  <a:moveTo>
                    <a:pt x="1552" y="142641"/>
                  </a:moveTo>
                  <a:lnTo>
                    <a:pt x="274656" y="142641"/>
                  </a:lnTo>
                  <a:lnTo>
                    <a:pt x="273870" y="142625"/>
                  </a:lnTo>
                  <a:lnTo>
                    <a:pt x="277008" y="142499"/>
                  </a:lnTo>
                  <a:lnTo>
                    <a:pt x="280085" y="141871"/>
                  </a:lnTo>
                  <a:lnTo>
                    <a:pt x="283021" y="140757"/>
                  </a:lnTo>
                  <a:lnTo>
                    <a:pt x="285741" y="139187"/>
                  </a:lnTo>
                  <a:lnTo>
                    <a:pt x="288173" y="137201"/>
                  </a:lnTo>
                  <a:lnTo>
                    <a:pt x="290255" y="134850"/>
                  </a:lnTo>
                  <a:lnTo>
                    <a:pt x="291934" y="132196"/>
                  </a:lnTo>
                  <a:lnTo>
                    <a:pt x="293165" y="129307"/>
                  </a:lnTo>
                  <a:lnTo>
                    <a:pt x="293916" y="126258"/>
                  </a:lnTo>
                  <a:lnTo>
                    <a:pt x="294169" y="123128"/>
                  </a:lnTo>
                  <a:lnTo>
                    <a:pt x="294169" y="19512"/>
                  </a:lnTo>
                  <a:lnTo>
                    <a:pt x="293916" y="16382"/>
                  </a:lnTo>
                  <a:lnTo>
                    <a:pt x="293165" y="13333"/>
                  </a:lnTo>
                  <a:lnTo>
                    <a:pt x="291934" y="10444"/>
                  </a:lnTo>
                  <a:lnTo>
                    <a:pt x="290255" y="7790"/>
                  </a:lnTo>
                  <a:lnTo>
                    <a:pt x="288173" y="5440"/>
                  </a:lnTo>
                  <a:lnTo>
                    <a:pt x="285741" y="3454"/>
                  </a:lnTo>
                  <a:lnTo>
                    <a:pt x="283021" y="1883"/>
                  </a:lnTo>
                  <a:lnTo>
                    <a:pt x="280085" y="770"/>
                  </a:lnTo>
                  <a:lnTo>
                    <a:pt x="277008" y="142"/>
                  </a:lnTo>
                  <a:lnTo>
                    <a:pt x="274656" y="0"/>
                  </a:lnTo>
                  <a:lnTo>
                    <a:pt x="1552" y="0"/>
                  </a:lnTo>
                  <a:lnTo>
                    <a:pt x="3904" y="142"/>
                  </a:lnTo>
                  <a:lnTo>
                    <a:pt x="766" y="15"/>
                  </a:lnTo>
                  <a:lnTo>
                    <a:pt x="0" y="108"/>
                  </a:lnTo>
                  <a:lnTo>
                    <a:pt x="0" y="142532"/>
                  </a:lnTo>
                  <a:lnTo>
                    <a:pt x="766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690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-6,21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2449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94971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22,16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542401" y="355148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364705" y="2857934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836931" y="2503842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80690" y="2149749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0051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7015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3979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09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790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47649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2212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9176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2614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3105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174748"/>
              <a:ext cx="2410818" cy="875719"/>
            </a:xfrm>
            <a:custGeom>
              <a:avLst/>
              <a:pathLst>
                <a:path w="2410818" h="875719">
                  <a:moveTo>
                    <a:pt x="0" y="875719"/>
                  </a:moveTo>
                  <a:lnTo>
                    <a:pt x="410633" y="746042"/>
                  </a:lnTo>
                  <a:lnTo>
                    <a:pt x="794775" y="621598"/>
                  </a:lnTo>
                  <a:lnTo>
                    <a:pt x="1205409" y="471896"/>
                  </a:lnTo>
                  <a:lnTo>
                    <a:pt x="1602796" y="326908"/>
                  </a:lnTo>
                  <a:lnTo>
                    <a:pt x="2013430" y="171200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68198"/>
              <a:ext cx="2533316" cy="528384"/>
            </a:xfrm>
            <a:custGeom>
              <a:avLst/>
              <a:pathLst>
                <a:path w="2533316" h="528384">
                  <a:moveTo>
                    <a:pt x="0" y="528384"/>
                  </a:moveTo>
                  <a:lnTo>
                    <a:pt x="431499" y="437175"/>
                  </a:lnTo>
                  <a:lnTo>
                    <a:pt x="835159" y="351504"/>
                  </a:lnTo>
                  <a:lnTo>
                    <a:pt x="1266658" y="262002"/>
                  </a:lnTo>
                  <a:lnTo>
                    <a:pt x="1684238" y="177865"/>
                  </a:lnTo>
                  <a:lnTo>
                    <a:pt x="2115737" y="93201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87914"/>
              <a:ext cx="2358506" cy="691944"/>
            </a:xfrm>
            <a:custGeom>
              <a:avLst/>
              <a:pathLst>
                <a:path w="2358506" h="691944">
                  <a:moveTo>
                    <a:pt x="0" y="691944"/>
                  </a:moveTo>
                  <a:lnTo>
                    <a:pt x="401723" y="590038"/>
                  </a:lnTo>
                  <a:lnTo>
                    <a:pt x="777529" y="479167"/>
                  </a:lnTo>
                  <a:lnTo>
                    <a:pt x="1179253" y="371261"/>
                  </a:lnTo>
                  <a:lnTo>
                    <a:pt x="1568017" y="246301"/>
                  </a:lnTo>
                  <a:lnTo>
                    <a:pt x="1969741" y="112449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60"/>
              <a:ext cx="2453154" cy="973180"/>
            </a:xfrm>
            <a:custGeom>
              <a:avLst/>
              <a:pathLst>
                <a:path w="2453154" h="973180">
                  <a:moveTo>
                    <a:pt x="0" y="973180"/>
                  </a:moveTo>
                  <a:lnTo>
                    <a:pt x="417845" y="905070"/>
                  </a:lnTo>
                  <a:lnTo>
                    <a:pt x="808732" y="742782"/>
                  </a:lnTo>
                  <a:lnTo>
                    <a:pt x="1226577" y="527078"/>
                  </a:lnTo>
                  <a:lnTo>
                    <a:pt x="1630943" y="298275"/>
                  </a:lnTo>
                  <a:lnTo>
                    <a:pt x="2048788" y="141951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06375"/>
              <a:ext cx="819872" cy="921233"/>
            </a:xfrm>
            <a:custGeom>
              <a:avLst/>
              <a:pathLst>
                <a:path w="819872" h="921233">
                  <a:moveTo>
                    <a:pt x="0" y="921233"/>
                  </a:moveTo>
                  <a:lnTo>
                    <a:pt x="139648" y="785899"/>
                  </a:lnTo>
                  <a:lnTo>
                    <a:pt x="270287" y="642555"/>
                  </a:lnTo>
                  <a:lnTo>
                    <a:pt x="409936" y="485899"/>
                  </a:lnTo>
                  <a:lnTo>
                    <a:pt x="545080" y="341200"/>
                  </a:lnTo>
                  <a:lnTo>
                    <a:pt x="684728" y="178284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67"/>
              <a:ext cx="1670391" cy="1500522"/>
            </a:xfrm>
            <a:custGeom>
              <a:avLst/>
              <a:pathLst>
                <a:path w="1670391" h="1500522">
                  <a:moveTo>
                    <a:pt x="0" y="1500522"/>
                  </a:moveTo>
                  <a:lnTo>
                    <a:pt x="154573" y="1371382"/>
                  </a:lnTo>
                  <a:lnTo>
                    <a:pt x="299174" y="1250498"/>
                  </a:lnTo>
                  <a:lnTo>
                    <a:pt x="453748" y="1107338"/>
                  </a:lnTo>
                  <a:lnTo>
                    <a:pt x="603335" y="985689"/>
                  </a:lnTo>
                  <a:lnTo>
                    <a:pt x="757909" y="854851"/>
                  </a:lnTo>
                  <a:lnTo>
                    <a:pt x="907496" y="717620"/>
                  </a:lnTo>
                  <a:lnTo>
                    <a:pt x="1062069" y="583435"/>
                  </a:lnTo>
                  <a:lnTo>
                    <a:pt x="1216643" y="436929"/>
                  </a:lnTo>
                  <a:lnTo>
                    <a:pt x="1366230" y="285794"/>
                  </a:lnTo>
                  <a:lnTo>
                    <a:pt x="1520804" y="14352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73843"/>
              <a:ext cx="907496" cy="890921"/>
            </a:xfrm>
            <a:custGeom>
              <a:avLst/>
              <a:pathLst>
                <a:path w="907496" h="890921">
                  <a:moveTo>
                    <a:pt x="0" y="890921"/>
                  </a:moveTo>
                  <a:lnTo>
                    <a:pt x="154573" y="758038"/>
                  </a:lnTo>
                  <a:lnTo>
                    <a:pt x="299174" y="630795"/>
                  </a:lnTo>
                  <a:lnTo>
                    <a:pt x="453748" y="476043"/>
                  </a:lnTo>
                  <a:lnTo>
                    <a:pt x="603335" y="323069"/>
                  </a:lnTo>
                  <a:lnTo>
                    <a:pt x="757909" y="166501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0"/>
            </a:xfrm>
            <a:custGeom>
              <a:avLst/>
              <a:pathLst>
                <a:path w="1670391" h="1611210">
                  <a:moveTo>
                    <a:pt x="0" y="1611210"/>
                  </a:moveTo>
                  <a:lnTo>
                    <a:pt x="154573" y="1476561"/>
                  </a:lnTo>
                  <a:lnTo>
                    <a:pt x="299174" y="1340149"/>
                  </a:lnTo>
                  <a:lnTo>
                    <a:pt x="453748" y="1193902"/>
                  </a:lnTo>
                  <a:lnTo>
                    <a:pt x="603335" y="1057258"/>
                  </a:lnTo>
                  <a:lnTo>
                    <a:pt x="757909" y="913291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95"/>
              <a:ext cx="1670391" cy="1522494"/>
            </a:xfrm>
            <a:custGeom>
              <a:avLst/>
              <a:pathLst>
                <a:path w="1670391" h="1522494">
                  <a:moveTo>
                    <a:pt x="0" y="1522494"/>
                  </a:moveTo>
                  <a:lnTo>
                    <a:pt x="154573" y="1381608"/>
                  </a:lnTo>
                  <a:lnTo>
                    <a:pt x="299174" y="1253525"/>
                  </a:lnTo>
                  <a:lnTo>
                    <a:pt x="453748" y="1123769"/>
                  </a:lnTo>
                  <a:lnTo>
                    <a:pt x="603335" y="979216"/>
                  </a:lnTo>
                  <a:lnTo>
                    <a:pt x="757909" y="842017"/>
                  </a:lnTo>
                  <a:lnTo>
                    <a:pt x="907496" y="705321"/>
                  </a:lnTo>
                  <a:lnTo>
                    <a:pt x="1062069" y="560997"/>
                  </a:lnTo>
                  <a:lnTo>
                    <a:pt x="1216643" y="419802"/>
                  </a:lnTo>
                  <a:lnTo>
                    <a:pt x="1366230" y="285684"/>
                  </a:lnTo>
                  <a:lnTo>
                    <a:pt x="1520804" y="14929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05537"/>
              <a:ext cx="907496" cy="943890"/>
            </a:xfrm>
            <a:custGeom>
              <a:avLst/>
              <a:pathLst>
                <a:path w="907496" h="943890">
                  <a:moveTo>
                    <a:pt x="0" y="943890"/>
                  </a:moveTo>
                  <a:lnTo>
                    <a:pt x="154573" y="802783"/>
                  </a:lnTo>
                  <a:lnTo>
                    <a:pt x="299174" y="677301"/>
                  </a:lnTo>
                  <a:lnTo>
                    <a:pt x="453748" y="511991"/>
                  </a:lnTo>
                  <a:lnTo>
                    <a:pt x="603335" y="345542"/>
                  </a:lnTo>
                  <a:lnTo>
                    <a:pt x="757909" y="178939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0"/>
            </a:xfrm>
            <a:custGeom>
              <a:avLst/>
              <a:pathLst>
                <a:path w="1670391" h="1597590">
                  <a:moveTo>
                    <a:pt x="0" y="1597590"/>
                  </a:moveTo>
                  <a:lnTo>
                    <a:pt x="154573" y="1454748"/>
                  </a:lnTo>
                  <a:lnTo>
                    <a:pt x="299174" y="1322174"/>
                  </a:lnTo>
                  <a:lnTo>
                    <a:pt x="453748" y="1190197"/>
                  </a:lnTo>
                  <a:lnTo>
                    <a:pt x="603335" y="1053482"/>
                  </a:lnTo>
                  <a:lnTo>
                    <a:pt x="757909" y="909376"/>
                  </a:lnTo>
                  <a:lnTo>
                    <a:pt x="907496" y="767451"/>
                  </a:lnTo>
                  <a:lnTo>
                    <a:pt x="1062069" y="612452"/>
                  </a:lnTo>
                  <a:lnTo>
                    <a:pt x="1216643" y="463927"/>
                  </a:lnTo>
                  <a:lnTo>
                    <a:pt x="1366230" y="316382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52564"/>
              <a:ext cx="827334" cy="995978"/>
            </a:xfrm>
            <a:custGeom>
              <a:avLst/>
              <a:pathLst>
                <a:path w="827334" h="995978">
                  <a:moveTo>
                    <a:pt x="0" y="995978"/>
                  </a:moveTo>
                  <a:lnTo>
                    <a:pt x="140919" y="859577"/>
                  </a:lnTo>
                  <a:lnTo>
                    <a:pt x="272747" y="716241"/>
                  </a:lnTo>
                  <a:lnTo>
                    <a:pt x="413667" y="562445"/>
                  </a:lnTo>
                  <a:lnTo>
                    <a:pt x="550040" y="379043"/>
                  </a:lnTo>
                  <a:lnTo>
                    <a:pt x="690960" y="210947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69950"/>
              <a:ext cx="827334" cy="674966"/>
            </a:xfrm>
            <a:custGeom>
              <a:avLst/>
              <a:pathLst>
                <a:path w="827334" h="674966">
                  <a:moveTo>
                    <a:pt x="0" y="674966"/>
                  </a:moveTo>
                  <a:lnTo>
                    <a:pt x="140919" y="567692"/>
                  </a:lnTo>
                  <a:lnTo>
                    <a:pt x="272747" y="486286"/>
                  </a:lnTo>
                  <a:lnTo>
                    <a:pt x="413667" y="378083"/>
                  </a:lnTo>
                  <a:lnTo>
                    <a:pt x="550040" y="257752"/>
                  </a:lnTo>
                  <a:lnTo>
                    <a:pt x="690960" y="120474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28098"/>
              <a:ext cx="739710" cy="1202502"/>
            </a:xfrm>
            <a:custGeom>
              <a:avLst/>
              <a:pathLst>
                <a:path w="739710" h="1202502">
                  <a:moveTo>
                    <a:pt x="0" y="1202502"/>
                  </a:moveTo>
                  <a:lnTo>
                    <a:pt x="125994" y="1082824"/>
                  </a:lnTo>
                  <a:lnTo>
                    <a:pt x="243860" y="980987"/>
                  </a:lnTo>
                  <a:lnTo>
                    <a:pt x="369855" y="871101"/>
                  </a:lnTo>
                  <a:lnTo>
                    <a:pt x="491785" y="726823"/>
                  </a:lnTo>
                  <a:lnTo>
                    <a:pt x="617780" y="575742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3"/>
              <a:ext cx="1670391" cy="1557959"/>
            </a:xfrm>
            <a:custGeom>
              <a:avLst/>
              <a:pathLst>
                <a:path w="1670391" h="1557959">
                  <a:moveTo>
                    <a:pt x="0" y="1557959"/>
                  </a:moveTo>
                  <a:lnTo>
                    <a:pt x="154573" y="1430947"/>
                  </a:lnTo>
                  <a:lnTo>
                    <a:pt x="299174" y="1308341"/>
                  </a:lnTo>
                  <a:lnTo>
                    <a:pt x="453748" y="1160338"/>
                  </a:lnTo>
                  <a:lnTo>
                    <a:pt x="603335" y="1027623"/>
                  </a:lnTo>
                  <a:lnTo>
                    <a:pt x="757909" y="889205"/>
                  </a:lnTo>
                  <a:lnTo>
                    <a:pt x="907496" y="748014"/>
                  </a:lnTo>
                  <a:lnTo>
                    <a:pt x="1062069" y="611214"/>
                  </a:lnTo>
                  <a:lnTo>
                    <a:pt x="1216643" y="458550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03409"/>
              <a:ext cx="907496" cy="976248"/>
            </a:xfrm>
            <a:custGeom>
              <a:avLst/>
              <a:pathLst>
                <a:path w="907496" h="976248">
                  <a:moveTo>
                    <a:pt x="0" y="976248"/>
                  </a:moveTo>
                  <a:lnTo>
                    <a:pt x="154573" y="833435"/>
                  </a:lnTo>
                  <a:lnTo>
                    <a:pt x="299174" y="695330"/>
                  </a:lnTo>
                  <a:lnTo>
                    <a:pt x="453748" y="523257"/>
                  </a:lnTo>
                  <a:lnTo>
                    <a:pt x="603335" y="368939"/>
                  </a:lnTo>
                  <a:lnTo>
                    <a:pt x="757909" y="197473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8"/>
            </a:xfrm>
            <a:custGeom>
              <a:avLst/>
              <a:pathLst>
                <a:path w="1670391" h="1614148">
                  <a:moveTo>
                    <a:pt x="0" y="1614148"/>
                  </a:moveTo>
                  <a:lnTo>
                    <a:pt x="154573" y="1475200"/>
                  </a:lnTo>
                  <a:lnTo>
                    <a:pt x="299174" y="1337943"/>
                  </a:lnTo>
                  <a:lnTo>
                    <a:pt x="453748" y="1192726"/>
                  </a:lnTo>
                  <a:lnTo>
                    <a:pt x="603335" y="1053918"/>
                  </a:lnTo>
                  <a:lnTo>
                    <a:pt x="757909" y="905504"/>
                  </a:lnTo>
                  <a:lnTo>
                    <a:pt x="907496" y="758653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81"/>
              <a:ext cx="1509909" cy="1226471"/>
            </a:xfrm>
            <a:custGeom>
              <a:avLst/>
              <a:pathLst>
                <a:path w="1509909" h="1226471">
                  <a:moveTo>
                    <a:pt x="0" y="1226471"/>
                  </a:moveTo>
                  <a:lnTo>
                    <a:pt x="139722" y="1130664"/>
                  </a:lnTo>
                  <a:lnTo>
                    <a:pt x="270431" y="1022238"/>
                  </a:lnTo>
                  <a:lnTo>
                    <a:pt x="410154" y="935087"/>
                  </a:lnTo>
                  <a:lnTo>
                    <a:pt x="545370" y="828500"/>
                  </a:lnTo>
                  <a:lnTo>
                    <a:pt x="685093" y="722872"/>
                  </a:lnTo>
                  <a:lnTo>
                    <a:pt x="820309" y="615836"/>
                  </a:lnTo>
                  <a:lnTo>
                    <a:pt x="960032" y="501887"/>
                  </a:lnTo>
                  <a:lnTo>
                    <a:pt x="1099755" y="387204"/>
                  </a:lnTo>
                  <a:lnTo>
                    <a:pt x="1234971" y="263531"/>
                  </a:lnTo>
                  <a:lnTo>
                    <a:pt x="1374693" y="12816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46401"/>
              <a:ext cx="820309" cy="911069"/>
            </a:xfrm>
            <a:custGeom>
              <a:avLst/>
              <a:pathLst>
                <a:path w="820309" h="911069">
                  <a:moveTo>
                    <a:pt x="0" y="911069"/>
                  </a:moveTo>
                  <a:lnTo>
                    <a:pt x="139722" y="783959"/>
                  </a:lnTo>
                  <a:lnTo>
                    <a:pt x="270431" y="657706"/>
                  </a:lnTo>
                  <a:lnTo>
                    <a:pt x="410154" y="506966"/>
                  </a:lnTo>
                  <a:lnTo>
                    <a:pt x="545370" y="353264"/>
                  </a:lnTo>
                  <a:lnTo>
                    <a:pt x="685093" y="194836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71"/>
            </a:xfrm>
            <a:custGeom>
              <a:avLst/>
              <a:pathLst>
                <a:path w="1509909" h="1587971">
                  <a:moveTo>
                    <a:pt x="0" y="1587971"/>
                  </a:moveTo>
                  <a:lnTo>
                    <a:pt x="139722" y="1460985"/>
                  </a:lnTo>
                  <a:lnTo>
                    <a:pt x="270431" y="1319811"/>
                  </a:lnTo>
                  <a:lnTo>
                    <a:pt x="410154" y="1182262"/>
                  </a:lnTo>
                  <a:lnTo>
                    <a:pt x="545370" y="1039480"/>
                  </a:lnTo>
                  <a:lnTo>
                    <a:pt x="685093" y="896866"/>
                  </a:lnTo>
                  <a:lnTo>
                    <a:pt x="820309" y="750611"/>
                  </a:lnTo>
                  <a:lnTo>
                    <a:pt x="960032" y="602812"/>
                  </a:lnTo>
                  <a:lnTo>
                    <a:pt x="1099755" y="454196"/>
                  </a:lnTo>
                  <a:lnTo>
                    <a:pt x="1234971" y="302609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035"/>
              <a:ext cx="1522840" cy="1572927"/>
            </a:xfrm>
            <a:custGeom>
              <a:avLst/>
              <a:pathLst>
                <a:path w="1522840" h="1572927">
                  <a:moveTo>
                    <a:pt x="0" y="1572927"/>
                  </a:moveTo>
                  <a:lnTo>
                    <a:pt x="140919" y="1428173"/>
                  </a:lnTo>
                  <a:lnTo>
                    <a:pt x="272747" y="1300152"/>
                  </a:lnTo>
                  <a:lnTo>
                    <a:pt x="413667" y="1163354"/>
                  </a:lnTo>
                  <a:lnTo>
                    <a:pt x="550040" y="1033539"/>
                  </a:lnTo>
                  <a:lnTo>
                    <a:pt x="690960" y="898647"/>
                  </a:lnTo>
                  <a:lnTo>
                    <a:pt x="827334" y="754694"/>
                  </a:lnTo>
                  <a:lnTo>
                    <a:pt x="968253" y="601385"/>
                  </a:lnTo>
                  <a:lnTo>
                    <a:pt x="1109173" y="448702"/>
                  </a:lnTo>
                  <a:lnTo>
                    <a:pt x="1245547" y="292239"/>
                  </a:lnTo>
                  <a:lnTo>
                    <a:pt x="1386466" y="140108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45613"/>
              <a:ext cx="827334" cy="941359"/>
            </a:xfrm>
            <a:custGeom>
              <a:avLst/>
              <a:pathLst>
                <a:path w="827334" h="941359">
                  <a:moveTo>
                    <a:pt x="0" y="941359"/>
                  </a:moveTo>
                  <a:lnTo>
                    <a:pt x="140919" y="799889"/>
                  </a:lnTo>
                  <a:lnTo>
                    <a:pt x="272747" y="670209"/>
                  </a:lnTo>
                  <a:lnTo>
                    <a:pt x="413667" y="508533"/>
                  </a:lnTo>
                  <a:lnTo>
                    <a:pt x="550040" y="354588"/>
                  </a:lnTo>
                  <a:lnTo>
                    <a:pt x="690960" y="1703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56890"/>
              <a:ext cx="827334" cy="725120"/>
            </a:xfrm>
            <a:custGeom>
              <a:avLst/>
              <a:pathLst>
                <a:path w="827334" h="725120">
                  <a:moveTo>
                    <a:pt x="0" y="725120"/>
                  </a:moveTo>
                  <a:lnTo>
                    <a:pt x="140919" y="586558"/>
                  </a:lnTo>
                  <a:lnTo>
                    <a:pt x="272747" y="492616"/>
                  </a:lnTo>
                  <a:lnTo>
                    <a:pt x="413667" y="385049"/>
                  </a:lnTo>
                  <a:lnTo>
                    <a:pt x="550040" y="272672"/>
                  </a:lnTo>
                  <a:lnTo>
                    <a:pt x="690960" y="138573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622486"/>
              <a:ext cx="4859735" cy="29941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2758583"/>
              <a:ext cx="4417941" cy="2706901"/>
            </a:xfrm>
            <a:custGeom>
              <a:avLst/>
              <a:pathLst>
                <a:path w="4417941" h="2706901">
                  <a:moveTo>
                    <a:pt x="0" y="2706901"/>
                  </a:moveTo>
                  <a:lnTo>
                    <a:pt x="408824" y="2500484"/>
                  </a:lnTo>
                  <a:lnTo>
                    <a:pt x="791273" y="2261487"/>
                  </a:lnTo>
                  <a:lnTo>
                    <a:pt x="1200097" y="2030985"/>
                  </a:lnTo>
                  <a:lnTo>
                    <a:pt x="1595734" y="1790558"/>
                  </a:lnTo>
                  <a:lnTo>
                    <a:pt x="2004558" y="1547170"/>
                  </a:lnTo>
                  <a:lnTo>
                    <a:pt x="2400195" y="1324254"/>
                  </a:lnTo>
                  <a:lnTo>
                    <a:pt x="2809019" y="1081039"/>
                  </a:lnTo>
                  <a:lnTo>
                    <a:pt x="3217844" y="832985"/>
                  </a:lnTo>
                  <a:lnTo>
                    <a:pt x="3613480" y="596032"/>
                  </a:lnTo>
                  <a:lnTo>
                    <a:pt x="4022305" y="36585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992355"/>
              <a:ext cx="2400195" cy="1488168"/>
            </a:xfrm>
            <a:custGeom>
              <a:avLst/>
              <a:pathLst>
                <a:path w="2400195" h="1488168">
                  <a:moveTo>
                    <a:pt x="0" y="1488168"/>
                  </a:moveTo>
                  <a:lnTo>
                    <a:pt x="408824" y="1254439"/>
                  </a:lnTo>
                  <a:lnTo>
                    <a:pt x="791273" y="1044092"/>
                  </a:lnTo>
                  <a:lnTo>
                    <a:pt x="1200097" y="766006"/>
                  </a:lnTo>
                  <a:lnTo>
                    <a:pt x="1595734" y="514516"/>
                  </a:lnTo>
                  <a:lnTo>
                    <a:pt x="2004558" y="255744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275858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279845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36233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366332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2622486"/>
              <a:ext cx="0" cy="2994134"/>
            </a:xfrm>
            <a:custGeom>
              <a:avLst/>
              <a:pathLst>
                <a:path w="0" h="2994134">
                  <a:moveTo>
                    <a:pt x="0" y="29941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75000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85991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96977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795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9054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30153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616620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68202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68351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65928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68190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68548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68351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39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136478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21239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21239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2546570"/>
              <a:ext cx="3572072" cy="3145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388088"/>
              <a:ext cx="4544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5134381"/>
              <a:ext cx="5434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880674"/>
              <a:ext cx="273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626967"/>
              <a:ext cx="10479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4373260"/>
              <a:ext cx="24692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4119553"/>
              <a:ext cx="208564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865846"/>
              <a:ext cx="7856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3612139"/>
              <a:ext cx="9164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3358432"/>
              <a:ext cx="1466302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3104726"/>
              <a:ext cx="1270598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2851019"/>
              <a:ext cx="2649817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2597312"/>
              <a:ext cx="248266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57175" y="544995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210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522161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464" y="4942471"/>
              <a:ext cx="31176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13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714203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358655" y="4436837"/>
              <a:ext cx="38980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1.141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20298" y="4206721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963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90294" y="3927643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363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699307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78037" y="3420230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6.773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382332" y="3191962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5.869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761552" y="2912884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12.240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594395" y="2684548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11.468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2546570"/>
              <a:ext cx="0" cy="3145965"/>
            </a:xfrm>
            <a:custGeom>
              <a:avLst/>
              <a:pathLst>
                <a:path w="0" h="3145965">
                  <a:moveTo>
                    <a:pt x="0" y="31459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312483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82714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4334366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809887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331953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2812125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3880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880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4373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865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33584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2851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692536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7590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75937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1955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212393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-8,25 %i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1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-6,31 %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Indicadores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22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976689" y="1356204"/>
              <a:ext cx="498876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6"/>
            <p:cNvSpPr/>
            <p:nvPr/>
          </p:nvSpPr>
          <p:spPr>
            <a:xfrm>
              <a:off x="1203451" y="2522812"/>
              <a:ext cx="253347" cy="381024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7"/>
            <p:cNvSpPr/>
            <p:nvPr/>
          </p:nvSpPr>
          <p:spPr>
            <a:xfrm>
              <a:off x="1491204" y="2522812"/>
              <a:ext cx="253347" cy="627570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8"/>
            <p:cNvSpPr/>
            <p:nvPr/>
          </p:nvSpPr>
          <p:spPr>
            <a:xfrm>
              <a:off x="1775829" y="2522812"/>
              <a:ext cx="253347" cy="739636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9"/>
            <p:cNvSpPr/>
            <p:nvPr/>
          </p:nvSpPr>
          <p:spPr>
            <a:xfrm>
              <a:off x="2057327" y="2522812"/>
              <a:ext cx="253347" cy="6499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0"/>
            <p:cNvSpPr/>
            <p:nvPr/>
          </p:nvSpPr>
          <p:spPr>
            <a:xfrm>
              <a:off x="2345080" y="1984895"/>
              <a:ext cx="253347" cy="53791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1"/>
            <p:cNvSpPr/>
            <p:nvPr/>
          </p:nvSpPr>
          <p:spPr>
            <a:xfrm>
              <a:off x="2632833" y="1559043"/>
              <a:ext cx="253347" cy="963768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2"/>
            <p:cNvSpPr/>
            <p:nvPr/>
          </p:nvSpPr>
          <p:spPr>
            <a:xfrm>
              <a:off x="2917458" y="1446977"/>
              <a:ext cx="253347" cy="107583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3"/>
            <p:cNvSpPr/>
            <p:nvPr/>
          </p:nvSpPr>
          <p:spPr>
            <a:xfrm>
              <a:off x="3198956" y="1469391"/>
              <a:ext cx="253347" cy="1053421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4"/>
            <p:cNvSpPr/>
            <p:nvPr/>
          </p:nvSpPr>
          <p:spPr>
            <a:xfrm>
              <a:off x="3486709" y="1917655"/>
              <a:ext cx="253347" cy="60515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5"/>
            <p:cNvSpPr/>
            <p:nvPr/>
          </p:nvSpPr>
          <p:spPr>
            <a:xfrm>
              <a:off x="3774462" y="1917655"/>
              <a:ext cx="253347" cy="60515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6"/>
            <p:cNvSpPr/>
            <p:nvPr/>
          </p:nvSpPr>
          <p:spPr>
            <a:xfrm>
              <a:off x="4059087" y="1850415"/>
              <a:ext cx="253347" cy="67239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17"/>
            <p:cNvSpPr/>
            <p:nvPr/>
          </p:nvSpPr>
          <p:spPr>
            <a:xfrm>
              <a:off x="4340584" y="1693523"/>
              <a:ext cx="253347" cy="8292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8"/>
            <p:cNvSpPr/>
            <p:nvPr/>
          </p:nvSpPr>
          <p:spPr>
            <a:xfrm>
              <a:off x="4628337" y="1693523"/>
              <a:ext cx="253347" cy="8292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9"/>
            <p:cNvSpPr/>
            <p:nvPr/>
          </p:nvSpPr>
          <p:spPr>
            <a:xfrm>
              <a:off x="4916090" y="1828002"/>
              <a:ext cx="253347" cy="69481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0"/>
            <p:cNvSpPr/>
            <p:nvPr/>
          </p:nvSpPr>
          <p:spPr>
            <a:xfrm>
              <a:off x="5200716" y="1872829"/>
              <a:ext cx="253347" cy="6499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1"/>
            <p:cNvSpPr/>
            <p:nvPr/>
          </p:nvSpPr>
          <p:spPr>
            <a:xfrm>
              <a:off x="5485341" y="1962482"/>
              <a:ext cx="253347" cy="56033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221160" y="2767669"/>
              <a:ext cx="21793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-1.7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508913" y="3012609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-2.8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793538" y="3124737"/>
              <a:ext cx="21793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-3.3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2075036" y="3035022"/>
              <a:ext cx="21793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-2.9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383847" y="202979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671600" y="1602395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956225" y="1490267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4.8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3237722" y="1514286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525475" y="196255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813228" y="1962550"/>
              <a:ext cx="175814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150592" y="1893767"/>
              <a:ext cx="70337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4379351" y="173687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4667104" y="173687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40" name="tx35"/>
            <p:cNvSpPr/>
            <p:nvPr/>
          </p:nvSpPr>
          <p:spPr>
            <a:xfrm>
              <a:off x="4954857" y="1871354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5239482" y="1916118"/>
              <a:ext cx="175814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2.9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5524108" y="200583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3" name="pl38"/>
            <p:cNvSpPr/>
            <p:nvPr/>
          </p:nvSpPr>
          <p:spPr>
            <a:xfrm>
              <a:off x="976689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814687" y="2930749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51904" y="248112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851904" y="20342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51904" y="158628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941895" y="2971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941895" y="252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41895" y="2074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941895" y="1626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976689" y="3353222"/>
              <a:ext cx="4988761" cy="0"/>
            </a:xfrm>
            <a:custGeom>
              <a:avLst/>
              <a:pathLst>
                <a:path w="4988761" h="0">
                  <a:moveTo>
                    <a:pt x="0" y="0"/>
                  </a:moveTo>
                  <a:lnTo>
                    <a:pt x="4988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190250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044132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4185761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532738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1697428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2020-12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2839057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2021-12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3980686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2022-12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512231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2023-12</a:t>
              </a:r>
            </a:p>
          </p:txBody>
        </p:sp>
        <p:sp>
          <p:nvSpPr>
            <p:cNvPr id="61" name="tx56"/>
            <p:cNvSpPr/>
            <p:nvPr/>
          </p:nvSpPr>
          <p:spPr>
            <a:xfrm rot="-5400000">
              <a:off x="467512" y="230201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1369922" y="1092966"/>
              <a:ext cx="42022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PIB Brasil - Var. real últimos 4 trimestres (2019-2024)</a:t>
              </a:r>
            </a:p>
          </p:txBody>
        </p:sp>
        <p:sp>
          <p:nvSpPr>
            <p:cNvPr id="63" name="rc58"/>
            <p:cNvSpPr/>
            <p:nvPr/>
          </p:nvSpPr>
          <p:spPr>
            <a:xfrm>
              <a:off x="6035040" y="106070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6396338" y="1356204"/>
              <a:ext cx="379568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568869" y="1446977"/>
              <a:ext cx="3450619" cy="1060040"/>
            </a:xfrm>
            <a:custGeom>
              <a:avLst/>
              <a:pathLst>
                <a:path w="3450619" h="1060040">
                  <a:moveTo>
                    <a:pt x="0" y="0"/>
                  </a:moveTo>
                  <a:lnTo>
                    <a:pt x="206903" y="69044"/>
                  </a:lnTo>
                  <a:lnTo>
                    <a:pt x="393784" y="454883"/>
                  </a:lnTo>
                  <a:lnTo>
                    <a:pt x="600688" y="645771"/>
                  </a:lnTo>
                  <a:lnTo>
                    <a:pt x="800917" y="743246"/>
                  </a:lnTo>
                  <a:lnTo>
                    <a:pt x="1007821" y="1060040"/>
                  </a:lnTo>
                  <a:lnTo>
                    <a:pt x="1208050" y="722939"/>
                  </a:lnTo>
                  <a:lnTo>
                    <a:pt x="1414954" y="471129"/>
                  </a:lnTo>
                  <a:lnTo>
                    <a:pt x="1621858" y="235564"/>
                  </a:lnTo>
                  <a:lnTo>
                    <a:pt x="1822087" y="385838"/>
                  </a:lnTo>
                  <a:lnTo>
                    <a:pt x="2028991" y="442698"/>
                  </a:lnTo>
                  <a:lnTo>
                    <a:pt x="2229220" y="467067"/>
                  </a:lnTo>
                  <a:lnTo>
                    <a:pt x="2436124" y="511743"/>
                  </a:lnTo>
                  <a:lnTo>
                    <a:pt x="2643027" y="515805"/>
                  </a:lnTo>
                  <a:lnTo>
                    <a:pt x="2836582" y="747308"/>
                  </a:lnTo>
                  <a:lnTo>
                    <a:pt x="3043486" y="844783"/>
                  </a:lnTo>
                  <a:lnTo>
                    <a:pt x="3243716" y="747308"/>
                  </a:lnTo>
                  <a:lnTo>
                    <a:pt x="3450619" y="625464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568869" y="1918106"/>
              <a:ext cx="3450619" cy="1344342"/>
            </a:xfrm>
            <a:custGeom>
              <a:avLst/>
              <a:pathLst>
                <a:path w="3450619" h="1344342">
                  <a:moveTo>
                    <a:pt x="0" y="146212"/>
                  </a:moveTo>
                  <a:lnTo>
                    <a:pt x="206903" y="174642"/>
                  </a:lnTo>
                  <a:lnTo>
                    <a:pt x="393784" y="621402"/>
                  </a:lnTo>
                  <a:lnTo>
                    <a:pt x="600688" y="637648"/>
                  </a:lnTo>
                  <a:lnTo>
                    <a:pt x="800917" y="731062"/>
                  </a:lnTo>
                  <a:lnTo>
                    <a:pt x="1007821" y="1344342"/>
                  </a:lnTo>
                  <a:lnTo>
                    <a:pt x="1208050" y="385838"/>
                  </a:lnTo>
                  <a:lnTo>
                    <a:pt x="1414954" y="199011"/>
                  </a:lnTo>
                  <a:lnTo>
                    <a:pt x="1621858" y="113720"/>
                  </a:lnTo>
                  <a:lnTo>
                    <a:pt x="1822087" y="0"/>
                  </a:lnTo>
                  <a:lnTo>
                    <a:pt x="2028991" y="272117"/>
                  </a:lnTo>
                  <a:lnTo>
                    <a:pt x="2229220" y="316793"/>
                  </a:lnTo>
                  <a:lnTo>
                    <a:pt x="2436124" y="52798"/>
                  </a:lnTo>
                  <a:lnTo>
                    <a:pt x="2643027" y="194949"/>
                  </a:lnTo>
                  <a:lnTo>
                    <a:pt x="2836582" y="471129"/>
                  </a:lnTo>
                  <a:lnTo>
                    <a:pt x="3043486" y="690447"/>
                  </a:lnTo>
                  <a:lnTo>
                    <a:pt x="3243716" y="779799"/>
                  </a:lnTo>
                  <a:lnTo>
                    <a:pt x="3450619" y="16245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9" name="pg7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1" name="pg7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3" name="pg7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5" name="pg8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7" name="pg8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9" name="pg8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1" name="pg8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3" name="pg88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5" name="pg90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7" name="pg92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9" name="pg94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101" name="pg96"/>
            <p:cNvSpPr/>
            <p:nvPr/>
          </p:nvSpPr>
          <p:spPr>
            <a:xfrm>
              <a:off x="9840989" y="1896082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7"/>
            <p:cNvSpPr/>
            <p:nvPr/>
          </p:nvSpPr>
          <p:spPr>
            <a:xfrm>
              <a:off x="9883050" y="1937732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103" name="pg9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5" name="pg10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7" name="pg10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9" name="pg10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1" name="pg10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3" name="pg10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5" name="pg11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7" name="pg11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9" name="pg11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1" name="pg11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1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3" name="pg11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5" name="pg12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7" name="pg12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9" name="pg124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1" name="pg126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27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3" name="pg128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5" name="pg130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1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7" name="pg132"/>
            <p:cNvSpPr/>
            <p:nvPr/>
          </p:nvSpPr>
          <p:spPr>
            <a:xfrm>
              <a:off x="9840989" y="1887959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3"/>
            <p:cNvSpPr/>
            <p:nvPr/>
          </p:nvSpPr>
          <p:spPr>
            <a:xfrm>
              <a:off x="9883050" y="192782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39" name="pl134"/>
            <p:cNvSpPr/>
            <p:nvPr/>
          </p:nvSpPr>
          <p:spPr>
            <a:xfrm>
              <a:off x="6396338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6271552" y="293781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6271552" y="253025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6271552" y="212585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6271552" y="171943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4" name="pl139"/>
            <p:cNvSpPr/>
            <p:nvPr/>
          </p:nvSpPr>
          <p:spPr>
            <a:xfrm>
              <a:off x="6361544" y="297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6361544" y="2572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6361544" y="2165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6361544" y="1759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6396338" y="3353222"/>
              <a:ext cx="3795681" cy="0"/>
            </a:xfrm>
            <a:custGeom>
              <a:avLst/>
              <a:pathLst>
                <a:path w="3795681" h="0">
                  <a:moveTo>
                    <a:pt x="0" y="0"/>
                  </a:moveTo>
                  <a:lnTo>
                    <a:pt x="3795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6568869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7776920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900499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636379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53" name="tx148"/>
            <p:cNvSpPr/>
            <p:nvPr/>
          </p:nvSpPr>
          <p:spPr>
            <a:xfrm>
              <a:off x="7571844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54" name="tx149"/>
            <p:cNvSpPr/>
            <p:nvPr/>
          </p:nvSpPr>
          <p:spPr>
            <a:xfrm>
              <a:off x="8799918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55" name="tx150"/>
            <p:cNvSpPr/>
            <p:nvPr/>
          </p:nvSpPr>
          <p:spPr>
            <a:xfrm>
              <a:off x="8274772" y="365786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6" name="tx151"/>
            <p:cNvSpPr/>
            <p:nvPr/>
          </p:nvSpPr>
          <p:spPr>
            <a:xfrm rot="-5400000">
              <a:off x="5953912" y="230201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157" name="rc152"/>
            <p:cNvSpPr/>
            <p:nvPr/>
          </p:nvSpPr>
          <p:spPr>
            <a:xfrm>
              <a:off x="10331198" y="1965354"/>
              <a:ext cx="1120652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10400787" y="215046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9" name="rc154"/>
            <p:cNvSpPr/>
            <p:nvPr/>
          </p:nvSpPr>
          <p:spPr>
            <a:xfrm>
              <a:off x="10400787" y="223557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0422733" y="23452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56"/>
            <p:cNvSpPr/>
            <p:nvPr/>
          </p:nvSpPr>
          <p:spPr>
            <a:xfrm>
              <a:off x="10400787" y="245502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0422733" y="25647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58"/>
            <p:cNvSpPr/>
            <p:nvPr/>
          </p:nvSpPr>
          <p:spPr>
            <a:xfrm>
              <a:off x="10689832" y="2302570"/>
              <a:ext cx="5713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Brasil</a:t>
              </a:r>
            </a:p>
          </p:txBody>
        </p:sp>
        <p:sp>
          <p:nvSpPr>
            <p:cNvPr id="164" name="tx159"/>
            <p:cNvSpPr/>
            <p:nvPr/>
          </p:nvSpPr>
          <p:spPr>
            <a:xfrm>
              <a:off x="10689832" y="2522026"/>
              <a:ext cx="6771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Goiânia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6947616" y="1092966"/>
              <a:ext cx="269312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acum. 12 meses (2023-2024)</a:t>
              </a:r>
            </a:p>
          </p:txBody>
        </p:sp>
        <p:sp>
          <p:nvSpPr>
            <p:cNvPr id="166" name="rc161"/>
            <p:cNvSpPr/>
            <p:nvPr/>
          </p:nvSpPr>
          <p:spPr>
            <a:xfrm>
              <a:off x="548640" y="375818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2"/>
            <p:cNvSpPr/>
            <p:nvPr/>
          </p:nvSpPr>
          <p:spPr>
            <a:xfrm>
              <a:off x="973489" y="4053684"/>
              <a:ext cx="3904723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150976" y="4144457"/>
              <a:ext cx="3549749" cy="1815471"/>
            </a:xfrm>
            <a:custGeom>
              <a:avLst/>
              <a:pathLst>
                <a:path w="3549749" h="1815471">
                  <a:moveTo>
                    <a:pt x="0" y="1815471"/>
                  </a:moveTo>
                  <a:lnTo>
                    <a:pt x="3871" y="1815471"/>
                  </a:lnTo>
                  <a:lnTo>
                    <a:pt x="7742" y="1210314"/>
                  </a:lnTo>
                  <a:lnTo>
                    <a:pt x="11613" y="1210314"/>
                  </a:lnTo>
                  <a:lnTo>
                    <a:pt x="15484" y="1210314"/>
                  </a:lnTo>
                  <a:lnTo>
                    <a:pt x="19355" y="1210314"/>
                  </a:lnTo>
                  <a:lnTo>
                    <a:pt x="23226" y="1210314"/>
                  </a:lnTo>
                  <a:lnTo>
                    <a:pt x="27097" y="1210314"/>
                  </a:lnTo>
                  <a:lnTo>
                    <a:pt x="30968" y="1210314"/>
                  </a:lnTo>
                  <a:lnTo>
                    <a:pt x="34839" y="1210314"/>
                  </a:lnTo>
                  <a:lnTo>
                    <a:pt x="38710" y="1210314"/>
                  </a:lnTo>
                  <a:lnTo>
                    <a:pt x="42581" y="1210314"/>
                  </a:lnTo>
                  <a:lnTo>
                    <a:pt x="46452" y="1210314"/>
                  </a:lnTo>
                  <a:lnTo>
                    <a:pt x="50323" y="1210314"/>
                  </a:lnTo>
                  <a:lnTo>
                    <a:pt x="54194" y="1210314"/>
                  </a:lnTo>
                  <a:lnTo>
                    <a:pt x="58065" y="1210314"/>
                  </a:lnTo>
                  <a:lnTo>
                    <a:pt x="61936" y="1210314"/>
                  </a:lnTo>
                  <a:lnTo>
                    <a:pt x="65807" y="1210314"/>
                  </a:lnTo>
                  <a:lnTo>
                    <a:pt x="69678" y="1210314"/>
                  </a:lnTo>
                  <a:lnTo>
                    <a:pt x="73549" y="1210314"/>
                  </a:lnTo>
                  <a:lnTo>
                    <a:pt x="77420" y="1210314"/>
                  </a:lnTo>
                  <a:lnTo>
                    <a:pt x="81291" y="1210314"/>
                  </a:lnTo>
                  <a:lnTo>
                    <a:pt x="85163" y="1210314"/>
                  </a:lnTo>
                  <a:lnTo>
                    <a:pt x="89034" y="1210314"/>
                  </a:lnTo>
                  <a:lnTo>
                    <a:pt x="92905" y="1210314"/>
                  </a:lnTo>
                  <a:lnTo>
                    <a:pt x="96776" y="1210314"/>
                  </a:lnTo>
                  <a:lnTo>
                    <a:pt x="100647" y="1210314"/>
                  </a:lnTo>
                  <a:lnTo>
                    <a:pt x="104518" y="1210314"/>
                  </a:lnTo>
                  <a:lnTo>
                    <a:pt x="108389" y="1210314"/>
                  </a:lnTo>
                  <a:lnTo>
                    <a:pt x="112260" y="1210314"/>
                  </a:lnTo>
                  <a:lnTo>
                    <a:pt x="116131" y="1210314"/>
                  </a:lnTo>
                  <a:lnTo>
                    <a:pt x="120002" y="1210314"/>
                  </a:lnTo>
                  <a:lnTo>
                    <a:pt x="123873" y="1210314"/>
                  </a:lnTo>
                  <a:lnTo>
                    <a:pt x="127744" y="1210314"/>
                  </a:lnTo>
                  <a:lnTo>
                    <a:pt x="131615" y="1210314"/>
                  </a:lnTo>
                  <a:lnTo>
                    <a:pt x="135486" y="1210314"/>
                  </a:lnTo>
                  <a:lnTo>
                    <a:pt x="139357" y="1210314"/>
                  </a:lnTo>
                  <a:lnTo>
                    <a:pt x="143228" y="1210314"/>
                  </a:lnTo>
                  <a:lnTo>
                    <a:pt x="147099" y="1210314"/>
                  </a:lnTo>
                  <a:lnTo>
                    <a:pt x="150970" y="1210314"/>
                  </a:lnTo>
                  <a:lnTo>
                    <a:pt x="154841" y="1210314"/>
                  </a:lnTo>
                  <a:lnTo>
                    <a:pt x="158712" y="1210314"/>
                  </a:lnTo>
                  <a:lnTo>
                    <a:pt x="162583" y="1210314"/>
                  </a:lnTo>
                  <a:lnTo>
                    <a:pt x="166454" y="1210314"/>
                  </a:lnTo>
                  <a:lnTo>
                    <a:pt x="170326" y="806876"/>
                  </a:lnTo>
                  <a:lnTo>
                    <a:pt x="174197" y="806876"/>
                  </a:lnTo>
                  <a:lnTo>
                    <a:pt x="178068" y="806876"/>
                  </a:lnTo>
                  <a:lnTo>
                    <a:pt x="181939" y="806876"/>
                  </a:lnTo>
                  <a:lnTo>
                    <a:pt x="185810" y="806876"/>
                  </a:lnTo>
                  <a:lnTo>
                    <a:pt x="189681" y="806876"/>
                  </a:lnTo>
                  <a:lnTo>
                    <a:pt x="193552" y="806876"/>
                  </a:lnTo>
                  <a:lnTo>
                    <a:pt x="197423" y="806876"/>
                  </a:lnTo>
                  <a:lnTo>
                    <a:pt x="201294" y="806876"/>
                  </a:lnTo>
                  <a:lnTo>
                    <a:pt x="205165" y="806876"/>
                  </a:lnTo>
                  <a:lnTo>
                    <a:pt x="209036" y="806876"/>
                  </a:lnTo>
                  <a:lnTo>
                    <a:pt x="212907" y="806876"/>
                  </a:lnTo>
                  <a:lnTo>
                    <a:pt x="216778" y="806876"/>
                  </a:lnTo>
                  <a:lnTo>
                    <a:pt x="220649" y="806876"/>
                  </a:lnTo>
                  <a:lnTo>
                    <a:pt x="224520" y="806876"/>
                  </a:lnTo>
                  <a:lnTo>
                    <a:pt x="228391" y="806876"/>
                  </a:lnTo>
                  <a:lnTo>
                    <a:pt x="232262" y="806876"/>
                  </a:lnTo>
                  <a:lnTo>
                    <a:pt x="236133" y="806876"/>
                  </a:lnTo>
                  <a:lnTo>
                    <a:pt x="240004" y="806876"/>
                  </a:lnTo>
                  <a:lnTo>
                    <a:pt x="243875" y="806876"/>
                  </a:lnTo>
                  <a:lnTo>
                    <a:pt x="247746" y="806876"/>
                  </a:lnTo>
                  <a:lnTo>
                    <a:pt x="251617" y="806876"/>
                  </a:lnTo>
                  <a:lnTo>
                    <a:pt x="255489" y="806876"/>
                  </a:lnTo>
                  <a:lnTo>
                    <a:pt x="259360" y="806876"/>
                  </a:lnTo>
                  <a:lnTo>
                    <a:pt x="263231" y="806876"/>
                  </a:lnTo>
                  <a:lnTo>
                    <a:pt x="267102" y="806876"/>
                  </a:lnTo>
                  <a:lnTo>
                    <a:pt x="270973" y="806876"/>
                  </a:lnTo>
                  <a:lnTo>
                    <a:pt x="274844" y="806876"/>
                  </a:lnTo>
                  <a:lnTo>
                    <a:pt x="278715" y="806876"/>
                  </a:lnTo>
                  <a:lnTo>
                    <a:pt x="282586" y="806876"/>
                  </a:lnTo>
                  <a:lnTo>
                    <a:pt x="286457" y="806876"/>
                  </a:lnTo>
                  <a:lnTo>
                    <a:pt x="290328" y="806876"/>
                  </a:lnTo>
                  <a:lnTo>
                    <a:pt x="294199" y="806876"/>
                  </a:lnTo>
                  <a:lnTo>
                    <a:pt x="298070" y="806876"/>
                  </a:lnTo>
                  <a:lnTo>
                    <a:pt x="301941" y="806876"/>
                  </a:lnTo>
                  <a:lnTo>
                    <a:pt x="305812" y="806876"/>
                  </a:lnTo>
                  <a:lnTo>
                    <a:pt x="309683" y="806876"/>
                  </a:lnTo>
                  <a:lnTo>
                    <a:pt x="313554" y="806876"/>
                  </a:lnTo>
                  <a:lnTo>
                    <a:pt x="317425" y="806876"/>
                  </a:lnTo>
                  <a:lnTo>
                    <a:pt x="321296" y="806876"/>
                  </a:lnTo>
                  <a:lnTo>
                    <a:pt x="325167" y="806876"/>
                  </a:lnTo>
                  <a:lnTo>
                    <a:pt x="329038" y="806876"/>
                  </a:lnTo>
                  <a:lnTo>
                    <a:pt x="332909" y="806876"/>
                  </a:lnTo>
                  <a:lnTo>
                    <a:pt x="336780" y="806876"/>
                  </a:lnTo>
                  <a:lnTo>
                    <a:pt x="340652" y="806876"/>
                  </a:lnTo>
                  <a:lnTo>
                    <a:pt x="344523" y="806876"/>
                  </a:lnTo>
                  <a:lnTo>
                    <a:pt x="348394" y="806876"/>
                  </a:lnTo>
                  <a:lnTo>
                    <a:pt x="352265" y="806876"/>
                  </a:lnTo>
                  <a:lnTo>
                    <a:pt x="356136" y="806876"/>
                  </a:lnTo>
                  <a:lnTo>
                    <a:pt x="360007" y="403438"/>
                  </a:lnTo>
                  <a:lnTo>
                    <a:pt x="363878" y="403438"/>
                  </a:lnTo>
                  <a:lnTo>
                    <a:pt x="367749" y="403438"/>
                  </a:lnTo>
                  <a:lnTo>
                    <a:pt x="371620" y="403438"/>
                  </a:lnTo>
                  <a:lnTo>
                    <a:pt x="375491" y="403438"/>
                  </a:lnTo>
                  <a:lnTo>
                    <a:pt x="379362" y="403438"/>
                  </a:lnTo>
                  <a:lnTo>
                    <a:pt x="383233" y="403438"/>
                  </a:lnTo>
                  <a:lnTo>
                    <a:pt x="387104" y="403438"/>
                  </a:lnTo>
                  <a:lnTo>
                    <a:pt x="390975" y="403438"/>
                  </a:lnTo>
                  <a:lnTo>
                    <a:pt x="394846" y="403438"/>
                  </a:lnTo>
                  <a:lnTo>
                    <a:pt x="398717" y="403438"/>
                  </a:lnTo>
                  <a:lnTo>
                    <a:pt x="402588" y="403438"/>
                  </a:lnTo>
                  <a:lnTo>
                    <a:pt x="406459" y="403438"/>
                  </a:lnTo>
                  <a:lnTo>
                    <a:pt x="410330" y="403438"/>
                  </a:lnTo>
                  <a:lnTo>
                    <a:pt x="414201" y="403438"/>
                  </a:lnTo>
                  <a:lnTo>
                    <a:pt x="418072" y="403438"/>
                  </a:lnTo>
                  <a:lnTo>
                    <a:pt x="421943" y="403438"/>
                  </a:lnTo>
                  <a:lnTo>
                    <a:pt x="425815" y="403438"/>
                  </a:lnTo>
                  <a:lnTo>
                    <a:pt x="429686" y="403438"/>
                  </a:lnTo>
                  <a:lnTo>
                    <a:pt x="433557" y="403438"/>
                  </a:lnTo>
                  <a:lnTo>
                    <a:pt x="437428" y="403438"/>
                  </a:lnTo>
                  <a:lnTo>
                    <a:pt x="441299" y="403438"/>
                  </a:lnTo>
                  <a:lnTo>
                    <a:pt x="445170" y="403438"/>
                  </a:lnTo>
                  <a:lnTo>
                    <a:pt x="449041" y="403438"/>
                  </a:lnTo>
                  <a:lnTo>
                    <a:pt x="452912" y="403438"/>
                  </a:lnTo>
                  <a:lnTo>
                    <a:pt x="456783" y="403438"/>
                  </a:lnTo>
                  <a:lnTo>
                    <a:pt x="460654" y="403438"/>
                  </a:lnTo>
                  <a:lnTo>
                    <a:pt x="464525" y="403438"/>
                  </a:lnTo>
                  <a:lnTo>
                    <a:pt x="468396" y="403438"/>
                  </a:lnTo>
                  <a:lnTo>
                    <a:pt x="472267" y="403438"/>
                  </a:lnTo>
                  <a:lnTo>
                    <a:pt x="476138" y="403438"/>
                  </a:lnTo>
                  <a:lnTo>
                    <a:pt x="480009" y="403438"/>
                  </a:lnTo>
                  <a:lnTo>
                    <a:pt x="483880" y="403438"/>
                  </a:lnTo>
                  <a:lnTo>
                    <a:pt x="487751" y="403438"/>
                  </a:lnTo>
                  <a:lnTo>
                    <a:pt x="491622" y="403438"/>
                  </a:lnTo>
                  <a:lnTo>
                    <a:pt x="495493" y="403438"/>
                  </a:lnTo>
                  <a:lnTo>
                    <a:pt x="499364" y="403438"/>
                  </a:lnTo>
                  <a:lnTo>
                    <a:pt x="503235" y="403438"/>
                  </a:lnTo>
                  <a:lnTo>
                    <a:pt x="507107" y="403438"/>
                  </a:lnTo>
                  <a:lnTo>
                    <a:pt x="510978" y="403438"/>
                  </a:lnTo>
                  <a:lnTo>
                    <a:pt x="514849" y="403438"/>
                  </a:lnTo>
                  <a:lnTo>
                    <a:pt x="518720" y="403438"/>
                  </a:lnTo>
                  <a:lnTo>
                    <a:pt x="522591" y="201719"/>
                  </a:lnTo>
                  <a:lnTo>
                    <a:pt x="526462" y="201719"/>
                  </a:lnTo>
                  <a:lnTo>
                    <a:pt x="530333" y="201719"/>
                  </a:lnTo>
                  <a:lnTo>
                    <a:pt x="534204" y="201719"/>
                  </a:lnTo>
                  <a:lnTo>
                    <a:pt x="538075" y="201719"/>
                  </a:lnTo>
                  <a:lnTo>
                    <a:pt x="541946" y="201719"/>
                  </a:lnTo>
                  <a:lnTo>
                    <a:pt x="545817" y="201719"/>
                  </a:lnTo>
                  <a:lnTo>
                    <a:pt x="549688" y="201719"/>
                  </a:lnTo>
                  <a:lnTo>
                    <a:pt x="553559" y="201719"/>
                  </a:lnTo>
                  <a:lnTo>
                    <a:pt x="557430" y="201719"/>
                  </a:lnTo>
                  <a:lnTo>
                    <a:pt x="561301" y="201719"/>
                  </a:lnTo>
                  <a:lnTo>
                    <a:pt x="565172" y="201719"/>
                  </a:lnTo>
                  <a:lnTo>
                    <a:pt x="569043" y="201719"/>
                  </a:lnTo>
                  <a:lnTo>
                    <a:pt x="572914" y="201719"/>
                  </a:lnTo>
                  <a:lnTo>
                    <a:pt x="576785" y="201719"/>
                  </a:lnTo>
                  <a:lnTo>
                    <a:pt x="580656" y="201719"/>
                  </a:lnTo>
                  <a:lnTo>
                    <a:pt x="584527" y="201719"/>
                  </a:lnTo>
                  <a:lnTo>
                    <a:pt x="588398" y="201719"/>
                  </a:lnTo>
                  <a:lnTo>
                    <a:pt x="592270" y="201719"/>
                  </a:lnTo>
                  <a:lnTo>
                    <a:pt x="596141" y="201719"/>
                  </a:lnTo>
                  <a:lnTo>
                    <a:pt x="600012" y="201719"/>
                  </a:lnTo>
                  <a:lnTo>
                    <a:pt x="603883" y="201719"/>
                  </a:lnTo>
                  <a:lnTo>
                    <a:pt x="607754" y="201719"/>
                  </a:lnTo>
                  <a:lnTo>
                    <a:pt x="611625" y="201719"/>
                  </a:lnTo>
                  <a:lnTo>
                    <a:pt x="615496" y="201719"/>
                  </a:lnTo>
                  <a:lnTo>
                    <a:pt x="619367" y="201719"/>
                  </a:lnTo>
                  <a:lnTo>
                    <a:pt x="623238" y="201719"/>
                  </a:lnTo>
                  <a:lnTo>
                    <a:pt x="627109" y="201719"/>
                  </a:lnTo>
                  <a:lnTo>
                    <a:pt x="630980" y="201719"/>
                  </a:lnTo>
                  <a:lnTo>
                    <a:pt x="634851" y="201719"/>
                  </a:lnTo>
                  <a:lnTo>
                    <a:pt x="638722" y="201719"/>
                  </a:lnTo>
                  <a:lnTo>
                    <a:pt x="642593" y="201719"/>
                  </a:lnTo>
                  <a:lnTo>
                    <a:pt x="646464" y="201719"/>
                  </a:lnTo>
                  <a:lnTo>
                    <a:pt x="650335" y="201719"/>
                  </a:lnTo>
                  <a:lnTo>
                    <a:pt x="654206" y="201719"/>
                  </a:lnTo>
                  <a:lnTo>
                    <a:pt x="658077" y="201719"/>
                  </a:lnTo>
                  <a:lnTo>
                    <a:pt x="661948" y="201719"/>
                  </a:lnTo>
                  <a:lnTo>
                    <a:pt x="665819" y="201719"/>
                  </a:lnTo>
                  <a:lnTo>
                    <a:pt x="669690" y="201719"/>
                  </a:lnTo>
                  <a:lnTo>
                    <a:pt x="673561" y="201719"/>
                  </a:lnTo>
                  <a:lnTo>
                    <a:pt x="677433" y="201719"/>
                  </a:lnTo>
                  <a:lnTo>
                    <a:pt x="681304" y="201719"/>
                  </a:lnTo>
                  <a:lnTo>
                    <a:pt x="685175" y="201719"/>
                  </a:lnTo>
                  <a:lnTo>
                    <a:pt x="689046" y="201719"/>
                  </a:lnTo>
                  <a:lnTo>
                    <a:pt x="692917" y="201719"/>
                  </a:lnTo>
                  <a:lnTo>
                    <a:pt x="696788" y="201719"/>
                  </a:lnTo>
                  <a:lnTo>
                    <a:pt x="700659" y="201719"/>
                  </a:lnTo>
                  <a:lnTo>
                    <a:pt x="704530" y="201719"/>
                  </a:lnTo>
                  <a:lnTo>
                    <a:pt x="708401" y="201719"/>
                  </a:lnTo>
                  <a:lnTo>
                    <a:pt x="712272" y="0"/>
                  </a:lnTo>
                  <a:lnTo>
                    <a:pt x="716143" y="0"/>
                  </a:lnTo>
                  <a:lnTo>
                    <a:pt x="720014" y="0"/>
                  </a:lnTo>
                  <a:lnTo>
                    <a:pt x="723885" y="0"/>
                  </a:lnTo>
                  <a:lnTo>
                    <a:pt x="727756" y="0"/>
                  </a:lnTo>
                  <a:lnTo>
                    <a:pt x="731627" y="0"/>
                  </a:lnTo>
                  <a:lnTo>
                    <a:pt x="735498" y="0"/>
                  </a:lnTo>
                  <a:lnTo>
                    <a:pt x="739369" y="0"/>
                  </a:lnTo>
                  <a:lnTo>
                    <a:pt x="743240" y="0"/>
                  </a:lnTo>
                  <a:lnTo>
                    <a:pt x="747111" y="0"/>
                  </a:lnTo>
                  <a:lnTo>
                    <a:pt x="750982" y="0"/>
                  </a:lnTo>
                  <a:lnTo>
                    <a:pt x="754853" y="0"/>
                  </a:lnTo>
                  <a:lnTo>
                    <a:pt x="758724" y="0"/>
                  </a:lnTo>
                  <a:lnTo>
                    <a:pt x="762596" y="0"/>
                  </a:lnTo>
                  <a:lnTo>
                    <a:pt x="766467" y="0"/>
                  </a:lnTo>
                  <a:lnTo>
                    <a:pt x="770338" y="0"/>
                  </a:lnTo>
                  <a:lnTo>
                    <a:pt x="774209" y="0"/>
                  </a:lnTo>
                  <a:lnTo>
                    <a:pt x="778080" y="0"/>
                  </a:lnTo>
                  <a:lnTo>
                    <a:pt x="781951" y="0"/>
                  </a:lnTo>
                  <a:lnTo>
                    <a:pt x="785822" y="0"/>
                  </a:lnTo>
                  <a:lnTo>
                    <a:pt x="789693" y="0"/>
                  </a:lnTo>
                  <a:lnTo>
                    <a:pt x="793564" y="0"/>
                  </a:lnTo>
                  <a:lnTo>
                    <a:pt x="797435" y="0"/>
                  </a:lnTo>
                  <a:lnTo>
                    <a:pt x="801306" y="0"/>
                  </a:lnTo>
                  <a:lnTo>
                    <a:pt x="805177" y="0"/>
                  </a:lnTo>
                  <a:lnTo>
                    <a:pt x="809048" y="0"/>
                  </a:lnTo>
                  <a:lnTo>
                    <a:pt x="812919" y="0"/>
                  </a:lnTo>
                  <a:lnTo>
                    <a:pt x="816790" y="0"/>
                  </a:lnTo>
                  <a:lnTo>
                    <a:pt x="820661" y="0"/>
                  </a:lnTo>
                  <a:lnTo>
                    <a:pt x="824532" y="0"/>
                  </a:lnTo>
                  <a:lnTo>
                    <a:pt x="828403" y="0"/>
                  </a:lnTo>
                  <a:lnTo>
                    <a:pt x="832274" y="0"/>
                  </a:lnTo>
                  <a:lnTo>
                    <a:pt x="836145" y="0"/>
                  </a:lnTo>
                  <a:lnTo>
                    <a:pt x="840016" y="0"/>
                  </a:lnTo>
                  <a:lnTo>
                    <a:pt x="843887" y="0"/>
                  </a:lnTo>
                  <a:lnTo>
                    <a:pt x="847759" y="0"/>
                  </a:lnTo>
                  <a:lnTo>
                    <a:pt x="851630" y="0"/>
                  </a:lnTo>
                  <a:lnTo>
                    <a:pt x="855501" y="0"/>
                  </a:lnTo>
                  <a:lnTo>
                    <a:pt x="859372" y="0"/>
                  </a:lnTo>
                  <a:lnTo>
                    <a:pt x="863243" y="0"/>
                  </a:lnTo>
                  <a:lnTo>
                    <a:pt x="867114" y="0"/>
                  </a:lnTo>
                  <a:lnTo>
                    <a:pt x="870985" y="0"/>
                  </a:lnTo>
                  <a:lnTo>
                    <a:pt x="874856" y="0"/>
                  </a:lnTo>
                  <a:lnTo>
                    <a:pt x="878727" y="0"/>
                  </a:lnTo>
                  <a:lnTo>
                    <a:pt x="882598" y="0"/>
                  </a:lnTo>
                  <a:lnTo>
                    <a:pt x="886469" y="0"/>
                  </a:lnTo>
                  <a:lnTo>
                    <a:pt x="890340" y="0"/>
                  </a:lnTo>
                  <a:lnTo>
                    <a:pt x="894211" y="0"/>
                  </a:lnTo>
                  <a:lnTo>
                    <a:pt x="898082" y="0"/>
                  </a:lnTo>
                  <a:lnTo>
                    <a:pt x="901953" y="0"/>
                  </a:lnTo>
                  <a:lnTo>
                    <a:pt x="905824" y="0"/>
                  </a:lnTo>
                  <a:lnTo>
                    <a:pt x="909695" y="0"/>
                  </a:lnTo>
                  <a:lnTo>
                    <a:pt x="913566" y="0"/>
                  </a:lnTo>
                  <a:lnTo>
                    <a:pt x="917437" y="0"/>
                  </a:lnTo>
                  <a:lnTo>
                    <a:pt x="921308" y="0"/>
                  </a:lnTo>
                  <a:lnTo>
                    <a:pt x="925179" y="0"/>
                  </a:lnTo>
                  <a:lnTo>
                    <a:pt x="929051" y="0"/>
                  </a:lnTo>
                  <a:lnTo>
                    <a:pt x="932922" y="0"/>
                  </a:lnTo>
                  <a:lnTo>
                    <a:pt x="936793" y="0"/>
                  </a:lnTo>
                  <a:lnTo>
                    <a:pt x="940664" y="0"/>
                  </a:lnTo>
                  <a:lnTo>
                    <a:pt x="944535" y="0"/>
                  </a:lnTo>
                  <a:lnTo>
                    <a:pt x="948406" y="0"/>
                  </a:lnTo>
                  <a:lnTo>
                    <a:pt x="952277" y="0"/>
                  </a:lnTo>
                  <a:lnTo>
                    <a:pt x="956148" y="0"/>
                  </a:lnTo>
                  <a:lnTo>
                    <a:pt x="960019" y="0"/>
                  </a:lnTo>
                  <a:lnTo>
                    <a:pt x="963890" y="0"/>
                  </a:lnTo>
                  <a:lnTo>
                    <a:pt x="967761" y="0"/>
                  </a:lnTo>
                  <a:lnTo>
                    <a:pt x="971632" y="0"/>
                  </a:lnTo>
                  <a:lnTo>
                    <a:pt x="975503" y="0"/>
                  </a:lnTo>
                  <a:lnTo>
                    <a:pt x="979374" y="0"/>
                  </a:lnTo>
                  <a:lnTo>
                    <a:pt x="983245" y="0"/>
                  </a:lnTo>
                  <a:lnTo>
                    <a:pt x="987116" y="0"/>
                  </a:lnTo>
                  <a:lnTo>
                    <a:pt x="990987" y="0"/>
                  </a:lnTo>
                  <a:lnTo>
                    <a:pt x="994858" y="0"/>
                  </a:lnTo>
                  <a:lnTo>
                    <a:pt x="998729" y="0"/>
                  </a:lnTo>
                  <a:lnTo>
                    <a:pt x="1002600" y="0"/>
                  </a:lnTo>
                  <a:lnTo>
                    <a:pt x="1006471" y="0"/>
                  </a:lnTo>
                  <a:lnTo>
                    <a:pt x="1010342" y="0"/>
                  </a:lnTo>
                  <a:lnTo>
                    <a:pt x="1014214" y="0"/>
                  </a:lnTo>
                  <a:lnTo>
                    <a:pt x="1018085" y="0"/>
                  </a:lnTo>
                  <a:lnTo>
                    <a:pt x="1021956" y="0"/>
                  </a:lnTo>
                  <a:lnTo>
                    <a:pt x="1025827" y="0"/>
                  </a:lnTo>
                  <a:lnTo>
                    <a:pt x="1029698" y="0"/>
                  </a:lnTo>
                  <a:lnTo>
                    <a:pt x="1033569" y="0"/>
                  </a:lnTo>
                  <a:lnTo>
                    <a:pt x="1037440" y="0"/>
                  </a:lnTo>
                  <a:lnTo>
                    <a:pt x="1041311" y="0"/>
                  </a:lnTo>
                  <a:lnTo>
                    <a:pt x="1045182" y="0"/>
                  </a:lnTo>
                  <a:lnTo>
                    <a:pt x="1049053" y="0"/>
                  </a:lnTo>
                  <a:lnTo>
                    <a:pt x="1052924" y="0"/>
                  </a:lnTo>
                  <a:lnTo>
                    <a:pt x="1056795" y="0"/>
                  </a:lnTo>
                  <a:lnTo>
                    <a:pt x="1060666" y="0"/>
                  </a:lnTo>
                  <a:lnTo>
                    <a:pt x="1064537" y="0"/>
                  </a:lnTo>
                  <a:lnTo>
                    <a:pt x="1068408" y="0"/>
                  </a:lnTo>
                  <a:lnTo>
                    <a:pt x="1072279" y="0"/>
                  </a:lnTo>
                  <a:lnTo>
                    <a:pt x="1076150" y="0"/>
                  </a:lnTo>
                  <a:lnTo>
                    <a:pt x="1080021" y="0"/>
                  </a:lnTo>
                  <a:lnTo>
                    <a:pt x="1083892" y="0"/>
                  </a:lnTo>
                  <a:lnTo>
                    <a:pt x="1087763" y="0"/>
                  </a:lnTo>
                  <a:lnTo>
                    <a:pt x="1091634" y="0"/>
                  </a:lnTo>
                  <a:lnTo>
                    <a:pt x="1095505" y="0"/>
                  </a:lnTo>
                  <a:lnTo>
                    <a:pt x="1099377" y="0"/>
                  </a:lnTo>
                  <a:lnTo>
                    <a:pt x="1103248" y="0"/>
                  </a:lnTo>
                  <a:lnTo>
                    <a:pt x="1107119" y="0"/>
                  </a:lnTo>
                  <a:lnTo>
                    <a:pt x="1110990" y="0"/>
                  </a:lnTo>
                  <a:lnTo>
                    <a:pt x="1114861" y="0"/>
                  </a:lnTo>
                  <a:lnTo>
                    <a:pt x="1118732" y="0"/>
                  </a:lnTo>
                  <a:lnTo>
                    <a:pt x="1122603" y="0"/>
                  </a:lnTo>
                  <a:lnTo>
                    <a:pt x="1126474" y="0"/>
                  </a:lnTo>
                  <a:lnTo>
                    <a:pt x="1130345" y="0"/>
                  </a:lnTo>
                  <a:lnTo>
                    <a:pt x="1134216" y="0"/>
                  </a:lnTo>
                  <a:lnTo>
                    <a:pt x="1138087" y="0"/>
                  </a:lnTo>
                  <a:lnTo>
                    <a:pt x="1141958" y="0"/>
                  </a:lnTo>
                  <a:lnTo>
                    <a:pt x="1145829" y="0"/>
                  </a:lnTo>
                  <a:lnTo>
                    <a:pt x="1149700" y="0"/>
                  </a:lnTo>
                  <a:lnTo>
                    <a:pt x="1153571" y="0"/>
                  </a:lnTo>
                  <a:lnTo>
                    <a:pt x="1157442" y="0"/>
                  </a:lnTo>
                  <a:lnTo>
                    <a:pt x="1161313" y="0"/>
                  </a:lnTo>
                  <a:lnTo>
                    <a:pt x="1165184" y="0"/>
                  </a:lnTo>
                  <a:lnTo>
                    <a:pt x="1169055" y="0"/>
                  </a:lnTo>
                  <a:lnTo>
                    <a:pt x="1172926" y="0"/>
                  </a:lnTo>
                  <a:lnTo>
                    <a:pt x="1176797" y="0"/>
                  </a:lnTo>
                  <a:lnTo>
                    <a:pt x="1180668" y="0"/>
                  </a:lnTo>
                  <a:lnTo>
                    <a:pt x="1184540" y="0"/>
                  </a:lnTo>
                  <a:lnTo>
                    <a:pt x="1188411" y="0"/>
                  </a:lnTo>
                  <a:lnTo>
                    <a:pt x="1192282" y="0"/>
                  </a:lnTo>
                  <a:lnTo>
                    <a:pt x="1196153" y="0"/>
                  </a:lnTo>
                  <a:lnTo>
                    <a:pt x="1200024" y="0"/>
                  </a:lnTo>
                  <a:lnTo>
                    <a:pt x="1203895" y="0"/>
                  </a:lnTo>
                  <a:lnTo>
                    <a:pt x="1207766" y="0"/>
                  </a:lnTo>
                  <a:lnTo>
                    <a:pt x="1211637" y="0"/>
                  </a:lnTo>
                  <a:lnTo>
                    <a:pt x="1215508" y="0"/>
                  </a:lnTo>
                  <a:lnTo>
                    <a:pt x="1219379" y="0"/>
                  </a:lnTo>
                  <a:lnTo>
                    <a:pt x="1223250" y="0"/>
                  </a:lnTo>
                  <a:lnTo>
                    <a:pt x="1227121" y="0"/>
                  </a:lnTo>
                  <a:lnTo>
                    <a:pt x="1230992" y="0"/>
                  </a:lnTo>
                  <a:lnTo>
                    <a:pt x="1234863" y="0"/>
                  </a:lnTo>
                  <a:lnTo>
                    <a:pt x="1238734" y="0"/>
                  </a:lnTo>
                  <a:lnTo>
                    <a:pt x="1242605" y="0"/>
                  </a:lnTo>
                  <a:lnTo>
                    <a:pt x="1246476" y="0"/>
                  </a:lnTo>
                  <a:lnTo>
                    <a:pt x="1250347" y="0"/>
                  </a:lnTo>
                  <a:lnTo>
                    <a:pt x="1254218" y="0"/>
                  </a:lnTo>
                  <a:lnTo>
                    <a:pt x="1258089" y="0"/>
                  </a:lnTo>
                  <a:lnTo>
                    <a:pt x="1261960" y="0"/>
                  </a:lnTo>
                  <a:lnTo>
                    <a:pt x="1265831" y="0"/>
                  </a:lnTo>
                  <a:lnTo>
                    <a:pt x="1269703" y="0"/>
                  </a:lnTo>
                  <a:lnTo>
                    <a:pt x="1273574" y="0"/>
                  </a:lnTo>
                  <a:lnTo>
                    <a:pt x="1277445" y="0"/>
                  </a:lnTo>
                  <a:lnTo>
                    <a:pt x="1281316" y="0"/>
                  </a:lnTo>
                  <a:lnTo>
                    <a:pt x="1285187" y="0"/>
                  </a:lnTo>
                  <a:lnTo>
                    <a:pt x="1289058" y="0"/>
                  </a:lnTo>
                  <a:lnTo>
                    <a:pt x="1292929" y="0"/>
                  </a:lnTo>
                  <a:lnTo>
                    <a:pt x="1296800" y="0"/>
                  </a:lnTo>
                  <a:lnTo>
                    <a:pt x="1300671" y="0"/>
                  </a:lnTo>
                  <a:lnTo>
                    <a:pt x="1304542" y="0"/>
                  </a:lnTo>
                  <a:lnTo>
                    <a:pt x="1308413" y="0"/>
                  </a:lnTo>
                  <a:lnTo>
                    <a:pt x="1312284" y="0"/>
                  </a:lnTo>
                  <a:lnTo>
                    <a:pt x="1316155" y="0"/>
                  </a:lnTo>
                  <a:lnTo>
                    <a:pt x="1320026" y="0"/>
                  </a:lnTo>
                  <a:lnTo>
                    <a:pt x="1323897" y="0"/>
                  </a:lnTo>
                  <a:lnTo>
                    <a:pt x="1327768" y="0"/>
                  </a:lnTo>
                  <a:lnTo>
                    <a:pt x="1331639" y="0"/>
                  </a:lnTo>
                  <a:lnTo>
                    <a:pt x="1335510" y="0"/>
                  </a:lnTo>
                  <a:lnTo>
                    <a:pt x="1339381" y="0"/>
                  </a:lnTo>
                  <a:lnTo>
                    <a:pt x="1343252" y="0"/>
                  </a:lnTo>
                  <a:lnTo>
                    <a:pt x="1347123" y="0"/>
                  </a:lnTo>
                  <a:lnTo>
                    <a:pt x="1350995" y="0"/>
                  </a:lnTo>
                  <a:lnTo>
                    <a:pt x="1354866" y="0"/>
                  </a:lnTo>
                  <a:lnTo>
                    <a:pt x="1358737" y="0"/>
                  </a:lnTo>
                  <a:lnTo>
                    <a:pt x="1362608" y="0"/>
                  </a:lnTo>
                  <a:lnTo>
                    <a:pt x="1366479" y="0"/>
                  </a:lnTo>
                  <a:lnTo>
                    <a:pt x="1370350" y="0"/>
                  </a:lnTo>
                  <a:lnTo>
                    <a:pt x="1374221" y="0"/>
                  </a:lnTo>
                  <a:lnTo>
                    <a:pt x="1378092" y="0"/>
                  </a:lnTo>
                  <a:lnTo>
                    <a:pt x="1381963" y="0"/>
                  </a:lnTo>
                  <a:lnTo>
                    <a:pt x="1385834" y="0"/>
                  </a:lnTo>
                  <a:lnTo>
                    <a:pt x="1389705" y="0"/>
                  </a:lnTo>
                  <a:lnTo>
                    <a:pt x="1393576" y="0"/>
                  </a:lnTo>
                  <a:lnTo>
                    <a:pt x="1397447" y="0"/>
                  </a:lnTo>
                  <a:lnTo>
                    <a:pt x="1401318" y="0"/>
                  </a:lnTo>
                  <a:lnTo>
                    <a:pt x="1405189" y="0"/>
                  </a:lnTo>
                  <a:lnTo>
                    <a:pt x="1409060" y="0"/>
                  </a:lnTo>
                  <a:lnTo>
                    <a:pt x="1412931" y="0"/>
                  </a:lnTo>
                  <a:lnTo>
                    <a:pt x="1416802" y="0"/>
                  </a:lnTo>
                  <a:lnTo>
                    <a:pt x="1420673" y="0"/>
                  </a:lnTo>
                  <a:lnTo>
                    <a:pt x="1424544" y="0"/>
                  </a:lnTo>
                  <a:lnTo>
                    <a:pt x="1428415" y="0"/>
                  </a:lnTo>
                  <a:lnTo>
                    <a:pt x="1432286" y="0"/>
                  </a:lnTo>
                  <a:lnTo>
                    <a:pt x="1436158" y="0"/>
                  </a:lnTo>
                  <a:lnTo>
                    <a:pt x="1440029" y="0"/>
                  </a:lnTo>
                  <a:lnTo>
                    <a:pt x="1443900" y="0"/>
                  </a:lnTo>
                  <a:lnTo>
                    <a:pt x="1447771" y="0"/>
                  </a:lnTo>
                  <a:lnTo>
                    <a:pt x="1451642" y="0"/>
                  </a:lnTo>
                  <a:lnTo>
                    <a:pt x="1455513" y="0"/>
                  </a:lnTo>
                  <a:lnTo>
                    <a:pt x="1459384" y="0"/>
                  </a:lnTo>
                  <a:lnTo>
                    <a:pt x="1463255" y="0"/>
                  </a:lnTo>
                  <a:lnTo>
                    <a:pt x="1467126" y="0"/>
                  </a:lnTo>
                  <a:lnTo>
                    <a:pt x="1470997" y="0"/>
                  </a:lnTo>
                  <a:lnTo>
                    <a:pt x="1474868" y="0"/>
                  </a:lnTo>
                  <a:lnTo>
                    <a:pt x="1478739" y="0"/>
                  </a:lnTo>
                  <a:lnTo>
                    <a:pt x="1482610" y="0"/>
                  </a:lnTo>
                  <a:lnTo>
                    <a:pt x="1486481" y="0"/>
                  </a:lnTo>
                  <a:lnTo>
                    <a:pt x="1490352" y="0"/>
                  </a:lnTo>
                  <a:lnTo>
                    <a:pt x="1494223" y="0"/>
                  </a:lnTo>
                  <a:lnTo>
                    <a:pt x="1498094" y="0"/>
                  </a:lnTo>
                  <a:lnTo>
                    <a:pt x="1501965" y="0"/>
                  </a:lnTo>
                  <a:lnTo>
                    <a:pt x="1505836" y="0"/>
                  </a:lnTo>
                  <a:lnTo>
                    <a:pt x="1509707" y="0"/>
                  </a:lnTo>
                  <a:lnTo>
                    <a:pt x="1513578" y="0"/>
                  </a:lnTo>
                  <a:lnTo>
                    <a:pt x="1517449" y="0"/>
                  </a:lnTo>
                  <a:lnTo>
                    <a:pt x="1521321" y="0"/>
                  </a:lnTo>
                  <a:lnTo>
                    <a:pt x="1525192" y="0"/>
                  </a:lnTo>
                  <a:lnTo>
                    <a:pt x="1529063" y="0"/>
                  </a:lnTo>
                  <a:lnTo>
                    <a:pt x="1532934" y="0"/>
                  </a:lnTo>
                  <a:lnTo>
                    <a:pt x="1536805" y="0"/>
                  </a:lnTo>
                  <a:lnTo>
                    <a:pt x="1540676" y="0"/>
                  </a:lnTo>
                  <a:lnTo>
                    <a:pt x="1544547" y="0"/>
                  </a:lnTo>
                  <a:lnTo>
                    <a:pt x="1548418" y="0"/>
                  </a:lnTo>
                  <a:lnTo>
                    <a:pt x="1552289" y="0"/>
                  </a:lnTo>
                  <a:lnTo>
                    <a:pt x="1556160" y="0"/>
                  </a:lnTo>
                  <a:lnTo>
                    <a:pt x="1560031" y="0"/>
                  </a:lnTo>
                  <a:lnTo>
                    <a:pt x="1563902" y="0"/>
                  </a:lnTo>
                  <a:lnTo>
                    <a:pt x="1567773" y="0"/>
                  </a:lnTo>
                  <a:lnTo>
                    <a:pt x="1571644" y="0"/>
                  </a:lnTo>
                  <a:lnTo>
                    <a:pt x="1575515" y="0"/>
                  </a:lnTo>
                  <a:lnTo>
                    <a:pt x="1579386" y="0"/>
                  </a:lnTo>
                  <a:lnTo>
                    <a:pt x="1583257" y="0"/>
                  </a:lnTo>
                  <a:lnTo>
                    <a:pt x="1587128" y="0"/>
                  </a:lnTo>
                  <a:lnTo>
                    <a:pt x="1590999" y="0"/>
                  </a:lnTo>
                  <a:lnTo>
                    <a:pt x="1594870" y="0"/>
                  </a:lnTo>
                  <a:lnTo>
                    <a:pt x="1598741" y="0"/>
                  </a:lnTo>
                  <a:lnTo>
                    <a:pt x="1602612" y="0"/>
                  </a:lnTo>
                  <a:lnTo>
                    <a:pt x="1606484" y="0"/>
                  </a:lnTo>
                  <a:lnTo>
                    <a:pt x="1610355" y="0"/>
                  </a:lnTo>
                  <a:lnTo>
                    <a:pt x="1614226" y="0"/>
                  </a:lnTo>
                  <a:lnTo>
                    <a:pt x="1618097" y="0"/>
                  </a:lnTo>
                  <a:lnTo>
                    <a:pt x="1621968" y="0"/>
                  </a:lnTo>
                  <a:lnTo>
                    <a:pt x="1625839" y="0"/>
                  </a:lnTo>
                  <a:lnTo>
                    <a:pt x="1629710" y="0"/>
                  </a:lnTo>
                  <a:lnTo>
                    <a:pt x="1633581" y="0"/>
                  </a:lnTo>
                  <a:lnTo>
                    <a:pt x="1637452" y="0"/>
                  </a:lnTo>
                  <a:lnTo>
                    <a:pt x="1641323" y="0"/>
                  </a:lnTo>
                  <a:lnTo>
                    <a:pt x="1645194" y="0"/>
                  </a:lnTo>
                  <a:lnTo>
                    <a:pt x="1649065" y="0"/>
                  </a:lnTo>
                  <a:lnTo>
                    <a:pt x="1652936" y="0"/>
                  </a:lnTo>
                  <a:lnTo>
                    <a:pt x="1656807" y="0"/>
                  </a:lnTo>
                  <a:lnTo>
                    <a:pt x="1660678" y="0"/>
                  </a:lnTo>
                  <a:lnTo>
                    <a:pt x="1664549" y="0"/>
                  </a:lnTo>
                  <a:lnTo>
                    <a:pt x="1668420" y="0"/>
                  </a:lnTo>
                  <a:lnTo>
                    <a:pt x="1672291" y="0"/>
                  </a:lnTo>
                  <a:lnTo>
                    <a:pt x="1676162" y="0"/>
                  </a:lnTo>
                  <a:lnTo>
                    <a:pt x="1680033" y="0"/>
                  </a:lnTo>
                  <a:lnTo>
                    <a:pt x="1683904" y="0"/>
                  </a:lnTo>
                  <a:lnTo>
                    <a:pt x="1687775" y="0"/>
                  </a:lnTo>
                  <a:lnTo>
                    <a:pt x="1691647" y="0"/>
                  </a:lnTo>
                  <a:lnTo>
                    <a:pt x="1695518" y="0"/>
                  </a:lnTo>
                  <a:lnTo>
                    <a:pt x="1699389" y="0"/>
                  </a:lnTo>
                  <a:lnTo>
                    <a:pt x="1703260" y="0"/>
                  </a:lnTo>
                  <a:lnTo>
                    <a:pt x="1707131" y="0"/>
                  </a:lnTo>
                  <a:lnTo>
                    <a:pt x="1711002" y="0"/>
                  </a:lnTo>
                  <a:lnTo>
                    <a:pt x="1714873" y="0"/>
                  </a:lnTo>
                  <a:lnTo>
                    <a:pt x="1718744" y="0"/>
                  </a:lnTo>
                  <a:lnTo>
                    <a:pt x="1722615" y="0"/>
                  </a:lnTo>
                  <a:lnTo>
                    <a:pt x="1726486" y="0"/>
                  </a:lnTo>
                  <a:lnTo>
                    <a:pt x="1730357" y="0"/>
                  </a:lnTo>
                  <a:lnTo>
                    <a:pt x="1734228" y="0"/>
                  </a:lnTo>
                  <a:lnTo>
                    <a:pt x="1738099" y="0"/>
                  </a:lnTo>
                  <a:lnTo>
                    <a:pt x="1741970" y="0"/>
                  </a:lnTo>
                  <a:lnTo>
                    <a:pt x="1745841" y="0"/>
                  </a:lnTo>
                  <a:lnTo>
                    <a:pt x="1749712" y="0"/>
                  </a:lnTo>
                  <a:lnTo>
                    <a:pt x="1753583" y="0"/>
                  </a:lnTo>
                  <a:lnTo>
                    <a:pt x="1757454" y="0"/>
                  </a:lnTo>
                  <a:lnTo>
                    <a:pt x="1761325" y="0"/>
                  </a:lnTo>
                  <a:lnTo>
                    <a:pt x="1765196" y="0"/>
                  </a:lnTo>
                  <a:lnTo>
                    <a:pt x="1769067" y="0"/>
                  </a:lnTo>
                  <a:lnTo>
                    <a:pt x="1772939" y="0"/>
                  </a:lnTo>
                  <a:lnTo>
                    <a:pt x="1776810" y="0"/>
                  </a:lnTo>
                  <a:lnTo>
                    <a:pt x="1780681" y="0"/>
                  </a:lnTo>
                  <a:lnTo>
                    <a:pt x="1784552" y="0"/>
                  </a:lnTo>
                  <a:lnTo>
                    <a:pt x="1788423" y="0"/>
                  </a:lnTo>
                  <a:lnTo>
                    <a:pt x="1792294" y="0"/>
                  </a:lnTo>
                  <a:lnTo>
                    <a:pt x="1796165" y="0"/>
                  </a:lnTo>
                  <a:lnTo>
                    <a:pt x="1800036" y="0"/>
                  </a:lnTo>
                  <a:lnTo>
                    <a:pt x="1803907" y="0"/>
                  </a:lnTo>
                  <a:lnTo>
                    <a:pt x="1807778" y="0"/>
                  </a:lnTo>
                  <a:lnTo>
                    <a:pt x="1811649" y="0"/>
                  </a:lnTo>
                  <a:lnTo>
                    <a:pt x="1815520" y="0"/>
                  </a:lnTo>
                  <a:lnTo>
                    <a:pt x="1819391" y="0"/>
                  </a:lnTo>
                  <a:lnTo>
                    <a:pt x="1823262" y="0"/>
                  </a:lnTo>
                  <a:lnTo>
                    <a:pt x="1827133" y="0"/>
                  </a:lnTo>
                  <a:lnTo>
                    <a:pt x="1831004" y="0"/>
                  </a:lnTo>
                  <a:lnTo>
                    <a:pt x="1834875" y="0"/>
                  </a:lnTo>
                  <a:lnTo>
                    <a:pt x="1838746" y="0"/>
                  </a:lnTo>
                  <a:lnTo>
                    <a:pt x="1842617" y="0"/>
                  </a:lnTo>
                  <a:lnTo>
                    <a:pt x="1846488" y="0"/>
                  </a:lnTo>
                  <a:lnTo>
                    <a:pt x="1850359" y="0"/>
                  </a:lnTo>
                  <a:lnTo>
                    <a:pt x="1854230" y="0"/>
                  </a:lnTo>
                  <a:lnTo>
                    <a:pt x="1858102" y="0"/>
                  </a:lnTo>
                  <a:lnTo>
                    <a:pt x="1861973" y="0"/>
                  </a:lnTo>
                  <a:lnTo>
                    <a:pt x="1865844" y="0"/>
                  </a:lnTo>
                  <a:lnTo>
                    <a:pt x="1869715" y="0"/>
                  </a:lnTo>
                  <a:lnTo>
                    <a:pt x="1873586" y="0"/>
                  </a:lnTo>
                  <a:lnTo>
                    <a:pt x="1877457" y="0"/>
                  </a:lnTo>
                  <a:lnTo>
                    <a:pt x="1881328" y="0"/>
                  </a:lnTo>
                  <a:lnTo>
                    <a:pt x="1885199" y="0"/>
                  </a:lnTo>
                  <a:lnTo>
                    <a:pt x="1889070" y="0"/>
                  </a:lnTo>
                  <a:lnTo>
                    <a:pt x="1892941" y="0"/>
                  </a:lnTo>
                  <a:lnTo>
                    <a:pt x="1896812" y="0"/>
                  </a:lnTo>
                  <a:lnTo>
                    <a:pt x="1900683" y="0"/>
                  </a:lnTo>
                  <a:lnTo>
                    <a:pt x="1904554" y="0"/>
                  </a:lnTo>
                  <a:lnTo>
                    <a:pt x="1908425" y="0"/>
                  </a:lnTo>
                  <a:lnTo>
                    <a:pt x="1912296" y="0"/>
                  </a:lnTo>
                  <a:lnTo>
                    <a:pt x="1916167" y="0"/>
                  </a:lnTo>
                  <a:lnTo>
                    <a:pt x="1920038" y="0"/>
                  </a:lnTo>
                  <a:lnTo>
                    <a:pt x="1923909" y="0"/>
                  </a:lnTo>
                  <a:lnTo>
                    <a:pt x="1927780" y="0"/>
                  </a:lnTo>
                  <a:lnTo>
                    <a:pt x="1931651" y="0"/>
                  </a:lnTo>
                  <a:lnTo>
                    <a:pt x="1935522" y="0"/>
                  </a:lnTo>
                  <a:lnTo>
                    <a:pt x="1939393" y="0"/>
                  </a:lnTo>
                  <a:lnTo>
                    <a:pt x="1943265" y="0"/>
                  </a:lnTo>
                  <a:lnTo>
                    <a:pt x="1947136" y="0"/>
                  </a:lnTo>
                  <a:lnTo>
                    <a:pt x="1951007" y="0"/>
                  </a:lnTo>
                  <a:lnTo>
                    <a:pt x="1954878" y="0"/>
                  </a:lnTo>
                  <a:lnTo>
                    <a:pt x="1958749" y="0"/>
                  </a:lnTo>
                  <a:lnTo>
                    <a:pt x="1962620" y="0"/>
                  </a:lnTo>
                  <a:lnTo>
                    <a:pt x="1966491" y="0"/>
                  </a:lnTo>
                  <a:lnTo>
                    <a:pt x="1970362" y="0"/>
                  </a:lnTo>
                  <a:lnTo>
                    <a:pt x="1974233" y="0"/>
                  </a:lnTo>
                  <a:lnTo>
                    <a:pt x="1978104" y="0"/>
                  </a:lnTo>
                  <a:lnTo>
                    <a:pt x="1981975" y="0"/>
                  </a:lnTo>
                  <a:lnTo>
                    <a:pt x="1985846" y="0"/>
                  </a:lnTo>
                  <a:lnTo>
                    <a:pt x="1989717" y="0"/>
                  </a:lnTo>
                  <a:lnTo>
                    <a:pt x="1993588" y="0"/>
                  </a:lnTo>
                  <a:lnTo>
                    <a:pt x="1997459" y="0"/>
                  </a:lnTo>
                  <a:lnTo>
                    <a:pt x="2001330" y="0"/>
                  </a:lnTo>
                  <a:lnTo>
                    <a:pt x="2005201" y="0"/>
                  </a:lnTo>
                  <a:lnTo>
                    <a:pt x="2009072" y="0"/>
                  </a:lnTo>
                  <a:lnTo>
                    <a:pt x="2012943" y="0"/>
                  </a:lnTo>
                  <a:lnTo>
                    <a:pt x="2016814" y="0"/>
                  </a:lnTo>
                  <a:lnTo>
                    <a:pt x="2020685" y="0"/>
                  </a:lnTo>
                  <a:lnTo>
                    <a:pt x="2024556" y="0"/>
                  </a:lnTo>
                  <a:lnTo>
                    <a:pt x="2028428" y="0"/>
                  </a:lnTo>
                  <a:lnTo>
                    <a:pt x="2032299" y="0"/>
                  </a:lnTo>
                  <a:lnTo>
                    <a:pt x="2036170" y="0"/>
                  </a:lnTo>
                  <a:lnTo>
                    <a:pt x="2040041" y="0"/>
                  </a:lnTo>
                  <a:lnTo>
                    <a:pt x="2043912" y="0"/>
                  </a:lnTo>
                  <a:lnTo>
                    <a:pt x="2047783" y="0"/>
                  </a:lnTo>
                  <a:lnTo>
                    <a:pt x="2051654" y="0"/>
                  </a:lnTo>
                  <a:lnTo>
                    <a:pt x="2055525" y="0"/>
                  </a:lnTo>
                  <a:lnTo>
                    <a:pt x="2059396" y="0"/>
                  </a:lnTo>
                  <a:lnTo>
                    <a:pt x="2063267" y="0"/>
                  </a:lnTo>
                  <a:lnTo>
                    <a:pt x="2067138" y="0"/>
                  </a:lnTo>
                  <a:lnTo>
                    <a:pt x="2071009" y="0"/>
                  </a:lnTo>
                  <a:lnTo>
                    <a:pt x="2074880" y="0"/>
                  </a:lnTo>
                  <a:lnTo>
                    <a:pt x="2078751" y="0"/>
                  </a:lnTo>
                  <a:lnTo>
                    <a:pt x="2082622" y="0"/>
                  </a:lnTo>
                  <a:lnTo>
                    <a:pt x="2086493" y="0"/>
                  </a:lnTo>
                  <a:lnTo>
                    <a:pt x="2090364" y="0"/>
                  </a:lnTo>
                  <a:lnTo>
                    <a:pt x="2094235" y="0"/>
                  </a:lnTo>
                  <a:lnTo>
                    <a:pt x="2098106" y="0"/>
                  </a:lnTo>
                  <a:lnTo>
                    <a:pt x="2101977" y="0"/>
                  </a:lnTo>
                  <a:lnTo>
                    <a:pt x="2105848" y="0"/>
                  </a:lnTo>
                  <a:lnTo>
                    <a:pt x="2109719" y="0"/>
                  </a:lnTo>
                  <a:lnTo>
                    <a:pt x="2113591" y="0"/>
                  </a:lnTo>
                  <a:lnTo>
                    <a:pt x="2117462" y="0"/>
                  </a:lnTo>
                  <a:lnTo>
                    <a:pt x="2121333" y="201719"/>
                  </a:lnTo>
                  <a:lnTo>
                    <a:pt x="2125204" y="201719"/>
                  </a:lnTo>
                  <a:lnTo>
                    <a:pt x="2129075" y="201719"/>
                  </a:lnTo>
                  <a:lnTo>
                    <a:pt x="2132946" y="201719"/>
                  </a:lnTo>
                  <a:lnTo>
                    <a:pt x="2136817" y="201719"/>
                  </a:lnTo>
                  <a:lnTo>
                    <a:pt x="2140688" y="201719"/>
                  </a:lnTo>
                  <a:lnTo>
                    <a:pt x="2144559" y="201719"/>
                  </a:lnTo>
                  <a:lnTo>
                    <a:pt x="2148430" y="201719"/>
                  </a:lnTo>
                  <a:lnTo>
                    <a:pt x="2152301" y="201719"/>
                  </a:lnTo>
                  <a:lnTo>
                    <a:pt x="2156172" y="201719"/>
                  </a:lnTo>
                  <a:lnTo>
                    <a:pt x="2160043" y="201719"/>
                  </a:lnTo>
                  <a:lnTo>
                    <a:pt x="2163914" y="201719"/>
                  </a:lnTo>
                  <a:lnTo>
                    <a:pt x="2167785" y="201719"/>
                  </a:lnTo>
                  <a:lnTo>
                    <a:pt x="2171656" y="201719"/>
                  </a:lnTo>
                  <a:lnTo>
                    <a:pt x="2175527" y="201719"/>
                  </a:lnTo>
                  <a:lnTo>
                    <a:pt x="2179398" y="201719"/>
                  </a:lnTo>
                  <a:lnTo>
                    <a:pt x="2183269" y="201719"/>
                  </a:lnTo>
                  <a:lnTo>
                    <a:pt x="2187140" y="201719"/>
                  </a:lnTo>
                  <a:lnTo>
                    <a:pt x="2191011" y="201719"/>
                  </a:lnTo>
                  <a:lnTo>
                    <a:pt x="2194883" y="201719"/>
                  </a:lnTo>
                  <a:lnTo>
                    <a:pt x="2198754" y="201719"/>
                  </a:lnTo>
                  <a:lnTo>
                    <a:pt x="2202625" y="201719"/>
                  </a:lnTo>
                  <a:lnTo>
                    <a:pt x="2206496" y="201719"/>
                  </a:lnTo>
                  <a:lnTo>
                    <a:pt x="2210367" y="201719"/>
                  </a:lnTo>
                  <a:lnTo>
                    <a:pt x="2214238" y="201719"/>
                  </a:lnTo>
                  <a:lnTo>
                    <a:pt x="2218109" y="201719"/>
                  </a:lnTo>
                  <a:lnTo>
                    <a:pt x="2221980" y="201719"/>
                  </a:lnTo>
                  <a:lnTo>
                    <a:pt x="2225851" y="201719"/>
                  </a:lnTo>
                  <a:lnTo>
                    <a:pt x="2229722" y="201719"/>
                  </a:lnTo>
                  <a:lnTo>
                    <a:pt x="2233593" y="201719"/>
                  </a:lnTo>
                  <a:lnTo>
                    <a:pt x="2237464" y="201719"/>
                  </a:lnTo>
                  <a:lnTo>
                    <a:pt x="2241335" y="201719"/>
                  </a:lnTo>
                  <a:lnTo>
                    <a:pt x="2245206" y="201719"/>
                  </a:lnTo>
                  <a:lnTo>
                    <a:pt x="2249077" y="201719"/>
                  </a:lnTo>
                  <a:lnTo>
                    <a:pt x="2252948" y="201719"/>
                  </a:lnTo>
                  <a:lnTo>
                    <a:pt x="2256819" y="201719"/>
                  </a:lnTo>
                  <a:lnTo>
                    <a:pt x="2260690" y="201719"/>
                  </a:lnTo>
                  <a:lnTo>
                    <a:pt x="2264561" y="201719"/>
                  </a:lnTo>
                  <a:lnTo>
                    <a:pt x="2268432" y="201719"/>
                  </a:lnTo>
                  <a:lnTo>
                    <a:pt x="2272303" y="201719"/>
                  </a:lnTo>
                  <a:lnTo>
                    <a:pt x="2276174" y="201719"/>
                  </a:lnTo>
                  <a:lnTo>
                    <a:pt x="2280046" y="201719"/>
                  </a:lnTo>
                  <a:lnTo>
                    <a:pt x="2283917" y="201719"/>
                  </a:lnTo>
                  <a:lnTo>
                    <a:pt x="2287788" y="201719"/>
                  </a:lnTo>
                  <a:lnTo>
                    <a:pt x="2291659" y="201719"/>
                  </a:lnTo>
                  <a:lnTo>
                    <a:pt x="2295530" y="201719"/>
                  </a:lnTo>
                  <a:lnTo>
                    <a:pt x="2299401" y="201719"/>
                  </a:lnTo>
                  <a:lnTo>
                    <a:pt x="2303272" y="201719"/>
                  </a:lnTo>
                  <a:lnTo>
                    <a:pt x="2307143" y="201719"/>
                  </a:lnTo>
                  <a:lnTo>
                    <a:pt x="2311014" y="403438"/>
                  </a:lnTo>
                  <a:lnTo>
                    <a:pt x="2314885" y="403438"/>
                  </a:lnTo>
                  <a:lnTo>
                    <a:pt x="2318756" y="403438"/>
                  </a:lnTo>
                  <a:lnTo>
                    <a:pt x="2322627" y="403438"/>
                  </a:lnTo>
                  <a:lnTo>
                    <a:pt x="2326498" y="403438"/>
                  </a:lnTo>
                  <a:lnTo>
                    <a:pt x="2330369" y="403438"/>
                  </a:lnTo>
                  <a:lnTo>
                    <a:pt x="2334240" y="403438"/>
                  </a:lnTo>
                  <a:lnTo>
                    <a:pt x="2338111" y="403438"/>
                  </a:lnTo>
                  <a:lnTo>
                    <a:pt x="2341982" y="403438"/>
                  </a:lnTo>
                  <a:lnTo>
                    <a:pt x="2345853" y="403438"/>
                  </a:lnTo>
                  <a:lnTo>
                    <a:pt x="2349724" y="403438"/>
                  </a:lnTo>
                  <a:lnTo>
                    <a:pt x="2353595" y="403438"/>
                  </a:lnTo>
                  <a:lnTo>
                    <a:pt x="2357466" y="403438"/>
                  </a:lnTo>
                  <a:lnTo>
                    <a:pt x="2361337" y="403438"/>
                  </a:lnTo>
                  <a:lnTo>
                    <a:pt x="2365209" y="403438"/>
                  </a:lnTo>
                  <a:lnTo>
                    <a:pt x="2369080" y="403438"/>
                  </a:lnTo>
                  <a:lnTo>
                    <a:pt x="2372951" y="403438"/>
                  </a:lnTo>
                  <a:lnTo>
                    <a:pt x="2376822" y="403438"/>
                  </a:lnTo>
                  <a:lnTo>
                    <a:pt x="2380693" y="403438"/>
                  </a:lnTo>
                  <a:lnTo>
                    <a:pt x="2384564" y="403438"/>
                  </a:lnTo>
                  <a:lnTo>
                    <a:pt x="2388435" y="403438"/>
                  </a:lnTo>
                  <a:lnTo>
                    <a:pt x="2392306" y="403438"/>
                  </a:lnTo>
                  <a:lnTo>
                    <a:pt x="2396177" y="403438"/>
                  </a:lnTo>
                  <a:lnTo>
                    <a:pt x="2400048" y="403438"/>
                  </a:lnTo>
                  <a:lnTo>
                    <a:pt x="2403919" y="403438"/>
                  </a:lnTo>
                  <a:lnTo>
                    <a:pt x="2407790" y="403438"/>
                  </a:lnTo>
                  <a:lnTo>
                    <a:pt x="2411661" y="403438"/>
                  </a:lnTo>
                  <a:lnTo>
                    <a:pt x="2415532" y="403438"/>
                  </a:lnTo>
                  <a:lnTo>
                    <a:pt x="2419403" y="403438"/>
                  </a:lnTo>
                  <a:lnTo>
                    <a:pt x="2423274" y="403438"/>
                  </a:lnTo>
                  <a:lnTo>
                    <a:pt x="2427145" y="403438"/>
                  </a:lnTo>
                  <a:lnTo>
                    <a:pt x="2431016" y="403438"/>
                  </a:lnTo>
                  <a:lnTo>
                    <a:pt x="2434887" y="403438"/>
                  </a:lnTo>
                  <a:lnTo>
                    <a:pt x="2438758" y="403438"/>
                  </a:lnTo>
                  <a:lnTo>
                    <a:pt x="2442629" y="403438"/>
                  </a:lnTo>
                  <a:lnTo>
                    <a:pt x="2446500" y="403438"/>
                  </a:lnTo>
                  <a:lnTo>
                    <a:pt x="2450372" y="403438"/>
                  </a:lnTo>
                  <a:lnTo>
                    <a:pt x="2454243" y="403438"/>
                  </a:lnTo>
                  <a:lnTo>
                    <a:pt x="2458114" y="403438"/>
                  </a:lnTo>
                  <a:lnTo>
                    <a:pt x="2461985" y="403438"/>
                  </a:lnTo>
                  <a:lnTo>
                    <a:pt x="2465856" y="403438"/>
                  </a:lnTo>
                  <a:lnTo>
                    <a:pt x="2469727" y="403438"/>
                  </a:lnTo>
                  <a:lnTo>
                    <a:pt x="2473598" y="605157"/>
                  </a:lnTo>
                  <a:lnTo>
                    <a:pt x="2477469" y="605157"/>
                  </a:lnTo>
                  <a:lnTo>
                    <a:pt x="2481340" y="605157"/>
                  </a:lnTo>
                  <a:lnTo>
                    <a:pt x="2485211" y="605157"/>
                  </a:lnTo>
                  <a:lnTo>
                    <a:pt x="2489082" y="605157"/>
                  </a:lnTo>
                  <a:lnTo>
                    <a:pt x="2492953" y="605157"/>
                  </a:lnTo>
                  <a:lnTo>
                    <a:pt x="2496824" y="605157"/>
                  </a:lnTo>
                  <a:lnTo>
                    <a:pt x="2500695" y="605157"/>
                  </a:lnTo>
                  <a:lnTo>
                    <a:pt x="2504566" y="605157"/>
                  </a:lnTo>
                  <a:lnTo>
                    <a:pt x="2508437" y="605157"/>
                  </a:lnTo>
                  <a:lnTo>
                    <a:pt x="2512308" y="605157"/>
                  </a:lnTo>
                  <a:lnTo>
                    <a:pt x="2516179" y="605157"/>
                  </a:lnTo>
                  <a:lnTo>
                    <a:pt x="2520050" y="605157"/>
                  </a:lnTo>
                  <a:lnTo>
                    <a:pt x="2523921" y="605157"/>
                  </a:lnTo>
                  <a:lnTo>
                    <a:pt x="2527792" y="605157"/>
                  </a:lnTo>
                  <a:lnTo>
                    <a:pt x="2531663" y="605157"/>
                  </a:lnTo>
                  <a:lnTo>
                    <a:pt x="2535535" y="605157"/>
                  </a:lnTo>
                  <a:lnTo>
                    <a:pt x="2539406" y="605157"/>
                  </a:lnTo>
                  <a:lnTo>
                    <a:pt x="2543277" y="605157"/>
                  </a:lnTo>
                  <a:lnTo>
                    <a:pt x="2547148" y="605157"/>
                  </a:lnTo>
                  <a:lnTo>
                    <a:pt x="2551019" y="605157"/>
                  </a:lnTo>
                  <a:lnTo>
                    <a:pt x="2554890" y="605157"/>
                  </a:lnTo>
                  <a:lnTo>
                    <a:pt x="2558761" y="605157"/>
                  </a:lnTo>
                  <a:lnTo>
                    <a:pt x="2562632" y="605157"/>
                  </a:lnTo>
                  <a:lnTo>
                    <a:pt x="2566503" y="605157"/>
                  </a:lnTo>
                  <a:lnTo>
                    <a:pt x="2570374" y="605157"/>
                  </a:lnTo>
                  <a:lnTo>
                    <a:pt x="2574245" y="605157"/>
                  </a:lnTo>
                  <a:lnTo>
                    <a:pt x="2578116" y="605157"/>
                  </a:lnTo>
                  <a:lnTo>
                    <a:pt x="2581987" y="605157"/>
                  </a:lnTo>
                  <a:lnTo>
                    <a:pt x="2585858" y="605157"/>
                  </a:lnTo>
                  <a:lnTo>
                    <a:pt x="2589729" y="605157"/>
                  </a:lnTo>
                  <a:lnTo>
                    <a:pt x="2593600" y="605157"/>
                  </a:lnTo>
                  <a:lnTo>
                    <a:pt x="2597471" y="605157"/>
                  </a:lnTo>
                  <a:lnTo>
                    <a:pt x="2601342" y="605157"/>
                  </a:lnTo>
                  <a:lnTo>
                    <a:pt x="2605213" y="605157"/>
                  </a:lnTo>
                  <a:lnTo>
                    <a:pt x="2609084" y="605157"/>
                  </a:lnTo>
                  <a:lnTo>
                    <a:pt x="2612955" y="605157"/>
                  </a:lnTo>
                  <a:lnTo>
                    <a:pt x="2616827" y="605157"/>
                  </a:lnTo>
                  <a:lnTo>
                    <a:pt x="2620698" y="605157"/>
                  </a:lnTo>
                  <a:lnTo>
                    <a:pt x="2624569" y="605157"/>
                  </a:lnTo>
                  <a:lnTo>
                    <a:pt x="2628440" y="605157"/>
                  </a:lnTo>
                  <a:lnTo>
                    <a:pt x="2632311" y="605157"/>
                  </a:lnTo>
                  <a:lnTo>
                    <a:pt x="2636182" y="806876"/>
                  </a:lnTo>
                  <a:lnTo>
                    <a:pt x="2640053" y="806876"/>
                  </a:lnTo>
                  <a:lnTo>
                    <a:pt x="2643924" y="806876"/>
                  </a:lnTo>
                  <a:lnTo>
                    <a:pt x="2647795" y="806876"/>
                  </a:lnTo>
                  <a:lnTo>
                    <a:pt x="2651666" y="806876"/>
                  </a:lnTo>
                  <a:lnTo>
                    <a:pt x="2655537" y="806876"/>
                  </a:lnTo>
                  <a:lnTo>
                    <a:pt x="2659408" y="806876"/>
                  </a:lnTo>
                  <a:lnTo>
                    <a:pt x="2663279" y="806876"/>
                  </a:lnTo>
                  <a:lnTo>
                    <a:pt x="2667150" y="806876"/>
                  </a:lnTo>
                  <a:lnTo>
                    <a:pt x="2671021" y="806876"/>
                  </a:lnTo>
                  <a:lnTo>
                    <a:pt x="2674892" y="806876"/>
                  </a:lnTo>
                  <a:lnTo>
                    <a:pt x="2678763" y="806876"/>
                  </a:lnTo>
                  <a:lnTo>
                    <a:pt x="2682634" y="806876"/>
                  </a:lnTo>
                  <a:lnTo>
                    <a:pt x="2686505" y="806876"/>
                  </a:lnTo>
                  <a:lnTo>
                    <a:pt x="2690376" y="806876"/>
                  </a:lnTo>
                  <a:lnTo>
                    <a:pt x="2694247" y="806876"/>
                  </a:lnTo>
                  <a:lnTo>
                    <a:pt x="2698118" y="806876"/>
                  </a:lnTo>
                  <a:lnTo>
                    <a:pt x="2701990" y="806876"/>
                  </a:lnTo>
                  <a:lnTo>
                    <a:pt x="2705861" y="806876"/>
                  </a:lnTo>
                  <a:lnTo>
                    <a:pt x="2709732" y="806876"/>
                  </a:lnTo>
                  <a:lnTo>
                    <a:pt x="2713603" y="806876"/>
                  </a:lnTo>
                  <a:lnTo>
                    <a:pt x="2717474" y="806876"/>
                  </a:lnTo>
                  <a:lnTo>
                    <a:pt x="2721345" y="806876"/>
                  </a:lnTo>
                  <a:lnTo>
                    <a:pt x="2725216" y="806876"/>
                  </a:lnTo>
                  <a:lnTo>
                    <a:pt x="2729087" y="806876"/>
                  </a:lnTo>
                  <a:lnTo>
                    <a:pt x="2732958" y="806876"/>
                  </a:lnTo>
                  <a:lnTo>
                    <a:pt x="2736829" y="806876"/>
                  </a:lnTo>
                  <a:lnTo>
                    <a:pt x="2740700" y="806876"/>
                  </a:lnTo>
                  <a:lnTo>
                    <a:pt x="2744571" y="806876"/>
                  </a:lnTo>
                  <a:lnTo>
                    <a:pt x="2748442" y="806876"/>
                  </a:lnTo>
                  <a:lnTo>
                    <a:pt x="2752313" y="806876"/>
                  </a:lnTo>
                  <a:lnTo>
                    <a:pt x="2756184" y="806876"/>
                  </a:lnTo>
                  <a:lnTo>
                    <a:pt x="2760055" y="806876"/>
                  </a:lnTo>
                  <a:lnTo>
                    <a:pt x="2763926" y="806876"/>
                  </a:lnTo>
                  <a:lnTo>
                    <a:pt x="2767797" y="806876"/>
                  </a:lnTo>
                  <a:lnTo>
                    <a:pt x="2771668" y="806876"/>
                  </a:lnTo>
                  <a:lnTo>
                    <a:pt x="2775539" y="806876"/>
                  </a:lnTo>
                  <a:lnTo>
                    <a:pt x="2779410" y="806876"/>
                  </a:lnTo>
                  <a:lnTo>
                    <a:pt x="2783281" y="806876"/>
                  </a:lnTo>
                  <a:lnTo>
                    <a:pt x="2787153" y="806876"/>
                  </a:lnTo>
                  <a:lnTo>
                    <a:pt x="2791024" y="806876"/>
                  </a:lnTo>
                  <a:lnTo>
                    <a:pt x="2794895" y="806876"/>
                  </a:lnTo>
                  <a:lnTo>
                    <a:pt x="2798766" y="806876"/>
                  </a:lnTo>
                  <a:lnTo>
                    <a:pt x="2802637" y="806876"/>
                  </a:lnTo>
                  <a:lnTo>
                    <a:pt x="2806508" y="806876"/>
                  </a:lnTo>
                  <a:lnTo>
                    <a:pt x="2810379" y="806876"/>
                  </a:lnTo>
                  <a:lnTo>
                    <a:pt x="2814250" y="806876"/>
                  </a:lnTo>
                  <a:lnTo>
                    <a:pt x="2818121" y="806876"/>
                  </a:lnTo>
                  <a:lnTo>
                    <a:pt x="2821992" y="806876"/>
                  </a:lnTo>
                  <a:lnTo>
                    <a:pt x="2825863" y="1008595"/>
                  </a:lnTo>
                  <a:lnTo>
                    <a:pt x="2829734" y="1008595"/>
                  </a:lnTo>
                  <a:lnTo>
                    <a:pt x="2833605" y="1008595"/>
                  </a:lnTo>
                  <a:lnTo>
                    <a:pt x="2837476" y="1008595"/>
                  </a:lnTo>
                  <a:lnTo>
                    <a:pt x="2841347" y="1008595"/>
                  </a:lnTo>
                  <a:lnTo>
                    <a:pt x="2845218" y="1008595"/>
                  </a:lnTo>
                  <a:lnTo>
                    <a:pt x="2849089" y="1008595"/>
                  </a:lnTo>
                  <a:lnTo>
                    <a:pt x="2852960" y="1008595"/>
                  </a:lnTo>
                  <a:lnTo>
                    <a:pt x="2856831" y="1008595"/>
                  </a:lnTo>
                  <a:lnTo>
                    <a:pt x="2860702" y="1008595"/>
                  </a:lnTo>
                  <a:lnTo>
                    <a:pt x="2864573" y="1008595"/>
                  </a:lnTo>
                  <a:lnTo>
                    <a:pt x="2868444" y="1008595"/>
                  </a:lnTo>
                  <a:lnTo>
                    <a:pt x="2872316" y="1008595"/>
                  </a:lnTo>
                  <a:lnTo>
                    <a:pt x="2876187" y="1008595"/>
                  </a:lnTo>
                  <a:lnTo>
                    <a:pt x="2880058" y="1008595"/>
                  </a:lnTo>
                  <a:lnTo>
                    <a:pt x="2883929" y="1008595"/>
                  </a:lnTo>
                  <a:lnTo>
                    <a:pt x="2887800" y="1008595"/>
                  </a:lnTo>
                  <a:lnTo>
                    <a:pt x="2891671" y="1008595"/>
                  </a:lnTo>
                  <a:lnTo>
                    <a:pt x="2895542" y="1008595"/>
                  </a:lnTo>
                  <a:lnTo>
                    <a:pt x="2899413" y="1008595"/>
                  </a:lnTo>
                  <a:lnTo>
                    <a:pt x="2903284" y="1008595"/>
                  </a:lnTo>
                  <a:lnTo>
                    <a:pt x="2907155" y="1008595"/>
                  </a:lnTo>
                  <a:lnTo>
                    <a:pt x="2911026" y="1008595"/>
                  </a:lnTo>
                  <a:lnTo>
                    <a:pt x="2914897" y="1008595"/>
                  </a:lnTo>
                  <a:lnTo>
                    <a:pt x="2918768" y="1008595"/>
                  </a:lnTo>
                  <a:lnTo>
                    <a:pt x="2922639" y="1008595"/>
                  </a:lnTo>
                  <a:lnTo>
                    <a:pt x="2926510" y="1008595"/>
                  </a:lnTo>
                  <a:lnTo>
                    <a:pt x="2930381" y="1008595"/>
                  </a:lnTo>
                  <a:lnTo>
                    <a:pt x="2934252" y="1008595"/>
                  </a:lnTo>
                  <a:lnTo>
                    <a:pt x="2938123" y="1008595"/>
                  </a:lnTo>
                  <a:lnTo>
                    <a:pt x="2941994" y="1008595"/>
                  </a:lnTo>
                  <a:lnTo>
                    <a:pt x="2945865" y="1008595"/>
                  </a:lnTo>
                  <a:lnTo>
                    <a:pt x="2949736" y="1008595"/>
                  </a:lnTo>
                  <a:lnTo>
                    <a:pt x="2953607" y="1008595"/>
                  </a:lnTo>
                  <a:lnTo>
                    <a:pt x="2957479" y="1008595"/>
                  </a:lnTo>
                  <a:lnTo>
                    <a:pt x="2961350" y="1008595"/>
                  </a:lnTo>
                  <a:lnTo>
                    <a:pt x="2965221" y="1008595"/>
                  </a:lnTo>
                  <a:lnTo>
                    <a:pt x="2969092" y="1008595"/>
                  </a:lnTo>
                  <a:lnTo>
                    <a:pt x="2972963" y="1008595"/>
                  </a:lnTo>
                  <a:lnTo>
                    <a:pt x="2976834" y="1008595"/>
                  </a:lnTo>
                  <a:lnTo>
                    <a:pt x="2980705" y="1008595"/>
                  </a:lnTo>
                  <a:lnTo>
                    <a:pt x="2984576" y="1008595"/>
                  </a:lnTo>
                  <a:lnTo>
                    <a:pt x="2988447" y="1008595"/>
                  </a:lnTo>
                  <a:lnTo>
                    <a:pt x="2992318" y="1008595"/>
                  </a:lnTo>
                  <a:lnTo>
                    <a:pt x="2996189" y="1008595"/>
                  </a:lnTo>
                  <a:lnTo>
                    <a:pt x="3000060" y="1008595"/>
                  </a:lnTo>
                  <a:lnTo>
                    <a:pt x="3003931" y="1008595"/>
                  </a:lnTo>
                  <a:lnTo>
                    <a:pt x="3007802" y="1008595"/>
                  </a:lnTo>
                  <a:lnTo>
                    <a:pt x="3011673" y="1008595"/>
                  </a:lnTo>
                  <a:lnTo>
                    <a:pt x="3015544" y="1210314"/>
                  </a:lnTo>
                  <a:lnTo>
                    <a:pt x="3019415" y="1210314"/>
                  </a:lnTo>
                  <a:lnTo>
                    <a:pt x="3023286" y="1210314"/>
                  </a:lnTo>
                  <a:lnTo>
                    <a:pt x="3027157" y="1210314"/>
                  </a:lnTo>
                  <a:lnTo>
                    <a:pt x="3031028" y="1210314"/>
                  </a:lnTo>
                  <a:lnTo>
                    <a:pt x="3034899" y="1210314"/>
                  </a:lnTo>
                  <a:lnTo>
                    <a:pt x="3038770" y="1210314"/>
                  </a:lnTo>
                  <a:lnTo>
                    <a:pt x="3042642" y="1210314"/>
                  </a:lnTo>
                  <a:lnTo>
                    <a:pt x="3046513" y="1210314"/>
                  </a:lnTo>
                  <a:lnTo>
                    <a:pt x="3050384" y="1210314"/>
                  </a:lnTo>
                  <a:lnTo>
                    <a:pt x="3054255" y="1210314"/>
                  </a:lnTo>
                  <a:lnTo>
                    <a:pt x="3058126" y="1210314"/>
                  </a:lnTo>
                  <a:lnTo>
                    <a:pt x="3061997" y="1210314"/>
                  </a:lnTo>
                  <a:lnTo>
                    <a:pt x="3065868" y="1210314"/>
                  </a:lnTo>
                  <a:lnTo>
                    <a:pt x="3069739" y="1210314"/>
                  </a:lnTo>
                  <a:lnTo>
                    <a:pt x="3073610" y="1210314"/>
                  </a:lnTo>
                  <a:lnTo>
                    <a:pt x="3077481" y="1210314"/>
                  </a:lnTo>
                  <a:lnTo>
                    <a:pt x="3081352" y="1210314"/>
                  </a:lnTo>
                  <a:lnTo>
                    <a:pt x="3085223" y="1210314"/>
                  </a:lnTo>
                  <a:lnTo>
                    <a:pt x="3089094" y="1210314"/>
                  </a:lnTo>
                  <a:lnTo>
                    <a:pt x="3092965" y="1210314"/>
                  </a:lnTo>
                  <a:lnTo>
                    <a:pt x="3096836" y="1210314"/>
                  </a:lnTo>
                  <a:lnTo>
                    <a:pt x="3100707" y="1210314"/>
                  </a:lnTo>
                  <a:lnTo>
                    <a:pt x="3104578" y="1210314"/>
                  </a:lnTo>
                  <a:lnTo>
                    <a:pt x="3108449" y="1210314"/>
                  </a:lnTo>
                  <a:lnTo>
                    <a:pt x="3112320" y="1210314"/>
                  </a:lnTo>
                  <a:lnTo>
                    <a:pt x="3116191" y="1210314"/>
                  </a:lnTo>
                  <a:lnTo>
                    <a:pt x="3120062" y="1210314"/>
                  </a:lnTo>
                  <a:lnTo>
                    <a:pt x="3123934" y="1210314"/>
                  </a:lnTo>
                  <a:lnTo>
                    <a:pt x="3127805" y="1210314"/>
                  </a:lnTo>
                  <a:lnTo>
                    <a:pt x="3131676" y="1210314"/>
                  </a:lnTo>
                  <a:lnTo>
                    <a:pt x="3135547" y="1210314"/>
                  </a:lnTo>
                  <a:lnTo>
                    <a:pt x="3139418" y="1210314"/>
                  </a:lnTo>
                  <a:lnTo>
                    <a:pt x="3143289" y="1210314"/>
                  </a:lnTo>
                  <a:lnTo>
                    <a:pt x="3147160" y="1210314"/>
                  </a:lnTo>
                  <a:lnTo>
                    <a:pt x="3151031" y="1210314"/>
                  </a:lnTo>
                  <a:lnTo>
                    <a:pt x="3154902" y="1210314"/>
                  </a:lnTo>
                  <a:lnTo>
                    <a:pt x="3158773" y="1210314"/>
                  </a:lnTo>
                  <a:lnTo>
                    <a:pt x="3162644" y="1210314"/>
                  </a:lnTo>
                  <a:lnTo>
                    <a:pt x="3166515" y="1210314"/>
                  </a:lnTo>
                  <a:lnTo>
                    <a:pt x="3170386" y="1210314"/>
                  </a:lnTo>
                  <a:lnTo>
                    <a:pt x="3174257" y="1210314"/>
                  </a:lnTo>
                  <a:lnTo>
                    <a:pt x="3178128" y="1210314"/>
                  </a:lnTo>
                  <a:lnTo>
                    <a:pt x="3181999" y="1210314"/>
                  </a:lnTo>
                  <a:lnTo>
                    <a:pt x="3185870" y="1210314"/>
                  </a:lnTo>
                  <a:lnTo>
                    <a:pt x="3189741" y="1210314"/>
                  </a:lnTo>
                  <a:lnTo>
                    <a:pt x="3193612" y="1210314"/>
                  </a:lnTo>
                  <a:lnTo>
                    <a:pt x="3197483" y="1210314"/>
                  </a:lnTo>
                  <a:lnTo>
                    <a:pt x="3201354" y="1210314"/>
                  </a:lnTo>
                  <a:lnTo>
                    <a:pt x="3205225" y="1311173"/>
                  </a:lnTo>
                  <a:lnTo>
                    <a:pt x="3209097" y="1311173"/>
                  </a:lnTo>
                  <a:lnTo>
                    <a:pt x="3212968" y="1311173"/>
                  </a:lnTo>
                  <a:lnTo>
                    <a:pt x="3216839" y="1311173"/>
                  </a:lnTo>
                  <a:lnTo>
                    <a:pt x="3220710" y="1311173"/>
                  </a:lnTo>
                  <a:lnTo>
                    <a:pt x="3224581" y="1311173"/>
                  </a:lnTo>
                  <a:lnTo>
                    <a:pt x="3228452" y="1311173"/>
                  </a:lnTo>
                  <a:lnTo>
                    <a:pt x="3232323" y="1311173"/>
                  </a:lnTo>
                  <a:lnTo>
                    <a:pt x="3236194" y="1311173"/>
                  </a:lnTo>
                  <a:lnTo>
                    <a:pt x="3240065" y="1311173"/>
                  </a:lnTo>
                  <a:lnTo>
                    <a:pt x="3243936" y="1311173"/>
                  </a:lnTo>
                  <a:lnTo>
                    <a:pt x="3247807" y="1311173"/>
                  </a:lnTo>
                  <a:lnTo>
                    <a:pt x="3251678" y="1311173"/>
                  </a:lnTo>
                  <a:lnTo>
                    <a:pt x="3255549" y="1311173"/>
                  </a:lnTo>
                  <a:lnTo>
                    <a:pt x="3259420" y="1311173"/>
                  </a:lnTo>
                  <a:lnTo>
                    <a:pt x="3263291" y="1311173"/>
                  </a:lnTo>
                  <a:lnTo>
                    <a:pt x="3267162" y="1311173"/>
                  </a:lnTo>
                  <a:lnTo>
                    <a:pt x="3271033" y="1311173"/>
                  </a:lnTo>
                  <a:lnTo>
                    <a:pt x="3274904" y="1311173"/>
                  </a:lnTo>
                  <a:lnTo>
                    <a:pt x="3278775" y="1311173"/>
                  </a:lnTo>
                  <a:lnTo>
                    <a:pt x="3282646" y="1311173"/>
                  </a:lnTo>
                  <a:lnTo>
                    <a:pt x="3286517" y="1311173"/>
                  </a:lnTo>
                  <a:lnTo>
                    <a:pt x="3290388" y="1311173"/>
                  </a:lnTo>
                  <a:lnTo>
                    <a:pt x="3294260" y="1311173"/>
                  </a:lnTo>
                  <a:lnTo>
                    <a:pt x="3298131" y="1311173"/>
                  </a:lnTo>
                  <a:lnTo>
                    <a:pt x="3302002" y="1311173"/>
                  </a:lnTo>
                  <a:lnTo>
                    <a:pt x="3305873" y="1311173"/>
                  </a:lnTo>
                  <a:lnTo>
                    <a:pt x="3309744" y="1311173"/>
                  </a:lnTo>
                  <a:lnTo>
                    <a:pt x="3313615" y="1311173"/>
                  </a:lnTo>
                  <a:lnTo>
                    <a:pt x="3317486" y="1311173"/>
                  </a:lnTo>
                  <a:lnTo>
                    <a:pt x="3321357" y="1311173"/>
                  </a:lnTo>
                  <a:lnTo>
                    <a:pt x="3325228" y="1311173"/>
                  </a:lnTo>
                  <a:lnTo>
                    <a:pt x="3329099" y="1311173"/>
                  </a:lnTo>
                  <a:lnTo>
                    <a:pt x="3332970" y="1311173"/>
                  </a:lnTo>
                  <a:lnTo>
                    <a:pt x="3336841" y="1311173"/>
                  </a:lnTo>
                  <a:lnTo>
                    <a:pt x="3340712" y="1311173"/>
                  </a:lnTo>
                  <a:lnTo>
                    <a:pt x="3344583" y="1311173"/>
                  </a:lnTo>
                  <a:lnTo>
                    <a:pt x="3348454" y="1311173"/>
                  </a:lnTo>
                  <a:lnTo>
                    <a:pt x="3352325" y="1311173"/>
                  </a:lnTo>
                  <a:lnTo>
                    <a:pt x="3356196" y="1311173"/>
                  </a:lnTo>
                  <a:lnTo>
                    <a:pt x="3360067" y="1311173"/>
                  </a:lnTo>
                  <a:lnTo>
                    <a:pt x="3363938" y="1311173"/>
                  </a:lnTo>
                  <a:lnTo>
                    <a:pt x="3367809" y="1311173"/>
                  </a:lnTo>
                  <a:lnTo>
                    <a:pt x="3371680" y="1311173"/>
                  </a:lnTo>
                  <a:lnTo>
                    <a:pt x="3375551" y="1311173"/>
                  </a:lnTo>
                  <a:lnTo>
                    <a:pt x="3379423" y="1311173"/>
                  </a:lnTo>
                  <a:lnTo>
                    <a:pt x="3383294" y="1311173"/>
                  </a:lnTo>
                  <a:lnTo>
                    <a:pt x="3387165" y="1311173"/>
                  </a:lnTo>
                  <a:lnTo>
                    <a:pt x="3391036" y="1311173"/>
                  </a:lnTo>
                  <a:lnTo>
                    <a:pt x="3394907" y="1311173"/>
                  </a:lnTo>
                  <a:lnTo>
                    <a:pt x="3398778" y="1311173"/>
                  </a:lnTo>
                  <a:lnTo>
                    <a:pt x="3402649" y="1311173"/>
                  </a:lnTo>
                  <a:lnTo>
                    <a:pt x="3406520" y="1311173"/>
                  </a:lnTo>
                  <a:lnTo>
                    <a:pt x="3410391" y="1311173"/>
                  </a:lnTo>
                  <a:lnTo>
                    <a:pt x="3414262" y="1311173"/>
                  </a:lnTo>
                  <a:lnTo>
                    <a:pt x="3418133" y="1311173"/>
                  </a:lnTo>
                  <a:lnTo>
                    <a:pt x="3422004" y="1311173"/>
                  </a:lnTo>
                  <a:lnTo>
                    <a:pt x="3425875" y="1311173"/>
                  </a:lnTo>
                  <a:lnTo>
                    <a:pt x="3429746" y="1311173"/>
                  </a:lnTo>
                  <a:lnTo>
                    <a:pt x="3433617" y="1311173"/>
                  </a:lnTo>
                  <a:lnTo>
                    <a:pt x="3437488" y="1311173"/>
                  </a:lnTo>
                  <a:lnTo>
                    <a:pt x="3441359" y="1311173"/>
                  </a:lnTo>
                  <a:lnTo>
                    <a:pt x="3445230" y="1311173"/>
                  </a:lnTo>
                  <a:lnTo>
                    <a:pt x="3449101" y="1311173"/>
                  </a:lnTo>
                  <a:lnTo>
                    <a:pt x="3452972" y="1311173"/>
                  </a:lnTo>
                  <a:lnTo>
                    <a:pt x="3456843" y="1311173"/>
                  </a:lnTo>
                  <a:lnTo>
                    <a:pt x="3460714" y="1311173"/>
                  </a:lnTo>
                  <a:lnTo>
                    <a:pt x="3464586" y="1311173"/>
                  </a:lnTo>
                  <a:lnTo>
                    <a:pt x="3468457" y="1311173"/>
                  </a:lnTo>
                  <a:lnTo>
                    <a:pt x="3472328" y="1311173"/>
                  </a:lnTo>
                  <a:lnTo>
                    <a:pt x="3476199" y="1311173"/>
                  </a:lnTo>
                  <a:lnTo>
                    <a:pt x="3480070" y="1311173"/>
                  </a:lnTo>
                  <a:lnTo>
                    <a:pt x="3483941" y="1311173"/>
                  </a:lnTo>
                  <a:lnTo>
                    <a:pt x="3487812" y="1311173"/>
                  </a:lnTo>
                  <a:lnTo>
                    <a:pt x="3491683" y="1311173"/>
                  </a:lnTo>
                  <a:lnTo>
                    <a:pt x="3495554" y="1311173"/>
                  </a:lnTo>
                  <a:lnTo>
                    <a:pt x="3499425" y="1311173"/>
                  </a:lnTo>
                  <a:lnTo>
                    <a:pt x="3503296" y="1311173"/>
                  </a:lnTo>
                  <a:lnTo>
                    <a:pt x="3507167" y="1311173"/>
                  </a:lnTo>
                  <a:lnTo>
                    <a:pt x="3511038" y="1311173"/>
                  </a:lnTo>
                  <a:lnTo>
                    <a:pt x="3514909" y="1311173"/>
                  </a:lnTo>
                  <a:lnTo>
                    <a:pt x="3518780" y="1311173"/>
                  </a:lnTo>
                  <a:lnTo>
                    <a:pt x="3522651" y="1311173"/>
                  </a:lnTo>
                  <a:lnTo>
                    <a:pt x="3526522" y="1311173"/>
                  </a:lnTo>
                  <a:lnTo>
                    <a:pt x="3530393" y="1311173"/>
                  </a:lnTo>
                  <a:lnTo>
                    <a:pt x="3534264" y="1311173"/>
                  </a:lnTo>
                  <a:lnTo>
                    <a:pt x="3538135" y="1311173"/>
                  </a:lnTo>
                  <a:lnTo>
                    <a:pt x="3542006" y="1311173"/>
                  </a:lnTo>
                  <a:lnTo>
                    <a:pt x="3545878" y="1311173"/>
                  </a:lnTo>
                  <a:lnTo>
                    <a:pt x="3549749" y="131117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" name="pg1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" name="pg1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" name="pg1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" name="pg1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" name="pg1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" name="pg1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" name="pg1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" name="pg1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" name="pg1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" name="pg1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" name="pg1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" name="pg1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" name="pg1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" name="pg1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1" name="pg1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1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3" name="pg1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5" name="pg2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7" name="pg2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9" name="pg2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1" name="pg2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3" name="pg2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5" name="pg2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7" name="pg2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19" name="pg2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1" name="pg2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3" name="pg2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5" name="pg2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7" name="pg2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29" name="pg2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1" name="pg2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3" name="pg2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5" name="pg2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7" name="pg2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39" name="pg2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1" name="pg2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3" name="pg2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5" name="pg2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7" name="pg2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49" name="pg2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1" name="pg2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3" name="pg2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5" name="pg2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7" name="pg2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59" name="pg2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1" name="pg2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3" name="pg2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5" name="pg2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7" name="pg2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69" name="pg2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1" name="pg2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3" name="pg2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5" name="pg2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7" name="pg2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79" name="pg2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1" name="pg2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3" name="pg2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5" name="pg2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7" name="pg2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89" name="pg2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1" name="pg2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3" name="pg2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5" name="pg2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7" name="pg2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99" name="pg2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2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1" name="pg2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2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3" name="pg2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2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5" name="pg3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7" name="pg3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09" name="pg3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1" name="pg3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3" name="pg3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5" name="pg3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7" name="pg3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19" name="pg3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1" name="pg3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3" name="pg3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5" name="pg3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7" name="pg3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29" name="pg3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1" name="pg3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3" name="pg3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5" name="pg3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7" name="pg3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39" name="pg3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1" name="pg3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3" name="pg3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5" name="pg3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tx3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7" name="pg3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tx3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49" name="pg3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1" name="pg3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tx3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3" name="pg3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5" name="pg3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7" name="pg3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59" name="pg3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tx3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1" name="pg3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3" name="pg3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tx3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5" name="pg3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7" name="pg3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tx3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69" name="pg3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tx3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1" name="pg3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3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3" name="pg3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tx3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5" name="pg3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tx3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7" name="pg3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tx3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79" name="pg3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tx3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1" name="pg3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3" name="pg3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tx3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5" name="pg3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7" name="pg3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89" name="pg3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tx3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1" name="pg3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tx3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3" name="pg3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tx3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5" name="pg3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7" name="pg3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399" name="pg3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tx3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1" name="pg3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tx3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3" name="pg3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tx3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5" name="pg4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tx4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7" name="pg4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tx4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09" name="pg4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1" name="pg4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tx4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3" name="pg4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tx4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5" name="pg4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tx4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7" name="pg4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19" name="pg4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tx4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1" name="pg4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tx4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3" name="pg4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5" name="pg4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tx4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7" name="pg4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tx4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29" name="pg4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tx4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1" name="pg4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tx4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3" name="pg4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5" name="pg4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7" name="pg4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tx4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39" name="pg4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tx4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1" name="pg4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3" name="pg4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tx4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5" name="pg4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tx4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7" name="pg4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tx4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49" name="pg4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1" name="pg4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tx4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3" name="pg4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tx4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5" name="pg4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tx4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7" name="pg4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tx4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59" name="pg4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tx4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1" name="pg4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tx4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3" name="pg4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tx4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5" name="pg4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7" name="pg4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tx4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69" name="pg4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1" name="pg4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3" name="pg4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tx4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5" name="pg4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tx4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7" name="pg4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79" name="pg4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tx4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1" name="pg4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tx4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3" name="pg4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5" name="pg4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7" name="pg4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89" name="pg4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tx4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1" name="pg4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tx4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3" name="pg4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tx4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5" name="pg4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tx4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7" name="pg4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499" name="pg4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tx4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1" name="pg4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tx4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3" name="pg4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tx4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5" name="pg5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tx5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7" name="pg5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tx5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09" name="pg5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tx5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1" name="pg5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tx5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3" name="pg5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tx5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5" name="pg5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tx5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7" name="pg5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tx5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19" name="pg5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tx5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1" name="pg5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tx5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3" name="pg5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tx5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5" name="pg5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tx5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7" name="pg5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29" name="pg5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tx5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1" name="pg5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tx5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3" name="pg5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tx5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5" name="pg5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tx5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7" name="pg5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tx5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39" name="pg5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tx5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1" name="pg5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tx5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3" name="pg5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tx5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5" name="pg5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tx5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7" name="pg5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tx5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49" name="pg5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tx5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1" name="pg5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tx5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3" name="pg5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tx5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5" name="pg5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tx5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7" name="pg5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tx5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59" name="pg5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tx5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1" name="pg5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tx5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3" name="pg5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tx5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5" name="pg5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tx5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7" name="pg5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tx5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69" name="pg5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tx5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1" name="pg5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tx5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3" name="pg5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5" name="pg5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tx5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7" name="pg5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tx5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79" name="pg5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tx5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1" name="pg5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tx5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3" name="pg5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tx5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5" name="pg5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tx5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7" name="pg5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89" name="pg5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tx5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1" name="pg5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tx5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3" name="pg5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5" name="pg5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7" name="pg5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599" name="pg5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5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1" name="pg5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5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3" name="pg5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5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5" name="pg6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7" name="pg6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tx6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09" name="pg6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1" name="pg6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tx6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3" name="pg6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5" name="pg6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tx6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7" name="pg6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tx6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19" name="pg6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1" name="pg6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tx6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3" name="pg6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5" name="pg6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tx6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7" name="pg6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tx6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29" name="pg6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1" name="pg6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tx6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3" name="pg6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tx6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5" name="pg6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tx6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7" name="pg6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tx6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39" name="pg6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1" name="pg6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3" name="pg6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tx6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5" name="pg6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tx6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7" name="pg6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49" name="pg6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tx6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1" name="pg6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tx6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3" name="pg6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5" name="pg6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tx6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7" name="pg6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tx6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59" name="pg6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tx6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1" name="pg6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tx6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3" name="pg6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tx6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5" name="pg6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tx6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7" name="pg6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tx6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69" name="pg6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tx6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1" name="pg6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tx6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3" name="pg6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tx6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5" name="pg6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tx6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7" name="pg6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tx6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79" name="pg6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tx6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1" name="pg6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tx6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3" name="pg6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5" name="pg6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tx6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7" name="pg6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tx6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89" name="pg6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tx6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1" name="pg6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tx6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3" name="pg6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tx6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5" name="pg6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tx6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7" name="pg6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tx6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699" name="pg6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tx6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1" name="pg6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tx6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3" name="pg6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tx6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5" name="pg7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tx7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7" name="pg7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tx7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09" name="pg7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tx7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1" name="pg7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tx7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3" name="pg7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5" name="pg7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tx7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7" name="pg7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tx7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19" name="pg7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tx7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1" name="pg7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3" name="pg7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5" name="pg7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7" name="pg7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29" name="pg7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tx7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1" name="pg7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tx7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3" name="pg7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tx7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5" name="pg7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7" name="pg7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tx7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39" name="pg7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tx7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1" name="pg7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tx7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3" name="pg7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tx7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5" name="pg7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tx7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7" name="pg7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49" name="pg7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tx7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1" name="pg7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3" name="pg7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tx7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5" name="pg7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tx7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7" name="pg7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tx7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59" name="pg7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tx7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1" name="pg7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3" name="pg7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5" name="pg7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tx7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7" name="pg7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tx7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69" name="pg7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1" name="pg7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tx7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3" name="pg7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tx7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5" name="pg7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tx7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7" name="pg7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tx7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79" name="pg7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1" name="pg7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tx7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3" name="pg7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tx7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5" name="pg7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tx7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7" name="pg7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89" name="pg7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tx7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1" name="pg7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tx7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3" name="pg7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5" name="pg7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7" name="pg7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799" name="pg7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1" name="pg7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7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3" name="pg7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7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5" name="pg8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7" name="pg8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tx8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09" name="pg8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tx8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1" name="pg8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3" name="pg8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tx8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5" name="pg8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tx8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7" name="pg8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tx8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19" name="pg8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1" name="pg8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3" name="pg8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tx8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5" name="pg8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tx8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7" name="pg8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tx8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29" name="pg8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1" name="pg8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tx8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3" name="pg8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tx8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5" name="pg8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7" name="pg8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39" name="pg8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1" name="pg8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3" name="pg8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5" name="pg8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7" name="pg8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49" name="pg8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1" name="pg8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3" name="pg8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5" name="pg8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7" name="pg8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59" name="pg8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1" name="pg8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3" name="pg8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5" name="pg8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7" name="pg8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69" name="pg8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1" name="pg8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3" name="pg8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5" name="pg8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7" name="pg8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79" name="pg8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tx8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1" name="pg8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3" name="pg8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5" name="pg8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tx8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7" name="pg8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tx8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89" name="pg8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1" name="pg8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tx8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3" name="pg8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5" name="pg8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tx8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7" name="pg8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tx8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899" name="pg8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tx8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1" name="pg8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tx8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3" name="pg8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tx8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5" name="pg9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tx9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7" name="pg9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09" name="pg9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tx9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1" name="pg9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tx9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3" name="pg9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tx9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5" name="pg9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tx9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7" name="pg9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tx9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19" name="pg9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tx9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1" name="pg9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tx9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3" name="pg9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5" name="pg9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tx9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7" name="pg9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tx9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29" name="pg9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tx9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1" name="pg9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tx9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3" name="pg9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tx9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5" name="pg9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tx9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7" name="pg9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tx9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39" name="pg9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tx9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1" name="pg9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tx9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3" name="pg9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tx9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5" name="pg9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tx9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7" name="pg9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tx9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49" name="pg9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tx9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1" name="pg9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tx9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3" name="pg9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tx9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5" name="pg9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tx9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7" name="pg9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tx9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59" name="pg9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tx9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1" name="pg9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tx9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3" name="pg9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tx9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5" name="pg9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tx9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7" name="pg9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tx9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69" name="pg9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tx9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1" name="pg9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tx9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3" name="pg9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tx9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5" name="pg9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tx9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7" name="pg9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tx9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79" name="pg9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tx9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1" name="pg9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tx9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3" name="pg9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tx9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5" name="pg9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7" name="pg9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tx9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89" name="pg9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tx9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1" name="pg9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tx9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3" name="pg9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tx9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5" name="pg9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tx9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7" name="pg9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tx9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999" name="pg9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tx9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1" name="pg9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tx9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3" name="pg9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9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5" name="pg10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tx10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7" name="pg10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tx10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09" name="pg10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tx10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1" name="pg10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tx10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3" name="pg10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tx10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5" name="pg10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tx10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7" name="pg10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tx10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19" name="pg10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tx10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1" name="pg10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tx10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3" name="pg10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tx10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5" name="pg10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tx10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7" name="pg10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tx10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29" name="pg10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tx10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1" name="pg10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tx10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3" name="pg10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tx10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5" name="pg10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tx10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7" name="pg10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tx10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39" name="pg10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tx10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1" name="pg10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tx10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3" name="pg10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tx10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5" name="pg10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tx10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7" name="pg10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tx10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49" name="pg10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tx10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1" name="pg10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tx10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3" name="pg10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tx10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5" name="pg10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tx10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7" name="pg10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tx10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59" name="pg10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tx10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1" name="pg10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tx10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3" name="pg10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tx10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5" name="pg10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tx10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7" name="pg10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tx10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69" name="pg10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tx10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1" name="pg10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tx10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3" name="pg10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tx10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5" name="pg10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tx10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7" name="pg10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tx10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79" name="pg10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tx10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1" name="pg10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tx10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3" name="pg10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tx10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5" name="pg10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tx10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7" name="pg10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tx10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89" name="pg10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tx10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1" name="pg10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tx10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3" name="pg10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tx10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5" name="pg10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tx10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7" name="pg10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tx10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099" name="pg10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tx10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1" name="pg10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tx10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3" name="pg10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tx10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5" name="pg11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tx11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7" name="pg11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tx11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09" name="pg11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tx11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1" name="pg11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tx11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3" name="pg11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tx11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5" name="pg11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tx11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7" name="pg11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tx11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19" name="pg11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tx11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1" name="pg11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tx11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3" name="pg11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5" name="pg11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tx11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7" name="pg11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tx11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29" name="pg11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tx11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1" name="pg11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tx11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3" name="pg11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tx11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5" name="pg11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tx11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7" name="pg11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tx11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39" name="pg11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tx11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1" name="pg11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tx11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3" name="pg11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tx11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5" name="pg11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tx11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7" name="pg11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tx11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49" name="pg11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tx11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1" name="pg11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tx11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3" name="pg11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tx11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5" name="pg11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tx11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7" name="pg11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tx11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59" name="pg11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tx11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1" name="pg11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tx11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3" name="pg11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tx11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5" name="pg11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tx11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7" name="pg11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69" name="pg11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tx11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1" name="pg11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tx11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3" name="pg11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tx11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5" name="pg11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tx11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7" name="pg11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tx11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79" name="pg11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tx11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1" name="pg11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tx11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3" name="pg11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tx11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5" name="pg11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tx11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7" name="pg11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tx11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89" name="pg11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tx11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1" name="pg11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tx11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3" name="pg11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5" name="pg11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tx11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7" name="pg11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tx11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199" name="pg11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tx11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1" name="pg11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tx11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3" name="pg11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tx11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5" name="pg12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tx12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7" name="pg12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tx12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09" name="pg12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tx12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1" name="pg12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tx12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3" name="pg12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tx12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5" name="pg12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tx12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7" name="pg12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tx12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19" name="pg12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tx12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1" name="pg12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tx12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3" name="pg12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tx12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5" name="pg12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tx12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7" name="pg12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tx12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29" name="pg12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tx12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1" name="pg12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tx12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3" name="pg12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tx12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5" name="pg12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tx12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7" name="pg12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tx12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39" name="pg12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tx12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1" name="pg12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tx12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3" name="pg12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tx12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5" name="pg12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tx12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7" name="pg12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tx12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49" name="pg12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tx12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1" name="pg12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tx12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3" name="pg12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tx12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5" name="pg12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tx12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7" name="pg12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tx12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59" name="pg12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tx12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1" name="pg12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tx12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3" name="pg12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tx12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5" name="pg12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tx12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7" name="pg12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tx12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69" name="pg12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tx12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1" name="pg12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tx12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3" name="pg12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tx12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5" name="pg12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tx12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7" name="pg12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tx12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79" name="pg12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tx12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1" name="pg12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tx12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3" name="pg12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tx12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5" name="pg12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tx12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7" name="pg12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tx12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89" name="pg12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tx12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1" name="pg12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tx12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3" name="pg12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tx12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5" name="pg12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tx12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7" name="pg12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tx12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299" name="pg12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tx12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1" name="pg12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tx12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3" name="pg12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tx12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5" name="pg13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tx13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7" name="pg13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tx13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09" name="pg13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tx13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1" name="pg13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3" name="pg13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tx13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5" name="pg13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tx13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7" name="pg13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tx13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19" name="pg13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tx13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1" name="pg13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3" name="pg13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tx13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5" name="pg13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tx13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7" name="pg13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tx13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29" name="pg13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tx13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1" name="pg13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tx13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3" name="pg13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tx13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5" name="pg13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tx13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7" name="pg13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tx13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39" name="pg13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tx13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1" name="pg13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tx13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3" name="pg13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tx13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5" name="pg13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tx13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7" name="pg13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tx13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49" name="pg13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tx13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1" name="pg13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tx13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3" name="pg13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tx13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5" name="pg13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tx13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7" name="pg13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tx13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59" name="pg13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tx13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1" name="pg13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tx13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3" name="pg13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tx13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5" name="pg13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tx13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7" name="pg13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tx13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69" name="pg13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tx13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1" name="pg13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tx13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3" name="pg13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tx13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5" name="pg13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tx13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7" name="pg13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tx13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79" name="pg13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tx13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1" name="pg13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tx13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3" name="pg13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tx13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5" name="pg13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tx13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7" name="pg13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tx13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89" name="pg13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tx13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1" name="pg13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tx13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3" name="pg13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tx13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5" name="pg13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tx13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7" name="pg13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tx13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399" name="pg13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tx13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1" name="pg13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tx13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3" name="pg13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tx13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5" name="pg14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tx14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7" name="pg14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tx14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09" name="pg14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tx14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1" name="pg14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tx14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3" name="pg14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tx14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5" name="pg14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tx14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7" name="pg14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tx14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19" name="pg14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tx14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1" name="pg14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tx14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3" name="pg14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tx14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5" name="pg14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tx14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7" name="pg14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tx14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29" name="pg14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tx14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1" name="pg14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tx14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3" name="pg14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tx14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5" name="pg14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tx14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7" name="pg14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tx14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39" name="pg14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tx14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1" name="pg14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tx14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3" name="pg14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tx14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5" name="pg14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tx14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7" name="pg14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tx14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49" name="pg14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tx14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1" name="pg14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tx14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3" name="pg14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tx14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5" name="pg14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tx14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7" name="pg14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tx14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59" name="pg14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tx14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1" name="pg14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tx14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3" name="pg14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tx14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5" name="pg14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tx14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7" name="pg14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tx14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69" name="pg14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tx14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1" name="pg14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tx14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3" name="pg14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tx14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5" name="pg14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tx14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7" name="pg14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tx14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79" name="pg14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tx14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1" name="pg14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tx14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3" name="pg14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tx14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5" name="pg14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tx14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7" name="pg14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tx14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89" name="pg14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tx14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1" name="pg14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tx14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3" name="pg14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tx14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5" name="pg14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7" name="pg14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tx14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499" name="pg14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tx14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1" name="pg14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tx14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3" name="pg14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tx14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5" name="pg15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tx15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7" name="pg15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tx15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09" name="pg15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tx15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1" name="pg15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tx15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3" name="pg15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tx15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5" name="pg15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tx15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7" name="pg15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tx15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19" name="pg15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tx15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1" name="pg15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tx15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3" name="pg15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tx15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5" name="pg15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tx15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7" name="pg15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tx15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29" name="pg15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tx15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1" name="pg15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tx15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3" name="pg15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tx15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5" name="pg15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tx15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7" name="pg15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tx15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39" name="pg15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tx15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1" name="pg15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tx15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3" name="pg15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tx15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5" name="pg15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tx15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7" name="pg15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tx15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49" name="pg15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tx15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1" name="pg15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tx15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3" name="pg15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tx15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5" name="pg15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tx15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7" name="pg15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tx15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59" name="pg15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1" name="pg15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tx15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3" name="pg15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tx15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5" name="pg15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tx15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7" name="pg15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tx15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69" name="pg15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tx15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1" name="pg15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tx15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3" name="pg15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tx15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5" name="pg15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tx15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7" name="pg15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tx15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79" name="pg15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tx15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1" name="pg15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tx15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3" name="pg15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tx15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5" name="pg15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tx15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7" name="pg15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tx15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89" name="pg15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tx15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1" name="pg15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tx15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3" name="pg15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tx15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5" name="pg15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tx15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7" name="pg15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tx15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599" name="pg15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tx15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1" name="pg15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tx15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3" name="pg15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tx15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5" name="pg16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tx16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7" name="pg16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tx16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09" name="pg16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tx16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1" name="pg16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tx16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3" name="pg16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tx16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5" name="pg16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tx16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7" name="pg16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tx16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19" name="pg16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tx16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1" name="pg16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tx16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3" name="pg16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tx16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5" name="pg16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tx16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7" name="pg16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tx16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29" name="pg16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tx16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1" name="pg16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tx16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3" name="pg16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tx16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5" name="pg16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tx16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7" name="pg16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tx16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39" name="pg16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tx16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1" name="pg16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tx16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3" name="pg16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tx16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5" name="pg16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tx16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7" name="pg16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tx16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49" name="pg16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tx16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1" name="pg16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tx16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3" name="pg16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tx16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5" name="pg16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tx16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7" name="pg16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tx16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59" name="pg16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tx16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1" name="pg16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tx16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3" name="pg16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tx16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5" name="pg16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tx16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7" name="pg16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tx16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69" name="pg16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tx16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1" name="pg16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tx16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3" name="pg16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tx16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5" name="pg16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tx16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7" name="pg16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tx16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79" name="pg16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tx16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1" name="pg16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tx16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3" name="pg16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tx16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5" name="pg16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tx16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7" name="pg16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tx16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89" name="pg16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tx16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1" name="pg16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tx16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3" name="pg16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tx16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5" name="pg16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tx16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7" name="pg16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tx16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699" name="pg16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tx16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1" name="pg16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tx16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3" name="pg16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tx16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5" name="pg17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tx17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7" name="pg17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tx17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09" name="pg17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tx17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1" name="pg17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tx17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3" name="pg17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tx17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5" name="pg17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tx17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7" name="pg17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tx17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19" name="pg17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1" name="pg17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tx17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3" name="pg17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tx17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5" name="pg17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tx17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7" name="pg17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tx17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29" name="pg17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tx17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1" name="pg17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tx17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3" name="pg17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tx17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5" name="pg17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tx17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7" name="pg17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tx17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39" name="pg17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tx17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1" name="pg17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tx17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3" name="pg17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tx17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5" name="pg17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tx17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7" name="pg17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tx17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49" name="pg17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tx17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1" name="pg17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tx17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3" name="pg17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tx17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5" name="pg17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tx17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7" name="pg17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tx17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59" name="pg17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tx17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1" name="pg17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tx17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3" name="pg17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tx17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5" name="pg17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tx17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7" name="pg17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tx17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69" name="pg17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tx17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1" name="pg17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tx17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3" name="pg17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tx17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5" name="pg17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tx17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7" name="pg17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tx17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79" name="pg17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tx17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1" name="pg17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tx17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3" name="pg17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tx17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5" name="pg17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tx17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7" name="pg17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tx17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89" name="pg17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tx17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1" name="pg17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tx17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3" name="pg17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tx17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5" name="pg17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tx17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7" name="pg17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tx17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799" name="pg17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tx17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1" name="pg17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tx17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3" name="pg17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tx17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5" name="pg18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tx18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7" name="pg18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tx18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09" name="pg18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tx18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1" name="pg18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tx18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3" name="pg18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tx18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5" name="pg18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tx18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7" name="pg18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tx18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19" name="pg18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tx18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1" name="pg18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tx18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3" name="pg18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tx18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5" name="pg18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tx18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7" name="pg18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tx18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29" name="pg18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tx18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1" name="pg18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tx18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3" name="pg18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tx18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5" name="pg18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tx18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7" name="pg18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tx18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39" name="pg18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tx18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1" name="pg18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tx18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3" name="pg18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tx18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5" name="pg18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tx18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7" name="pg18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tx18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49" name="pg18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tx18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1" name="pg18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tx18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3" name="pg18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tx18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5" name="pg18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tx18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7" name="pg18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tx18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59" name="pg18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tx18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1" name="pg18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tx18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3" name="pg18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tx18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5" name="pg18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tx18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7" name="pg18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tx18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69" name="pg18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tx18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1" name="pg18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tx18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3" name="pg18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tx18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5" name="pg18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tx18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7" name="pg18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tx18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79" name="pg18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tx18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1" name="pg18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3" name="pg18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5" name="pg18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tx18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7" name="pg18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tx18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89" name="pg18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1" name="pg18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tx18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3" name="pg18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tx18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5" name="pg18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tx18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7" name="pg18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tx18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899" name="pg18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tx18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1" name="pg18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tx18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3" name="pg18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tx18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5" name="pg190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tx190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7" name="pg190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tx190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09" name="pg190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tx190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1" name="pg190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tx190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3" name="pg190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tx190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5" name="pg191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tx191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7" name="pg191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tx191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19" name="pg191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tx191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1" name="pg191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tx191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3" name="pg191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tx191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5" name="pg192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tx192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7" name="pg192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tx192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29" name="pg192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tx192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1" name="pg192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tx192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3" name="pg192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tx192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5" name="pg193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tx193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7" name="pg193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tx193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39" name="pg193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tx193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1" name="pg193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tx193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3" name="pg193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tx193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5" name="pg194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tx194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7" name="pg194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tx194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49" name="pg194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tx194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1" name="pg194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tx194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3" name="pg194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tx194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5" name="pg195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tx195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7" name="pg195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tx195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59" name="pg195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tx195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1" name="pg195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tx195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3" name="pg195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tx195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5" name="pg196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tx196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7" name="pg196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tx196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69" name="pg196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tx196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1" name="pg196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tx196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3" name="pg196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tx196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5" name="pg197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tx197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7" name="pg197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tx197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79" name="pg197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tx197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1" name="pg197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tx197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3" name="pg197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tx197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5" name="pg198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tx198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7" name="pg198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tx198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89" name="pg198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tx198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1" name="pg198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tx198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3" name="pg198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tx198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5" name="pg1990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tx1991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7" name="pg1992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tx1993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1999" name="pg1994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tx1995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1" name="pg1996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tx1997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3" name="pg1998"/>
            <p:cNvSpPr/>
            <p:nvPr/>
          </p:nvSpPr>
          <p:spPr>
            <a:xfrm>
              <a:off x="4522226" y="5363390"/>
              <a:ext cx="355987" cy="184483"/>
            </a:xfrm>
            <a:custGeom>
              <a:avLst/>
              <a:pathLst>
                <a:path w="355987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5987" y="166075"/>
                  </a:lnTo>
                  <a:lnTo>
                    <a:pt x="355987" y="18407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tx1999"/>
            <p:cNvSpPr/>
            <p:nvPr/>
          </p:nvSpPr>
          <p:spPr>
            <a:xfrm>
              <a:off x="4564287" y="5403329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</a:t>
              </a:r>
            </a:p>
          </p:txBody>
        </p:sp>
        <p:sp>
          <p:nvSpPr>
            <p:cNvPr id="2005" name="pl2000"/>
            <p:cNvSpPr/>
            <p:nvPr/>
          </p:nvSpPr>
          <p:spPr>
            <a:xfrm>
              <a:off x="973489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tx2001"/>
            <p:cNvSpPr/>
            <p:nvPr/>
          </p:nvSpPr>
          <p:spPr>
            <a:xfrm>
              <a:off x="786548" y="561565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07" name="tx2002"/>
            <p:cNvSpPr/>
            <p:nvPr/>
          </p:nvSpPr>
          <p:spPr>
            <a:xfrm>
              <a:off x="786548" y="52135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08" name="tx2003"/>
            <p:cNvSpPr/>
            <p:nvPr/>
          </p:nvSpPr>
          <p:spPr>
            <a:xfrm>
              <a:off x="786548" y="48101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09" name="tx2004"/>
            <p:cNvSpPr/>
            <p:nvPr/>
          </p:nvSpPr>
          <p:spPr>
            <a:xfrm>
              <a:off x="786548" y="44052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10" name="pl2005"/>
            <p:cNvSpPr/>
            <p:nvPr/>
          </p:nvSpPr>
          <p:spPr>
            <a:xfrm>
              <a:off x="938694" y="5657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6"/>
            <p:cNvSpPr/>
            <p:nvPr/>
          </p:nvSpPr>
          <p:spPr>
            <a:xfrm>
              <a:off x="938694" y="5253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07"/>
            <p:cNvSpPr/>
            <p:nvPr/>
          </p:nvSpPr>
          <p:spPr>
            <a:xfrm>
              <a:off x="938694" y="4850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08"/>
            <p:cNvSpPr/>
            <p:nvPr/>
          </p:nvSpPr>
          <p:spPr>
            <a:xfrm>
              <a:off x="938694" y="4447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09"/>
            <p:cNvSpPr/>
            <p:nvPr/>
          </p:nvSpPr>
          <p:spPr>
            <a:xfrm>
              <a:off x="973489" y="6050702"/>
              <a:ext cx="3904723" cy="0"/>
            </a:xfrm>
            <a:custGeom>
              <a:avLst/>
              <a:pathLst>
                <a:path w="3904723" h="0">
                  <a:moveTo>
                    <a:pt x="0" y="0"/>
                  </a:moveTo>
                  <a:lnTo>
                    <a:pt x="3904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0"/>
            <p:cNvSpPr/>
            <p:nvPr/>
          </p:nvSpPr>
          <p:spPr>
            <a:xfrm>
              <a:off x="1030974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1"/>
            <p:cNvSpPr/>
            <p:nvPr/>
          </p:nvSpPr>
          <p:spPr>
            <a:xfrm>
              <a:off x="2443906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2"/>
            <p:cNvSpPr/>
            <p:nvPr/>
          </p:nvSpPr>
          <p:spPr>
            <a:xfrm>
              <a:off x="3856837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tx2013"/>
            <p:cNvSpPr/>
            <p:nvPr/>
          </p:nvSpPr>
          <p:spPr>
            <a:xfrm>
              <a:off x="906663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019" name="tx2014"/>
            <p:cNvSpPr/>
            <p:nvPr/>
          </p:nvSpPr>
          <p:spPr>
            <a:xfrm>
              <a:off x="2319594" y="611158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020" name="tx2015"/>
            <p:cNvSpPr/>
            <p:nvPr/>
          </p:nvSpPr>
          <p:spPr>
            <a:xfrm>
              <a:off x="3732526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2021" name="tx2016"/>
            <p:cNvSpPr/>
            <p:nvPr/>
          </p:nvSpPr>
          <p:spPr>
            <a:xfrm>
              <a:off x="2906444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2" name="tx2017"/>
            <p:cNvSpPr/>
            <p:nvPr/>
          </p:nvSpPr>
          <p:spPr>
            <a:xfrm rot="-5400000">
              <a:off x="467512" y="4999499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2023" name="rc2018"/>
            <p:cNvSpPr/>
            <p:nvPr/>
          </p:nvSpPr>
          <p:spPr>
            <a:xfrm>
              <a:off x="5017391" y="4872876"/>
              <a:ext cx="94805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rc2019"/>
            <p:cNvSpPr/>
            <p:nvPr/>
          </p:nvSpPr>
          <p:spPr>
            <a:xfrm>
              <a:off x="5086980" y="494246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l2020"/>
            <p:cNvSpPr/>
            <p:nvPr/>
          </p:nvSpPr>
          <p:spPr>
            <a:xfrm>
              <a:off x="5108926" y="5052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tx2021"/>
            <p:cNvSpPr/>
            <p:nvPr/>
          </p:nvSpPr>
          <p:spPr>
            <a:xfrm>
              <a:off x="5376025" y="5009464"/>
              <a:ext cx="5217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Selic</a:t>
              </a:r>
            </a:p>
          </p:txBody>
        </p:sp>
        <p:sp>
          <p:nvSpPr>
            <p:cNvPr id="2027" name="tx2022"/>
            <p:cNvSpPr/>
            <p:nvPr/>
          </p:nvSpPr>
          <p:spPr>
            <a:xfrm>
              <a:off x="1877978" y="3792657"/>
              <a:ext cx="2095745" cy="155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Selic definida pelo Copom</a:t>
              </a:r>
            </a:p>
          </p:txBody>
        </p:sp>
        <p:sp>
          <p:nvSpPr>
            <p:cNvPr id="2028" name="rc2023"/>
            <p:cNvSpPr/>
            <p:nvPr/>
          </p:nvSpPr>
          <p:spPr>
            <a:xfrm>
              <a:off x="6035040" y="375818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rc2024"/>
            <p:cNvSpPr/>
            <p:nvPr/>
          </p:nvSpPr>
          <p:spPr>
            <a:xfrm>
              <a:off x="6491664" y="4053684"/>
              <a:ext cx="4151497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l2025"/>
            <p:cNvSpPr/>
            <p:nvPr/>
          </p:nvSpPr>
          <p:spPr>
            <a:xfrm>
              <a:off x="6680369" y="4779872"/>
              <a:ext cx="3774088" cy="1180056"/>
            </a:xfrm>
            <a:custGeom>
              <a:avLst/>
              <a:pathLst>
                <a:path w="3774088" h="1180056">
                  <a:moveTo>
                    <a:pt x="0" y="476561"/>
                  </a:moveTo>
                  <a:lnTo>
                    <a:pt x="6495" y="431174"/>
                  </a:lnTo>
                  <a:lnTo>
                    <a:pt x="12991" y="351747"/>
                  </a:lnTo>
                  <a:lnTo>
                    <a:pt x="19487" y="408481"/>
                  </a:lnTo>
                  <a:lnTo>
                    <a:pt x="25983" y="544641"/>
                  </a:lnTo>
                  <a:lnTo>
                    <a:pt x="45470" y="521948"/>
                  </a:lnTo>
                  <a:lnTo>
                    <a:pt x="51966" y="590028"/>
                  </a:lnTo>
                  <a:lnTo>
                    <a:pt x="58462" y="635415"/>
                  </a:lnTo>
                  <a:lnTo>
                    <a:pt x="64958" y="703495"/>
                  </a:lnTo>
                  <a:lnTo>
                    <a:pt x="71454" y="737535"/>
                  </a:lnTo>
                  <a:lnTo>
                    <a:pt x="90941" y="737535"/>
                  </a:lnTo>
                  <a:lnTo>
                    <a:pt x="97437" y="726188"/>
                  </a:lnTo>
                  <a:lnTo>
                    <a:pt x="103933" y="760228"/>
                  </a:lnTo>
                  <a:lnTo>
                    <a:pt x="110429" y="624068"/>
                  </a:lnTo>
                  <a:lnTo>
                    <a:pt x="116925" y="635415"/>
                  </a:lnTo>
                  <a:lnTo>
                    <a:pt x="136412" y="646761"/>
                  </a:lnTo>
                  <a:lnTo>
                    <a:pt x="142908" y="669455"/>
                  </a:lnTo>
                  <a:lnTo>
                    <a:pt x="149404" y="748881"/>
                  </a:lnTo>
                  <a:lnTo>
                    <a:pt x="155900" y="760228"/>
                  </a:lnTo>
                  <a:lnTo>
                    <a:pt x="162396" y="771575"/>
                  </a:lnTo>
                  <a:lnTo>
                    <a:pt x="181883" y="748881"/>
                  </a:lnTo>
                  <a:lnTo>
                    <a:pt x="188379" y="748881"/>
                  </a:lnTo>
                  <a:lnTo>
                    <a:pt x="194875" y="782922"/>
                  </a:lnTo>
                  <a:lnTo>
                    <a:pt x="201371" y="873695"/>
                  </a:lnTo>
                  <a:lnTo>
                    <a:pt x="207867" y="748881"/>
                  </a:lnTo>
                  <a:lnTo>
                    <a:pt x="227354" y="658108"/>
                  </a:lnTo>
                  <a:lnTo>
                    <a:pt x="233850" y="669455"/>
                  </a:lnTo>
                  <a:lnTo>
                    <a:pt x="240346" y="635415"/>
                  </a:lnTo>
                  <a:lnTo>
                    <a:pt x="246842" y="601374"/>
                  </a:lnTo>
                  <a:lnTo>
                    <a:pt x="253338" y="578681"/>
                  </a:lnTo>
                  <a:lnTo>
                    <a:pt x="272825" y="658108"/>
                  </a:lnTo>
                  <a:lnTo>
                    <a:pt x="279321" y="692148"/>
                  </a:lnTo>
                  <a:lnTo>
                    <a:pt x="285817" y="612721"/>
                  </a:lnTo>
                  <a:lnTo>
                    <a:pt x="292313" y="590028"/>
                  </a:lnTo>
                  <a:lnTo>
                    <a:pt x="298809" y="635415"/>
                  </a:lnTo>
                  <a:lnTo>
                    <a:pt x="331288" y="669455"/>
                  </a:lnTo>
                  <a:lnTo>
                    <a:pt x="337784" y="714841"/>
                  </a:lnTo>
                  <a:lnTo>
                    <a:pt x="344280" y="658108"/>
                  </a:lnTo>
                  <a:lnTo>
                    <a:pt x="363767" y="635415"/>
                  </a:lnTo>
                  <a:lnTo>
                    <a:pt x="370263" y="624068"/>
                  </a:lnTo>
                  <a:lnTo>
                    <a:pt x="376759" y="624068"/>
                  </a:lnTo>
                  <a:lnTo>
                    <a:pt x="383255" y="624068"/>
                  </a:lnTo>
                  <a:lnTo>
                    <a:pt x="389750" y="635415"/>
                  </a:lnTo>
                  <a:lnTo>
                    <a:pt x="409238" y="635415"/>
                  </a:lnTo>
                  <a:lnTo>
                    <a:pt x="415734" y="646761"/>
                  </a:lnTo>
                  <a:lnTo>
                    <a:pt x="422230" y="703495"/>
                  </a:lnTo>
                  <a:lnTo>
                    <a:pt x="428726" y="714841"/>
                  </a:lnTo>
                  <a:lnTo>
                    <a:pt x="435221" y="658108"/>
                  </a:lnTo>
                  <a:lnTo>
                    <a:pt x="454709" y="590028"/>
                  </a:lnTo>
                  <a:lnTo>
                    <a:pt x="461205" y="590028"/>
                  </a:lnTo>
                  <a:lnTo>
                    <a:pt x="467701" y="521948"/>
                  </a:lnTo>
                  <a:lnTo>
                    <a:pt x="474197" y="533294"/>
                  </a:lnTo>
                  <a:lnTo>
                    <a:pt x="480692" y="555988"/>
                  </a:lnTo>
                  <a:lnTo>
                    <a:pt x="500180" y="578681"/>
                  </a:lnTo>
                  <a:lnTo>
                    <a:pt x="506676" y="590028"/>
                  </a:lnTo>
                  <a:lnTo>
                    <a:pt x="513172" y="567334"/>
                  </a:lnTo>
                  <a:lnTo>
                    <a:pt x="519667" y="567334"/>
                  </a:lnTo>
                  <a:lnTo>
                    <a:pt x="526163" y="533294"/>
                  </a:lnTo>
                  <a:lnTo>
                    <a:pt x="545651" y="601374"/>
                  </a:lnTo>
                  <a:lnTo>
                    <a:pt x="552147" y="669455"/>
                  </a:lnTo>
                  <a:lnTo>
                    <a:pt x="558643" y="692148"/>
                  </a:lnTo>
                  <a:lnTo>
                    <a:pt x="565138" y="726188"/>
                  </a:lnTo>
                  <a:lnTo>
                    <a:pt x="571634" y="771575"/>
                  </a:lnTo>
                  <a:lnTo>
                    <a:pt x="591122" y="794268"/>
                  </a:lnTo>
                  <a:lnTo>
                    <a:pt x="597618" y="771575"/>
                  </a:lnTo>
                  <a:lnTo>
                    <a:pt x="604114" y="816962"/>
                  </a:lnTo>
                  <a:lnTo>
                    <a:pt x="610609" y="782922"/>
                  </a:lnTo>
                  <a:lnTo>
                    <a:pt x="636593" y="771575"/>
                  </a:lnTo>
                  <a:lnTo>
                    <a:pt x="643089" y="851002"/>
                  </a:lnTo>
                  <a:lnTo>
                    <a:pt x="649584" y="919082"/>
                  </a:lnTo>
                  <a:lnTo>
                    <a:pt x="656080" y="964469"/>
                  </a:lnTo>
                  <a:lnTo>
                    <a:pt x="662576" y="930429"/>
                  </a:lnTo>
                  <a:lnTo>
                    <a:pt x="682064" y="930429"/>
                  </a:lnTo>
                  <a:lnTo>
                    <a:pt x="688560" y="896389"/>
                  </a:lnTo>
                  <a:lnTo>
                    <a:pt x="695055" y="805615"/>
                  </a:lnTo>
                  <a:lnTo>
                    <a:pt x="701551" y="805615"/>
                  </a:lnTo>
                  <a:lnTo>
                    <a:pt x="727535" y="794268"/>
                  </a:lnTo>
                  <a:lnTo>
                    <a:pt x="734031" y="794268"/>
                  </a:lnTo>
                  <a:lnTo>
                    <a:pt x="740526" y="794268"/>
                  </a:lnTo>
                  <a:lnTo>
                    <a:pt x="747022" y="851002"/>
                  </a:lnTo>
                  <a:lnTo>
                    <a:pt x="753518" y="862348"/>
                  </a:lnTo>
                  <a:lnTo>
                    <a:pt x="779501" y="828308"/>
                  </a:lnTo>
                  <a:lnTo>
                    <a:pt x="785997" y="839655"/>
                  </a:lnTo>
                  <a:lnTo>
                    <a:pt x="792493" y="851002"/>
                  </a:lnTo>
                  <a:lnTo>
                    <a:pt x="798989" y="896389"/>
                  </a:lnTo>
                  <a:lnTo>
                    <a:pt x="818477" y="896389"/>
                  </a:lnTo>
                  <a:lnTo>
                    <a:pt x="824972" y="862348"/>
                  </a:lnTo>
                  <a:lnTo>
                    <a:pt x="831468" y="919082"/>
                  </a:lnTo>
                  <a:lnTo>
                    <a:pt x="837964" y="896389"/>
                  </a:lnTo>
                  <a:lnTo>
                    <a:pt x="844460" y="953122"/>
                  </a:lnTo>
                  <a:lnTo>
                    <a:pt x="863948" y="964469"/>
                  </a:lnTo>
                  <a:lnTo>
                    <a:pt x="870443" y="964469"/>
                  </a:lnTo>
                  <a:lnTo>
                    <a:pt x="876939" y="919082"/>
                  </a:lnTo>
                  <a:lnTo>
                    <a:pt x="883435" y="907735"/>
                  </a:lnTo>
                  <a:lnTo>
                    <a:pt x="889931" y="873695"/>
                  </a:lnTo>
                  <a:lnTo>
                    <a:pt x="909418" y="896389"/>
                  </a:lnTo>
                  <a:lnTo>
                    <a:pt x="915914" y="896389"/>
                  </a:lnTo>
                  <a:lnTo>
                    <a:pt x="922410" y="919082"/>
                  </a:lnTo>
                  <a:lnTo>
                    <a:pt x="928906" y="862348"/>
                  </a:lnTo>
                  <a:lnTo>
                    <a:pt x="935402" y="851002"/>
                  </a:lnTo>
                  <a:lnTo>
                    <a:pt x="954889" y="873695"/>
                  </a:lnTo>
                  <a:lnTo>
                    <a:pt x="961385" y="794268"/>
                  </a:lnTo>
                  <a:lnTo>
                    <a:pt x="967881" y="748881"/>
                  </a:lnTo>
                  <a:lnTo>
                    <a:pt x="974377" y="828308"/>
                  </a:lnTo>
                  <a:lnTo>
                    <a:pt x="980873" y="907735"/>
                  </a:lnTo>
                  <a:lnTo>
                    <a:pt x="1000360" y="953122"/>
                  </a:lnTo>
                  <a:lnTo>
                    <a:pt x="1006856" y="941775"/>
                  </a:lnTo>
                  <a:lnTo>
                    <a:pt x="1013352" y="964469"/>
                  </a:lnTo>
                  <a:lnTo>
                    <a:pt x="1026344" y="987162"/>
                  </a:lnTo>
                  <a:lnTo>
                    <a:pt x="1045831" y="998509"/>
                  </a:lnTo>
                  <a:lnTo>
                    <a:pt x="1052327" y="1032549"/>
                  </a:lnTo>
                  <a:lnTo>
                    <a:pt x="1058823" y="1032549"/>
                  </a:lnTo>
                  <a:lnTo>
                    <a:pt x="1065319" y="1066589"/>
                  </a:lnTo>
                  <a:lnTo>
                    <a:pt x="1071815" y="1055242"/>
                  </a:lnTo>
                  <a:lnTo>
                    <a:pt x="1091302" y="1111976"/>
                  </a:lnTo>
                  <a:lnTo>
                    <a:pt x="1097798" y="1100629"/>
                  </a:lnTo>
                  <a:lnTo>
                    <a:pt x="1104294" y="1111976"/>
                  </a:lnTo>
                  <a:lnTo>
                    <a:pt x="1110790" y="1123322"/>
                  </a:lnTo>
                  <a:lnTo>
                    <a:pt x="1117286" y="1111976"/>
                  </a:lnTo>
                  <a:lnTo>
                    <a:pt x="1136773" y="1123322"/>
                  </a:lnTo>
                  <a:lnTo>
                    <a:pt x="1143269" y="1100629"/>
                  </a:lnTo>
                  <a:lnTo>
                    <a:pt x="1149765" y="1021202"/>
                  </a:lnTo>
                  <a:lnTo>
                    <a:pt x="1156261" y="1021202"/>
                  </a:lnTo>
                  <a:lnTo>
                    <a:pt x="1162757" y="1066589"/>
                  </a:lnTo>
                  <a:lnTo>
                    <a:pt x="1182244" y="1100629"/>
                  </a:lnTo>
                  <a:lnTo>
                    <a:pt x="1188740" y="1089282"/>
                  </a:lnTo>
                  <a:lnTo>
                    <a:pt x="1195236" y="1021202"/>
                  </a:lnTo>
                  <a:lnTo>
                    <a:pt x="1201732" y="975815"/>
                  </a:lnTo>
                  <a:lnTo>
                    <a:pt x="1208228" y="998509"/>
                  </a:lnTo>
                  <a:lnTo>
                    <a:pt x="1227715" y="1009855"/>
                  </a:lnTo>
                  <a:lnTo>
                    <a:pt x="1234211" y="987162"/>
                  </a:lnTo>
                  <a:lnTo>
                    <a:pt x="1240707" y="1077936"/>
                  </a:lnTo>
                  <a:lnTo>
                    <a:pt x="1247203" y="1089282"/>
                  </a:lnTo>
                  <a:lnTo>
                    <a:pt x="1253699" y="1089282"/>
                  </a:lnTo>
                  <a:lnTo>
                    <a:pt x="1273186" y="1055242"/>
                  </a:lnTo>
                  <a:lnTo>
                    <a:pt x="1279682" y="1089282"/>
                  </a:lnTo>
                  <a:lnTo>
                    <a:pt x="1286178" y="1089282"/>
                  </a:lnTo>
                  <a:lnTo>
                    <a:pt x="1292674" y="1100629"/>
                  </a:lnTo>
                  <a:lnTo>
                    <a:pt x="1299169" y="1123322"/>
                  </a:lnTo>
                  <a:lnTo>
                    <a:pt x="1318657" y="1146016"/>
                  </a:lnTo>
                  <a:lnTo>
                    <a:pt x="1325153" y="1146016"/>
                  </a:lnTo>
                  <a:lnTo>
                    <a:pt x="1331649" y="1157363"/>
                  </a:lnTo>
                  <a:lnTo>
                    <a:pt x="1338145" y="1180056"/>
                  </a:lnTo>
                  <a:lnTo>
                    <a:pt x="1344640" y="1180056"/>
                  </a:lnTo>
                  <a:lnTo>
                    <a:pt x="1364128" y="1157363"/>
                  </a:lnTo>
                  <a:lnTo>
                    <a:pt x="1370624" y="1123322"/>
                  </a:lnTo>
                  <a:lnTo>
                    <a:pt x="1377120" y="1077936"/>
                  </a:lnTo>
                  <a:lnTo>
                    <a:pt x="1383616" y="998509"/>
                  </a:lnTo>
                  <a:lnTo>
                    <a:pt x="1390111" y="1021202"/>
                  </a:lnTo>
                  <a:lnTo>
                    <a:pt x="1409599" y="975815"/>
                  </a:lnTo>
                  <a:lnTo>
                    <a:pt x="1416095" y="953122"/>
                  </a:lnTo>
                  <a:lnTo>
                    <a:pt x="1422591" y="975815"/>
                  </a:lnTo>
                  <a:lnTo>
                    <a:pt x="1429086" y="1032549"/>
                  </a:lnTo>
                  <a:lnTo>
                    <a:pt x="1435582" y="987162"/>
                  </a:lnTo>
                  <a:lnTo>
                    <a:pt x="1455070" y="919082"/>
                  </a:lnTo>
                  <a:lnTo>
                    <a:pt x="1461566" y="885042"/>
                  </a:lnTo>
                  <a:lnTo>
                    <a:pt x="1468062" y="885042"/>
                  </a:lnTo>
                  <a:lnTo>
                    <a:pt x="1474557" y="885042"/>
                  </a:lnTo>
                  <a:lnTo>
                    <a:pt x="1481053" y="896389"/>
                  </a:lnTo>
                  <a:lnTo>
                    <a:pt x="1500541" y="885042"/>
                  </a:lnTo>
                  <a:lnTo>
                    <a:pt x="1507037" y="930429"/>
                  </a:lnTo>
                  <a:lnTo>
                    <a:pt x="1513533" y="975815"/>
                  </a:lnTo>
                  <a:lnTo>
                    <a:pt x="1520028" y="1009855"/>
                  </a:lnTo>
                  <a:lnTo>
                    <a:pt x="1526524" y="998509"/>
                  </a:lnTo>
                  <a:lnTo>
                    <a:pt x="1546012" y="987162"/>
                  </a:lnTo>
                  <a:lnTo>
                    <a:pt x="1552508" y="1009855"/>
                  </a:lnTo>
                  <a:lnTo>
                    <a:pt x="1559003" y="1021202"/>
                  </a:lnTo>
                  <a:lnTo>
                    <a:pt x="1565499" y="953122"/>
                  </a:lnTo>
                  <a:lnTo>
                    <a:pt x="1571995" y="941775"/>
                  </a:lnTo>
                  <a:lnTo>
                    <a:pt x="1591483" y="953122"/>
                  </a:lnTo>
                  <a:lnTo>
                    <a:pt x="1597979" y="896389"/>
                  </a:lnTo>
                  <a:lnTo>
                    <a:pt x="1604474" y="885042"/>
                  </a:lnTo>
                  <a:lnTo>
                    <a:pt x="1617466" y="885042"/>
                  </a:lnTo>
                  <a:lnTo>
                    <a:pt x="1636954" y="930429"/>
                  </a:lnTo>
                  <a:lnTo>
                    <a:pt x="1643450" y="919082"/>
                  </a:lnTo>
                  <a:lnTo>
                    <a:pt x="1649945" y="953122"/>
                  </a:lnTo>
                  <a:lnTo>
                    <a:pt x="1656441" y="1009855"/>
                  </a:lnTo>
                  <a:lnTo>
                    <a:pt x="1662937" y="1009855"/>
                  </a:lnTo>
                  <a:lnTo>
                    <a:pt x="1682425" y="1032549"/>
                  </a:lnTo>
                  <a:lnTo>
                    <a:pt x="1688920" y="1021202"/>
                  </a:lnTo>
                  <a:lnTo>
                    <a:pt x="1695416" y="1032549"/>
                  </a:lnTo>
                  <a:lnTo>
                    <a:pt x="1701912" y="953122"/>
                  </a:lnTo>
                  <a:lnTo>
                    <a:pt x="1708408" y="964469"/>
                  </a:lnTo>
                  <a:lnTo>
                    <a:pt x="1727896" y="907735"/>
                  </a:lnTo>
                  <a:lnTo>
                    <a:pt x="1734391" y="896389"/>
                  </a:lnTo>
                  <a:lnTo>
                    <a:pt x="1740887" y="828308"/>
                  </a:lnTo>
                  <a:lnTo>
                    <a:pt x="1747383" y="805615"/>
                  </a:lnTo>
                  <a:lnTo>
                    <a:pt x="1753879" y="851002"/>
                  </a:lnTo>
                  <a:lnTo>
                    <a:pt x="1773367" y="782922"/>
                  </a:lnTo>
                  <a:lnTo>
                    <a:pt x="1779862" y="737535"/>
                  </a:lnTo>
                  <a:lnTo>
                    <a:pt x="1786358" y="692148"/>
                  </a:lnTo>
                  <a:lnTo>
                    <a:pt x="1792854" y="669455"/>
                  </a:lnTo>
                  <a:lnTo>
                    <a:pt x="1799350" y="646761"/>
                  </a:lnTo>
                  <a:lnTo>
                    <a:pt x="1818837" y="669455"/>
                  </a:lnTo>
                  <a:lnTo>
                    <a:pt x="1825333" y="760228"/>
                  </a:lnTo>
                  <a:lnTo>
                    <a:pt x="1831829" y="805615"/>
                  </a:lnTo>
                  <a:lnTo>
                    <a:pt x="1844821" y="794268"/>
                  </a:lnTo>
                  <a:lnTo>
                    <a:pt x="1864308" y="794268"/>
                  </a:lnTo>
                  <a:lnTo>
                    <a:pt x="1870804" y="816962"/>
                  </a:lnTo>
                  <a:lnTo>
                    <a:pt x="1877300" y="794268"/>
                  </a:lnTo>
                  <a:lnTo>
                    <a:pt x="1883796" y="805615"/>
                  </a:lnTo>
                  <a:lnTo>
                    <a:pt x="1890292" y="805615"/>
                  </a:lnTo>
                  <a:lnTo>
                    <a:pt x="1909779" y="839655"/>
                  </a:lnTo>
                  <a:lnTo>
                    <a:pt x="1916275" y="851002"/>
                  </a:lnTo>
                  <a:lnTo>
                    <a:pt x="1922771" y="862348"/>
                  </a:lnTo>
                  <a:lnTo>
                    <a:pt x="1929267" y="862348"/>
                  </a:lnTo>
                  <a:lnTo>
                    <a:pt x="1935763" y="919082"/>
                  </a:lnTo>
                  <a:lnTo>
                    <a:pt x="1955250" y="851002"/>
                  </a:lnTo>
                  <a:lnTo>
                    <a:pt x="1961746" y="794268"/>
                  </a:lnTo>
                  <a:lnTo>
                    <a:pt x="1968242" y="839655"/>
                  </a:lnTo>
                  <a:lnTo>
                    <a:pt x="1981234" y="987162"/>
                  </a:lnTo>
                  <a:lnTo>
                    <a:pt x="2000721" y="975815"/>
                  </a:lnTo>
                  <a:lnTo>
                    <a:pt x="2007217" y="1009855"/>
                  </a:lnTo>
                  <a:lnTo>
                    <a:pt x="2013713" y="998509"/>
                  </a:lnTo>
                  <a:lnTo>
                    <a:pt x="2020209" y="975815"/>
                  </a:lnTo>
                  <a:lnTo>
                    <a:pt x="2026705" y="953122"/>
                  </a:lnTo>
                  <a:lnTo>
                    <a:pt x="2046192" y="953122"/>
                  </a:lnTo>
                  <a:lnTo>
                    <a:pt x="2052688" y="1009855"/>
                  </a:lnTo>
                  <a:lnTo>
                    <a:pt x="2065680" y="1021202"/>
                  </a:lnTo>
                  <a:lnTo>
                    <a:pt x="2072176" y="998509"/>
                  </a:lnTo>
                  <a:lnTo>
                    <a:pt x="2091663" y="1009855"/>
                  </a:lnTo>
                  <a:lnTo>
                    <a:pt x="2098159" y="998509"/>
                  </a:lnTo>
                  <a:lnTo>
                    <a:pt x="2104655" y="975815"/>
                  </a:lnTo>
                  <a:lnTo>
                    <a:pt x="2111151" y="987162"/>
                  </a:lnTo>
                  <a:lnTo>
                    <a:pt x="2117647" y="987162"/>
                  </a:lnTo>
                  <a:lnTo>
                    <a:pt x="2137134" y="987162"/>
                  </a:lnTo>
                  <a:lnTo>
                    <a:pt x="2143630" y="987162"/>
                  </a:lnTo>
                  <a:lnTo>
                    <a:pt x="2150126" y="987162"/>
                  </a:lnTo>
                  <a:lnTo>
                    <a:pt x="2156622" y="941775"/>
                  </a:lnTo>
                  <a:lnTo>
                    <a:pt x="2163118" y="953122"/>
                  </a:lnTo>
                  <a:lnTo>
                    <a:pt x="2182605" y="964469"/>
                  </a:lnTo>
                  <a:lnTo>
                    <a:pt x="2189101" y="919082"/>
                  </a:lnTo>
                  <a:lnTo>
                    <a:pt x="2195597" y="975815"/>
                  </a:lnTo>
                  <a:lnTo>
                    <a:pt x="2202093" y="987162"/>
                  </a:lnTo>
                  <a:lnTo>
                    <a:pt x="2208588" y="953122"/>
                  </a:lnTo>
                  <a:lnTo>
                    <a:pt x="2228076" y="930429"/>
                  </a:lnTo>
                  <a:lnTo>
                    <a:pt x="2234572" y="919082"/>
                  </a:lnTo>
                  <a:lnTo>
                    <a:pt x="2241068" y="907735"/>
                  </a:lnTo>
                  <a:lnTo>
                    <a:pt x="2247564" y="987162"/>
                  </a:lnTo>
                  <a:lnTo>
                    <a:pt x="2254059" y="930429"/>
                  </a:lnTo>
                  <a:lnTo>
                    <a:pt x="2273547" y="930429"/>
                  </a:lnTo>
                  <a:lnTo>
                    <a:pt x="2280043" y="1009855"/>
                  </a:lnTo>
                  <a:lnTo>
                    <a:pt x="2286539" y="998509"/>
                  </a:lnTo>
                  <a:lnTo>
                    <a:pt x="2293035" y="1009855"/>
                  </a:lnTo>
                  <a:lnTo>
                    <a:pt x="2299530" y="1021202"/>
                  </a:lnTo>
                  <a:lnTo>
                    <a:pt x="2325514" y="1043896"/>
                  </a:lnTo>
                  <a:lnTo>
                    <a:pt x="2332010" y="1055242"/>
                  </a:lnTo>
                  <a:lnTo>
                    <a:pt x="2338505" y="1043896"/>
                  </a:lnTo>
                  <a:lnTo>
                    <a:pt x="2345001" y="1043896"/>
                  </a:lnTo>
                  <a:lnTo>
                    <a:pt x="2370985" y="987162"/>
                  </a:lnTo>
                  <a:lnTo>
                    <a:pt x="2377481" y="953122"/>
                  </a:lnTo>
                  <a:lnTo>
                    <a:pt x="2383976" y="953122"/>
                  </a:lnTo>
                  <a:lnTo>
                    <a:pt x="2390472" y="987162"/>
                  </a:lnTo>
                  <a:lnTo>
                    <a:pt x="2409960" y="998509"/>
                  </a:lnTo>
                  <a:lnTo>
                    <a:pt x="2416456" y="987162"/>
                  </a:lnTo>
                  <a:lnTo>
                    <a:pt x="2422952" y="987162"/>
                  </a:lnTo>
                  <a:lnTo>
                    <a:pt x="2429447" y="998509"/>
                  </a:lnTo>
                  <a:lnTo>
                    <a:pt x="2435943" y="1032549"/>
                  </a:lnTo>
                  <a:lnTo>
                    <a:pt x="2455431" y="998509"/>
                  </a:lnTo>
                  <a:lnTo>
                    <a:pt x="2461927" y="975815"/>
                  </a:lnTo>
                  <a:lnTo>
                    <a:pt x="2468422" y="941775"/>
                  </a:lnTo>
                  <a:lnTo>
                    <a:pt x="2474918" y="930429"/>
                  </a:lnTo>
                  <a:lnTo>
                    <a:pt x="2481414" y="953122"/>
                  </a:lnTo>
                  <a:lnTo>
                    <a:pt x="2500902" y="919082"/>
                  </a:lnTo>
                  <a:lnTo>
                    <a:pt x="2507398" y="896389"/>
                  </a:lnTo>
                  <a:lnTo>
                    <a:pt x="2513893" y="953122"/>
                  </a:lnTo>
                  <a:lnTo>
                    <a:pt x="2520389" y="953122"/>
                  </a:lnTo>
                  <a:lnTo>
                    <a:pt x="2526885" y="964469"/>
                  </a:lnTo>
                  <a:lnTo>
                    <a:pt x="2546373" y="953122"/>
                  </a:lnTo>
                  <a:lnTo>
                    <a:pt x="2552869" y="907735"/>
                  </a:lnTo>
                  <a:lnTo>
                    <a:pt x="2559364" y="919082"/>
                  </a:lnTo>
                  <a:lnTo>
                    <a:pt x="2565860" y="941775"/>
                  </a:lnTo>
                  <a:lnTo>
                    <a:pt x="2572356" y="919082"/>
                  </a:lnTo>
                  <a:lnTo>
                    <a:pt x="2591844" y="862348"/>
                  </a:lnTo>
                  <a:lnTo>
                    <a:pt x="2598339" y="896389"/>
                  </a:lnTo>
                  <a:lnTo>
                    <a:pt x="2604835" y="907735"/>
                  </a:lnTo>
                  <a:lnTo>
                    <a:pt x="2611331" y="885042"/>
                  </a:lnTo>
                  <a:lnTo>
                    <a:pt x="2617827" y="896389"/>
                  </a:lnTo>
                  <a:lnTo>
                    <a:pt x="2650306" y="896389"/>
                  </a:lnTo>
                  <a:lnTo>
                    <a:pt x="2656802" y="896389"/>
                  </a:lnTo>
                  <a:lnTo>
                    <a:pt x="2663298" y="885042"/>
                  </a:lnTo>
                  <a:lnTo>
                    <a:pt x="2682785" y="907735"/>
                  </a:lnTo>
                  <a:lnTo>
                    <a:pt x="2689281" y="930429"/>
                  </a:lnTo>
                  <a:lnTo>
                    <a:pt x="2695777" y="941775"/>
                  </a:lnTo>
                  <a:lnTo>
                    <a:pt x="2702273" y="930429"/>
                  </a:lnTo>
                  <a:lnTo>
                    <a:pt x="2708769" y="885042"/>
                  </a:lnTo>
                  <a:lnTo>
                    <a:pt x="2728256" y="885042"/>
                  </a:lnTo>
                  <a:lnTo>
                    <a:pt x="2734752" y="907735"/>
                  </a:lnTo>
                  <a:lnTo>
                    <a:pt x="2741248" y="907735"/>
                  </a:lnTo>
                  <a:lnTo>
                    <a:pt x="2747744" y="885042"/>
                  </a:lnTo>
                  <a:lnTo>
                    <a:pt x="2754240" y="907735"/>
                  </a:lnTo>
                  <a:lnTo>
                    <a:pt x="2773727" y="919082"/>
                  </a:lnTo>
                  <a:lnTo>
                    <a:pt x="2780223" y="919082"/>
                  </a:lnTo>
                  <a:lnTo>
                    <a:pt x="2786719" y="930429"/>
                  </a:lnTo>
                  <a:lnTo>
                    <a:pt x="2793215" y="930429"/>
                  </a:lnTo>
                  <a:lnTo>
                    <a:pt x="2799711" y="896389"/>
                  </a:lnTo>
                  <a:lnTo>
                    <a:pt x="2819198" y="885042"/>
                  </a:lnTo>
                  <a:lnTo>
                    <a:pt x="2825694" y="885042"/>
                  </a:lnTo>
                  <a:lnTo>
                    <a:pt x="2832190" y="885042"/>
                  </a:lnTo>
                  <a:lnTo>
                    <a:pt x="2838686" y="885042"/>
                  </a:lnTo>
                  <a:lnTo>
                    <a:pt x="2845182" y="873695"/>
                  </a:lnTo>
                  <a:lnTo>
                    <a:pt x="2864669" y="851002"/>
                  </a:lnTo>
                  <a:lnTo>
                    <a:pt x="2871165" y="828308"/>
                  </a:lnTo>
                  <a:lnTo>
                    <a:pt x="2877661" y="851002"/>
                  </a:lnTo>
                  <a:lnTo>
                    <a:pt x="2884157" y="885042"/>
                  </a:lnTo>
                  <a:lnTo>
                    <a:pt x="2890653" y="873695"/>
                  </a:lnTo>
                  <a:lnTo>
                    <a:pt x="2910140" y="873695"/>
                  </a:lnTo>
                  <a:lnTo>
                    <a:pt x="2916636" y="873695"/>
                  </a:lnTo>
                  <a:lnTo>
                    <a:pt x="2923132" y="885042"/>
                  </a:lnTo>
                  <a:lnTo>
                    <a:pt x="2929628" y="862348"/>
                  </a:lnTo>
                  <a:lnTo>
                    <a:pt x="2955611" y="805615"/>
                  </a:lnTo>
                  <a:lnTo>
                    <a:pt x="2962107" y="805615"/>
                  </a:lnTo>
                  <a:lnTo>
                    <a:pt x="2968603" y="782922"/>
                  </a:lnTo>
                  <a:lnTo>
                    <a:pt x="2975099" y="839655"/>
                  </a:lnTo>
                  <a:lnTo>
                    <a:pt x="2981595" y="805615"/>
                  </a:lnTo>
                  <a:lnTo>
                    <a:pt x="3001082" y="816962"/>
                  </a:lnTo>
                  <a:lnTo>
                    <a:pt x="3007578" y="851002"/>
                  </a:lnTo>
                  <a:lnTo>
                    <a:pt x="3014074" y="794268"/>
                  </a:lnTo>
                  <a:lnTo>
                    <a:pt x="3020570" y="771575"/>
                  </a:lnTo>
                  <a:lnTo>
                    <a:pt x="3027066" y="703495"/>
                  </a:lnTo>
                  <a:lnTo>
                    <a:pt x="3046553" y="669455"/>
                  </a:lnTo>
                  <a:lnTo>
                    <a:pt x="3053049" y="567334"/>
                  </a:lnTo>
                  <a:lnTo>
                    <a:pt x="3059545" y="578681"/>
                  </a:lnTo>
                  <a:lnTo>
                    <a:pt x="3066041" y="578681"/>
                  </a:lnTo>
                  <a:lnTo>
                    <a:pt x="3072536" y="601374"/>
                  </a:lnTo>
                  <a:lnTo>
                    <a:pt x="3092024" y="635415"/>
                  </a:lnTo>
                  <a:lnTo>
                    <a:pt x="3098520" y="680801"/>
                  </a:lnTo>
                  <a:lnTo>
                    <a:pt x="3105016" y="680801"/>
                  </a:lnTo>
                  <a:lnTo>
                    <a:pt x="3111512" y="669455"/>
                  </a:lnTo>
                  <a:lnTo>
                    <a:pt x="3118007" y="726188"/>
                  </a:lnTo>
                  <a:lnTo>
                    <a:pt x="3137495" y="737535"/>
                  </a:lnTo>
                  <a:lnTo>
                    <a:pt x="3143991" y="669455"/>
                  </a:lnTo>
                  <a:lnTo>
                    <a:pt x="3156983" y="726188"/>
                  </a:lnTo>
                  <a:lnTo>
                    <a:pt x="3163478" y="782922"/>
                  </a:lnTo>
                  <a:lnTo>
                    <a:pt x="3182966" y="782922"/>
                  </a:lnTo>
                  <a:lnTo>
                    <a:pt x="3189462" y="794268"/>
                  </a:lnTo>
                  <a:lnTo>
                    <a:pt x="3195958" y="760228"/>
                  </a:lnTo>
                  <a:lnTo>
                    <a:pt x="3202453" y="680801"/>
                  </a:lnTo>
                  <a:lnTo>
                    <a:pt x="3208949" y="692148"/>
                  </a:lnTo>
                  <a:lnTo>
                    <a:pt x="3228437" y="703495"/>
                  </a:lnTo>
                  <a:lnTo>
                    <a:pt x="3234933" y="703495"/>
                  </a:lnTo>
                  <a:lnTo>
                    <a:pt x="3241429" y="703495"/>
                  </a:lnTo>
                  <a:lnTo>
                    <a:pt x="3247924" y="714841"/>
                  </a:lnTo>
                  <a:lnTo>
                    <a:pt x="3254420" y="726188"/>
                  </a:lnTo>
                  <a:lnTo>
                    <a:pt x="3273908" y="737535"/>
                  </a:lnTo>
                  <a:lnTo>
                    <a:pt x="3280404" y="748881"/>
                  </a:lnTo>
                  <a:lnTo>
                    <a:pt x="3286900" y="692148"/>
                  </a:lnTo>
                  <a:lnTo>
                    <a:pt x="3293395" y="703495"/>
                  </a:lnTo>
                  <a:lnTo>
                    <a:pt x="3299891" y="692148"/>
                  </a:lnTo>
                  <a:lnTo>
                    <a:pt x="3319379" y="669455"/>
                  </a:lnTo>
                  <a:lnTo>
                    <a:pt x="3325875" y="692148"/>
                  </a:lnTo>
                  <a:lnTo>
                    <a:pt x="3332370" y="635415"/>
                  </a:lnTo>
                  <a:lnTo>
                    <a:pt x="3345362" y="590028"/>
                  </a:lnTo>
                  <a:lnTo>
                    <a:pt x="3364850" y="590028"/>
                  </a:lnTo>
                  <a:lnTo>
                    <a:pt x="3371346" y="555988"/>
                  </a:lnTo>
                  <a:lnTo>
                    <a:pt x="3377841" y="544641"/>
                  </a:lnTo>
                  <a:lnTo>
                    <a:pt x="3384337" y="555988"/>
                  </a:lnTo>
                  <a:lnTo>
                    <a:pt x="3390833" y="544641"/>
                  </a:lnTo>
                  <a:lnTo>
                    <a:pt x="3410321" y="442521"/>
                  </a:lnTo>
                  <a:lnTo>
                    <a:pt x="3416817" y="465214"/>
                  </a:lnTo>
                  <a:lnTo>
                    <a:pt x="3423312" y="419827"/>
                  </a:lnTo>
                  <a:lnTo>
                    <a:pt x="3429808" y="408481"/>
                  </a:lnTo>
                  <a:lnTo>
                    <a:pt x="3436304" y="453867"/>
                  </a:lnTo>
                  <a:lnTo>
                    <a:pt x="3455792" y="397134"/>
                  </a:lnTo>
                  <a:lnTo>
                    <a:pt x="3462287" y="397134"/>
                  </a:lnTo>
                  <a:lnTo>
                    <a:pt x="3468783" y="340400"/>
                  </a:lnTo>
                  <a:lnTo>
                    <a:pt x="3475279" y="385787"/>
                  </a:lnTo>
                  <a:lnTo>
                    <a:pt x="3481775" y="363094"/>
                  </a:lnTo>
                  <a:lnTo>
                    <a:pt x="3501263" y="408481"/>
                  </a:lnTo>
                  <a:lnTo>
                    <a:pt x="3507758" y="374440"/>
                  </a:lnTo>
                  <a:lnTo>
                    <a:pt x="3514254" y="283667"/>
                  </a:lnTo>
                  <a:lnTo>
                    <a:pt x="3520750" y="272320"/>
                  </a:lnTo>
                  <a:lnTo>
                    <a:pt x="3527246" y="226933"/>
                  </a:lnTo>
                  <a:lnTo>
                    <a:pt x="3546734" y="192893"/>
                  </a:lnTo>
                  <a:lnTo>
                    <a:pt x="3553229" y="102120"/>
                  </a:lnTo>
                  <a:lnTo>
                    <a:pt x="3559725" y="192893"/>
                  </a:lnTo>
                  <a:lnTo>
                    <a:pt x="3566221" y="317707"/>
                  </a:lnTo>
                  <a:lnTo>
                    <a:pt x="3572717" y="295014"/>
                  </a:lnTo>
                  <a:lnTo>
                    <a:pt x="3592204" y="329054"/>
                  </a:lnTo>
                  <a:lnTo>
                    <a:pt x="3598700" y="363094"/>
                  </a:lnTo>
                  <a:lnTo>
                    <a:pt x="3605196" y="408481"/>
                  </a:lnTo>
                  <a:lnTo>
                    <a:pt x="3611692" y="397134"/>
                  </a:lnTo>
                  <a:lnTo>
                    <a:pt x="3618188" y="351747"/>
                  </a:lnTo>
                  <a:lnTo>
                    <a:pt x="3637675" y="340400"/>
                  </a:lnTo>
                  <a:lnTo>
                    <a:pt x="3644171" y="374440"/>
                  </a:lnTo>
                  <a:lnTo>
                    <a:pt x="3650667" y="329054"/>
                  </a:lnTo>
                  <a:lnTo>
                    <a:pt x="3657163" y="249627"/>
                  </a:lnTo>
                  <a:lnTo>
                    <a:pt x="3663659" y="238280"/>
                  </a:lnTo>
                  <a:lnTo>
                    <a:pt x="3683146" y="226933"/>
                  </a:lnTo>
                  <a:lnTo>
                    <a:pt x="3689642" y="204240"/>
                  </a:lnTo>
                  <a:lnTo>
                    <a:pt x="3696138" y="147507"/>
                  </a:lnTo>
                  <a:lnTo>
                    <a:pt x="3702634" y="136160"/>
                  </a:lnTo>
                  <a:lnTo>
                    <a:pt x="3709130" y="124813"/>
                  </a:lnTo>
                  <a:lnTo>
                    <a:pt x="3728617" y="124813"/>
                  </a:lnTo>
                  <a:lnTo>
                    <a:pt x="3735113" y="124813"/>
                  </a:lnTo>
                  <a:lnTo>
                    <a:pt x="3741609" y="113466"/>
                  </a:lnTo>
                  <a:lnTo>
                    <a:pt x="3748105" y="102120"/>
                  </a:lnTo>
                  <a:lnTo>
                    <a:pt x="3754601" y="22693"/>
                  </a:lnTo>
                  <a:lnTo>
                    <a:pt x="37740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26"/>
            <p:cNvSpPr/>
            <p:nvPr/>
          </p:nvSpPr>
          <p:spPr>
            <a:xfrm>
              <a:off x="6680369" y="4144457"/>
              <a:ext cx="3774088" cy="1282176"/>
            </a:xfrm>
            <a:custGeom>
              <a:avLst/>
              <a:pathLst>
                <a:path w="3774088" h="1282176">
                  <a:moveTo>
                    <a:pt x="0" y="703495"/>
                  </a:moveTo>
                  <a:lnTo>
                    <a:pt x="6495" y="737535"/>
                  </a:lnTo>
                  <a:lnTo>
                    <a:pt x="12991" y="624068"/>
                  </a:lnTo>
                  <a:lnTo>
                    <a:pt x="19487" y="726188"/>
                  </a:lnTo>
                  <a:lnTo>
                    <a:pt x="25983" y="816962"/>
                  </a:lnTo>
                  <a:lnTo>
                    <a:pt x="45470" y="714841"/>
                  </a:lnTo>
                  <a:lnTo>
                    <a:pt x="51966" y="794268"/>
                  </a:lnTo>
                  <a:lnTo>
                    <a:pt x="58462" y="828308"/>
                  </a:lnTo>
                  <a:lnTo>
                    <a:pt x="64958" y="873695"/>
                  </a:lnTo>
                  <a:lnTo>
                    <a:pt x="71454" y="885042"/>
                  </a:lnTo>
                  <a:lnTo>
                    <a:pt x="90941" y="896389"/>
                  </a:lnTo>
                  <a:lnTo>
                    <a:pt x="97437" y="896389"/>
                  </a:lnTo>
                  <a:lnTo>
                    <a:pt x="103933" y="919082"/>
                  </a:lnTo>
                  <a:lnTo>
                    <a:pt x="110429" y="782922"/>
                  </a:lnTo>
                  <a:lnTo>
                    <a:pt x="116925" y="782922"/>
                  </a:lnTo>
                  <a:lnTo>
                    <a:pt x="136412" y="771575"/>
                  </a:lnTo>
                  <a:lnTo>
                    <a:pt x="142908" y="794268"/>
                  </a:lnTo>
                  <a:lnTo>
                    <a:pt x="149404" y="862348"/>
                  </a:lnTo>
                  <a:lnTo>
                    <a:pt x="155900" y="896389"/>
                  </a:lnTo>
                  <a:lnTo>
                    <a:pt x="162396" y="930429"/>
                  </a:lnTo>
                  <a:lnTo>
                    <a:pt x="181883" y="885042"/>
                  </a:lnTo>
                  <a:lnTo>
                    <a:pt x="188379" y="885042"/>
                  </a:lnTo>
                  <a:lnTo>
                    <a:pt x="194875" y="885042"/>
                  </a:lnTo>
                  <a:lnTo>
                    <a:pt x="201371" y="975815"/>
                  </a:lnTo>
                  <a:lnTo>
                    <a:pt x="207867" y="885042"/>
                  </a:lnTo>
                  <a:lnTo>
                    <a:pt x="227354" y="873695"/>
                  </a:lnTo>
                  <a:lnTo>
                    <a:pt x="233850" y="896389"/>
                  </a:lnTo>
                  <a:lnTo>
                    <a:pt x="240346" y="839655"/>
                  </a:lnTo>
                  <a:lnTo>
                    <a:pt x="246842" y="782922"/>
                  </a:lnTo>
                  <a:lnTo>
                    <a:pt x="253338" y="805615"/>
                  </a:lnTo>
                  <a:lnTo>
                    <a:pt x="272825" y="862348"/>
                  </a:lnTo>
                  <a:lnTo>
                    <a:pt x="279321" y="907735"/>
                  </a:lnTo>
                  <a:lnTo>
                    <a:pt x="285817" y="839655"/>
                  </a:lnTo>
                  <a:lnTo>
                    <a:pt x="292313" y="828308"/>
                  </a:lnTo>
                  <a:lnTo>
                    <a:pt x="298809" y="885042"/>
                  </a:lnTo>
                  <a:lnTo>
                    <a:pt x="331288" y="930429"/>
                  </a:lnTo>
                  <a:lnTo>
                    <a:pt x="337784" y="998509"/>
                  </a:lnTo>
                  <a:lnTo>
                    <a:pt x="344280" y="975815"/>
                  </a:lnTo>
                  <a:lnTo>
                    <a:pt x="363767" y="919082"/>
                  </a:lnTo>
                  <a:lnTo>
                    <a:pt x="370263" y="907735"/>
                  </a:lnTo>
                  <a:lnTo>
                    <a:pt x="376759" y="862348"/>
                  </a:lnTo>
                  <a:lnTo>
                    <a:pt x="383255" y="907735"/>
                  </a:lnTo>
                  <a:lnTo>
                    <a:pt x="389750" y="919082"/>
                  </a:lnTo>
                  <a:lnTo>
                    <a:pt x="409238" y="873695"/>
                  </a:lnTo>
                  <a:lnTo>
                    <a:pt x="415734" y="941775"/>
                  </a:lnTo>
                  <a:lnTo>
                    <a:pt x="422230" y="1021202"/>
                  </a:lnTo>
                  <a:lnTo>
                    <a:pt x="428726" y="1009855"/>
                  </a:lnTo>
                  <a:lnTo>
                    <a:pt x="435221" y="885042"/>
                  </a:lnTo>
                  <a:lnTo>
                    <a:pt x="454709" y="794268"/>
                  </a:lnTo>
                  <a:lnTo>
                    <a:pt x="461205" y="805615"/>
                  </a:lnTo>
                  <a:lnTo>
                    <a:pt x="467701" y="839655"/>
                  </a:lnTo>
                  <a:lnTo>
                    <a:pt x="474197" y="794268"/>
                  </a:lnTo>
                  <a:lnTo>
                    <a:pt x="480692" y="805615"/>
                  </a:lnTo>
                  <a:lnTo>
                    <a:pt x="500180" y="794268"/>
                  </a:lnTo>
                  <a:lnTo>
                    <a:pt x="506676" y="760228"/>
                  </a:lnTo>
                  <a:lnTo>
                    <a:pt x="513172" y="726188"/>
                  </a:lnTo>
                  <a:lnTo>
                    <a:pt x="519667" y="669455"/>
                  </a:lnTo>
                  <a:lnTo>
                    <a:pt x="526163" y="714841"/>
                  </a:lnTo>
                  <a:lnTo>
                    <a:pt x="545651" y="771575"/>
                  </a:lnTo>
                  <a:lnTo>
                    <a:pt x="552147" y="805615"/>
                  </a:lnTo>
                  <a:lnTo>
                    <a:pt x="558643" y="851002"/>
                  </a:lnTo>
                  <a:lnTo>
                    <a:pt x="565138" y="839655"/>
                  </a:lnTo>
                  <a:lnTo>
                    <a:pt x="571634" y="907735"/>
                  </a:lnTo>
                  <a:lnTo>
                    <a:pt x="591122" y="919082"/>
                  </a:lnTo>
                  <a:lnTo>
                    <a:pt x="597618" y="862348"/>
                  </a:lnTo>
                  <a:lnTo>
                    <a:pt x="604114" y="919082"/>
                  </a:lnTo>
                  <a:lnTo>
                    <a:pt x="610609" y="885042"/>
                  </a:lnTo>
                  <a:lnTo>
                    <a:pt x="636593" y="919082"/>
                  </a:lnTo>
                  <a:lnTo>
                    <a:pt x="643089" y="975815"/>
                  </a:lnTo>
                  <a:lnTo>
                    <a:pt x="649584" y="998509"/>
                  </a:lnTo>
                  <a:lnTo>
                    <a:pt x="656080" y="1009855"/>
                  </a:lnTo>
                  <a:lnTo>
                    <a:pt x="662576" y="1009855"/>
                  </a:lnTo>
                  <a:lnTo>
                    <a:pt x="682064" y="1055242"/>
                  </a:lnTo>
                  <a:lnTo>
                    <a:pt x="688560" y="998509"/>
                  </a:lnTo>
                  <a:lnTo>
                    <a:pt x="695055" y="896389"/>
                  </a:lnTo>
                  <a:lnTo>
                    <a:pt x="701551" y="885042"/>
                  </a:lnTo>
                  <a:lnTo>
                    <a:pt x="727535" y="839655"/>
                  </a:lnTo>
                  <a:lnTo>
                    <a:pt x="734031" y="873695"/>
                  </a:lnTo>
                  <a:lnTo>
                    <a:pt x="740526" y="828308"/>
                  </a:lnTo>
                  <a:lnTo>
                    <a:pt x="747022" y="907735"/>
                  </a:lnTo>
                  <a:lnTo>
                    <a:pt x="753518" y="907735"/>
                  </a:lnTo>
                  <a:lnTo>
                    <a:pt x="779501" y="896389"/>
                  </a:lnTo>
                  <a:lnTo>
                    <a:pt x="785997" y="873695"/>
                  </a:lnTo>
                  <a:lnTo>
                    <a:pt x="792493" y="907735"/>
                  </a:lnTo>
                  <a:lnTo>
                    <a:pt x="798989" y="953122"/>
                  </a:lnTo>
                  <a:lnTo>
                    <a:pt x="818477" y="964469"/>
                  </a:lnTo>
                  <a:lnTo>
                    <a:pt x="824972" y="953122"/>
                  </a:lnTo>
                  <a:lnTo>
                    <a:pt x="831468" y="1009855"/>
                  </a:lnTo>
                  <a:lnTo>
                    <a:pt x="837964" y="1021202"/>
                  </a:lnTo>
                  <a:lnTo>
                    <a:pt x="844460" y="1111976"/>
                  </a:lnTo>
                  <a:lnTo>
                    <a:pt x="863948" y="1111976"/>
                  </a:lnTo>
                  <a:lnTo>
                    <a:pt x="870443" y="1111976"/>
                  </a:lnTo>
                  <a:lnTo>
                    <a:pt x="876939" y="1089282"/>
                  </a:lnTo>
                  <a:lnTo>
                    <a:pt x="883435" y="1100629"/>
                  </a:lnTo>
                  <a:lnTo>
                    <a:pt x="889931" y="1055242"/>
                  </a:lnTo>
                  <a:lnTo>
                    <a:pt x="909418" y="1077936"/>
                  </a:lnTo>
                  <a:lnTo>
                    <a:pt x="915914" y="1100629"/>
                  </a:lnTo>
                  <a:lnTo>
                    <a:pt x="922410" y="1134669"/>
                  </a:lnTo>
                  <a:lnTo>
                    <a:pt x="928906" y="1089282"/>
                  </a:lnTo>
                  <a:lnTo>
                    <a:pt x="935402" y="1077936"/>
                  </a:lnTo>
                  <a:lnTo>
                    <a:pt x="954889" y="1100629"/>
                  </a:lnTo>
                  <a:lnTo>
                    <a:pt x="961385" y="1021202"/>
                  </a:lnTo>
                  <a:lnTo>
                    <a:pt x="967881" y="1009855"/>
                  </a:lnTo>
                  <a:lnTo>
                    <a:pt x="974377" y="1032549"/>
                  </a:lnTo>
                  <a:lnTo>
                    <a:pt x="980873" y="1146016"/>
                  </a:lnTo>
                  <a:lnTo>
                    <a:pt x="1000360" y="1180056"/>
                  </a:lnTo>
                  <a:lnTo>
                    <a:pt x="1006856" y="1191403"/>
                  </a:lnTo>
                  <a:lnTo>
                    <a:pt x="1013352" y="1214096"/>
                  </a:lnTo>
                  <a:lnTo>
                    <a:pt x="1026344" y="1202749"/>
                  </a:lnTo>
                  <a:lnTo>
                    <a:pt x="1045831" y="1214096"/>
                  </a:lnTo>
                  <a:lnTo>
                    <a:pt x="1052327" y="1225443"/>
                  </a:lnTo>
                  <a:lnTo>
                    <a:pt x="1058823" y="1202749"/>
                  </a:lnTo>
                  <a:lnTo>
                    <a:pt x="1065319" y="1191403"/>
                  </a:lnTo>
                  <a:lnTo>
                    <a:pt x="1071815" y="1191403"/>
                  </a:lnTo>
                  <a:lnTo>
                    <a:pt x="1091302" y="1248136"/>
                  </a:lnTo>
                  <a:lnTo>
                    <a:pt x="1097798" y="1248136"/>
                  </a:lnTo>
                  <a:lnTo>
                    <a:pt x="1104294" y="1236789"/>
                  </a:lnTo>
                  <a:lnTo>
                    <a:pt x="1110790" y="1236789"/>
                  </a:lnTo>
                  <a:lnTo>
                    <a:pt x="1117286" y="1270830"/>
                  </a:lnTo>
                  <a:lnTo>
                    <a:pt x="1136773" y="1270830"/>
                  </a:lnTo>
                  <a:lnTo>
                    <a:pt x="1143269" y="1214096"/>
                  </a:lnTo>
                  <a:lnTo>
                    <a:pt x="1149765" y="1168709"/>
                  </a:lnTo>
                  <a:lnTo>
                    <a:pt x="1156261" y="1180056"/>
                  </a:lnTo>
                  <a:lnTo>
                    <a:pt x="1162757" y="1202749"/>
                  </a:lnTo>
                  <a:lnTo>
                    <a:pt x="1182244" y="1236789"/>
                  </a:lnTo>
                  <a:lnTo>
                    <a:pt x="1188740" y="1225443"/>
                  </a:lnTo>
                  <a:lnTo>
                    <a:pt x="1195236" y="1180056"/>
                  </a:lnTo>
                  <a:lnTo>
                    <a:pt x="1201732" y="1134669"/>
                  </a:lnTo>
                  <a:lnTo>
                    <a:pt x="1208228" y="1100629"/>
                  </a:lnTo>
                  <a:lnTo>
                    <a:pt x="1227715" y="1100629"/>
                  </a:lnTo>
                  <a:lnTo>
                    <a:pt x="1234211" y="1066589"/>
                  </a:lnTo>
                  <a:lnTo>
                    <a:pt x="1240707" y="1111976"/>
                  </a:lnTo>
                  <a:lnTo>
                    <a:pt x="1247203" y="1066589"/>
                  </a:lnTo>
                  <a:lnTo>
                    <a:pt x="1253699" y="1055242"/>
                  </a:lnTo>
                  <a:lnTo>
                    <a:pt x="1273186" y="1009855"/>
                  </a:lnTo>
                  <a:lnTo>
                    <a:pt x="1279682" y="1055242"/>
                  </a:lnTo>
                  <a:lnTo>
                    <a:pt x="1286178" y="1077936"/>
                  </a:lnTo>
                  <a:lnTo>
                    <a:pt x="1292674" y="1123322"/>
                  </a:lnTo>
                  <a:lnTo>
                    <a:pt x="1299169" y="1146016"/>
                  </a:lnTo>
                  <a:lnTo>
                    <a:pt x="1318657" y="1202749"/>
                  </a:lnTo>
                  <a:lnTo>
                    <a:pt x="1325153" y="1214096"/>
                  </a:lnTo>
                  <a:lnTo>
                    <a:pt x="1331649" y="1214096"/>
                  </a:lnTo>
                  <a:lnTo>
                    <a:pt x="1338145" y="1282176"/>
                  </a:lnTo>
                  <a:lnTo>
                    <a:pt x="1344640" y="1259483"/>
                  </a:lnTo>
                  <a:lnTo>
                    <a:pt x="1364128" y="1248136"/>
                  </a:lnTo>
                  <a:lnTo>
                    <a:pt x="1370624" y="1225443"/>
                  </a:lnTo>
                  <a:lnTo>
                    <a:pt x="1377120" y="1202749"/>
                  </a:lnTo>
                  <a:lnTo>
                    <a:pt x="1383616" y="1111976"/>
                  </a:lnTo>
                  <a:lnTo>
                    <a:pt x="1390111" y="1089282"/>
                  </a:lnTo>
                  <a:lnTo>
                    <a:pt x="1409599" y="1055242"/>
                  </a:lnTo>
                  <a:lnTo>
                    <a:pt x="1416095" y="1055242"/>
                  </a:lnTo>
                  <a:lnTo>
                    <a:pt x="1422591" y="1066589"/>
                  </a:lnTo>
                  <a:lnTo>
                    <a:pt x="1429086" y="1111976"/>
                  </a:lnTo>
                  <a:lnTo>
                    <a:pt x="1435582" y="1089282"/>
                  </a:lnTo>
                  <a:lnTo>
                    <a:pt x="1455070" y="1043896"/>
                  </a:lnTo>
                  <a:lnTo>
                    <a:pt x="1461566" y="998509"/>
                  </a:lnTo>
                  <a:lnTo>
                    <a:pt x="1468062" y="1021202"/>
                  </a:lnTo>
                  <a:lnTo>
                    <a:pt x="1474557" y="1021202"/>
                  </a:lnTo>
                  <a:lnTo>
                    <a:pt x="1481053" y="1032549"/>
                  </a:lnTo>
                  <a:lnTo>
                    <a:pt x="1500541" y="1009855"/>
                  </a:lnTo>
                  <a:lnTo>
                    <a:pt x="1507037" y="1089282"/>
                  </a:lnTo>
                  <a:lnTo>
                    <a:pt x="1513533" y="1134669"/>
                  </a:lnTo>
                  <a:lnTo>
                    <a:pt x="1520028" y="1180056"/>
                  </a:lnTo>
                  <a:lnTo>
                    <a:pt x="1526524" y="1202749"/>
                  </a:lnTo>
                  <a:lnTo>
                    <a:pt x="1546012" y="1168709"/>
                  </a:lnTo>
                  <a:lnTo>
                    <a:pt x="1552508" y="1180056"/>
                  </a:lnTo>
                  <a:lnTo>
                    <a:pt x="1559003" y="1146016"/>
                  </a:lnTo>
                  <a:lnTo>
                    <a:pt x="1565499" y="1123322"/>
                  </a:lnTo>
                  <a:lnTo>
                    <a:pt x="1571995" y="1134669"/>
                  </a:lnTo>
                  <a:lnTo>
                    <a:pt x="1591483" y="1146016"/>
                  </a:lnTo>
                  <a:lnTo>
                    <a:pt x="1597979" y="1123322"/>
                  </a:lnTo>
                  <a:lnTo>
                    <a:pt x="1604474" y="1123322"/>
                  </a:lnTo>
                  <a:lnTo>
                    <a:pt x="1617466" y="1111976"/>
                  </a:lnTo>
                  <a:lnTo>
                    <a:pt x="1636954" y="1157363"/>
                  </a:lnTo>
                  <a:lnTo>
                    <a:pt x="1643450" y="1146016"/>
                  </a:lnTo>
                  <a:lnTo>
                    <a:pt x="1649945" y="1180056"/>
                  </a:lnTo>
                  <a:lnTo>
                    <a:pt x="1656441" y="1282176"/>
                  </a:lnTo>
                  <a:lnTo>
                    <a:pt x="1662937" y="1270830"/>
                  </a:lnTo>
                  <a:lnTo>
                    <a:pt x="1682425" y="1282176"/>
                  </a:lnTo>
                  <a:lnTo>
                    <a:pt x="1688920" y="1282176"/>
                  </a:lnTo>
                  <a:lnTo>
                    <a:pt x="1695416" y="1282176"/>
                  </a:lnTo>
                  <a:lnTo>
                    <a:pt x="1701912" y="1214096"/>
                  </a:lnTo>
                  <a:lnTo>
                    <a:pt x="1708408" y="1225443"/>
                  </a:lnTo>
                  <a:lnTo>
                    <a:pt x="1727896" y="1214096"/>
                  </a:lnTo>
                  <a:lnTo>
                    <a:pt x="1734391" y="1214096"/>
                  </a:lnTo>
                  <a:lnTo>
                    <a:pt x="1740887" y="1180056"/>
                  </a:lnTo>
                  <a:lnTo>
                    <a:pt x="1747383" y="1111976"/>
                  </a:lnTo>
                  <a:lnTo>
                    <a:pt x="1753879" y="1157363"/>
                  </a:lnTo>
                  <a:lnTo>
                    <a:pt x="1773367" y="1134669"/>
                  </a:lnTo>
                  <a:lnTo>
                    <a:pt x="1779862" y="1111976"/>
                  </a:lnTo>
                  <a:lnTo>
                    <a:pt x="1786358" y="1021202"/>
                  </a:lnTo>
                  <a:lnTo>
                    <a:pt x="1792854" y="998509"/>
                  </a:lnTo>
                  <a:lnTo>
                    <a:pt x="1799350" y="930429"/>
                  </a:lnTo>
                  <a:lnTo>
                    <a:pt x="1818837" y="998509"/>
                  </a:lnTo>
                  <a:lnTo>
                    <a:pt x="1825333" y="1043896"/>
                  </a:lnTo>
                  <a:lnTo>
                    <a:pt x="1831829" y="1089282"/>
                  </a:lnTo>
                  <a:lnTo>
                    <a:pt x="1844821" y="1146016"/>
                  </a:lnTo>
                  <a:lnTo>
                    <a:pt x="1864308" y="1111976"/>
                  </a:lnTo>
                  <a:lnTo>
                    <a:pt x="1870804" y="1111976"/>
                  </a:lnTo>
                  <a:lnTo>
                    <a:pt x="1877300" y="1134669"/>
                  </a:lnTo>
                  <a:lnTo>
                    <a:pt x="1883796" y="1111976"/>
                  </a:lnTo>
                  <a:lnTo>
                    <a:pt x="1890292" y="1100629"/>
                  </a:lnTo>
                  <a:lnTo>
                    <a:pt x="1909779" y="1111976"/>
                  </a:lnTo>
                  <a:lnTo>
                    <a:pt x="1916275" y="1157363"/>
                  </a:lnTo>
                  <a:lnTo>
                    <a:pt x="1922771" y="1168709"/>
                  </a:lnTo>
                  <a:lnTo>
                    <a:pt x="1929267" y="1191403"/>
                  </a:lnTo>
                  <a:lnTo>
                    <a:pt x="1935763" y="1225443"/>
                  </a:lnTo>
                  <a:lnTo>
                    <a:pt x="1955250" y="1134669"/>
                  </a:lnTo>
                  <a:lnTo>
                    <a:pt x="1961746" y="1111976"/>
                  </a:lnTo>
                  <a:lnTo>
                    <a:pt x="1968242" y="1168709"/>
                  </a:lnTo>
                  <a:lnTo>
                    <a:pt x="1981234" y="1214096"/>
                  </a:lnTo>
                  <a:lnTo>
                    <a:pt x="2000721" y="1202749"/>
                  </a:lnTo>
                  <a:lnTo>
                    <a:pt x="2007217" y="1270830"/>
                  </a:lnTo>
                  <a:lnTo>
                    <a:pt x="2013713" y="1236789"/>
                  </a:lnTo>
                  <a:lnTo>
                    <a:pt x="2020209" y="1214096"/>
                  </a:lnTo>
                  <a:lnTo>
                    <a:pt x="2026705" y="1214096"/>
                  </a:lnTo>
                  <a:lnTo>
                    <a:pt x="2046192" y="1202749"/>
                  </a:lnTo>
                  <a:lnTo>
                    <a:pt x="2052688" y="1191403"/>
                  </a:lnTo>
                  <a:lnTo>
                    <a:pt x="2065680" y="1180056"/>
                  </a:lnTo>
                  <a:lnTo>
                    <a:pt x="2072176" y="1134669"/>
                  </a:lnTo>
                  <a:lnTo>
                    <a:pt x="2091663" y="1123322"/>
                  </a:lnTo>
                  <a:lnTo>
                    <a:pt x="2098159" y="1111976"/>
                  </a:lnTo>
                  <a:lnTo>
                    <a:pt x="2104655" y="1134669"/>
                  </a:lnTo>
                  <a:lnTo>
                    <a:pt x="2111151" y="1111976"/>
                  </a:lnTo>
                  <a:lnTo>
                    <a:pt x="2117647" y="1100629"/>
                  </a:lnTo>
                  <a:lnTo>
                    <a:pt x="2137134" y="1100629"/>
                  </a:lnTo>
                  <a:lnTo>
                    <a:pt x="2143630" y="1089282"/>
                  </a:lnTo>
                  <a:lnTo>
                    <a:pt x="2150126" y="1077936"/>
                  </a:lnTo>
                  <a:lnTo>
                    <a:pt x="2156622" y="1066589"/>
                  </a:lnTo>
                  <a:lnTo>
                    <a:pt x="2163118" y="1123322"/>
                  </a:lnTo>
                  <a:lnTo>
                    <a:pt x="2182605" y="1146016"/>
                  </a:lnTo>
                  <a:lnTo>
                    <a:pt x="2189101" y="1100629"/>
                  </a:lnTo>
                  <a:lnTo>
                    <a:pt x="2195597" y="1168709"/>
                  </a:lnTo>
                  <a:lnTo>
                    <a:pt x="2202093" y="1180056"/>
                  </a:lnTo>
                  <a:lnTo>
                    <a:pt x="2208588" y="1168709"/>
                  </a:lnTo>
                  <a:lnTo>
                    <a:pt x="2228076" y="1146016"/>
                  </a:lnTo>
                  <a:lnTo>
                    <a:pt x="2234572" y="1123322"/>
                  </a:lnTo>
                  <a:lnTo>
                    <a:pt x="2241068" y="1100629"/>
                  </a:lnTo>
                  <a:lnTo>
                    <a:pt x="2247564" y="1066589"/>
                  </a:lnTo>
                  <a:lnTo>
                    <a:pt x="2254059" y="1055242"/>
                  </a:lnTo>
                  <a:lnTo>
                    <a:pt x="2273547" y="1055242"/>
                  </a:lnTo>
                  <a:lnTo>
                    <a:pt x="2280043" y="1111976"/>
                  </a:lnTo>
                  <a:lnTo>
                    <a:pt x="2286539" y="1100629"/>
                  </a:lnTo>
                  <a:lnTo>
                    <a:pt x="2293035" y="1089282"/>
                  </a:lnTo>
                  <a:lnTo>
                    <a:pt x="2299530" y="1100629"/>
                  </a:lnTo>
                  <a:lnTo>
                    <a:pt x="2325514" y="1123322"/>
                  </a:lnTo>
                  <a:lnTo>
                    <a:pt x="2332010" y="1089282"/>
                  </a:lnTo>
                  <a:lnTo>
                    <a:pt x="2338505" y="1066589"/>
                  </a:lnTo>
                  <a:lnTo>
                    <a:pt x="2345001" y="1100629"/>
                  </a:lnTo>
                  <a:lnTo>
                    <a:pt x="2370985" y="1100629"/>
                  </a:lnTo>
                  <a:lnTo>
                    <a:pt x="2377481" y="1089282"/>
                  </a:lnTo>
                  <a:lnTo>
                    <a:pt x="2383976" y="1055242"/>
                  </a:lnTo>
                  <a:lnTo>
                    <a:pt x="2390472" y="1077936"/>
                  </a:lnTo>
                  <a:lnTo>
                    <a:pt x="2409960" y="1089282"/>
                  </a:lnTo>
                  <a:lnTo>
                    <a:pt x="2416456" y="1111976"/>
                  </a:lnTo>
                  <a:lnTo>
                    <a:pt x="2422952" y="1089282"/>
                  </a:lnTo>
                  <a:lnTo>
                    <a:pt x="2429447" y="1111976"/>
                  </a:lnTo>
                  <a:lnTo>
                    <a:pt x="2435943" y="1134669"/>
                  </a:lnTo>
                  <a:lnTo>
                    <a:pt x="2455431" y="1111976"/>
                  </a:lnTo>
                  <a:lnTo>
                    <a:pt x="2461927" y="1123322"/>
                  </a:lnTo>
                  <a:lnTo>
                    <a:pt x="2468422" y="1100629"/>
                  </a:lnTo>
                  <a:lnTo>
                    <a:pt x="2474918" y="1089282"/>
                  </a:lnTo>
                  <a:lnTo>
                    <a:pt x="2481414" y="1089282"/>
                  </a:lnTo>
                  <a:lnTo>
                    <a:pt x="2500902" y="1055242"/>
                  </a:lnTo>
                  <a:lnTo>
                    <a:pt x="2507398" y="1066589"/>
                  </a:lnTo>
                  <a:lnTo>
                    <a:pt x="2513893" y="1089282"/>
                  </a:lnTo>
                  <a:lnTo>
                    <a:pt x="2520389" y="1123322"/>
                  </a:lnTo>
                  <a:lnTo>
                    <a:pt x="2526885" y="1111976"/>
                  </a:lnTo>
                  <a:lnTo>
                    <a:pt x="2546373" y="1146016"/>
                  </a:lnTo>
                  <a:lnTo>
                    <a:pt x="2552869" y="1066589"/>
                  </a:lnTo>
                  <a:lnTo>
                    <a:pt x="2559364" y="1066589"/>
                  </a:lnTo>
                  <a:lnTo>
                    <a:pt x="2565860" y="1111976"/>
                  </a:lnTo>
                  <a:lnTo>
                    <a:pt x="2572356" y="1111976"/>
                  </a:lnTo>
                  <a:lnTo>
                    <a:pt x="2591844" y="1077936"/>
                  </a:lnTo>
                  <a:lnTo>
                    <a:pt x="2598339" y="1111976"/>
                  </a:lnTo>
                  <a:lnTo>
                    <a:pt x="2604835" y="1111976"/>
                  </a:lnTo>
                  <a:lnTo>
                    <a:pt x="2611331" y="1089282"/>
                  </a:lnTo>
                  <a:lnTo>
                    <a:pt x="2617827" y="1089282"/>
                  </a:lnTo>
                  <a:lnTo>
                    <a:pt x="2650306" y="1123322"/>
                  </a:lnTo>
                  <a:lnTo>
                    <a:pt x="2656802" y="1100629"/>
                  </a:lnTo>
                  <a:lnTo>
                    <a:pt x="2663298" y="1089282"/>
                  </a:lnTo>
                  <a:lnTo>
                    <a:pt x="2682785" y="1111976"/>
                  </a:lnTo>
                  <a:lnTo>
                    <a:pt x="2689281" y="1100629"/>
                  </a:lnTo>
                  <a:lnTo>
                    <a:pt x="2695777" y="1123322"/>
                  </a:lnTo>
                  <a:lnTo>
                    <a:pt x="2702273" y="1111976"/>
                  </a:lnTo>
                  <a:lnTo>
                    <a:pt x="2708769" y="1043896"/>
                  </a:lnTo>
                  <a:lnTo>
                    <a:pt x="2728256" y="1032549"/>
                  </a:lnTo>
                  <a:lnTo>
                    <a:pt x="2734752" y="1066589"/>
                  </a:lnTo>
                  <a:lnTo>
                    <a:pt x="2741248" y="1077936"/>
                  </a:lnTo>
                  <a:lnTo>
                    <a:pt x="2747744" y="1055242"/>
                  </a:lnTo>
                  <a:lnTo>
                    <a:pt x="2754240" y="1077936"/>
                  </a:lnTo>
                  <a:lnTo>
                    <a:pt x="2773727" y="1077936"/>
                  </a:lnTo>
                  <a:lnTo>
                    <a:pt x="2780223" y="1066589"/>
                  </a:lnTo>
                  <a:lnTo>
                    <a:pt x="2786719" y="1055242"/>
                  </a:lnTo>
                  <a:lnTo>
                    <a:pt x="2793215" y="1055242"/>
                  </a:lnTo>
                  <a:lnTo>
                    <a:pt x="2799711" y="987162"/>
                  </a:lnTo>
                  <a:lnTo>
                    <a:pt x="2819198" y="998509"/>
                  </a:lnTo>
                  <a:lnTo>
                    <a:pt x="2825694" y="998509"/>
                  </a:lnTo>
                  <a:lnTo>
                    <a:pt x="2832190" y="987162"/>
                  </a:lnTo>
                  <a:lnTo>
                    <a:pt x="2838686" y="1021202"/>
                  </a:lnTo>
                  <a:lnTo>
                    <a:pt x="2845182" y="1009855"/>
                  </a:lnTo>
                  <a:lnTo>
                    <a:pt x="2864669" y="987162"/>
                  </a:lnTo>
                  <a:lnTo>
                    <a:pt x="2871165" y="964469"/>
                  </a:lnTo>
                  <a:lnTo>
                    <a:pt x="2877661" y="998509"/>
                  </a:lnTo>
                  <a:lnTo>
                    <a:pt x="2884157" y="1032549"/>
                  </a:lnTo>
                  <a:lnTo>
                    <a:pt x="2890653" y="1043896"/>
                  </a:lnTo>
                  <a:lnTo>
                    <a:pt x="2910140" y="1043896"/>
                  </a:lnTo>
                  <a:lnTo>
                    <a:pt x="2916636" y="1043896"/>
                  </a:lnTo>
                  <a:lnTo>
                    <a:pt x="2923132" y="1055242"/>
                  </a:lnTo>
                  <a:lnTo>
                    <a:pt x="2929628" y="1043896"/>
                  </a:lnTo>
                  <a:lnTo>
                    <a:pt x="2955611" y="1021202"/>
                  </a:lnTo>
                  <a:lnTo>
                    <a:pt x="2962107" y="1009855"/>
                  </a:lnTo>
                  <a:lnTo>
                    <a:pt x="2968603" y="941775"/>
                  </a:lnTo>
                  <a:lnTo>
                    <a:pt x="2975099" y="975815"/>
                  </a:lnTo>
                  <a:lnTo>
                    <a:pt x="2981595" y="964469"/>
                  </a:lnTo>
                  <a:lnTo>
                    <a:pt x="3001082" y="964469"/>
                  </a:lnTo>
                  <a:lnTo>
                    <a:pt x="3007578" y="1009855"/>
                  </a:lnTo>
                  <a:lnTo>
                    <a:pt x="3014074" y="998509"/>
                  </a:lnTo>
                  <a:lnTo>
                    <a:pt x="3020570" y="998509"/>
                  </a:lnTo>
                  <a:lnTo>
                    <a:pt x="3027066" y="964469"/>
                  </a:lnTo>
                  <a:lnTo>
                    <a:pt x="3046553" y="919082"/>
                  </a:lnTo>
                  <a:lnTo>
                    <a:pt x="3053049" y="828308"/>
                  </a:lnTo>
                  <a:lnTo>
                    <a:pt x="3059545" y="839655"/>
                  </a:lnTo>
                  <a:lnTo>
                    <a:pt x="3066041" y="816962"/>
                  </a:lnTo>
                  <a:lnTo>
                    <a:pt x="3072536" y="851002"/>
                  </a:lnTo>
                  <a:lnTo>
                    <a:pt x="3092024" y="885042"/>
                  </a:lnTo>
                  <a:lnTo>
                    <a:pt x="3098520" y="907735"/>
                  </a:lnTo>
                  <a:lnTo>
                    <a:pt x="3105016" y="919082"/>
                  </a:lnTo>
                  <a:lnTo>
                    <a:pt x="3111512" y="885042"/>
                  </a:lnTo>
                  <a:lnTo>
                    <a:pt x="3118007" y="964469"/>
                  </a:lnTo>
                  <a:lnTo>
                    <a:pt x="3137495" y="953122"/>
                  </a:lnTo>
                  <a:lnTo>
                    <a:pt x="3143991" y="907735"/>
                  </a:lnTo>
                  <a:lnTo>
                    <a:pt x="3156983" y="953122"/>
                  </a:lnTo>
                  <a:lnTo>
                    <a:pt x="3163478" y="975815"/>
                  </a:lnTo>
                  <a:lnTo>
                    <a:pt x="3182966" y="964469"/>
                  </a:lnTo>
                  <a:lnTo>
                    <a:pt x="3189462" y="987162"/>
                  </a:lnTo>
                  <a:lnTo>
                    <a:pt x="3195958" y="964469"/>
                  </a:lnTo>
                  <a:lnTo>
                    <a:pt x="3202453" y="873695"/>
                  </a:lnTo>
                  <a:lnTo>
                    <a:pt x="3208949" y="885042"/>
                  </a:lnTo>
                  <a:lnTo>
                    <a:pt x="3228437" y="873695"/>
                  </a:lnTo>
                  <a:lnTo>
                    <a:pt x="3234933" y="873695"/>
                  </a:lnTo>
                  <a:lnTo>
                    <a:pt x="3241429" y="839655"/>
                  </a:lnTo>
                  <a:lnTo>
                    <a:pt x="3247924" y="839655"/>
                  </a:lnTo>
                  <a:lnTo>
                    <a:pt x="3254420" y="862348"/>
                  </a:lnTo>
                  <a:lnTo>
                    <a:pt x="3273908" y="873695"/>
                  </a:lnTo>
                  <a:lnTo>
                    <a:pt x="3280404" y="885042"/>
                  </a:lnTo>
                  <a:lnTo>
                    <a:pt x="3286900" y="839655"/>
                  </a:lnTo>
                  <a:lnTo>
                    <a:pt x="3293395" y="851002"/>
                  </a:lnTo>
                  <a:lnTo>
                    <a:pt x="3299891" y="828308"/>
                  </a:lnTo>
                  <a:lnTo>
                    <a:pt x="3319379" y="805615"/>
                  </a:lnTo>
                  <a:lnTo>
                    <a:pt x="3325875" y="805615"/>
                  </a:lnTo>
                  <a:lnTo>
                    <a:pt x="3332370" y="794268"/>
                  </a:lnTo>
                  <a:lnTo>
                    <a:pt x="3345362" y="726188"/>
                  </a:lnTo>
                  <a:lnTo>
                    <a:pt x="3364850" y="703495"/>
                  </a:lnTo>
                  <a:lnTo>
                    <a:pt x="3371346" y="669455"/>
                  </a:lnTo>
                  <a:lnTo>
                    <a:pt x="3377841" y="658108"/>
                  </a:lnTo>
                  <a:lnTo>
                    <a:pt x="3384337" y="669455"/>
                  </a:lnTo>
                  <a:lnTo>
                    <a:pt x="3390833" y="703495"/>
                  </a:lnTo>
                  <a:lnTo>
                    <a:pt x="3410321" y="624068"/>
                  </a:lnTo>
                  <a:lnTo>
                    <a:pt x="3416817" y="658108"/>
                  </a:lnTo>
                  <a:lnTo>
                    <a:pt x="3423312" y="544641"/>
                  </a:lnTo>
                  <a:lnTo>
                    <a:pt x="3429808" y="590028"/>
                  </a:lnTo>
                  <a:lnTo>
                    <a:pt x="3436304" y="658108"/>
                  </a:lnTo>
                  <a:lnTo>
                    <a:pt x="3455792" y="590028"/>
                  </a:lnTo>
                  <a:lnTo>
                    <a:pt x="3462287" y="578681"/>
                  </a:lnTo>
                  <a:lnTo>
                    <a:pt x="3468783" y="510601"/>
                  </a:lnTo>
                  <a:lnTo>
                    <a:pt x="3475279" y="578681"/>
                  </a:lnTo>
                  <a:lnTo>
                    <a:pt x="3481775" y="567334"/>
                  </a:lnTo>
                  <a:lnTo>
                    <a:pt x="3501263" y="601374"/>
                  </a:lnTo>
                  <a:lnTo>
                    <a:pt x="3507758" y="578681"/>
                  </a:lnTo>
                  <a:lnTo>
                    <a:pt x="3514254" y="499254"/>
                  </a:lnTo>
                  <a:lnTo>
                    <a:pt x="3520750" y="465214"/>
                  </a:lnTo>
                  <a:lnTo>
                    <a:pt x="3527246" y="419827"/>
                  </a:lnTo>
                  <a:lnTo>
                    <a:pt x="3546734" y="374440"/>
                  </a:lnTo>
                  <a:lnTo>
                    <a:pt x="3553229" y="272320"/>
                  </a:lnTo>
                  <a:lnTo>
                    <a:pt x="3559725" y="329054"/>
                  </a:lnTo>
                  <a:lnTo>
                    <a:pt x="3566221" y="442521"/>
                  </a:lnTo>
                  <a:lnTo>
                    <a:pt x="3572717" y="419827"/>
                  </a:lnTo>
                  <a:lnTo>
                    <a:pt x="3592204" y="442521"/>
                  </a:lnTo>
                  <a:lnTo>
                    <a:pt x="3598700" y="499254"/>
                  </a:lnTo>
                  <a:lnTo>
                    <a:pt x="3605196" y="544641"/>
                  </a:lnTo>
                  <a:lnTo>
                    <a:pt x="3611692" y="499254"/>
                  </a:lnTo>
                  <a:lnTo>
                    <a:pt x="3618188" y="431174"/>
                  </a:lnTo>
                  <a:lnTo>
                    <a:pt x="3637675" y="419827"/>
                  </a:lnTo>
                  <a:lnTo>
                    <a:pt x="3644171" y="465214"/>
                  </a:lnTo>
                  <a:lnTo>
                    <a:pt x="3650667" y="385787"/>
                  </a:lnTo>
                  <a:lnTo>
                    <a:pt x="3657163" y="306360"/>
                  </a:lnTo>
                  <a:lnTo>
                    <a:pt x="3663659" y="306360"/>
                  </a:lnTo>
                  <a:lnTo>
                    <a:pt x="3683146" y="306360"/>
                  </a:lnTo>
                  <a:lnTo>
                    <a:pt x="3689642" y="295014"/>
                  </a:lnTo>
                  <a:lnTo>
                    <a:pt x="3696138" y="238280"/>
                  </a:lnTo>
                  <a:lnTo>
                    <a:pt x="3702634" y="226933"/>
                  </a:lnTo>
                  <a:lnTo>
                    <a:pt x="3709130" y="215587"/>
                  </a:lnTo>
                  <a:lnTo>
                    <a:pt x="3728617" y="238280"/>
                  </a:lnTo>
                  <a:lnTo>
                    <a:pt x="3735113" y="238280"/>
                  </a:lnTo>
                  <a:lnTo>
                    <a:pt x="3741609" y="215587"/>
                  </a:lnTo>
                  <a:lnTo>
                    <a:pt x="3748105" y="238280"/>
                  </a:lnTo>
                  <a:lnTo>
                    <a:pt x="3754601" y="68080"/>
                  </a:lnTo>
                  <a:lnTo>
                    <a:pt x="3774088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g20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tx20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4" name="pg20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tx20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6" name="pg20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tx20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38" name="pg20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tx20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0" name="pg20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tx20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2" name="pg20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tx20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4" name="pg20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tx20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6" name="pg20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tx20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48" name="pg20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tx20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0" name="pg20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tx20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2" name="pg20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tx20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4" name="pg20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tx20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6" name="pg20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tx20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58" name="pg20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tx20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0" name="pg20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tx20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2" name="pg20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tx20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4" name="pg20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tx20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6" name="pg20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tx20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68" name="pg20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tx20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0" name="pg20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tx20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2" name="pg20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tx20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4" name="pg20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tx20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6" name="pg20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tx20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78" name="pg20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tx20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0" name="pg20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tx20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2" name="pg20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tx20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4" name="pg20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tx20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6" name="pg20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tx20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88" name="pg20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tx20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0" name="pg20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tx20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2" name="pg20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tx20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4" name="pg20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tx20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6" name="pg20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tx20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098" name="pg20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tx20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0" name="pg20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tx20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2" name="pg20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tx20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4" name="pg20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tx21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6" name="pg21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tx21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08" name="pg21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tx21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0" name="pg21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tx21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2" name="pg21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tx21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4" name="pg21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tx21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6" name="pg21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tx21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18" name="pg21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tx21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0" name="pg21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tx21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2" name="pg21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tx21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4" name="pg21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tx21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6" name="pg21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tx21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28" name="pg21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tx21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0" name="pg21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tx21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2" name="pg21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tx21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4" name="pg21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tx21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6" name="pg21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tx21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38" name="pg21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tx21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0" name="pg21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tx21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2" name="pg21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tx21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4" name="pg21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tx21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6" name="pg21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tx21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48" name="pg21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tx21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0" name="pg21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tx21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2" name="pg21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tx21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4" name="pg21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tx21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6" name="pg21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tx21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58" name="pg21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tx21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0" name="pg21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tx21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2" name="pg21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tx21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4" name="pg21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tx21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6" name="pg21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tx21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68" name="pg21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tx21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0" name="pg21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tx21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2" name="pg21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tx21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4" name="pg21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tx21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6" name="pg21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tx21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78" name="pg21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tx21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0" name="pg21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tx21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2" name="pg21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tx21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4" name="pg21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tx21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6" name="pg21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tx21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88" name="pg21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tx21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0" name="pg21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tx21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2" name="pg21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tx21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4" name="pg21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tx21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6" name="pg21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tx21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198" name="pg21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tx21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0" name="pg21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tx21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2" name="pg21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tx21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4" name="pg21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tx22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6" name="pg22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tx22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08" name="pg22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tx22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0" name="pg22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tx22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2" name="pg22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tx22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4" name="pg22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tx22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6" name="pg22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tx22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18" name="pg22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tx22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0" name="pg22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tx22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2" name="pg22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tx22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4" name="pg22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tx22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6" name="pg22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tx22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28" name="pg22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tx22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0" name="pg22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tx22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2" name="pg22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tx22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4" name="pg22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tx22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6" name="pg22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tx22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38" name="pg22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tx22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0" name="pg22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tx22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2" name="pg22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tx22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4" name="pg22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tx22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6" name="pg22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tx22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48" name="pg22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tx22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0" name="pg22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tx22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2" name="pg22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tx22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4" name="pg22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tx22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6" name="pg22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tx22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58" name="pg22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tx22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0" name="pg22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tx22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2" name="pg22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tx22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4" name="pg22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tx22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6" name="pg22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tx22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68" name="pg22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tx22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0" name="pg22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tx22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2" name="pg22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tx22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4" name="pg22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tx22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6" name="pg22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tx22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78" name="pg22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tx22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0" name="pg22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tx22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2" name="pg22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tx22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4" name="pg22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tx22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6" name="pg22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tx22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88" name="pg22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tx22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0" name="pg22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tx22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2" name="pg22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tx22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4" name="pg22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tx22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6" name="pg22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tx22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298" name="pg22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tx22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0" name="pg22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tx22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2" name="pg22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tx22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4" name="pg22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tx23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6" name="pg23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tx23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08" name="pg23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tx23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0" name="pg23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tx23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2" name="pg23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tx23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4" name="pg23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tx23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6" name="pg23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tx23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18" name="pg23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tx23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0" name="pg23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tx23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2" name="pg23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tx23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4" name="pg23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tx23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6" name="pg23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tx23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28" name="pg23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tx23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0" name="pg23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tx23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2" name="pg23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tx23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4" name="pg23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tx23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6" name="pg23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tx23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38" name="pg23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tx23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0" name="pg23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2" name="pg23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tx23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4" name="pg23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tx23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6" name="pg23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tx23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48" name="pg23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tx23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0" name="pg23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tx23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2" name="pg23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tx23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4" name="pg23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tx23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6" name="pg23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tx23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58" name="pg23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tx23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0" name="pg23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tx23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2" name="pg23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tx23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4" name="pg23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tx23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6" name="pg23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tx23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68" name="pg23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tx23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0" name="pg23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tx23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2" name="pg23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tx23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4" name="pg23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tx23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6" name="pg23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tx23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78" name="pg23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tx23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0" name="pg23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tx23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2" name="pg23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tx23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4" name="pg23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tx23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6" name="pg23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tx23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88" name="pg23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tx23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0" name="pg23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tx23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2" name="pg23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tx23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4" name="pg23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tx23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6" name="pg23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tx23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398" name="pg23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tx23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0" name="pg23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tx23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2" name="pg23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tx23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4" name="pg23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tx24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6" name="pg24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tx24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08" name="pg24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tx24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0" name="pg24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tx24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2" name="pg24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tx24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4" name="pg24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tx24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6" name="pg24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tx24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18" name="pg24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tx24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0" name="pg24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tx24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2" name="pg24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tx24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4" name="pg24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tx24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6" name="pg24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tx24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28" name="pg24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tx24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0" name="pg24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tx24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2" name="pg24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tx24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4" name="pg24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tx24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6" name="pg24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tx24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38" name="pg24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tx24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0" name="pg24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tx24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2" name="pg24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tx24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4" name="pg24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tx24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6" name="pg24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tx24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48" name="pg24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tx24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0" name="pg24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tx24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2" name="pg24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tx24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4" name="pg24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tx24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6" name="pg24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tx24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58" name="pg24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tx24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0" name="pg24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tx24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2" name="pg24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tx24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4" name="pg24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tx24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6" name="pg24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tx24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68" name="pg24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tx24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0" name="pg24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tx24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2" name="pg24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tx24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4" name="pg24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tx24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6" name="pg24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tx24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78" name="pg24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tx24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0" name="pg24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tx24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2" name="pg24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tx24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4" name="pg24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tx24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6" name="pg24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tx24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88" name="pg24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tx24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0" name="pg24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tx24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2" name="pg24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tx24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4" name="pg24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tx24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6" name="pg24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tx24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498" name="pg24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tx24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0" name="pg24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tx24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2" name="pg24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4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4" name="pg24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tx25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6" name="pg25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tx25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08" name="pg25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tx25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0" name="pg25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tx25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2" name="pg25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tx25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4" name="pg25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tx25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6" name="pg25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tx25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18" name="pg25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tx25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0" name="pg25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tx25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2" name="pg25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tx25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4" name="pg25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tx25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6" name="pg25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tx25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28" name="pg25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tx25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0" name="pg25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tx25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2" name="pg25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tx25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4" name="pg25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tx25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6" name="pg25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tx25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38" name="pg25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tx25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0" name="pg25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tx25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2" name="pg25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tx25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4" name="pg25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tx25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6" name="pg25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tx25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48" name="pg25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tx25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0" name="pg25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tx25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2" name="pg25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tx25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4" name="pg25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tx25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6" name="pg25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tx25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58" name="pg25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tx25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0" name="pg25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tx25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2" name="pg25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tx25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4" name="pg25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tx25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6" name="pg25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tx25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68" name="pg25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tx25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0" name="pg25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tx25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2" name="pg25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tx25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4" name="pg25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tx25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6" name="pg25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tx25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78" name="pg25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tx25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0" name="pg25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tx25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2" name="pg25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tx25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4" name="pg25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tx25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6" name="pg25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tx25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88" name="pg25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tx25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0" name="pg25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tx25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2" name="pg25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tx25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4" name="pg25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tx25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6" name="pg25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tx25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598" name="pg25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tx25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0" name="pg25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tx25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2" name="pg25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tx25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4" name="pg25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tx26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6" name="pg26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tx26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08" name="pg26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tx26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0" name="pg26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tx26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2" name="pg26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tx26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4" name="pg26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tx26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6" name="pg26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tx26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18" name="pg26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tx26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0" name="pg26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tx26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2" name="pg26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tx26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4" name="pg26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tx26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6" name="pg26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tx26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28" name="pg26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tx26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0" name="pg26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tx26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2" name="pg26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tx26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4" name="pg26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tx26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6" name="pg26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tx26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38" name="pg26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tx26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0" name="pg26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tx26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2" name="pg26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tx26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4" name="pg26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tx26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6" name="pg26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tx26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48" name="pg26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tx26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0" name="pg26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tx26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2" name="pg26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tx26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4" name="pg26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tx26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6" name="pg26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tx26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58" name="pg26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tx26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0" name="pg26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tx26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2" name="pg26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tx26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4" name="pg26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tx26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6" name="pg26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tx26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68" name="pg26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tx26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0" name="pg26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tx26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2" name="pg26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tx26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4" name="pg26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tx26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6" name="pg26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tx26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78" name="pg26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tx26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0" name="pg26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tx26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2" name="pg26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tx26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4" name="pg26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tx26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6" name="pg26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tx26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88" name="pg26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tx26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0" name="pg26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tx26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2" name="pg26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tx26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4" name="pg26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tx26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6" name="pg26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tx26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698" name="pg26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tx26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0" name="pg26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tx26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2" name="pg26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tx26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4" name="pg26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tx27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6" name="pg27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tx27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08" name="pg27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tx27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0" name="pg27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tx27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2" name="pg27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tx27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4" name="pg27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tx27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6" name="pg27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tx27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18" name="pg27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tx27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0" name="pg27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tx27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2" name="pg27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tx27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4" name="pg27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tx27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6" name="pg27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tx27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28" name="pg27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tx27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0" name="pg272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tx272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2" name="pg272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tx272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4" name="pg272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tx273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6" name="pg273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tx273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38" name="pg273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tx273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0" name="pg273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tx273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2" name="pg273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tx273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4" name="pg273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tx274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6" name="pg274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tx274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48" name="pg274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tx274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0" name="pg274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tx274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2" name="pg274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tx274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4" name="pg274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tx275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6" name="pg275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tx275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58" name="pg275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tx275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0" name="pg275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tx275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2" name="pg275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tx275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4" name="pg275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tx276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6" name="pg276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tx276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68" name="pg276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tx276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0" name="pg276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tx276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2" name="pg276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tx276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4" name="pg276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tx277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6" name="pg277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tx277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78" name="pg277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tx277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0" name="pg277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tx277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2" name="pg277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tx277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4" name="pg277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tx278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6" name="pg278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tx278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88" name="pg278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tx278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0" name="pg278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tx278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2" name="pg278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tx278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4" name="pg278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tx279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6" name="pg279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tx279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798" name="pg279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tx279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0" name="pg279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tx279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2" name="pg279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tx279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4" name="pg279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tx280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6" name="pg280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tx280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08" name="pg280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tx280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0" name="pg280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tx280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2" name="pg280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tx280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4" name="pg280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tx281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6" name="pg281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tx281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18" name="pg281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tx281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0" name="pg2815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tx2816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2" name="pg2817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tx2818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4" name="pg2819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tx2820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6" name="pg2821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tx2822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28" name="pg2823"/>
            <p:cNvSpPr/>
            <p:nvPr/>
          </p:nvSpPr>
          <p:spPr>
            <a:xfrm>
              <a:off x="10275958" y="477987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tx2824"/>
            <p:cNvSpPr/>
            <p:nvPr/>
          </p:nvSpPr>
          <p:spPr>
            <a:xfrm>
              <a:off x="10318019" y="481981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5.76</a:t>
              </a:r>
            </a:p>
          </p:txBody>
        </p:sp>
        <p:sp>
          <p:nvSpPr>
            <p:cNvPr id="2830" name="pg28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tx28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2" name="pg28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tx28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4" name="pg28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tx28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6" name="pg28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tx28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38" name="pg28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tx28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0" name="pg28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tx28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2" name="pg28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tx28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4" name="pg28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tx28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6" name="pg28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tx28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48" name="pg28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tx28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0" name="pg28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tx28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2" name="pg28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tx28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4" name="pg28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tx28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6" name="pg28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tx28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58" name="pg28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tx28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0" name="pg28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tx28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2" name="pg28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tx28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4" name="pg28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tx28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6" name="pg28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tx28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68" name="pg28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tx28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0" name="pg28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tx28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2" name="pg28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tx28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4" name="pg28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tx28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6" name="pg28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tx28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78" name="pg28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tx28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0" name="pg28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tx28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2" name="pg28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tx28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4" name="pg28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tx28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6" name="pg28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tx28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88" name="pg28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tx28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0" name="pg28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tx28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2" name="pg28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tx28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4" name="pg28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tx28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6" name="pg28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tx28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898" name="pg28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tx28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0" name="pg28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tx28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2" name="pg28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tx28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4" name="pg28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tx29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6" name="pg29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tx29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08" name="pg29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tx29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0" name="pg29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tx29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2" name="pg29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tx29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4" name="pg29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tx29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6" name="pg29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tx29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18" name="pg29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tx29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0" name="pg29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tx29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2" name="pg29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tx29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4" name="pg29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tx29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6" name="pg29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tx29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28" name="pg29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tx29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0" name="pg29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tx29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2" name="pg29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tx29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4" name="pg29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tx29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6" name="pg29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tx29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38" name="pg29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tx29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0" name="pg29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tx29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2" name="pg29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tx29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4" name="pg29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tx29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6" name="pg29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tx29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48" name="pg29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tx29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0" name="pg29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tx29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2" name="pg29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tx29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4" name="pg29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tx29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6" name="pg29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tx29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58" name="pg29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tx29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0" name="pg29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tx29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2" name="pg29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tx29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4" name="pg29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tx29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6" name="pg29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tx29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68" name="pg29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tx29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0" name="pg29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tx29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2" name="pg29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tx29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4" name="pg29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tx29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6" name="pg29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tx29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78" name="pg29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tx29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0" name="pg29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tx29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2" name="pg29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tx29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4" name="pg29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tx29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6" name="pg29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tx29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88" name="pg29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tx29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0" name="pg29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tx29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2" name="pg29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tx29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4" name="pg29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tx29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6" name="pg29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tx29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2998" name="pg29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tx29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0" name="pg29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tx29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2" name="pg29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tx29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4" name="pg29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tx30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6" name="pg30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tx30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08" name="pg30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tx30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0" name="pg30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tx30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2" name="pg30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tx30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4" name="pg30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tx30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6" name="pg30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tx30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18" name="pg30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tx30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0" name="pg30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tx30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2" name="pg30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tx30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4" name="pg30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tx30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6" name="pg30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tx30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28" name="pg30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tx30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0" name="pg30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tx30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2" name="pg30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tx30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4" name="pg30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tx30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6" name="pg30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tx30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38" name="pg30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tx30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0" name="pg30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tx30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2" name="pg30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tx30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4" name="pg30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tx30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6" name="pg30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tx30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48" name="pg30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tx30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0" name="pg30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tx30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2" name="pg30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tx30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4" name="pg30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tx30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6" name="pg30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tx30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58" name="pg30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tx30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0" name="pg30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tx30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2" name="pg30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tx30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4" name="pg30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tx30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6" name="pg30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tx30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68" name="pg30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tx30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0" name="pg30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tx30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2" name="pg30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tx30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4" name="pg30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tx30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6" name="pg30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tx30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78" name="pg30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tx30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0" name="pg30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tx30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2" name="pg30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tx30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4" name="pg30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tx30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6" name="pg30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tx30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88" name="pg30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tx30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0" name="pg30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tx30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2" name="pg30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tx30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4" name="pg30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tx30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6" name="pg30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tx30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098" name="pg30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tx30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0" name="pg30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tx30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2" name="pg30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tx30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4" name="pg30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tx31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6" name="pg31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tx31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08" name="pg31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tx31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0" name="pg31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tx31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2" name="pg31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tx31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4" name="pg31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tx31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6" name="pg31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tx31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18" name="pg31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tx31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0" name="pg31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tx31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2" name="pg31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tx31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4" name="pg31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tx31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6" name="pg31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tx31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28" name="pg31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0" name="pg31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tx31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2" name="pg31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tx31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4" name="pg31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tx31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6" name="pg31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tx31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38" name="pg31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0" name="pg31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tx31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2" name="pg31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tx31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4" name="pg31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tx31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6" name="pg31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tx31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48" name="pg31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tx31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0" name="pg31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tx31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2" name="pg31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tx31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4" name="pg31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tx31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6" name="pg31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tx31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58" name="pg31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tx31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0" name="pg31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tx31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2" name="pg31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tx31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4" name="pg31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tx31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6" name="pg31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tx31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68" name="pg31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tx31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0" name="pg31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tx31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2" name="pg31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tx31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4" name="pg31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tx31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6" name="pg31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tx31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78" name="pg31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tx31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0" name="pg31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tx31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2" name="pg31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tx31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4" name="pg31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tx31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6" name="pg31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tx31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88" name="pg31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tx31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0" name="pg31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tx31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2" name="pg31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tx31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4" name="pg31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tx31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6" name="pg31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tx31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198" name="pg31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tx31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0" name="pg31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tx31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2" name="pg31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tx31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4" name="pg31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tx32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6" name="pg32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tx32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08" name="pg32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tx32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0" name="pg32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tx32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2" name="pg32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tx32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4" name="pg32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tx32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6" name="pg32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tx32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18" name="pg32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tx32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0" name="pg32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tx32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2" name="pg32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tx32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4" name="pg32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tx32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6" name="pg32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tx32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28" name="pg32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tx32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0" name="pg32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tx32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2" name="pg32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tx32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4" name="pg32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tx32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6" name="pg32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tx32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38" name="pg32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tx32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0" name="pg32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tx32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2" name="pg32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tx32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4" name="pg32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tx32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6" name="pg32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tx32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48" name="pg32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tx32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0" name="pg32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tx32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2" name="pg32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tx32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4" name="pg32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tx32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6" name="pg32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tx32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58" name="pg32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tx32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0" name="pg32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tx32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2" name="pg32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tx32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4" name="pg32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tx32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6" name="pg32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tx32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68" name="pg32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tx32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0" name="pg32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tx32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2" name="pg32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tx32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4" name="pg32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tx32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6" name="pg32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tx32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78" name="pg32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tx32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0" name="pg32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tx32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2" name="pg32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tx32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4" name="pg32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tx32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6" name="pg32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tx32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88" name="pg32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tx32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0" name="pg32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tx32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2" name="pg32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tx32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4" name="pg32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tx32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6" name="pg32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tx32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298" name="pg32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tx32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0" name="pg32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tx32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2" name="pg32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tx32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4" name="pg32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tx33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6" name="pg33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tx33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08" name="pg33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tx33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0" name="pg33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tx33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2" name="pg33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tx33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4" name="pg33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tx33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6" name="pg33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tx33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18" name="pg33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tx33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0" name="pg33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tx33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2" name="pg33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tx33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4" name="pg33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tx33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6" name="pg33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tx33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28" name="pg33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tx33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0" name="pg33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tx33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2" name="pg33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tx33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4" name="pg33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tx33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6" name="pg33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tx33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38" name="pg33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tx33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0" name="pg33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tx33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2" name="pg33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tx33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4" name="pg33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tx33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6" name="pg33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tx33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48" name="pg33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tx33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0" name="pg33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tx33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2" name="pg33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tx33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4" name="pg33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tx33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6" name="pg33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tx33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58" name="pg33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tx33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0" name="pg33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tx33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2" name="pg33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tx33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4" name="pg33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tx33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6" name="pg33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tx33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68" name="pg33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tx33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0" name="pg33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tx33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2" name="pg33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tx33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4" name="pg33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tx33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6" name="pg33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tx33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78" name="pg33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tx33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0" name="pg33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tx33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2" name="pg33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4" name="pg33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tx33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6" name="pg33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tx33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88" name="pg33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tx33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0" name="pg33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tx33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2" name="pg33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tx33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4" name="pg33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tx33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6" name="pg33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tx33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398" name="pg33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tx33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0" name="pg33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tx33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2" name="pg33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tx33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4" name="pg33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tx34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6" name="pg34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tx34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08" name="pg34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tx34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0" name="pg34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tx34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2" name="pg34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tx34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4" name="pg34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tx34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6" name="pg34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tx34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18" name="pg34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tx34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0" name="pg34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tx34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2" name="pg34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tx34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4" name="pg34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tx34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6" name="pg34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tx34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28" name="pg34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tx34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0" name="pg34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tx34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2" name="pg34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tx34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4" name="pg34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tx34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6" name="pg34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tx34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38" name="pg34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tx34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0" name="pg34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tx34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2" name="pg34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tx34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4" name="pg34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tx34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6" name="pg34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tx34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48" name="pg34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tx34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0" name="pg34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tx34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2" name="pg34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tx34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4" name="pg34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tx34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6" name="pg34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tx34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58" name="pg34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tx34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0" name="pg34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tx34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2" name="pg34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tx34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4" name="pg34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tx34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6" name="pg34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tx34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68" name="pg34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tx34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0" name="pg34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tx34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2" name="pg34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tx34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4" name="pg34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tx34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6" name="pg34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tx34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78" name="pg34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tx34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0" name="pg34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tx34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2" name="pg34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tx34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4" name="pg34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tx34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6" name="pg34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tx34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88" name="pg34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tx34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0" name="pg34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tx34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2" name="pg34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tx34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4" name="pg34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tx34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6" name="pg34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tx34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498" name="pg34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tx34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0" name="pg34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4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2" name="pg34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tx34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4" name="pg34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tx35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6" name="pg35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tx35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08" name="pg35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tx35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0" name="pg35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tx35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2" name="pg35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tx35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4" name="pg35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tx35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6" name="pg35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tx35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18" name="pg35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tx35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0" name="pg35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tx35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2" name="pg35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tx35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4" name="pg35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tx35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6" name="pg35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tx35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28" name="pg352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tx352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0" name="pg352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tx352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2" name="pg352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tx352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4" name="pg352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tx353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6" name="pg353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tx353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38" name="pg353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tx353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0" name="pg353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tx353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2" name="pg353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tx353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4" name="pg353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tx354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6" name="pg354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tx354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48" name="pg354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tx354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0" name="pg354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tx354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2" name="pg354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tx354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4" name="pg354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tx355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6" name="pg355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tx355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58" name="pg355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tx355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0" name="pg355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tx355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2" name="pg355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tx355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4" name="pg355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tx356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6" name="pg356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tx356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68" name="pg356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tx356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0" name="pg356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tx356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2" name="pg356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tx356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4" name="pg356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tx357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6" name="pg357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tx357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78" name="pg357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tx357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0" name="pg357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tx357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2" name="pg357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tx357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4" name="pg357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tx358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6" name="pg358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tx358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88" name="pg358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tx358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0" name="pg358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tx358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2" name="pg358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tx358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4" name="pg358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tx359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6" name="pg359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tx359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598" name="pg359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tx359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0" name="pg359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tx359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2" name="pg359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tx359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4" name="pg359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tx360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6" name="pg360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tx360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08" name="pg360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tx360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0" name="pg360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tx360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2" name="pg360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tx360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4" name="pg360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tx361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6" name="pg361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tx361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18" name="pg3613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tx3614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0" name="pg3615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tx3616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2" name="pg3617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tx3618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4" name="pg3619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tx3620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6" name="pg3621"/>
            <p:cNvSpPr/>
            <p:nvPr/>
          </p:nvSpPr>
          <p:spPr>
            <a:xfrm>
              <a:off x="10275958" y="414445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tx3622"/>
            <p:cNvSpPr/>
            <p:nvPr/>
          </p:nvSpPr>
          <p:spPr>
            <a:xfrm>
              <a:off x="10318019" y="418432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6.32</a:t>
              </a:r>
            </a:p>
          </p:txBody>
        </p:sp>
        <p:sp>
          <p:nvSpPr>
            <p:cNvPr id="3628" name="pl3623"/>
            <p:cNvSpPr/>
            <p:nvPr/>
          </p:nvSpPr>
          <p:spPr>
            <a:xfrm>
              <a:off x="6491664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tx3624"/>
            <p:cNvSpPr/>
            <p:nvPr/>
          </p:nvSpPr>
          <p:spPr>
            <a:xfrm>
              <a:off x="6273672" y="5586068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3630" name="tx3625"/>
            <p:cNvSpPr/>
            <p:nvPr/>
          </p:nvSpPr>
          <p:spPr>
            <a:xfrm>
              <a:off x="6273672" y="5020152"/>
              <a:ext cx="155361" cy="94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5,5</a:t>
              </a:r>
            </a:p>
          </p:txBody>
        </p:sp>
        <p:sp>
          <p:nvSpPr>
            <p:cNvPr id="3631" name="tx3626"/>
            <p:cNvSpPr/>
            <p:nvPr/>
          </p:nvSpPr>
          <p:spPr>
            <a:xfrm>
              <a:off x="6273672" y="4451399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6,0</a:t>
              </a:r>
            </a:p>
          </p:txBody>
        </p:sp>
        <p:sp>
          <p:nvSpPr>
            <p:cNvPr id="3632" name="pl3627"/>
            <p:cNvSpPr/>
            <p:nvPr/>
          </p:nvSpPr>
          <p:spPr>
            <a:xfrm>
              <a:off x="6456870" y="5642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28"/>
            <p:cNvSpPr/>
            <p:nvPr/>
          </p:nvSpPr>
          <p:spPr>
            <a:xfrm>
              <a:off x="6456870" y="5074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29"/>
            <p:cNvSpPr/>
            <p:nvPr/>
          </p:nvSpPr>
          <p:spPr>
            <a:xfrm>
              <a:off x="6456870" y="4507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0"/>
            <p:cNvSpPr/>
            <p:nvPr/>
          </p:nvSpPr>
          <p:spPr>
            <a:xfrm>
              <a:off x="6491664" y="6050702"/>
              <a:ext cx="4151497" cy="0"/>
            </a:xfrm>
            <a:custGeom>
              <a:avLst/>
              <a:pathLst>
                <a:path w="4151497" h="0">
                  <a:moveTo>
                    <a:pt x="0" y="0"/>
                  </a:moveTo>
                  <a:lnTo>
                    <a:pt x="41514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1"/>
            <p:cNvSpPr/>
            <p:nvPr/>
          </p:nvSpPr>
          <p:spPr>
            <a:xfrm>
              <a:off x="6673873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2"/>
            <p:cNvSpPr/>
            <p:nvPr/>
          </p:nvSpPr>
          <p:spPr>
            <a:xfrm>
              <a:off x="7849622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3"/>
            <p:cNvSpPr/>
            <p:nvPr/>
          </p:nvSpPr>
          <p:spPr>
            <a:xfrm>
              <a:off x="9044858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4"/>
            <p:cNvSpPr/>
            <p:nvPr/>
          </p:nvSpPr>
          <p:spPr>
            <a:xfrm>
              <a:off x="10227103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tx3635"/>
            <p:cNvSpPr/>
            <p:nvPr/>
          </p:nvSpPr>
          <p:spPr>
            <a:xfrm>
              <a:off x="6468798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3641" name="tx3636"/>
            <p:cNvSpPr/>
            <p:nvPr/>
          </p:nvSpPr>
          <p:spPr>
            <a:xfrm>
              <a:off x="7644546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3642" name="tx3637"/>
            <p:cNvSpPr/>
            <p:nvPr/>
          </p:nvSpPr>
          <p:spPr>
            <a:xfrm>
              <a:off x="8839783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3643" name="tx3638"/>
            <p:cNvSpPr/>
            <p:nvPr/>
          </p:nvSpPr>
          <p:spPr>
            <a:xfrm>
              <a:off x="10022028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3644" name="tx3639"/>
            <p:cNvSpPr/>
            <p:nvPr/>
          </p:nvSpPr>
          <p:spPr>
            <a:xfrm>
              <a:off x="8548007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645" name="tx3640"/>
            <p:cNvSpPr/>
            <p:nvPr/>
          </p:nvSpPr>
          <p:spPr>
            <a:xfrm rot="-5400000">
              <a:off x="6053537" y="4990392"/>
              <a:ext cx="178581" cy="123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</a:t>
              </a:r>
            </a:p>
          </p:txBody>
        </p:sp>
        <p:sp>
          <p:nvSpPr>
            <p:cNvPr id="3646" name="rc3641"/>
            <p:cNvSpPr/>
            <p:nvPr/>
          </p:nvSpPr>
          <p:spPr>
            <a:xfrm>
              <a:off x="10782340" y="4662834"/>
              <a:ext cx="669510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7" name="tx3642"/>
            <p:cNvSpPr/>
            <p:nvPr/>
          </p:nvSpPr>
          <p:spPr>
            <a:xfrm>
              <a:off x="10851929" y="484794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648" name="rc3643"/>
            <p:cNvSpPr/>
            <p:nvPr/>
          </p:nvSpPr>
          <p:spPr>
            <a:xfrm>
              <a:off x="10851929" y="493305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l3644"/>
            <p:cNvSpPr/>
            <p:nvPr/>
          </p:nvSpPr>
          <p:spPr>
            <a:xfrm>
              <a:off x="10873875" y="50427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rc3645"/>
            <p:cNvSpPr/>
            <p:nvPr/>
          </p:nvSpPr>
          <p:spPr>
            <a:xfrm>
              <a:off x="10851929" y="51525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l3646"/>
            <p:cNvSpPr/>
            <p:nvPr/>
          </p:nvSpPr>
          <p:spPr>
            <a:xfrm>
              <a:off x="10873875" y="52622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tx3647"/>
            <p:cNvSpPr/>
            <p:nvPr/>
          </p:nvSpPr>
          <p:spPr>
            <a:xfrm>
              <a:off x="11140974" y="5000050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USD</a:t>
              </a:r>
            </a:p>
          </p:txBody>
        </p:sp>
        <p:sp>
          <p:nvSpPr>
            <p:cNvPr id="3653" name="tx3648"/>
            <p:cNvSpPr/>
            <p:nvPr/>
          </p:nvSpPr>
          <p:spPr>
            <a:xfrm>
              <a:off x="11140974" y="5220871"/>
              <a:ext cx="2359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</a:t>
              </a:r>
            </a:p>
          </p:txBody>
        </p:sp>
        <p:sp>
          <p:nvSpPr>
            <p:cNvPr id="3654" name="tx3649"/>
            <p:cNvSpPr/>
            <p:nvPr/>
          </p:nvSpPr>
          <p:spPr>
            <a:xfrm>
              <a:off x="6564533" y="3790446"/>
              <a:ext cx="400576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Cotações do Euro e do Dólar dos EUA (2023-2024)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20944"/>
              <a:ext cx="2410818" cy="1083672"/>
            </a:xfrm>
            <a:custGeom>
              <a:avLst/>
              <a:pathLst>
                <a:path w="2410818" h="1083672">
                  <a:moveTo>
                    <a:pt x="0" y="1083672"/>
                  </a:moveTo>
                  <a:lnTo>
                    <a:pt x="410633" y="913215"/>
                  </a:lnTo>
                  <a:lnTo>
                    <a:pt x="794775" y="992428"/>
                  </a:lnTo>
                  <a:lnTo>
                    <a:pt x="1205409" y="903144"/>
                  </a:lnTo>
                  <a:lnTo>
                    <a:pt x="1602796" y="563414"/>
                  </a:lnTo>
                  <a:lnTo>
                    <a:pt x="2013430" y="251556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732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91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40,52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0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3735471"/>
              <a:ext cx="2393381" cy="1716266"/>
            </a:xfrm>
            <a:custGeom>
              <a:avLst/>
              <a:pathLst>
                <a:path w="2393381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365132"/>
                  </a:lnTo>
                  <a:lnTo>
                    <a:pt x="2393381" y="302826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5" name="pl100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2" name="tx117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23" name="rc118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3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3" name="tx128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R$ 40,52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13,27 %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11,29 %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138,64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877"/>
            </a:xfrm>
            <a:custGeom>
              <a:avLst/>
              <a:pathLst>
                <a:path w="4320144" h="3012877">
                  <a:moveTo>
                    <a:pt x="0" y="3001325"/>
                  </a:moveTo>
                  <a:lnTo>
                    <a:pt x="399774" y="2756463"/>
                  </a:lnTo>
                  <a:lnTo>
                    <a:pt x="773757" y="2514192"/>
                  </a:lnTo>
                  <a:lnTo>
                    <a:pt x="1173531" y="2265743"/>
                  </a:lnTo>
                  <a:lnTo>
                    <a:pt x="1560410" y="1982188"/>
                  </a:lnTo>
                  <a:lnTo>
                    <a:pt x="1960185" y="1713086"/>
                  </a:lnTo>
                  <a:lnTo>
                    <a:pt x="2347063" y="1437883"/>
                  </a:lnTo>
                  <a:lnTo>
                    <a:pt x="2746838" y="1171770"/>
                  </a:lnTo>
                  <a:lnTo>
                    <a:pt x="3146613" y="906743"/>
                  </a:lnTo>
                  <a:lnTo>
                    <a:pt x="3533491" y="608917"/>
                  </a:lnTo>
                  <a:lnTo>
                    <a:pt x="3933266" y="322241"/>
                  </a:lnTo>
                  <a:lnTo>
                    <a:pt x="4320144" y="0"/>
                  </a:lnTo>
                  <a:lnTo>
                    <a:pt x="4320144" y="144869"/>
                  </a:lnTo>
                  <a:lnTo>
                    <a:pt x="3933266" y="452796"/>
                  </a:lnTo>
                  <a:lnTo>
                    <a:pt x="3533491" y="726739"/>
                  </a:lnTo>
                  <a:lnTo>
                    <a:pt x="3146613" y="1011335"/>
                  </a:lnTo>
                  <a:lnTo>
                    <a:pt x="2746838" y="1264589"/>
                  </a:lnTo>
                  <a:lnTo>
                    <a:pt x="2347063" y="1518882"/>
                  </a:lnTo>
                  <a:lnTo>
                    <a:pt x="1960185" y="1781861"/>
                  </a:lnTo>
                  <a:lnTo>
                    <a:pt x="1560410" y="2039009"/>
                  </a:lnTo>
                  <a:lnTo>
                    <a:pt x="1173531" y="2309969"/>
                  </a:lnTo>
                  <a:lnTo>
                    <a:pt x="773757" y="2547381"/>
                  </a:lnTo>
                  <a:lnTo>
                    <a:pt x="399774" y="2778891"/>
                  </a:lnTo>
                  <a:lnTo>
                    <a:pt x="0" y="3012877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25"/>
            </a:xfrm>
            <a:custGeom>
              <a:avLst/>
              <a:pathLst>
                <a:path w="4320144" h="3001325">
                  <a:moveTo>
                    <a:pt x="0" y="3001325"/>
                  </a:moveTo>
                  <a:lnTo>
                    <a:pt x="399774" y="2756463"/>
                  </a:lnTo>
                  <a:lnTo>
                    <a:pt x="773757" y="2514192"/>
                  </a:lnTo>
                  <a:lnTo>
                    <a:pt x="1173531" y="2265743"/>
                  </a:lnTo>
                  <a:lnTo>
                    <a:pt x="1560410" y="1982188"/>
                  </a:lnTo>
                  <a:lnTo>
                    <a:pt x="1960185" y="1713086"/>
                  </a:lnTo>
                  <a:lnTo>
                    <a:pt x="2347063" y="1437883"/>
                  </a:lnTo>
                  <a:lnTo>
                    <a:pt x="2746838" y="1171770"/>
                  </a:lnTo>
                  <a:lnTo>
                    <a:pt x="3146613" y="906743"/>
                  </a:lnTo>
                  <a:lnTo>
                    <a:pt x="3533491" y="608917"/>
                  </a:lnTo>
                  <a:lnTo>
                    <a:pt x="3933266" y="322241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1821"/>
              <a:ext cx="4320144" cy="2868008"/>
            </a:xfrm>
            <a:custGeom>
              <a:avLst/>
              <a:pathLst>
                <a:path w="4320144" h="2868008">
                  <a:moveTo>
                    <a:pt x="4320144" y="0"/>
                  </a:moveTo>
                  <a:lnTo>
                    <a:pt x="3933266" y="307927"/>
                  </a:lnTo>
                  <a:lnTo>
                    <a:pt x="3533491" y="581870"/>
                  </a:lnTo>
                  <a:lnTo>
                    <a:pt x="3146613" y="866466"/>
                  </a:lnTo>
                  <a:lnTo>
                    <a:pt x="2746838" y="1119720"/>
                  </a:lnTo>
                  <a:lnTo>
                    <a:pt x="2347063" y="1374013"/>
                  </a:lnTo>
                  <a:lnTo>
                    <a:pt x="1960185" y="1636992"/>
                  </a:lnTo>
                  <a:lnTo>
                    <a:pt x="1560410" y="1894140"/>
                  </a:lnTo>
                  <a:lnTo>
                    <a:pt x="1173531" y="2165100"/>
                  </a:lnTo>
                  <a:lnTo>
                    <a:pt x="773757" y="2402512"/>
                  </a:lnTo>
                  <a:lnTo>
                    <a:pt x="399774" y="2634022"/>
                  </a:lnTo>
                  <a:lnTo>
                    <a:pt x="0" y="28680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386"/>
              <a:ext cx="4320144" cy="2934666"/>
            </a:xfrm>
            <a:custGeom>
              <a:avLst/>
              <a:pathLst>
                <a:path w="4320144" h="2934666">
                  <a:moveTo>
                    <a:pt x="0" y="2934666"/>
                  </a:moveTo>
                  <a:lnTo>
                    <a:pt x="399774" y="2695243"/>
                  </a:lnTo>
                  <a:lnTo>
                    <a:pt x="773757" y="2458352"/>
                  </a:lnTo>
                  <a:lnTo>
                    <a:pt x="1173531" y="2215422"/>
                  </a:lnTo>
                  <a:lnTo>
                    <a:pt x="1560410" y="1938164"/>
                  </a:lnTo>
                  <a:lnTo>
                    <a:pt x="1960185" y="1675039"/>
                  </a:lnTo>
                  <a:lnTo>
                    <a:pt x="2347063" y="1405948"/>
                  </a:lnTo>
                  <a:lnTo>
                    <a:pt x="2746838" y="1145745"/>
                  </a:lnTo>
                  <a:lnTo>
                    <a:pt x="3146613" y="886604"/>
                  </a:lnTo>
                  <a:lnTo>
                    <a:pt x="3533491" y="595393"/>
                  </a:lnTo>
                  <a:lnTo>
                    <a:pt x="3933266" y="31508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072"/>
              <a:ext cx="4320144" cy="2733403"/>
            </a:xfrm>
            <a:custGeom>
              <a:avLst/>
              <a:pathLst>
                <a:path w="4320144" h="2733403">
                  <a:moveTo>
                    <a:pt x="0" y="2733403"/>
                  </a:moveTo>
                  <a:lnTo>
                    <a:pt x="399774" y="2510549"/>
                  </a:lnTo>
                  <a:lnTo>
                    <a:pt x="773757" y="2277300"/>
                  </a:lnTo>
                  <a:lnTo>
                    <a:pt x="1173531" y="2031323"/>
                  </a:lnTo>
                  <a:lnTo>
                    <a:pt x="1560410" y="1794468"/>
                  </a:lnTo>
                  <a:lnTo>
                    <a:pt x="1960185" y="1564920"/>
                  </a:lnTo>
                  <a:lnTo>
                    <a:pt x="2347063" y="1327481"/>
                  </a:lnTo>
                  <a:lnTo>
                    <a:pt x="2746838" y="1092204"/>
                  </a:lnTo>
                  <a:lnTo>
                    <a:pt x="3146613" y="848312"/>
                  </a:lnTo>
                  <a:lnTo>
                    <a:pt x="3533491" y="570601"/>
                  </a:lnTo>
                  <a:lnTo>
                    <a:pt x="3933266" y="28404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38012"/>
              <a:ext cx="2347063" cy="1546041"/>
            </a:xfrm>
            <a:custGeom>
              <a:avLst/>
              <a:pathLst>
                <a:path w="2347063" h="1546041">
                  <a:moveTo>
                    <a:pt x="0" y="1546041"/>
                  </a:moveTo>
                  <a:lnTo>
                    <a:pt x="399774" y="1300286"/>
                  </a:lnTo>
                  <a:lnTo>
                    <a:pt x="773757" y="1074363"/>
                  </a:lnTo>
                  <a:lnTo>
                    <a:pt x="1173531" y="817374"/>
                  </a:lnTo>
                  <a:lnTo>
                    <a:pt x="1560410" y="540114"/>
                  </a:lnTo>
                  <a:lnTo>
                    <a:pt x="1960185" y="272433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75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66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52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49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2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0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3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7119"/>
            </a:xfrm>
            <a:custGeom>
              <a:avLst/>
              <a:pathLst>
                <a:path w="4288048" h="2747119">
                  <a:moveTo>
                    <a:pt x="0" y="1882999"/>
                  </a:moveTo>
                  <a:lnTo>
                    <a:pt x="396804" y="2342850"/>
                  </a:lnTo>
                  <a:lnTo>
                    <a:pt x="768008" y="2421286"/>
                  </a:lnTo>
                  <a:lnTo>
                    <a:pt x="1164813" y="2234276"/>
                  </a:lnTo>
                  <a:lnTo>
                    <a:pt x="1548817" y="1171318"/>
                  </a:lnTo>
                  <a:lnTo>
                    <a:pt x="1945622" y="1608944"/>
                  </a:lnTo>
                  <a:lnTo>
                    <a:pt x="2329626" y="1424196"/>
                  </a:lnTo>
                  <a:lnTo>
                    <a:pt x="2726430" y="1699417"/>
                  </a:lnTo>
                  <a:lnTo>
                    <a:pt x="3123235" y="1732317"/>
                  </a:lnTo>
                  <a:lnTo>
                    <a:pt x="3507239" y="739267"/>
                  </a:lnTo>
                  <a:lnTo>
                    <a:pt x="3904044" y="1076833"/>
                  </a:lnTo>
                  <a:lnTo>
                    <a:pt x="4288048" y="0"/>
                  </a:lnTo>
                  <a:lnTo>
                    <a:pt x="4288048" y="433385"/>
                  </a:lnTo>
                  <a:lnTo>
                    <a:pt x="3904044" y="1462386"/>
                  </a:lnTo>
                  <a:lnTo>
                    <a:pt x="3507239" y="1139814"/>
                  </a:lnTo>
                  <a:lnTo>
                    <a:pt x="3123235" y="2088754"/>
                  </a:lnTo>
                  <a:lnTo>
                    <a:pt x="2726430" y="2057315"/>
                  </a:lnTo>
                  <a:lnTo>
                    <a:pt x="2329626" y="1794320"/>
                  </a:lnTo>
                  <a:lnTo>
                    <a:pt x="1945622" y="1970861"/>
                  </a:lnTo>
                  <a:lnTo>
                    <a:pt x="1548817" y="1552674"/>
                  </a:lnTo>
                  <a:lnTo>
                    <a:pt x="1164813" y="2568415"/>
                  </a:lnTo>
                  <a:lnTo>
                    <a:pt x="768008" y="2747119"/>
                  </a:lnTo>
                  <a:lnTo>
                    <a:pt x="396804" y="2672167"/>
                  </a:lnTo>
                  <a:lnTo>
                    <a:pt x="0" y="223274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1286"/>
            </a:xfrm>
            <a:custGeom>
              <a:avLst/>
              <a:pathLst>
                <a:path w="4288048" h="2421286">
                  <a:moveTo>
                    <a:pt x="0" y="1882999"/>
                  </a:moveTo>
                  <a:lnTo>
                    <a:pt x="396804" y="2342850"/>
                  </a:lnTo>
                  <a:lnTo>
                    <a:pt x="768008" y="2421286"/>
                  </a:lnTo>
                  <a:lnTo>
                    <a:pt x="1164813" y="2234276"/>
                  </a:lnTo>
                  <a:lnTo>
                    <a:pt x="1548817" y="1171318"/>
                  </a:lnTo>
                  <a:lnTo>
                    <a:pt x="1945622" y="1608944"/>
                  </a:lnTo>
                  <a:lnTo>
                    <a:pt x="2329626" y="1424196"/>
                  </a:lnTo>
                  <a:lnTo>
                    <a:pt x="2726430" y="1699417"/>
                  </a:lnTo>
                  <a:lnTo>
                    <a:pt x="3123235" y="1732317"/>
                  </a:lnTo>
                  <a:lnTo>
                    <a:pt x="3507239" y="739267"/>
                  </a:lnTo>
                  <a:lnTo>
                    <a:pt x="3904044" y="1076833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0337"/>
              <a:ext cx="4288048" cy="2313734"/>
            </a:xfrm>
            <a:custGeom>
              <a:avLst/>
              <a:pathLst>
                <a:path w="4288048" h="2313734">
                  <a:moveTo>
                    <a:pt x="4288048" y="0"/>
                  </a:moveTo>
                  <a:lnTo>
                    <a:pt x="3904044" y="1029000"/>
                  </a:lnTo>
                  <a:lnTo>
                    <a:pt x="3507239" y="706429"/>
                  </a:lnTo>
                  <a:lnTo>
                    <a:pt x="3123235" y="1655368"/>
                  </a:lnTo>
                  <a:lnTo>
                    <a:pt x="2726430" y="1623930"/>
                  </a:lnTo>
                  <a:lnTo>
                    <a:pt x="2329626" y="1360934"/>
                  </a:lnTo>
                  <a:lnTo>
                    <a:pt x="1945622" y="1537475"/>
                  </a:lnTo>
                  <a:lnTo>
                    <a:pt x="1548817" y="1119289"/>
                  </a:lnTo>
                  <a:lnTo>
                    <a:pt x="1164813" y="2135030"/>
                  </a:lnTo>
                  <a:lnTo>
                    <a:pt x="768008" y="2313734"/>
                  </a:lnTo>
                  <a:lnTo>
                    <a:pt x="396804" y="2238782"/>
                  </a:lnTo>
                  <a:lnTo>
                    <a:pt x="0" y="17993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3644"/>
              <a:ext cx="4288048" cy="2367510"/>
            </a:xfrm>
            <a:custGeom>
              <a:avLst/>
              <a:pathLst>
                <a:path w="4288048" h="2367510">
                  <a:moveTo>
                    <a:pt x="0" y="1841178"/>
                  </a:moveTo>
                  <a:lnTo>
                    <a:pt x="396804" y="2290816"/>
                  </a:lnTo>
                  <a:lnTo>
                    <a:pt x="768008" y="2367510"/>
                  </a:lnTo>
                  <a:lnTo>
                    <a:pt x="1164813" y="2184653"/>
                  </a:lnTo>
                  <a:lnTo>
                    <a:pt x="1548817" y="1145304"/>
                  </a:lnTo>
                  <a:lnTo>
                    <a:pt x="1945622" y="1573209"/>
                  </a:lnTo>
                  <a:lnTo>
                    <a:pt x="2329626" y="1392565"/>
                  </a:lnTo>
                  <a:lnTo>
                    <a:pt x="2726430" y="1661673"/>
                  </a:lnTo>
                  <a:lnTo>
                    <a:pt x="3123235" y="1693843"/>
                  </a:lnTo>
                  <a:lnTo>
                    <a:pt x="3507239" y="722848"/>
                  </a:lnTo>
                  <a:lnTo>
                    <a:pt x="3904044" y="1052916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7521"/>
              <a:ext cx="4288048" cy="1958953"/>
            </a:xfrm>
            <a:custGeom>
              <a:avLst/>
              <a:pathLst>
                <a:path w="4288048" h="1958953">
                  <a:moveTo>
                    <a:pt x="0" y="1958953"/>
                  </a:moveTo>
                  <a:lnTo>
                    <a:pt x="396804" y="1928649"/>
                  </a:lnTo>
                  <a:lnTo>
                    <a:pt x="768008" y="1613888"/>
                  </a:lnTo>
                  <a:lnTo>
                    <a:pt x="1164813" y="1228509"/>
                  </a:lnTo>
                  <a:lnTo>
                    <a:pt x="1548817" y="1504717"/>
                  </a:lnTo>
                  <a:lnTo>
                    <a:pt x="1945622" y="1725963"/>
                  </a:lnTo>
                  <a:lnTo>
                    <a:pt x="2329626" y="1487025"/>
                  </a:lnTo>
                  <a:lnTo>
                    <a:pt x="2726430" y="1552509"/>
                  </a:lnTo>
                  <a:lnTo>
                    <a:pt x="3123235" y="1291647"/>
                  </a:lnTo>
                  <a:lnTo>
                    <a:pt x="3507239" y="267715"/>
                  </a:lnTo>
                  <a:lnTo>
                    <a:pt x="3904044" y="0"/>
                  </a:lnTo>
                  <a:lnTo>
                    <a:pt x="4288048" y="75799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8865"/>
              <a:ext cx="2329626" cy="1554377"/>
            </a:xfrm>
            <a:custGeom>
              <a:avLst/>
              <a:pathLst>
                <a:path w="2329626" h="1554377">
                  <a:moveTo>
                    <a:pt x="0" y="695957"/>
                  </a:moveTo>
                  <a:lnTo>
                    <a:pt x="396804" y="953895"/>
                  </a:lnTo>
                  <a:lnTo>
                    <a:pt x="768008" y="1554377"/>
                  </a:lnTo>
                  <a:lnTo>
                    <a:pt x="1164813" y="613776"/>
                  </a:lnTo>
                  <a:lnTo>
                    <a:pt x="1548817" y="0"/>
                  </a:lnTo>
                  <a:lnTo>
                    <a:pt x="1945622" y="290058"/>
                  </a:lnTo>
                  <a:lnTo>
                    <a:pt x="2329626" y="146137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410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063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392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1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794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94179" y="2176892"/>
              <a:ext cx="98583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R$ 0,24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14,74 %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236,95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24.484,01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240,27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14.086,76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2.051,71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9.886,05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366,39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1.824,45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458,77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1.679,33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145,46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151,28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5.632,49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-144,11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554,47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2.351,68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121,51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24.625,14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25.566,09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369,02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2.447,17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54</cp:revision>
  <dcterms:created xsi:type="dcterms:W3CDTF">2024-06-04T13:29:54Z</dcterms:created>
  <dcterms:modified xsi:type="dcterms:W3CDTF">2024-08-06T12:17:50Z</dcterms:modified>
</cp:coreProperties>
</file>