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01/08/2024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01/08/2024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07/08/2024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81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507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334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160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93"/>
            </a:xfrm>
            <a:custGeom>
              <a:avLst/>
              <a:pathLst>
                <a:path w="3677370" h="2195693">
                  <a:moveTo>
                    <a:pt x="0" y="2186722"/>
                  </a:moveTo>
                  <a:lnTo>
                    <a:pt x="340294" y="1915977"/>
                  </a:lnTo>
                  <a:lnTo>
                    <a:pt x="658633" y="1740561"/>
                  </a:lnTo>
                  <a:lnTo>
                    <a:pt x="998927" y="1546410"/>
                  </a:lnTo>
                  <a:lnTo>
                    <a:pt x="1328244" y="1335719"/>
                  </a:lnTo>
                  <a:lnTo>
                    <a:pt x="1668538" y="1137062"/>
                  </a:lnTo>
                  <a:lnTo>
                    <a:pt x="1997855" y="970967"/>
                  </a:lnTo>
                  <a:lnTo>
                    <a:pt x="2338149" y="784763"/>
                  </a:lnTo>
                  <a:lnTo>
                    <a:pt x="2678443" y="620744"/>
                  </a:lnTo>
                  <a:lnTo>
                    <a:pt x="3007760" y="447167"/>
                  </a:lnTo>
                  <a:lnTo>
                    <a:pt x="3348054" y="230968"/>
                  </a:lnTo>
                  <a:lnTo>
                    <a:pt x="3677370" y="0"/>
                  </a:lnTo>
                  <a:lnTo>
                    <a:pt x="3677370" y="107896"/>
                  </a:lnTo>
                  <a:lnTo>
                    <a:pt x="3348054" y="328415"/>
                  </a:lnTo>
                  <a:lnTo>
                    <a:pt x="3007760" y="534834"/>
                  </a:lnTo>
                  <a:lnTo>
                    <a:pt x="2678443" y="700559"/>
                  </a:lnTo>
                  <a:lnTo>
                    <a:pt x="2338149" y="857158"/>
                  </a:lnTo>
                  <a:lnTo>
                    <a:pt x="1997855" y="1034938"/>
                  </a:lnTo>
                  <a:lnTo>
                    <a:pt x="1668538" y="1193519"/>
                  </a:lnTo>
                  <a:lnTo>
                    <a:pt x="1328244" y="1383189"/>
                  </a:lnTo>
                  <a:lnTo>
                    <a:pt x="998927" y="1584348"/>
                  </a:lnTo>
                  <a:lnTo>
                    <a:pt x="658633" y="1769716"/>
                  </a:lnTo>
                  <a:lnTo>
                    <a:pt x="340294" y="1937197"/>
                  </a:lnTo>
                  <a:lnTo>
                    <a:pt x="0" y="219569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22"/>
            </a:xfrm>
            <a:custGeom>
              <a:avLst/>
              <a:pathLst>
                <a:path w="3677370" h="2186722">
                  <a:moveTo>
                    <a:pt x="0" y="2186722"/>
                  </a:moveTo>
                  <a:lnTo>
                    <a:pt x="340294" y="1915977"/>
                  </a:lnTo>
                  <a:lnTo>
                    <a:pt x="658633" y="1740561"/>
                  </a:lnTo>
                  <a:lnTo>
                    <a:pt x="998927" y="1546410"/>
                  </a:lnTo>
                  <a:lnTo>
                    <a:pt x="1328244" y="1335719"/>
                  </a:lnTo>
                  <a:lnTo>
                    <a:pt x="1668538" y="1137062"/>
                  </a:lnTo>
                  <a:lnTo>
                    <a:pt x="1997855" y="970967"/>
                  </a:lnTo>
                  <a:lnTo>
                    <a:pt x="2338149" y="784763"/>
                  </a:lnTo>
                  <a:lnTo>
                    <a:pt x="2678443" y="620744"/>
                  </a:lnTo>
                  <a:lnTo>
                    <a:pt x="3007760" y="447167"/>
                  </a:lnTo>
                  <a:lnTo>
                    <a:pt x="3348054" y="230968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1409"/>
              <a:ext cx="3677370" cy="2087797"/>
            </a:xfrm>
            <a:custGeom>
              <a:avLst/>
              <a:pathLst>
                <a:path w="3677370" h="2087797">
                  <a:moveTo>
                    <a:pt x="3677370" y="0"/>
                  </a:moveTo>
                  <a:lnTo>
                    <a:pt x="3348054" y="220519"/>
                  </a:lnTo>
                  <a:lnTo>
                    <a:pt x="3007760" y="426937"/>
                  </a:lnTo>
                  <a:lnTo>
                    <a:pt x="2678443" y="592662"/>
                  </a:lnTo>
                  <a:lnTo>
                    <a:pt x="2338149" y="749261"/>
                  </a:lnTo>
                  <a:lnTo>
                    <a:pt x="1997855" y="927041"/>
                  </a:lnTo>
                  <a:lnTo>
                    <a:pt x="1668538" y="1085623"/>
                  </a:lnTo>
                  <a:lnTo>
                    <a:pt x="1328244" y="1275293"/>
                  </a:lnTo>
                  <a:lnTo>
                    <a:pt x="998927" y="1476452"/>
                  </a:lnTo>
                  <a:lnTo>
                    <a:pt x="658633" y="1661820"/>
                  </a:lnTo>
                  <a:lnTo>
                    <a:pt x="340294" y="1829301"/>
                  </a:lnTo>
                  <a:lnTo>
                    <a:pt x="0" y="20877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7461"/>
              <a:ext cx="3677370" cy="2137259"/>
            </a:xfrm>
            <a:custGeom>
              <a:avLst/>
              <a:pathLst>
                <a:path w="3677370" h="2137259">
                  <a:moveTo>
                    <a:pt x="0" y="2137259"/>
                  </a:moveTo>
                  <a:lnTo>
                    <a:pt x="340294" y="1872639"/>
                  </a:lnTo>
                  <a:lnTo>
                    <a:pt x="658633" y="1701190"/>
                  </a:lnTo>
                  <a:lnTo>
                    <a:pt x="998927" y="1511431"/>
                  </a:lnTo>
                  <a:lnTo>
                    <a:pt x="1328244" y="1305506"/>
                  </a:lnTo>
                  <a:lnTo>
                    <a:pt x="1668538" y="1111343"/>
                  </a:lnTo>
                  <a:lnTo>
                    <a:pt x="1997855" y="949004"/>
                  </a:lnTo>
                  <a:lnTo>
                    <a:pt x="2338149" y="767012"/>
                  </a:lnTo>
                  <a:lnTo>
                    <a:pt x="2678443" y="606703"/>
                  </a:lnTo>
                  <a:lnTo>
                    <a:pt x="3007760" y="437052"/>
                  </a:lnTo>
                  <a:lnTo>
                    <a:pt x="3348054" y="22574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5420"/>
              <a:ext cx="3677370" cy="1867279"/>
            </a:xfrm>
            <a:custGeom>
              <a:avLst/>
              <a:pathLst>
                <a:path w="3677370" h="1867279">
                  <a:moveTo>
                    <a:pt x="0" y="1867279"/>
                  </a:moveTo>
                  <a:lnTo>
                    <a:pt x="340294" y="1622871"/>
                  </a:lnTo>
                  <a:lnTo>
                    <a:pt x="658633" y="1476046"/>
                  </a:lnTo>
                  <a:lnTo>
                    <a:pt x="998927" y="1306971"/>
                  </a:lnTo>
                  <a:lnTo>
                    <a:pt x="1328244" y="1093993"/>
                  </a:lnTo>
                  <a:lnTo>
                    <a:pt x="1668538" y="918903"/>
                  </a:lnTo>
                  <a:lnTo>
                    <a:pt x="1997855" y="788188"/>
                  </a:lnTo>
                  <a:lnTo>
                    <a:pt x="2338149" y="638241"/>
                  </a:lnTo>
                  <a:lnTo>
                    <a:pt x="2678443" y="506874"/>
                  </a:lnTo>
                  <a:lnTo>
                    <a:pt x="3007760" y="392032"/>
                  </a:lnTo>
                  <a:lnTo>
                    <a:pt x="3348054" y="20502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006020"/>
              <a:ext cx="1997855" cy="1158701"/>
            </a:xfrm>
            <a:custGeom>
              <a:avLst/>
              <a:pathLst>
                <a:path w="1997855" h="1158701">
                  <a:moveTo>
                    <a:pt x="0" y="1158701"/>
                  </a:moveTo>
                  <a:lnTo>
                    <a:pt x="340294" y="894080"/>
                  </a:lnTo>
                  <a:lnTo>
                    <a:pt x="658633" y="729401"/>
                  </a:lnTo>
                  <a:lnTo>
                    <a:pt x="998927" y="556743"/>
                  </a:lnTo>
                  <a:lnTo>
                    <a:pt x="1328244" y="356017"/>
                  </a:lnTo>
                  <a:lnTo>
                    <a:pt x="1668538" y="139857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82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108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80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96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5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20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86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52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31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544"/>
            </a:xfrm>
            <a:custGeom>
              <a:avLst/>
              <a:pathLst>
                <a:path w="3677370" h="2187544">
                  <a:moveTo>
                    <a:pt x="0" y="2179419"/>
                  </a:moveTo>
                  <a:lnTo>
                    <a:pt x="340294" y="1989051"/>
                  </a:lnTo>
                  <a:lnTo>
                    <a:pt x="658633" y="1812287"/>
                  </a:lnTo>
                  <a:lnTo>
                    <a:pt x="998927" y="1629643"/>
                  </a:lnTo>
                  <a:lnTo>
                    <a:pt x="1328244" y="1432686"/>
                  </a:lnTo>
                  <a:lnTo>
                    <a:pt x="1668538" y="1232128"/>
                  </a:lnTo>
                  <a:lnTo>
                    <a:pt x="1997855" y="1034632"/>
                  </a:lnTo>
                  <a:lnTo>
                    <a:pt x="2338149" y="831342"/>
                  </a:lnTo>
                  <a:lnTo>
                    <a:pt x="2678443" y="630852"/>
                  </a:lnTo>
                  <a:lnTo>
                    <a:pt x="3007760" y="415051"/>
                  </a:lnTo>
                  <a:lnTo>
                    <a:pt x="3348054" y="208983"/>
                  </a:lnTo>
                  <a:lnTo>
                    <a:pt x="3677370" y="0"/>
                  </a:lnTo>
                  <a:lnTo>
                    <a:pt x="3677370" y="106719"/>
                  </a:lnTo>
                  <a:lnTo>
                    <a:pt x="3348054" y="306248"/>
                  </a:lnTo>
                  <a:lnTo>
                    <a:pt x="3007760" y="502994"/>
                  </a:lnTo>
                  <a:lnTo>
                    <a:pt x="2678443" y="709032"/>
                  </a:lnTo>
                  <a:lnTo>
                    <a:pt x="2338149" y="900453"/>
                  </a:lnTo>
                  <a:lnTo>
                    <a:pt x="1997855" y="1094546"/>
                  </a:lnTo>
                  <a:lnTo>
                    <a:pt x="1668538" y="1283108"/>
                  </a:lnTo>
                  <a:lnTo>
                    <a:pt x="1328244" y="1474593"/>
                  </a:lnTo>
                  <a:lnTo>
                    <a:pt x="998927" y="1662639"/>
                  </a:lnTo>
                  <a:lnTo>
                    <a:pt x="658633" y="1837021"/>
                  </a:lnTo>
                  <a:lnTo>
                    <a:pt x="340294" y="2005788"/>
                  </a:lnTo>
                  <a:lnTo>
                    <a:pt x="0" y="218754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19"/>
            </a:xfrm>
            <a:custGeom>
              <a:avLst/>
              <a:pathLst>
                <a:path w="3677370" h="2179419">
                  <a:moveTo>
                    <a:pt x="0" y="2179419"/>
                  </a:moveTo>
                  <a:lnTo>
                    <a:pt x="340294" y="1989051"/>
                  </a:lnTo>
                  <a:lnTo>
                    <a:pt x="658633" y="1812287"/>
                  </a:lnTo>
                  <a:lnTo>
                    <a:pt x="998927" y="1629643"/>
                  </a:lnTo>
                  <a:lnTo>
                    <a:pt x="1328244" y="1432686"/>
                  </a:lnTo>
                  <a:lnTo>
                    <a:pt x="1668538" y="1232128"/>
                  </a:lnTo>
                  <a:lnTo>
                    <a:pt x="1997855" y="1034632"/>
                  </a:lnTo>
                  <a:lnTo>
                    <a:pt x="2338149" y="831342"/>
                  </a:lnTo>
                  <a:lnTo>
                    <a:pt x="2678443" y="630852"/>
                  </a:lnTo>
                  <a:lnTo>
                    <a:pt x="3007760" y="415051"/>
                  </a:lnTo>
                  <a:lnTo>
                    <a:pt x="3348054" y="20898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233"/>
              <a:ext cx="3677370" cy="2080825"/>
            </a:xfrm>
            <a:custGeom>
              <a:avLst/>
              <a:pathLst>
                <a:path w="3677370" h="2080825">
                  <a:moveTo>
                    <a:pt x="3677370" y="0"/>
                  </a:moveTo>
                  <a:lnTo>
                    <a:pt x="3348054" y="199529"/>
                  </a:lnTo>
                  <a:lnTo>
                    <a:pt x="3007760" y="396275"/>
                  </a:lnTo>
                  <a:lnTo>
                    <a:pt x="2678443" y="602313"/>
                  </a:lnTo>
                  <a:lnTo>
                    <a:pt x="2338149" y="793733"/>
                  </a:lnTo>
                  <a:lnTo>
                    <a:pt x="1997855" y="987827"/>
                  </a:lnTo>
                  <a:lnTo>
                    <a:pt x="1668538" y="1176388"/>
                  </a:lnTo>
                  <a:lnTo>
                    <a:pt x="1328244" y="1367873"/>
                  </a:lnTo>
                  <a:lnTo>
                    <a:pt x="998927" y="1555920"/>
                  </a:lnTo>
                  <a:lnTo>
                    <a:pt x="658633" y="1730301"/>
                  </a:lnTo>
                  <a:lnTo>
                    <a:pt x="340294" y="1899069"/>
                  </a:lnTo>
                  <a:lnTo>
                    <a:pt x="0" y="20808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873"/>
              <a:ext cx="3677370" cy="2130122"/>
            </a:xfrm>
            <a:custGeom>
              <a:avLst/>
              <a:pathLst>
                <a:path w="3677370" h="2130122">
                  <a:moveTo>
                    <a:pt x="0" y="2130122"/>
                  </a:moveTo>
                  <a:lnTo>
                    <a:pt x="340294" y="1944060"/>
                  </a:lnTo>
                  <a:lnTo>
                    <a:pt x="658633" y="1771294"/>
                  </a:lnTo>
                  <a:lnTo>
                    <a:pt x="998927" y="1592781"/>
                  </a:lnTo>
                  <a:lnTo>
                    <a:pt x="1328244" y="1400280"/>
                  </a:lnTo>
                  <a:lnTo>
                    <a:pt x="1668538" y="1204258"/>
                  </a:lnTo>
                  <a:lnTo>
                    <a:pt x="1997855" y="1011229"/>
                  </a:lnTo>
                  <a:lnTo>
                    <a:pt x="2338149" y="812538"/>
                  </a:lnTo>
                  <a:lnTo>
                    <a:pt x="2678443" y="616582"/>
                  </a:lnTo>
                  <a:lnTo>
                    <a:pt x="3007760" y="405663"/>
                  </a:lnTo>
                  <a:lnTo>
                    <a:pt x="3348054" y="2042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9397"/>
              <a:ext cx="3677370" cy="1923302"/>
            </a:xfrm>
            <a:custGeom>
              <a:avLst/>
              <a:pathLst>
                <a:path w="3677370" h="1923302">
                  <a:moveTo>
                    <a:pt x="0" y="1923302"/>
                  </a:moveTo>
                  <a:lnTo>
                    <a:pt x="340294" y="1754079"/>
                  </a:lnTo>
                  <a:lnTo>
                    <a:pt x="658633" y="1604020"/>
                  </a:lnTo>
                  <a:lnTo>
                    <a:pt x="998927" y="1449094"/>
                  </a:lnTo>
                  <a:lnTo>
                    <a:pt x="1328244" y="1286206"/>
                  </a:lnTo>
                  <a:lnTo>
                    <a:pt x="1668538" y="1118538"/>
                  </a:lnTo>
                  <a:lnTo>
                    <a:pt x="1997855" y="970074"/>
                  </a:lnTo>
                  <a:lnTo>
                    <a:pt x="2338149" y="797556"/>
                  </a:lnTo>
                  <a:lnTo>
                    <a:pt x="2678443" y="626710"/>
                  </a:lnTo>
                  <a:lnTo>
                    <a:pt x="3007760" y="418536"/>
                  </a:lnTo>
                  <a:lnTo>
                    <a:pt x="3348054" y="23335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094802"/>
              <a:ext cx="1997855" cy="1062193"/>
            </a:xfrm>
            <a:custGeom>
              <a:avLst/>
              <a:pathLst>
                <a:path w="1997855" h="1062193">
                  <a:moveTo>
                    <a:pt x="0" y="1062193"/>
                  </a:moveTo>
                  <a:lnTo>
                    <a:pt x="340294" y="871201"/>
                  </a:lnTo>
                  <a:lnTo>
                    <a:pt x="658633" y="717059"/>
                  </a:lnTo>
                  <a:lnTo>
                    <a:pt x="998927" y="539652"/>
                  </a:lnTo>
                  <a:lnTo>
                    <a:pt x="1328244" y="359506"/>
                  </a:lnTo>
                  <a:lnTo>
                    <a:pt x="1668538" y="171139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20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87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98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955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31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447,46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-98,89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20.042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273,35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201,87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00311"/>
              <a:ext cx="1964366" cy="1148285"/>
            </a:xfrm>
            <a:custGeom>
              <a:avLst/>
              <a:pathLst>
                <a:path w="1964366" h="1148285">
                  <a:moveTo>
                    <a:pt x="0" y="1148285"/>
                  </a:moveTo>
                  <a:lnTo>
                    <a:pt x="334589" y="979419"/>
                  </a:lnTo>
                  <a:lnTo>
                    <a:pt x="647593" y="812641"/>
                  </a:lnTo>
                  <a:lnTo>
                    <a:pt x="982183" y="615332"/>
                  </a:lnTo>
                  <a:lnTo>
                    <a:pt x="1305979" y="422198"/>
                  </a:lnTo>
                  <a:lnTo>
                    <a:pt x="1640569" y="219338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271,70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278,78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499,77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983,90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00514" y="2037973"/>
              <a:ext cx="10544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00514" y="3454343"/>
              <a:ext cx="5828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00514" y="4516620"/>
              <a:ext cx="32917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00514" y="4162528"/>
              <a:ext cx="40555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00514" y="2746158"/>
              <a:ext cx="6995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00514" y="2392065"/>
              <a:ext cx="91057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00514" y="3808435"/>
              <a:ext cx="4928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00514" y="1683880"/>
              <a:ext cx="124640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00514" y="4870713"/>
              <a:ext cx="2912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1674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00514" y="3100250"/>
              <a:ext cx="5975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319400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351922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39,11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7785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8030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21,62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594122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26644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7049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0301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4462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996983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75523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8044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33,77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57803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90325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18,28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1346" y="1771901"/>
              <a:ext cx="306264" cy="142641"/>
            </a:xfrm>
            <a:custGeom>
              <a:avLst/>
              <a:pathLst>
                <a:path w="306264" h="142641">
                  <a:moveTo>
                    <a:pt x="19512" y="142641"/>
                  </a:moveTo>
                  <a:lnTo>
                    <a:pt x="306264" y="142641"/>
                  </a:lnTo>
                  <a:lnTo>
                    <a:pt x="306264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386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46,22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56189" y="495873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588711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10,80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4169" cy="142641"/>
            </a:xfrm>
            <a:custGeom>
              <a:avLst/>
              <a:pathLst>
                <a:path w="294169" h="142641">
                  <a:moveTo>
                    <a:pt x="1552" y="142641"/>
                  </a:moveTo>
                  <a:lnTo>
                    <a:pt x="274656" y="142641"/>
                  </a:lnTo>
                  <a:lnTo>
                    <a:pt x="273870" y="142625"/>
                  </a:lnTo>
                  <a:lnTo>
                    <a:pt x="277008" y="142499"/>
                  </a:lnTo>
                  <a:lnTo>
                    <a:pt x="280085" y="141871"/>
                  </a:lnTo>
                  <a:lnTo>
                    <a:pt x="283021" y="140757"/>
                  </a:lnTo>
                  <a:lnTo>
                    <a:pt x="285741" y="139187"/>
                  </a:lnTo>
                  <a:lnTo>
                    <a:pt x="288173" y="137201"/>
                  </a:lnTo>
                  <a:lnTo>
                    <a:pt x="290255" y="134850"/>
                  </a:lnTo>
                  <a:lnTo>
                    <a:pt x="291934" y="132196"/>
                  </a:lnTo>
                  <a:lnTo>
                    <a:pt x="293165" y="129307"/>
                  </a:lnTo>
                  <a:lnTo>
                    <a:pt x="293916" y="126258"/>
                  </a:lnTo>
                  <a:lnTo>
                    <a:pt x="294169" y="123128"/>
                  </a:lnTo>
                  <a:lnTo>
                    <a:pt x="294169" y="19512"/>
                  </a:lnTo>
                  <a:lnTo>
                    <a:pt x="293916" y="16382"/>
                  </a:lnTo>
                  <a:lnTo>
                    <a:pt x="293165" y="13333"/>
                  </a:lnTo>
                  <a:lnTo>
                    <a:pt x="291934" y="10444"/>
                  </a:lnTo>
                  <a:lnTo>
                    <a:pt x="290255" y="7790"/>
                  </a:lnTo>
                  <a:lnTo>
                    <a:pt x="288173" y="5440"/>
                  </a:lnTo>
                  <a:lnTo>
                    <a:pt x="285741" y="3454"/>
                  </a:lnTo>
                  <a:lnTo>
                    <a:pt x="283021" y="1883"/>
                  </a:lnTo>
                  <a:lnTo>
                    <a:pt x="280085" y="770"/>
                  </a:lnTo>
                  <a:lnTo>
                    <a:pt x="277008" y="142"/>
                  </a:lnTo>
                  <a:lnTo>
                    <a:pt x="274656" y="0"/>
                  </a:lnTo>
                  <a:lnTo>
                    <a:pt x="1552" y="0"/>
                  </a:lnTo>
                  <a:lnTo>
                    <a:pt x="3904" y="142"/>
                  </a:lnTo>
                  <a:lnTo>
                    <a:pt x="766" y="15"/>
                  </a:lnTo>
                  <a:lnTo>
                    <a:pt x="0" y="108"/>
                  </a:lnTo>
                  <a:lnTo>
                    <a:pt x="0" y="142532"/>
                  </a:lnTo>
                  <a:lnTo>
                    <a:pt x="766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690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-6,21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2449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94971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22,16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542401" y="355148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364705" y="2857934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836931" y="2503842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80690" y="2149749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0051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7015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3979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09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790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47649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2212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9176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2614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3105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174748"/>
              <a:ext cx="2410818" cy="875719"/>
            </a:xfrm>
            <a:custGeom>
              <a:avLst/>
              <a:pathLst>
                <a:path w="2410818" h="875719">
                  <a:moveTo>
                    <a:pt x="0" y="875719"/>
                  </a:moveTo>
                  <a:lnTo>
                    <a:pt x="410633" y="746042"/>
                  </a:lnTo>
                  <a:lnTo>
                    <a:pt x="794775" y="621598"/>
                  </a:lnTo>
                  <a:lnTo>
                    <a:pt x="1205409" y="471896"/>
                  </a:lnTo>
                  <a:lnTo>
                    <a:pt x="1602796" y="326908"/>
                  </a:lnTo>
                  <a:lnTo>
                    <a:pt x="2013430" y="171200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68198"/>
              <a:ext cx="2533316" cy="528384"/>
            </a:xfrm>
            <a:custGeom>
              <a:avLst/>
              <a:pathLst>
                <a:path w="2533316" h="528384">
                  <a:moveTo>
                    <a:pt x="0" y="528384"/>
                  </a:moveTo>
                  <a:lnTo>
                    <a:pt x="431499" y="437175"/>
                  </a:lnTo>
                  <a:lnTo>
                    <a:pt x="835159" y="351504"/>
                  </a:lnTo>
                  <a:lnTo>
                    <a:pt x="1266658" y="262002"/>
                  </a:lnTo>
                  <a:lnTo>
                    <a:pt x="1684238" y="177865"/>
                  </a:lnTo>
                  <a:lnTo>
                    <a:pt x="2115737" y="93201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87914"/>
              <a:ext cx="2358506" cy="691944"/>
            </a:xfrm>
            <a:custGeom>
              <a:avLst/>
              <a:pathLst>
                <a:path w="2358506" h="691944">
                  <a:moveTo>
                    <a:pt x="0" y="691944"/>
                  </a:moveTo>
                  <a:lnTo>
                    <a:pt x="401723" y="590038"/>
                  </a:lnTo>
                  <a:lnTo>
                    <a:pt x="777529" y="479167"/>
                  </a:lnTo>
                  <a:lnTo>
                    <a:pt x="1179253" y="371261"/>
                  </a:lnTo>
                  <a:lnTo>
                    <a:pt x="1568017" y="246301"/>
                  </a:lnTo>
                  <a:lnTo>
                    <a:pt x="1969741" y="112449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60"/>
              <a:ext cx="2453154" cy="973180"/>
            </a:xfrm>
            <a:custGeom>
              <a:avLst/>
              <a:pathLst>
                <a:path w="2453154" h="973180">
                  <a:moveTo>
                    <a:pt x="0" y="973180"/>
                  </a:moveTo>
                  <a:lnTo>
                    <a:pt x="417845" y="905070"/>
                  </a:lnTo>
                  <a:lnTo>
                    <a:pt x="808732" y="742782"/>
                  </a:lnTo>
                  <a:lnTo>
                    <a:pt x="1226577" y="527078"/>
                  </a:lnTo>
                  <a:lnTo>
                    <a:pt x="1630943" y="298275"/>
                  </a:lnTo>
                  <a:lnTo>
                    <a:pt x="2048788" y="141951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06375"/>
              <a:ext cx="819872" cy="921233"/>
            </a:xfrm>
            <a:custGeom>
              <a:avLst/>
              <a:pathLst>
                <a:path w="819872" h="921233">
                  <a:moveTo>
                    <a:pt x="0" y="921233"/>
                  </a:moveTo>
                  <a:lnTo>
                    <a:pt x="139648" y="785899"/>
                  </a:lnTo>
                  <a:lnTo>
                    <a:pt x="270287" y="642555"/>
                  </a:lnTo>
                  <a:lnTo>
                    <a:pt x="409936" y="485899"/>
                  </a:lnTo>
                  <a:lnTo>
                    <a:pt x="545080" y="341200"/>
                  </a:lnTo>
                  <a:lnTo>
                    <a:pt x="684728" y="178284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67"/>
              <a:ext cx="1670391" cy="1500522"/>
            </a:xfrm>
            <a:custGeom>
              <a:avLst/>
              <a:pathLst>
                <a:path w="1670391" h="1500522">
                  <a:moveTo>
                    <a:pt x="0" y="1500522"/>
                  </a:moveTo>
                  <a:lnTo>
                    <a:pt x="154573" y="1371382"/>
                  </a:lnTo>
                  <a:lnTo>
                    <a:pt x="299174" y="1250498"/>
                  </a:lnTo>
                  <a:lnTo>
                    <a:pt x="453748" y="1107338"/>
                  </a:lnTo>
                  <a:lnTo>
                    <a:pt x="603335" y="985689"/>
                  </a:lnTo>
                  <a:lnTo>
                    <a:pt x="757909" y="854851"/>
                  </a:lnTo>
                  <a:lnTo>
                    <a:pt x="907496" y="717620"/>
                  </a:lnTo>
                  <a:lnTo>
                    <a:pt x="1062069" y="583435"/>
                  </a:lnTo>
                  <a:lnTo>
                    <a:pt x="1216643" y="436929"/>
                  </a:lnTo>
                  <a:lnTo>
                    <a:pt x="1366230" y="285794"/>
                  </a:lnTo>
                  <a:lnTo>
                    <a:pt x="1520804" y="14352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73843"/>
              <a:ext cx="907496" cy="890921"/>
            </a:xfrm>
            <a:custGeom>
              <a:avLst/>
              <a:pathLst>
                <a:path w="907496" h="890921">
                  <a:moveTo>
                    <a:pt x="0" y="890921"/>
                  </a:moveTo>
                  <a:lnTo>
                    <a:pt x="154573" y="758038"/>
                  </a:lnTo>
                  <a:lnTo>
                    <a:pt x="299174" y="630795"/>
                  </a:lnTo>
                  <a:lnTo>
                    <a:pt x="453748" y="476043"/>
                  </a:lnTo>
                  <a:lnTo>
                    <a:pt x="603335" y="323069"/>
                  </a:lnTo>
                  <a:lnTo>
                    <a:pt x="757909" y="166501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0"/>
            </a:xfrm>
            <a:custGeom>
              <a:avLst/>
              <a:pathLst>
                <a:path w="1670391" h="1611210">
                  <a:moveTo>
                    <a:pt x="0" y="1611210"/>
                  </a:moveTo>
                  <a:lnTo>
                    <a:pt x="154573" y="1476561"/>
                  </a:lnTo>
                  <a:lnTo>
                    <a:pt x="299174" y="1340149"/>
                  </a:lnTo>
                  <a:lnTo>
                    <a:pt x="453748" y="1193902"/>
                  </a:lnTo>
                  <a:lnTo>
                    <a:pt x="603335" y="1057258"/>
                  </a:lnTo>
                  <a:lnTo>
                    <a:pt x="757909" y="913291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95"/>
              <a:ext cx="1670391" cy="1522494"/>
            </a:xfrm>
            <a:custGeom>
              <a:avLst/>
              <a:pathLst>
                <a:path w="1670391" h="1522494">
                  <a:moveTo>
                    <a:pt x="0" y="1522494"/>
                  </a:moveTo>
                  <a:lnTo>
                    <a:pt x="154573" y="1381608"/>
                  </a:lnTo>
                  <a:lnTo>
                    <a:pt x="299174" y="1253525"/>
                  </a:lnTo>
                  <a:lnTo>
                    <a:pt x="453748" y="1123769"/>
                  </a:lnTo>
                  <a:lnTo>
                    <a:pt x="603335" y="979216"/>
                  </a:lnTo>
                  <a:lnTo>
                    <a:pt x="757909" y="842017"/>
                  </a:lnTo>
                  <a:lnTo>
                    <a:pt x="907496" y="705321"/>
                  </a:lnTo>
                  <a:lnTo>
                    <a:pt x="1062069" y="560997"/>
                  </a:lnTo>
                  <a:lnTo>
                    <a:pt x="1216643" y="419802"/>
                  </a:lnTo>
                  <a:lnTo>
                    <a:pt x="1366230" y="285684"/>
                  </a:lnTo>
                  <a:lnTo>
                    <a:pt x="1520804" y="14929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05537"/>
              <a:ext cx="907496" cy="943890"/>
            </a:xfrm>
            <a:custGeom>
              <a:avLst/>
              <a:pathLst>
                <a:path w="907496" h="943890">
                  <a:moveTo>
                    <a:pt x="0" y="943890"/>
                  </a:moveTo>
                  <a:lnTo>
                    <a:pt x="154573" y="802783"/>
                  </a:lnTo>
                  <a:lnTo>
                    <a:pt x="299174" y="677301"/>
                  </a:lnTo>
                  <a:lnTo>
                    <a:pt x="453748" y="511991"/>
                  </a:lnTo>
                  <a:lnTo>
                    <a:pt x="603335" y="345542"/>
                  </a:lnTo>
                  <a:lnTo>
                    <a:pt x="757909" y="178939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0"/>
            </a:xfrm>
            <a:custGeom>
              <a:avLst/>
              <a:pathLst>
                <a:path w="1670391" h="1597590">
                  <a:moveTo>
                    <a:pt x="0" y="1597590"/>
                  </a:moveTo>
                  <a:lnTo>
                    <a:pt x="154573" y="1454748"/>
                  </a:lnTo>
                  <a:lnTo>
                    <a:pt x="299174" y="1322174"/>
                  </a:lnTo>
                  <a:lnTo>
                    <a:pt x="453748" y="1190197"/>
                  </a:lnTo>
                  <a:lnTo>
                    <a:pt x="603335" y="1053482"/>
                  </a:lnTo>
                  <a:lnTo>
                    <a:pt x="757909" y="909376"/>
                  </a:lnTo>
                  <a:lnTo>
                    <a:pt x="907496" y="767451"/>
                  </a:lnTo>
                  <a:lnTo>
                    <a:pt x="1062069" y="612452"/>
                  </a:lnTo>
                  <a:lnTo>
                    <a:pt x="1216643" y="463927"/>
                  </a:lnTo>
                  <a:lnTo>
                    <a:pt x="1366230" y="316382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52564"/>
              <a:ext cx="827334" cy="995978"/>
            </a:xfrm>
            <a:custGeom>
              <a:avLst/>
              <a:pathLst>
                <a:path w="827334" h="995978">
                  <a:moveTo>
                    <a:pt x="0" y="995978"/>
                  </a:moveTo>
                  <a:lnTo>
                    <a:pt x="140919" y="859577"/>
                  </a:lnTo>
                  <a:lnTo>
                    <a:pt x="272747" y="716241"/>
                  </a:lnTo>
                  <a:lnTo>
                    <a:pt x="413667" y="562445"/>
                  </a:lnTo>
                  <a:lnTo>
                    <a:pt x="550040" y="379043"/>
                  </a:lnTo>
                  <a:lnTo>
                    <a:pt x="690960" y="210947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69950"/>
              <a:ext cx="827334" cy="674966"/>
            </a:xfrm>
            <a:custGeom>
              <a:avLst/>
              <a:pathLst>
                <a:path w="827334" h="674966">
                  <a:moveTo>
                    <a:pt x="0" y="674966"/>
                  </a:moveTo>
                  <a:lnTo>
                    <a:pt x="140919" y="567692"/>
                  </a:lnTo>
                  <a:lnTo>
                    <a:pt x="272747" y="486286"/>
                  </a:lnTo>
                  <a:lnTo>
                    <a:pt x="413667" y="378083"/>
                  </a:lnTo>
                  <a:lnTo>
                    <a:pt x="550040" y="257752"/>
                  </a:lnTo>
                  <a:lnTo>
                    <a:pt x="690960" y="120474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28098"/>
              <a:ext cx="739710" cy="1202502"/>
            </a:xfrm>
            <a:custGeom>
              <a:avLst/>
              <a:pathLst>
                <a:path w="739710" h="1202502">
                  <a:moveTo>
                    <a:pt x="0" y="1202502"/>
                  </a:moveTo>
                  <a:lnTo>
                    <a:pt x="125994" y="1082824"/>
                  </a:lnTo>
                  <a:lnTo>
                    <a:pt x="243860" y="980987"/>
                  </a:lnTo>
                  <a:lnTo>
                    <a:pt x="369855" y="871101"/>
                  </a:lnTo>
                  <a:lnTo>
                    <a:pt x="491785" y="726823"/>
                  </a:lnTo>
                  <a:lnTo>
                    <a:pt x="617780" y="575742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3"/>
              <a:ext cx="1670391" cy="1557959"/>
            </a:xfrm>
            <a:custGeom>
              <a:avLst/>
              <a:pathLst>
                <a:path w="1670391" h="1557959">
                  <a:moveTo>
                    <a:pt x="0" y="1557959"/>
                  </a:moveTo>
                  <a:lnTo>
                    <a:pt x="154573" y="1430947"/>
                  </a:lnTo>
                  <a:lnTo>
                    <a:pt x="299174" y="1308341"/>
                  </a:lnTo>
                  <a:lnTo>
                    <a:pt x="453748" y="1160338"/>
                  </a:lnTo>
                  <a:lnTo>
                    <a:pt x="603335" y="1027623"/>
                  </a:lnTo>
                  <a:lnTo>
                    <a:pt x="757909" y="889205"/>
                  </a:lnTo>
                  <a:lnTo>
                    <a:pt x="907496" y="748014"/>
                  </a:lnTo>
                  <a:lnTo>
                    <a:pt x="1062069" y="611214"/>
                  </a:lnTo>
                  <a:lnTo>
                    <a:pt x="1216643" y="458550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03409"/>
              <a:ext cx="907496" cy="976248"/>
            </a:xfrm>
            <a:custGeom>
              <a:avLst/>
              <a:pathLst>
                <a:path w="907496" h="976248">
                  <a:moveTo>
                    <a:pt x="0" y="976248"/>
                  </a:moveTo>
                  <a:lnTo>
                    <a:pt x="154573" y="833435"/>
                  </a:lnTo>
                  <a:lnTo>
                    <a:pt x="299174" y="695330"/>
                  </a:lnTo>
                  <a:lnTo>
                    <a:pt x="453748" y="523257"/>
                  </a:lnTo>
                  <a:lnTo>
                    <a:pt x="603335" y="368939"/>
                  </a:lnTo>
                  <a:lnTo>
                    <a:pt x="757909" y="197473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8"/>
            </a:xfrm>
            <a:custGeom>
              <a:avLst/>
              <a:pathLst>
                <a:path w="1670391" h="1614148">
                  <a:moveTo>
                    <a:pt x="0" y="1614148"/>
                  </a:moveTo>
                  <a:lnTo>
                    <a:pt x="154573" y="1475200"/>
                  </a:lnTo>
                  <a:lnTo>
                    <a:pt x="299174" y="1337943"/>
                  </a:lnTo>
                  <a:lnTo>
                    <a:pt x="453748" y="1192726"/>
                  </a:lnTo>
                  <a:lnTo>
                    <a:pt x="603335" y="1053918"/>
                  </a:lnTo>
                  <a:lnTo>
                    <a:pt x="757909" y="905504"/>
                  </a:lnTo>
                  <a:lnTo>
                    <a:pt x="907496" y="758653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81"/>
              <a:ext cx="1509909" cy="1226471"/>
            </a:xfrm>
            <a:custGeom>
              <a:avLst/>
              <a:pathLst>
                <a:path w="1509909" h="1226471">
                  <a:moveTo>
                    <a:pt x="0" y="1226471"/>
                  </a:moveTo>
                  <a:lnTo>
                    <a:pt x="139722" y="1130664"/>
                  </a:lnTo>
                  <a:lnTo>
                    <a:pt x="270431" y="1022238"/>
                  </a:lnTo>
                  <a:lnTo>
                    <a:pt x="410154" y="935087"/>
                  </a:lnTo>
                  <a:lnTo>
                    <a:pt x="545370" y="828500"/>
                  </a:lnTo>
                  <a:lnTo>
                    <a:pt x="685093" y="722872"/>
                  </a:lnTo>
                  <a:lnTo>
                    <a:pt x="820309" y="615836"/>
                  </a:lnTo>
                  <a:lnTo>
                    <a:pt x="960032" y="501887"/>
                  </a:lnTo>
                  <a:lnTo>
                    <a:pt x="1099755" y="387204"/>
                  </a:lnTo>
                  <a:lnTo>
                    <a:pt x="1234971" y="263531"/>
                  </a:lnTo>
                  <a:lnTo>
                    <a:pt x="1374693" y="12816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46401"/>
              <a:ext cx="820309" cy="911069"/>
            </a:xfrm>
            <a:custGeom>
              <a:avLst/>
              <a:pathLst>
                <a:path w="820309" h="911069">
                  <a:moveTo>
                    <a:pt x="0" y="911069"/>
                  </a:moveTo>
                  <a:lnTo>
                    <a:pt x="139722" y="783959"/>
                  </a:lnTo>
                  <a:lnTo>
                    <a:pt x="270431" y="657706"/>
                  </a:lnTo>
                  <a:lnTo>
                    <a:pt x="410154" y="506966"/>
                  </a:lnTo>
                  <a:lnTo>
                    <a:pt x="545370" y="353264"/>
                  </a:lnTo>
                  <a:lnTo>
                    <a:pt x="685093" y="194836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71"/>
            </a:xfrm>
            <a:custGeom>
              <a:avLst/>
              <a:pathLst>
                <a:path w="1509909" h="1587971">
                  <a:moveTo>
                    <a:pt x="0" y="1587971"/>
                  </a:moveTo>
                  <a:lnTo>
                    <a:pt x="139722" y="1460985"/>
                  </a:lnTo>
                  <a:lnTo>
                    <a:pt x="270431" y="1319811"/>
                  </a:lnTo>
                  <a:lnTo>
                    <a:pt x="410154" y="1182262"/>
                  </a:lnTo>
                  <a:lnTo>
                    <a:pt x="545370" y="1039480"/>
                  </a:lnTo>
                  <a:lnTo>
                    <a:pt x="685093" y="896866"/>
                  </a:lnTo>
                  <a:lnTo>
                    <a:pt x="820309" y="750611"/>
                  </a:lnTo>
                  <a:lnTo>
                    <a:pt x="960032" y="602812"/>
                  </a:lnTo>
                  <a:lnTo>
                    <a:pt x="1099755" y="454196"/>
                  </a:lnTo>
                  <a:lnTo>
                    <a:pt x="1234971" y="302609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035"/>
              <a:ext cx="1522840" cy="1572927"/>
            </a:xfrm>
            <a:custGeom>
              <a:avLst/>
              <a:pathLst>
                <a:path w="1522840" h="1572927">
                  <a:moveTo>
                    <a:pt x="0" y="1572927"/>
                  </a:moveTo>
                  <a:lnTo>
                    <a:pt x="140919" y="1428173"/>
                  </a:lnTo>
                  <a:lnTo>
                    <a:pt x="272747" y="1300152"/>
                  </a:lnTo>
                  <a:lnTo>
                    <a:pt x="413667" y="1163354"/>
                  </a:lnTo>
                  <a:lnTo>
                    <a:pt x="550040" y="1033539"/>
                  </a:lnTo>
                  <a:lnTo>
                    <a:pt x="690960" y="898647"/>
                  </a:lnTo>
                  <a:lnTo>
                    <a:pt x="827334" y="754694"/>
                  </a:lnTo>
                  <a:lnTo>
                    <a:pt x="968253" y="601385"/>
                  </a:lnTo>
                  <a:lnTo>
                    <a:pt x="1109173" y="448702"/>
                  </a:lnTo>
                  <a:lnTo>
                    <a:pt x="1245547" y="292239"/>
                  </a:lnTo>
                  <a:lnTo>
                    <a:pt x="1386466" y="140108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45613"/>
              <a:ext cx="827334" cy="941359"/>
            </a:xfrm>
            <a:custGeom>
              <a:avLst/>
              <a:pathLst>
                <a:path w="827334" h="941359">
                  <a:moveTo>
                    <a:pt x="0" y="941359"/>
                  </a:moveTo>
                  <a:lnTo>
                    <a:pt x="140919" y="799889"/>
                  </a:lnTo>
                  <a:lnTo>
                    <a:pt x="272747" y="670209"/>
                  </a:lnTo>
                  <a:lnTo>
                    <a:pt x="413667" y="508533"/>
                  </a:lnTo>
                  <a:lnTo>
                    <a:pt x="550040" y="354588"/>
                  </a:lnTo>
                  <a:lnTo>
                    <a:pt x="690960" y="1703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56890"/>
              <a:ext cx="827334" cy="725120"/>
            </a:xfrm>
            <a:custGeom>
              <a:avLst/>
              <a:pathLst>
                <a:path w="827334" h="725120">
                  <a:moveTo>
                    <a:pt x="0" y="725120"/>
                  </a:moveTo>
                  <a:lnTo>
                    <a:pt x="140919" y="586558"/>
                  </a:lnTo>
                  <a:lnTo>
                    <a:pt x="272747" y="492616"/>
                  </a:lnTo>
                  <a:lnTo>
                    <a:pt x="413667" y="385049"/>
                  </a:lnTo>
                  <a:lnTo>
                    <a:pt x="550040" y="272672"/>
                  </a:lnTo>
                  <a:lnTo>
                    <a:pt x="690960" y="138573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622486"/>
              <a:ext cx="4859735" cy="29941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2758583"/>
              <a:ext cx="4417941" cy="2706901"/>
            </a:xfrm>
            <a:custGeom>
              <a:avLst/>
              <a:pathLst>
                <a:path w="4417941" h="2706901">
                  <a:moveTo>
                    <a:pt x="0" y="2706901"/>
                  </a:moveTo>
                  <a:lnTo>
                    <a:pt x="408824" y="2500484"/>
                  </a:lnTo>
                  <a:lnTo>
                    <a:pt x="791273" y="2261487"/>
                  </a:lnTo>
                  <a:lnTo>
                    <a:pt x="1200097" y="2030985"/>
                  </a:lnTo>
                  <a:lnTo>
                    <a:pt x="1595734" y="1790558"/>
                  </a:lnTo>
                  <a:lnTo>
                    <a:pt x="2004558" y="1547170"/>
                  </a:lnTo>
                  <a:lnTo>
                    <a:pt x="2400195" y="1324254"/>
                  </a:lnTo>
                  <a:lnTo>
                    <a:pt x="2809019" y="1081039"/>
                  </a:lnTo>
                  <a:lnTo>
                    <a:pt x="3217844" y="832985"/>
                  </a:lnTo>
                  <a:lnTo>
                    <a:pt x="3613480" y="596032"/>
                  </a:lnTo>
                  <a:lnTo>
                    <a:pt x="4022305" y="36585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992355"/>
              <a:ext cx="2400195" cy="1488168"/>
            </a:xfrm>
            <a:custGeom>
              <a:avLst/>
              <a:pathLst>
                <a:path w="2400195" h="1488168">
                  <a:moveTo>
                    <a:pt x="0" y="1488168"/>
                  </a:moveTo>
                  <a:lnTo>
                    <a:pt x="408824" y="1254439"/>
                  </a:lnTo>
                  <a:lnTo>
                    <a:pt x="791273" y="1044092"/>
                  </a:lnTo>
                  <a:lnTo>
                    <a:pt x="1200097" y="766006"/>
                  </a:lnTo>
                  <a:lnTo>
                    <a:pt x="1595734" y="514516"/>
                  </a:lnTo>
                  <a:lnTo>
                    <a:pt x="2004558" y="255744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275858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279845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36233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366332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2622486"/>
              <a:ext cx="0" cy="2994134"/>
            </a:xfrm>
            <a:custGeom>
              <a:avLst/>
              <a:pathLst>
                <a:path w="0" h="2994134">
                  <a:moveTo>
                    <a:pt x="0" y="29941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75000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85991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96977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795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9054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30153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616620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68202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68351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65928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68190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68548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68351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39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136478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21239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21239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2546570"/>
              <a:ext cx="3572072" cy="3145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388088"/>
              <a:ext cx="4544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5134381"/>
              <a:ext cx="5434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880674"/>
              <a:ext cx="273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626967"/>
              <a:ext cx="10479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4373260"/>
              <a:ext cx="24692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4119553"/>
              <a:ext cx="208564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865846"/>
              <a:ext cx="7856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3612139"/>
              <a:ext cx="9164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3358432"/>
              <a:ext cx="1466302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3104726"/>
              <a:ext cx="1270598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2851019"/>
              <a:ext cx="2649817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2597312"/>
              <a:ext cx="248266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57175" y="544995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210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522161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464" y="4942471"/>
              <a:ext cx="31176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13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714203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358655" y="4436837"/>
              <a:ext cx="38980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1.141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20298" y="4206721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963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90294" y="3927643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363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699307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78037" y="3420230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6.773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382332" y="3191962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5.869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761552" y="2912884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12.240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594395" y="2684548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11.468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2546570"/>
              <a:ext cx="0" cy="3145965"/>
            </a:xfrm>
            <a:custGeom>
              <a:avLst/>
              <a:pathLst>
                <a:path w="0" h="3145965">
                  <a:moveTo>
                    <a:pt x="0" y="31459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312483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82714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4334366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809887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331953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2812125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3880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880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4373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865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33584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2851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692536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7590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75937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1955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212393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-8,25 %i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1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-6,31 %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Indicadores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22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976689" y="1356204"/>
              <a:ext cx="498876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6"/>
            <p:cNvSpPr/>
            <p:nvPr/>
          </p:nvSpPr>
          <p:spPr>
            <a:xfrm>
              <a:off x="1203451" y="2522812"/>
              <a:ext cx="253347" cy="381024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7"/>
            <p:cNvSpPr/>
            <p:nvPr/>
          </p:nvSpPr>
          <p:spPr>
            <a:xfrm>
              <a:off x="1491204" y="2522812"/>
              <a:ext cx="253347" cy="627570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8"/>
            <p:cNvSpPr/>
            <p:nvPr/>
          </p:nvSpPr>
          <p:spPr>
            <a:xfrm>
              <a:off x="1775829" y="2522812"/>
              <a:ext cx="253347" cy="739636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9"/>
            <p:cNvSpPr/>
            <p:nvPr/>
          </p:nvSpPr>
          <p:spPr>
            <a:xfrm>
              <a:off x="2057327" y="2522812"/>
              <a:ext cx="253347" cy="6499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0"/>
            <p:cNvSpPr/>
            <p:nvPr/>
          </p:nvSpPr>
          <p:spPr>
            <a:xfrm>
              <a:off x="2345080" y="1984895"/>
              <a:ext cx="253347" cy="53791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1"/>
            <p:cNvSpPr/>
            <p:nvPr/>
          </p:nvSpPr>
          <p:spPr>
            <a:xfrm>
              <a:off x="2632833" y="1559043"/>
              <a:ext cx="253347" cy="96376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2"/>
            <p:cNvSpPr/>
            <p:nvPr/>
          </p:nvSpPr>
          <p:spPr>
            <a:xfrm>
              <a:off x="2917458" y="1446977"/>
              <a:ext cx="253347" cy="107583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3"/>
            <p:cNvSpPr/>
            <p:nvPr/>
          </p:nvSpPr>
          <p:spPr>
            <a:xfrm>
              <a:off x="3198956" y="1469391"/>
              <a:ext cx="253347" cy="1053421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4"/>
            <p:cNvSpPr/>
            <p:nvPr/>
          </p:nvSpPr>
          <p:spPr>
            <a:xfrm>
              <a:off x="3486709" y="1917655"/>
              <a:ext cx="253347" cy="60515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5"/>
            <p:cNvSpPr/>
            <p:nvPr/>
          </p:nvSpPr>
          <p:spPr>
            <a:xfrm>
              <a:off x="3774462" y="1917655"/>
              <a:ext cx="253347" cy="60515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6"/>
            <p:cNvSpPr/>
            <p:nvPr/>
          </p:nvSpPr>
          <p:spPr>
            <a:xfrm>
              <a:off x="4059087" y="1850415"/>
              <a:ext cx="253347" cy="67239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17"/>
            <p:cNvSpPr/>
            <p:nvPr/>
          </p:nvSpPr>
          <p:spPr>
            <a:xfrm>
              <a:off x="4340584" y="1693523"/>
              <a:ext cx="253347" cy="8292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8"/>
            <p:cNvSpPr/>
            <p:nvPr/>
          </p:nvSpPr>
          <p:spPr>
            <a:xfrm>
              <a:off x="4628337" y="1693523"/>
              <a:ext cx="253347" cy="8292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9"/>
            <p:cNvSpPr/>
            <p:nvPr/>
          </p:nvSpPr>
          <p:spPr>
            <a:xfrm>
              <a:off x="4916090" y="1828002"/>
              <a:ext cx="253347" cy="69481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0"/>
            <p:cNvSpPr/>
            <p:nvPr/>
          </p:nvSpPr>
          <p:spPr>
            <a:xfrm>
              <a:off x="5200716" y="1872829"/>
              <a:ext cx="253347" cy="6499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1"/>
            <p:cNvSpPr/>
            <p:nvPr/>
          </p:nvSpPr>
          <p:spPr>
            <a:xfrm>
              <a:off x="5485341" y="1962482"/>
              <a:ext cx="253347" cy="56033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221160" y="2767669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-1.7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508913" y="3012609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-2.8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793538" y="3124737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-3.3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2075036" y="3035022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-2.9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383847" y="202979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671600" y="1602395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956225" y="1490267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4.8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3237722" y="1514286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525475" y="196255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813228" y="196255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150592" y="1893767"/>
              <a:ext cx="70337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4379351" y="173687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4667104" y="173687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40" name="tx35"/>
            <p:cNvSpPr/>
            <p:nvPr/>
          </p:nvSpPr>
          <p:spPr>
            <a:xfrm>
              <a:off x="4954857" y="187135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5239482" y="1916118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2.9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5524108" y="200583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3" name="pl38"/>
            <p:cNvSpPr/>
            <p:nvPr/>
          </p:nvSpPr>
          <p:spPr>
            <a:xfrm>
              <a:off x="976689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814687" y="2930749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51904" y="248112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851904" y="20342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51904" y="158628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941895" y="2971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941895" y="252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41895" y="2074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941895" y="1626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976689" y="3353222"/>
              <a:ext cx="4988761" cy="0"/>
            </a:xfrm>
            <a:custGeom>
              <a:avLst/>
              <a:pathLst>
                <a:path w="4988761" h="0">
                  <a:moveTo>
                    <a:pt x="0" y="0"/>
                  </a:moveTo>
                  <a:lnTo>
                    <a:pt x="4988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190250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044132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4185761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532738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1697428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2020-12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2839057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2021-12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3980686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2022-12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512231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2023-12</a:t>
              </a:r>
            </a:p>
          </p:txBody>
        </p:sp>
        <p:sp>
          <p:nvSpPr>
            <p:cNvPr id="61" name="tx56"/>
            <p:cNvSpPr/>
            <p:nvPr/>
          </p:nvSpPr>
          <p:spPr>
            <a:xfrm rot="-5400000">
              <a:off x="467512" y="230201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1369922" y="1092966"/>
              <a:ext cx="42022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PIB Brasil - Var. real últimos 4 trimestres (2019-2024)</a:t>
              </a:r>
            </a:p>
          </p:txBody>
        </p:sp>
        <p:sp>
          <p:nvSpPr>
            <p:cNvPr id="63" name="rc58"/>
            <p:cNvSpPr/>
            <p:nvPr/>
          </p:nvSpPr>
          <p:spPr>
            <a:xfrm>
              <a:off x="6035040" y="106070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6396338" y="1356204"/>
              <a:ext cx="379568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568869" y="1446977"/>
              <a:ext cx="3450619" cy="1060040"/>
            </a:xfrm>
            <a:custGeom>
              <a:avLst/>
              <a:pathLst>
                <a:path w="3450619" h="1060040">
                  <a:moveTo>
                    <a:pt x="0" y="0"/>
                  </a:moveTo>
                  <a:lnTo>
                    <a:pt x="206903" y="69044"/>
                  </a:lnTo>
                  <a:lnTo>
                    <a:pt x="393784" y="454883"/>
                  </a:lnTo>
                  <a:lnTo>
                    <a:pt x="600688" y="645771"/>
                  </a:lnTo>
                  <a:lnTo>
                    <a:pt x="800917" y="743246"/>
                  </a:lnTo>
                  <a:lnTo>
                    <a:pt x="1007821" y="1060040"/>
                  </a:lnTo>
                  <a:lnTo>
                    <a:pt x="1208050" y="722939"/>
                  </a:lnTo>
                  <a:lnTo>
                    <a:pt x="1414954" y="471129"/>
                  </a:lnTo>
                  <a:lnTo>
                    <a:pt x="1621858" y="235564"/>
                  </a:lnTo>
                  <a:lnTo>
                    <a:pt x="1822087" y="385838"/>
                  </a:lnTo>
                  <a:lnTo>
                    <a:pt x="2028991" y="442698"/>
                  </a:lnTo>
                  <a:lnTo>
                    <a:pt x="2229220" y="467067"/>
                  </a:lnTo>
                  <a:lnTo>
                    <a:pt x="2436124" y="511743"/>
                  </a:lnTo>
                  <a:lnTo>
                    <a:pt x="2643027" y="515805"/>
                  </a:lnTo>
                  <a:lnTo>
                    <a:pt x="2836582" y="747308"/>
                  </a:lnTo>
                  <a:lnTo>
                    <a:pt x="3043486" y="844783"/>
                  </a:lnTo>
                  <a:lnTo>
                    <a:pt x="3243716" y="747308"/>
                  </a:lnTo>
                  <a:lnTo>
                    <a:pt x="3450619" y="625464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568869" y="1918106"/>
              <a:ext cx="3450619" cy="1344342"/>
            </a:xfrm>
            <a:custGeom>
              <a:avLst/>
              <a:pathLst>
                <a:path w="3450619" h="1344342">
                  <a:moveTo>
                    <a:pt x="0" y="146212"/>
                  </a:moveTo>
                  <a:lnTo>
                    <a:pt x="206903" y="174642"/>
                  </a:lnTo>
                  <a:lnTo>
                    <a:pt x="393784" y="621402"/>
                  </a:lnTo>
                  <a:lnTo>
                    <a:pt x="600688" y="637648"/>
                  </a:lnTo>
                  <a:lnTo>
                    <a:pt x="800917" y="731062"/>
                  </a:lnTo>
                  <a:lnTo>
                    <a:pt x="1007821" y="1344342"/>
                  </a:lnTo>
                  <a:lnTo>
                    <a:pt x="1208050" y="385838"/>
                  </a:lnTo>
                  <a:lnTo>
                    <a:pt x="1414954" y="199011"/>
                  </a:lnTo>
                  <a:lnTo>
                    <a:pt x="1621858" y="113720"/>
                  </a:lnTo>
                  <a:lnTo>
                    <a:pt x="1822087" y="0"/>
                  </a:lnTo>
                  <a:lnTo>
                    <a:pt x="2028991" y="272117"/>
                  </a:lnTo>
                  <a:lnTo>
                    <a:pt x="2229220" y="316793"/>
                  </a:lnTo>
                  <a:lnTo>
                    <a:pt x="2436124" y="52798"/>
                  </a:lnTo>
                  <a:lnTo>
                    <a:pt x="2643027" y="194949"/>
                  </a:lnTo>
                  <a:lnTo>
                    <a:pt x="2836582" y="471129"/>
                  </a:lnTo>
                  <a:lnTo>
                    <a:pt x="3043486" y="690447"/>
                  </a:lnTo>
                  <a:lnTo>
                    <a:pt x="3243716" y="779799"/>
                  </a:lnTo>
                  <a:lnTo>
                    <a:pt x="3450619" y="16245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9" name="pg7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1" name="pg7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3" name="pg7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5" name="pg8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7" name="pg8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9" name="pg8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1" name="pg8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3" name="pg8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5" name="pg9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7" name="pg9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9" name="pg9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101" name="pg9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103" name="pg9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5" name="pg10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7" name="pg10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9" name="pg10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1" name="pg10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3" name="pg10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5" name="pg11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7" name="pg11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9" name="pg11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1" name="pg11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1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3" name="pg11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5" name="pg12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7" name="pg12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9" name="pg12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1" name="pg12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2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3" name="pg12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5" name="pg13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7" name="pg13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9" name="pl134"/>
            <p:cNvSpPr/>
            <p:nvPr/>
          </p:nvSpPr>
          <p:spPr>
            <a:xfrm>
              <a:off x="6396338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6271552" y="293781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6271552" y="253025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6271552" y="212585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6271552" y="171943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4" name="pl139"/>
            <p:cNvSpPr/>
            <p:nvPr/>
          </p:nvSpPr>
          <p:spPr>
            <a:xfrm>
              <a:off x="6361544" y="297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6361544" y="2572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6361544" y="2165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6361544" y="1759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6396338" y="3353222"/>
              <a:ext cx="3795681" cy="0"/>
            </a:xfrm>
            <a:custGeom>
              <a:avLst/>
              <a:pathLst>
                <a:path w="3795681" h="0">
                  <a:moveTo>
                    <a:pt x="0" y="0"/>
                  </a:moveTo>
                  <a:lnTo>
                    <a:pt x="3795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656886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7776920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900499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636379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53" name="tx148"/>
            <p:cNvSpPr/>
            <p:nvPr/>
          </p:nvSpPr>
          <p:spPr>
            <a:xfrm>
              <a:off x="757184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54" name="tx149"/>
            <p:cNvSpPr/>
            <p:nvPr/>
          </p:nvSpPr>
          <p:spPr>
            <a:xfrm>
              <a:off x="8799918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55" name="tx150"/>
            <p:cNvSpPr/>
            <p:nvPr/>
          </p:nvSpPr>
          <p:spPr>
            <a:xfrm>
              <a:off x="8274772" y="365786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6" name="tx151"/>
            <p:cNvSpPr/>
            <p:nvPr/>
          </p:nvSpPr>
          <p:spPr>
            <a:xfrm rot="-5400000">
              <a:off x="5953912" y="230201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157" name="rc152"/>
            <p:cNvSpPr/>
            <p:nvPr/>
          </p:nvSpPr>
          <p:spPr>
            <a:xfrm>
              <a:off x="10331198" y="1965354"/>
              <a:ext cx="1120652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10400787" y="215046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9" name="rc154"/>
            <p:cNvSpPr/>
            <p:nvPr/>
          </p:nvSpPr>
          <p:spPr>
            <a:xfrm>
              <a:off x="10400787" y="223557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0422733" y="23452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56"/>
            <p:cNvSpPr/>
            <p:nvPr/>
          </p:nvSpPr>
          <p:spPr>
            <a:xfrm>
              <a:off x="10400787" y="245502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0422733" y="25647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58"/>
            <p:cNvSpPr/>
            <p:nvPr/>
          </p:nvSpPr>
          <p:spPr>
            <a:xfrm>
              <a:off x="10689832" y="2302570"/>
              <a:ext cx="5713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Brasil</a:t>
              </a:r>
            </a:p>
          </p:txBody>
        </p:sp>
        <p:sp>
          <p:nvSpPr>
            <p:cNvPr id="164" name="tx159"/>
            <p:cNvSpPr/>
            <p:nvPr/>
          </p:nvSpPr>
          <p:spPr>
            <a:xfrm>
              <a:off x="10689832" y="2522026"/>
              <a:ext cx="6771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Goiânia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6947616" y="1092966"/>
              <a:ext cx="269312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acum. 12 meses (2023-2024)</a:t>
              </a:r>
            </a:p>
          </p:txBody>
        </p:sp>
        <p:sp>
          <p:nvSpPr>
            <p:cNvPr id="166" name="rc161"/>
            <p:cNvSpPr/>
            <p:nvPr/>
          </p:nvSpPr>
          <p:spPr>
            <a:xfrm>
              <a:off x="548640" y="375818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2"/>
            <p:cNvSpPr/>
            <p:nvPr/>
          </p:nvSpPr>
          <p:spPr>
            <a:xfrm>
              <a:off x="973489" y="4053684"/>
              <a:ext cx="3904723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150976" y="4144457"/>
              <a:ext cx="3549749" cy="1815471"/>
            </a:xfrm>
            <a:custGeom>
              <a:avLst/>
              <a:pathLst>
                <a:path w="3549749" h="1815471">
                  <a:moveTo>
                    <a:pt x="0" y="1815471"/>
                  </a:moveTo>
                  <a:lnTo>
                    <a:pt x="3866" y="1815471"/>
                  </a:lnTo>
                  <a:lnTo>
                    <a:pt x="7733" y="1210314"/>
                  </a:lnTo>
                  <a:lnTo>
                    <a:pt x="11600" y="1210314"/>
                  </a:lnTo>
                  <a:lnTo>
                    <a:pt x="15467" y="1210314"/>
                  </a:lnTo>
                  <a:lnTo>
                    <a:pt x="19334" y="1210314"/>
                  </a:lnTo>
                  <a:lnTo>
                    <a:pt x="23200" y="1210314"/>
                  </a:lnTo>
                  <a:lnTo>
                    <a:pt x="27067" y="1210314"/>
                  </a:lnTo>
                  <a:lnTo>
                    <a:pt x="30934" y="1210314"/>
                  </a:lnTo>
                  <a:lnTo>
                    <a:pt x="34801" y="1210314"/>
                  </a:lnTo>
                  <a:lnTo>
                    <a:pt x="38668" y="1210314"/>
                  </a:lnTo>
                  <a:lnTo>
                    <a:pt x="42535" y="1210314"/>
                  </a:lnTo>
                  <a:lnTo>
                    <a:pt x="46401" y="1210314"/>
                  </a:lnTo>
                  <a:lnTo>
                    <a:pt x="50268" y="1210314"/>
                  </a:lnTo>
                  <a:lnTo>
                    <a:pt x="54135" y="1210314"/>
                  </a:lnTo>
                  <a:lnTo>
                    <a:pt x="58002" y="1210314"/>
                  </a:lnTo>
                  <a:lnTo>
                    <a:pt x="61869" y="1210314"/>
                  </a:lnTo>
                  <a:lnTo>
                    <a:pt x="65736" y="1210314"/>
                  </a:lnTo>
                  <a:lnTo>
                    <a:pt x="69602" y="1210314"/>
                  </a:lnTo>
                  <a:lnTo>
                    <a:pt x="73469" y="1210314"/>
                  </a:lnTo>
                  <a:lnTo>
                    <a:pt x="77336" y="1210314"/>
                  </a:lnTo>
                  <a:lnTo>
                    <a:pt x="81203" y="1210314"/>
                  </a:lnTo>
                  <a:lnTo>
                    <a:pt x="85070" y="1210314"/>
                  </a:lnTo>
                  <a:lnTo>
                    <a:pt x="88937" y="1210314"/>
                  </a:lnTo>
                  <a:lnTo>
                    <a:pt x="92803" y="1210314"/>
                  </a:lnTo>
                  <a:lnTo>
                    <a:pt x="96670" y="1210314"/>
                  </a:lnTo>
                  <a:lnTo>
                    <a:pt x="100537" y="1210314"/>
                  </a:lnTo>
                  <a:lnTo>
                    <a:pt x="104404" y="1210314"/>
                  </a:lnTo>
                  <a:lnTo>
                    <a:pt x="108271" y="1210314"/>
                  </a:lnTo>
                  <a:lnTo>
                    <a:pt x="112138" y="1210314"/>
                  </a:lnTo>
                  <a:lnTo>
                    <a:pt x="116004" y="1210314"/>
                  </a:lnTo>
                  <a:lnTo>
                    <a:pt x="119871" y="1210314"/>
                  </a:lnTo>
                  <a:lnTo>
                    <a:pt x="123738" y="1210314"/>
                  </a:lnTo>
                  <a:lnTo>
                    <a:pt x="127605" y="1210314"/>
                  </a:lnTo>
                  <a:lnTo>
                    <a:pt x="131472" y="1210314"/>
                  </a:lnTo>
                  <a:lnTo>
                    <a:pt x="135339" y="1210314"/>
                  </a:lnTo>
                  <a:lnTo>
                    <a:pt x="139205" y="1210314"/>
                  </a:lnTo>
                  <a:lnTo>
                    <a:pt x="143072" y="1210314"/>
                  </a:lnTo>
                  <a:lnTo>
                    <a:pt x="146939" y="1210314"/>
                  </a:lnTo>
                  <a:lnTo>
                    <a:pt x="150806" y="1210314"/>
                  </a:lnTo>
                  <a:lnTo>
                    <a:pt x="154673" y="1210314"/>
                  </a:lnTo>
                  <a:lnTo>
                    <a:pt x="158539" y="1210314"/>
                  </a:lnTo>
                  <a:lnTo>
                    <a:pt x="162406" y="1210314"/>
                  </a:lnTo>
                  <a:lnTo>
                    <a:pt x="166273" y="1210314"/>
                  </a:lnTo>
                  <a:lnTo>
                    <a:pt x="170140" y="806876"/>
                  </a:lnTo>
                  <a:lnTo>
                    <a:pt x="174007" y="806876"/>
                  </a:lnTo>
                  <a:lnTo>
                    <a:pt x="177874" y="806876"/>
                  </a:lnTo>
                  <a:lnTo>
                    <a:pt x="181740" y="806876"/>
                  </a:lnTo>
                  <a:lnTo>
                    <a:pt x="185607" y="806876"/>
                  </a:lnTo>
                  <a:lnTo>
                    <a:pt x="189474" y="806876"/>
                  </a:lnTo>
                  <a:lnTo>
                    <a:pt x="193341" y="806876"/>
                  </a:lnTo>
                  <a:lnTo>
                    <a:pt x="197208" y="806876"/>
                  </a:lnTo>
                  <a:lnTo>
                    <a:pt x="201075" y="806876"/>
                  </a:lnTo>
                  <a:lnTo>
                    <a:pt x="204941" y="806876"/>
                  </a:lnTo>
                  <a:lnTo>
                    <a:pt x="208808" y="806876"/>
                  </a:lnTo>
                  <a:lnTo>
                    <a:pt x="212675" y="806876"/>
                  </a:lnTo>
                  <a:lnTo>
                    <a:pt x="216542" y="806876"/>
                  </a:lnTo>
                  <a:lnTo>
                    <a:pt x="220409" y="806876"/>
                  </a:lnTo>
                  <a:lnTo>
                    <a:pt x="224276" y="806876"/>
                  </a:lnTo>
                  <a:lnTo>
                    <a:pt x="228142" y="806876"/>
                  </a:lnTo>
                  <a:lnTo>
                    <a:pt x="232009" y="806876"/>
                  </a:lnTo>
                  <a:lnTo>
                    <a:pt x="235876" y="806876"/>
                  </a:lnTo>
                  <a:lnTo>
                    <a:pt x="239743" y="806876"/>
                  </a:lnTo>
                  <a:lnTo>
                    <a:pt x="243610" y="806876"/>
                  </a:lnTo>
                  <a:lnTo>
                    <a:pt x="247477" y="806876"/>
                  </a:lnTo>
                  <a:lnTo>
                    <a:pt x="251343" y="806876"/>
                  </a:lnTo>
                  <a:lnTo>
                    <a:pt x="255210" y="806876"/>
                  </a:lnTo>
                  <a:lnTo>
                    <a:pt x="259077" y="806876"/>
                  </a:lnTo>
                  <a:lnTo>
                    <a:pt x="262944" y="806876"/>
                  </a:lnTo>
                  <a:lnTo>
                    <a:pt x="266811" y="806876"/>
                  </a:lnTo>
                  <a:lnTo>
                    <a:pt x="270678" y="806876"/>
                  </a:lnTo>
                  <a:lnTo>
                    <a:pt x="274544" y="806876"/>
                  </a:lnTo>
                  <a:lnTo>
                    <a:pt x="278411" y="806876"/>
                  </a:lnTo>
                  <a:lnTo>
                    <a:pt x="282278" y="806876"/>
                  </a:lnTo>
                  <a:lnTo>
                    <a:pt x="286145" y="806876"/>
                  </a:lnTo>
                  <a:lnTo>
                    <a:pt x="290012" y="806876"/>
                  </a:lnTo>
                  <a:lnTo>
                    <a:pt x="293879" y="806876"/>
                  </a:lnTo>
                  <a:lnTo>
                    <a:pt x="297745" y="806876"/>
                  </a:lnTo>
                  <a:lnTo>
                    <a:pt x="301612" y="806876"/>
                  </a:lnTo>
                  <a:lnTo>
                    <a:pt x="305479" y="806876"/>
                  </a:lnTo>
                  <a:lnTo>
                    <a:pt x="309346" y="806876"/>
                  </a:lnTo>
                  <a:lnTo>
                    <a:pt x="313213" y="806876"/>
                  </a:lnTo>
                  <a:lnTo>
                    <a:pt x="317079" y="806876"/>
                  </a:lnTo>
                  <a:lnTo>
                    <a:pt x="320946" y="806876"/>
                  </a:lnTo>
                  <a:lnTo>
                    <a:pt x="324813" y="806876"/>
                  </a:lnTo>
                  <a:lnTo>
                    <a:pt x="328680" y="806876"/>
                  </a:lnTo>
                  <a:lnTo>
                    <a:pt x="332547" y="806876"/>
                  </a:lnTo>
                  <a:lnTo>
                    <a:pt x="336414" y="806876"/>
                  </a:lnTo>
                  <a:lnTo>
                    <a:pt x="340280" y="806876"/>
                  </a:lnTo>
                  <a:lnTo>
                    <a:pt x="344147" y="806876"/>
                  </a:lnTo>
                  <a:lnTo>
                    <a:pt x="348014" y="806876"/>
                  </a:lnTo>
                  <a:lnTo>
                    <a:pt x="351881" y="806876"/>
                  </a:lnTo>
                  <a:lnTo>
                    <a:pt x="355748" y="806876"/>
                  </a:lnTo>
                  <a:lnTo>
                    <a:pt x="359615" y="403438"/>
                  </a:lnTo>
                  <a:lnTo>
                    <a:pt x="363481" y="403438"/>
                  </a:lnTo>
                  <a:lnTo>
                    <a:pt x="367348" y="403438"/>
                  </a:lnTo>
                  <a:lnTo>
                    <a:pt x="371215" y="403438"/>
                  </a:lnTo>
                  <a:lnTo>
                    <a:pt x="375082" y="403438"/>
                  </a:lnTo>
                  <a:lnTo>
                    <a:pt x="378949" y="403438"/>
                  </a:lnTo>
                  <a:lnTo>
                    <a:pt x="382816" y="403438"/>
                  </a:lnTo>
                  <a:lnTo>
                    <a:pt x="386682" y="403438"/>
                  </a:lnTo>
                  <a:lnTo>
                    <a:pt x="390549" y="403438"/>
                  </a:lnTo>
                  <a:lnTo>
                    <a:pt x="394416" y="403438"/>
                  </a:lnTo>
                  <a:lnTo>
                    <a:pt x="398283" y="403438"/>
                  </a:lnTo>
                  <a:lnTo>
                    <a:pt x="402150" y="403438"/>
                  </a:lnTo>
                  <a:lnTo>
                    <a:pt x="406017" y="403438"/>
                  </a:lnTo>
                  <a:lnTo>
                    <a:pt x="409883" y="403438"/>
                  </a:lnTo>
                  <a:lnTo>
                    <a:pt x="413750" y="403438"/>
                  </a:lnTo>
                  <a:lnTo>
                    <a:pt x="417617" y="403438"/>
                  </a:lnTo>
                  <a:lnTo>
                    <a:pt x="421484" y="403438"/>
                  </a:lnTo>
                  <a:lnTo>
                    <a:pt x="425351" y="403438"/>
                  </a:lnTo>
                  <a:lnTo>
                    <a:pt x="429218" y="403438"/>
                  </a:lnTo>
                  <a:lnTo>
                    <a:pt x="433084" y="403438"/>
                  </a:lnTo>
                  <a:lnTo>
                    <a:pt x="436951" y="403438"/>
                  </a:lnTo>
                  <a:lnTo>
                    <a:pt x="440818" y="403438"/>
                  </a:lnTo>
                  <a:lnTo>
                    <a:pt x="444685" y="403438"/>
                  </a:lnTo>
                  <a:lnTo>
                    <a:pt x="448552" y="403438"/>
                  </a:lnTo>
                  <a:lnTo>
                    <a:pt x="452418" y="403438"/>
                  </a:lnTo>
                  <a:lnTo>
                    <a:pt x="456285" y="403438"/>
                  </a:lnTo>
                  <a:lnTo>
                    <a:pt x="460152" y="403438"/>
                  </a:lnTo>
                  <a:lnTo>
                    <a:pt x="464019" y="403438"/>
                  </a:lnTo>
                  <a:lnTo>
                    <a:pt x="467886" y="403438"/>
                  </a:lnTo>
                  <a:lnTo>
                    <a:pt x="471753" y="403438"/>
                  </a:lnTo>
                  <a:lnTo>
                    <a:pt x="475619" y="403438"/>
                  </a:lnTo>
                  <a:lnTo>
                    <a:pt x="479486" y="403438"/>
                  </a:lnTo>
                  <a:lnTo>
                    <a:pt x="483353" y="403438"/>
                  </a:lnTo>
                  <a:lnTo>
                    <a:pt x="487220" y="403438"/>
                  </a:lnTo>
                  <a:lnTo>
                    <a:pt x="491087" y="403438"/>
                  </a:lnTo>
                  <a:lnTo>
                    <a:pt x="494954" y="403438"/>
                  </a:lnTo>
                  <a:lnTo>
                    <a:pt x="498820" y="403438"/>
                  </a:lnTo>
                  <a:lnTo>
                    <a:pt x="502687" y="403438"/>
                  </a:lnTo>
                  <a:lnTo>
                    <a:pt x="506554" y="403438"/>
                  </a:lnTo>
                  <a:lnTo>
                    <a:pt x="510421" y="403438"/>
                  </a:lnTo>
                  <a:lnTo>
                    <a:pt x="514288" y="403438"/>
                  </a:lnTo>
                  <a:lnTo>
                    <a:pt x="518155" y="403438"/>
                  </a:lnTo>
                  <a:lnTo>
                    <a:pt x="522021" y="201719"/>
                  </a:lnTo>
                  <a:lnTo>
                    <a:pt x="525888" y="201719"/>
                  </a:lnTo>
                  <a:lnTo>
                    <a:pt x="529755" y="201719"/>
                  </a:lnTo>
                  <a:lnTo>
                    <a:pt x="533622" y="201719"/>
                  </a:lnTo>
                  <a:lnTo>
                    <a:pt x="537489" y="201719"/>
                  </a:lnTo>
                  <a:lnTo>
                    <a:pt x="541356" y="201719"/>
                  </a:lnTo>
                  <a:lnTo>
                    <a:pt x="545222" y="201719"/>
                  </a:lnTo>
                  <a:lnTo>
                    <a:pt x="549089" y="201719"/>
                  </a:lnTo>
                  <a:lnTo>
                    <a:pt x="552956" y="201719"/>
                  </a:lnTo>
                  <a:lnTo>
                    <a:pt x="556823" y="201719"/>
                  </a:lnTo>
                  <a:lnTo>
                    <a:pt x="560690" y="201719"/>
                  </a:lnTo>
                  <a:lnTo>
                    <a:pt x="564557" y="201719"/>
                  </a:lnTo>
                  <a:lnTo>
                    <a:pt x="568423" y="201719"/>
                  </a:lnTo>
                  <a:lnTo>
                    <a:pt x="572290" y="201719"/>
                  </a:lnTo>
                  <a:lnTo>
                    <a:pt x="576157" y="201719"/>
                  </a:lnTo>
                  <a:lnTo>
                    <a:pt x="580024" y="201719"/>
                  </a:lnTo>
                  <a:lnTo>
                    <a:pt x="583891" y="201719"/>
                  </a:lnTo>
                  <a:lnTo>
                    <a:pt x="587758" y="201719"/>
                  </a:lnTo>
                  <a:lnTo>
                    <a:pt x="591624" y="201719"/>
                  </a:lnTo>
                  <a:lnTo>
                    <a:pt x="595491" y="201719"/>
                  </a:lnTo>
                  <a:lnTo>
                    <a:pt x="599358" y="201719"/>
                  </a:lnTo>
                  <a:lnTo>
                    <a:pt x="603225" y="201719"/>
                  </a:lnTo>
                  <a:lnTo>
                    <a:pt x="607092" y="201719"/>
                  </a:lnTo>
                  <a:lnTo>
                    <a:pt x="610958" y="201719"/>
                  </a:lnTo>
                  <a:lnTo>
                    <a:pt x="614825" y="201719"/>
                  </a:lnTo>
                  <a:lnTo>
                    <a:pt x="618692" y="201719"/>
                  </a:lnTo>
                  <a:lnTo>
                    <a:pt x="622559" y="201719"/>
                  </a:lnTo>
                  <a:lnTo>
                    <a:pt x="626426" y="201719"/>
                  </a:lnTo>
                  <a:lnTo>
                    <a:pt x="630293" y="201719"/>
                  </a:lnTo>
                  <a:lnTo>
                    <a:pt x="634159" y="201719"/>
                  </a:lnTo>
                  <a:lnTo>
                    <a:pt x="638026" y="201719"/>
                  </a:lnTo>
                  <a:lnTo>
                    <a:pt x="641893" y="201719"/>
                  </a:lnTo>
                  <a:lnTo>
                    <a:pt x="645760" y="201719"/>
                  </a:lnTo>
                  <a:lnTo>
                    <a:pt x="649627" y="201719"/>
                  </a:lnTo>
                  <a:lnTo>
                    <a:pt x="653494" y="201719"/>
                  </a:lnTo>
                  <a:lnTo>
                    <a:pt x="657360" y="201719"/>
                  </a:lnTo>
                  <a:lnTo>
                    <a:pt x="661227" y="201719"/>
                  </a:lnTo>
                  <a:lnTo>
                    <a:pt x="665094" y="201719"/>
                  </a:lnTo>
                  <a:lnTo>
                    <a:pt x="668961" y="201719"/>
                  </a:lnTo>
                  <a:lnTo>
                    <a:pt x="672828" y="201719"/>
                  </a:lnTo>
                  <a:lnTo>
                    <a:pt x="676695" y="201719"/>
                  </a:lnTo>
                  <a:lnTo>
                    <a:pt x="680561" y="201719"/>
                  </a:lnTo>
                  <a:lnTo>
                    <a:pt x="684428" y="201719"/>
                  </a:lnTo>
                  <a:lnTo>
                    <a:pt x="688295" y="201719"/>
                  </a:lnTo>
                  <a:lnTo>
                    <a:pt x="692162" y="201719"/>
                  </a:lnTo>
                  <a:lnTo>
                    <a:pt x="696029" y="201719"/>
                  </a:lnTo>
                  <a:lnTo>
                    <a:pt x="699896" y="201719"/>
                  </a:lnTo>
                  <a:lnTo>
                    <a:pt x="703762" y="201719"/>
                  </a:lnTo>
                  <a:lnTo>
                    <a:pt x="707629" y="201719"/>
                  </a:lnTo>
                  <a:lnTo>
                    <a:pt x="711496" y="0"/>
                  </a:lnTo>
                  <a:lnTo>
                    <a:pt x="715363" y="0"/>
                  </a:lnTo>
                  <a:lnTo>
                    <a:pt x="719230" y="0"/>
                  </a:lnTo>
                  <a:lnTo>
                    <a:pt x="723097" y="0"/>
                  </a:lnTo>
                  <a:lnTo>
                    <a:pt x="726963" y="0"/>
                  </a:lnTo>
                  <a:lnTo>
                    <a:pt x="730830" y="0"/>
                  </a:lnTo>
                  <a:lnTo>
                    <a:pt x="734697" y="0"/>
                  </a:lnTo>
                  <a:lnTo>
                    <a:pt x="738564" y="0"/>
                  </a:lnTo>
                  <a:lnTo>
                    <a:pt x="742431" y="0"/>
                  </a:lnTo>
                  <a:lnTo>
                    <a:pt x="746298" y="0"/>
                  </a:lnTo>
                  <a:lnTo>
                    <a:pt x="750164" y="0"/>
                  </a:lnTo>
                  <a:lnTo>
                    <a:pt x="754031" y="0"/>
                  </a:lnTo>
                  <a:lnTo>
                    <a:pt x="757898" y="0"/>
                  </a:lnTo>
                  <a:lnTo>
                    <a:pt x="761765" y="0"/>
                  </a:lnTo>
                  <a:lnTo>
                    <a:pt x="765632" y="0"/>
                  </a:lnTo>
                  <a:lnTo>
                    <a:pt x="769498" y="0"/>
                  </a:lnTo>
                  <a:lnTo>
                    <a:pt x="773365" y="0"/>
                  </a:lnTo>
                  <a:lnTo>
                    <a:pt x="777232" y="0"/>
                  </a:lnTo>
                  <a:lnTo>
                    <a:pt x="781099" y="0"/>
                  </a:lnTo>
                  <a:lnTo>
                    <a:pt x="784966" y="0"/>
                  </a:lnTo>
                  <a:lnTo>
                    <a:pt x="788833" y="0"/>
                  </a:lnTo>
                  <a:lnTo>
                    <a:pt x="792699" y="0"/>
                  </a:lnTo>
                  <a:lnTo>
                    <a:pt x="796566" y="0"/>
                  </a:lnTo>
                  <a:lnTo>
                    <a:pt x="800433" y="0"/>
                  </a:lnTo>
                  <a:lnTo>
                    <a:pt x="804300" y="0"/>
                  </a:lnTo>
                  <a:lnTo>
                    <a:pt x="808167" y="0"/>
                  </a:lnTo>
                  <a:lnTo>
                    <a:pt x="812034" y="0"/>
                  </a:lnTo>
                  <a:lnTo>
                    <a:pt x="815900" y="0"/>
                  </a:lnTo>
                  <a:lnTo>
                    <a:pt x="819767" y="0"/>
                  </a:lnTo>
                  <a:lnTo>
                    <a:pt x="823634" y="0"/>
                  </a:lnTo>
                  <a:lnTo>
                    <a:pt x="827501" y="0"/>
                  </a:lnTo>
                  <a:lnTo>
                    <a:pt x="831368" y="0"/>
                  </a:lnTo>
                  <a:lnTo>
                    <a:pt x="835235" y="0"/>
                  </a:lnTo>
                  <a:lnTo>
                    <a:pt x="839101" y="0"/>
                  </a:lnTo>
                  <a:lnTo>
                    <a:pt x="842968" y="0"/>
                  </a:lnTo>
                  <a:lnTo>
                    <a:pt x="846835" y="0"/>
                  </a:lnTo>
                  <a:lnTo>
                    <a:pt x="850702" y="0"/>
                  </a:lnTo>
                  <a:lnTo>
                    <a:pt x="854569" y="0"/>
                  </a:lnTo>
                  <a:lnTo>
                    <a:pt x="858436" y="0"/>
                  </a:lnTo>
                  <a:lnTo>
                    <a:pt x="862302" y="0"/>
                  </a:lnTo>
                  <a:lnTo>
                    <a:pt x="866169" y="0"/>
                  </a:lnTo>
                  <a:lnTo>
                    <a:pt x="870036" y="0"/>
                  </a:lnTo>
                  <a:lnTo>
                    <a:pt x="873903" y="0"/>
                  </a:lnTo>
                  <a:lnTo>
                    <a:pt x="877770" y="0"/>
                  </a:lnTo>
                  <a:lnTo>
                    <a:pt x="881637" y="0"/>
                  </a:lnTo>
                  <a:lnTo>
                    <a:pt x="885503" y="0"/>
                  </a:lnTo>
                  <a:lnTo>
                    <a:pt x="889370" y="0"/>
                  </a:lnTo>
                  <a:lnTo>
                    <a:pt x="893237" y="0"/>
                  </a:lnTo>
                  <a:lnTo>
                    <a:pt x="897104" y="0"/>
                  </a:lnTo>
                  <a:lnTo>
                    <a:pt x="900971" y="0"/>
                  </a:lnTo>
                  <a:lnTo>
                    <a:pt x="904837" y="0"/>
                  </a:lnTo>
                  <a:lnTo>
                    <a:pt x="908704" y="0"/>
                  </a:lnTo>
                  <a:lnTo>
                    <a:pt x="912571" y="0"/>
                  </a:lnTo>
                  <a:lnTo>
                    <a:pt x="916438" y="0"/>
                  </a:lnTo>
                  <a:lnTo>
                    <a:pt x="920305" y="0"/>
                  </a:lnTo>
                  <a:lnTo>
                    <a:pt x="924172" y="0"/>
                  </a:lnTo>
                  <a:lnTo>
                    <a:pt x="928038" y="0"/>
                  </a:lnTo>
                  <a:lnTo>
                    <a:pt x="931905" y="0"/>
                  </a:lnTo>
                  <a:lnTo>
                    <a:pt x="935772" y="0"/>
                  </a:lnTo>
                  <a:lnTo>
                    <a:pt x="939639" y="0"/>
                  </a:lnTo>
                  <a:lnTo>
                    <a:pt x="943506" y="0"/>
                  </a:lnTo>
                  <a:lnTo>
                    <a:pt x="947373" y="0"/>
                  </a:lnTo>
                  <a:lnTo>
                    <a:pt x="951239" y="0"/>
                  </a:lnTo>
                  <a:lnTo>
                    <a:pt x="955106" y="0"/>
                  </a:lnTo>
                  <a:lnTo>
                    <a:pt x="958973" y="0"/>
                  </a:lnTo>
                  <a:lnTo>
                    <a:pt x="962840" y="0"/>
                  </a:lnTo>
                  <a:lnTo>
                    <a:pt x="966707" y="0"/>
                  </a:lnTo>
                  <a:lnTo>
                    <a:pt x="970574" y="0"/>
                  </a:lnTo>
                  <a:lnTo>
                    <a:pt x="974440" y="0"/>
                  </a:lnTo>
                  <a:lnTo>
                    <a:pt x="978307" y="0"/>
                  </a:lnTo>
                  <a:lnTo>
                    <a:pt x="982174" y="0"/>
                  </a:lnTo>
                  <a:lnTo>
                    <a:pt x="986041" y="0"/>
                  </a:lnTo>
                  <a:lnTo>
                    <a:pt x="989908" y="0"/>
                  </a:lnTo>
                  <a:lnTo>
                    <a:pt x="993775" y="0"/>
                  </a:lnTo>
                  <a:lnTo>
                    <a:pt x="997641" y="0"/>
                  </a:lnTo>
                  <a:lnTo>
                    <a:pt x="1001508" y="0"/>
                  </a:lnTo>
                  <a:lnTo>
                    <a:pt x="1005375" y="0"/>
                  </a:lnTo>
                  <a:lnTo>
                    <a:pt x="1009242" y="0"/>
                  </a:lnTo>
                  <a:lnTo>
                    <a:pt x="1013109" y="0"/>
                  </a:lnTo>
                  <a:lnTo>
                    <a:pt x="1016976" y="0"/>
                  </a:lnTo>
                  <a:lnTo>
                    <a:pt x="1020842" y="0"/>
                  </a:lnTo>
                  <a:lnTo>
                    <a:pt x="1024709" y="0"/>
                  </a:lnTo>
                  <a:lnTo>
                    <a:pt x="1028576" y="0"/>
                  </a:lnTo>
                  <a:lnTo>
                    <a:pt x="1032443" y="0"/>
                  </a:lnTo>
                  <a:lnTo>
                    <a:pt x="1036310" y="0"/>
                  </a:lnTo>
                  <a:lnTo>
                    <a:pt x="1040177" y="0"/>
                  </a:lnTo>
                  <a:lnTo>
                    <a:pt x="1044043" y="0"/>
                  </a:lnTo>
                  <a:lnTo>
                    <a:pt x="1047910" y="0"/>
                  </a:lnTo>
                  <a:lnTo>
                    <a:pt x="1051777" y="0"/>
                  </a:lnTo>
                  <a:lnTo>
                    <a:pt x="1055644" y="0"/>
                  </a:lnTo>
                  <a:lnTo>
                    <a:pt x="1059511" y="0"/>
                  </a:lnTo>
                  <a:lnTo>
                    <a:pt x="1063377" y="0"/>
                  </a:lnTo>
                  <a:lnTo>
                    <a:pt x="1067244" y="0"/>
                  </a:lnTo>
                  <a:lnTo>
                    <a:pt x="1071111" y="0"/>
                  </a:lnTo>
                  <a:lnTo>
                    <a:pt x="1074978" y="0"/>
                  </a:lnTo>
                  <a:lnTo>
                    <a:pt x="1078845" y="0"/>
                  </a:lnTo>
                  <a:lnTo>
                    <a:pt x="1082712" y="0"/>
                  </a:lnTo>
                  <a:lnTo>
                    <a:pt x="1086578" y="0"/>
                  </a:lnTo>
                  <a:lnTo>
                    <a:pt x="1090445" y="0"/>
                  </a:lnTo>
                  <a:lnTo>
                    <a:pt x="1094312" y="0"/>
                  </a:lnTo>
                  <a:lnTo>
                    <a:pt x="1098179" y="0"/>
                  </a:lnTo>
                  <a:lnTo>
                    <a:pt x="1102046" y="0"/>
                  </a:lnTo>
                  <a:lnTo>
                    <a:pt x="1105913" y="0"/>
                  </a:lnTo>
                  <a:lnTo>
                    <a:pt x="1109779" y="0"/>
                  </a:lnTo>
                  <a:lnTo>
                    <a:pt x="1113646" y="0"/>
                  </a:lnTo>
                  <a:lnTo>
                    <a:pt x="1117513" y="0"/>
                  </a:lnTo>
                  <a:lnTo>
                    <a:pt x="1121380" y="0"/>
                  </a:lnTo>
                  <a:lnTo>
                    <a:pt x="1125247" y="0"/>
                  </a:lnTo>
                  <a:lnTo>
                    <a:pt x="1129114" y="0"/>
                  </a:lnTo>
                  <a:lnTo>
                    <a:pt x="1132980" y="0"/>
                  </a:lnTo>
                  <a:lnTo>
                    <a:pt x="1136847" y="0"/>
                  </a:lnTo>
                  <a:lnTo>
                    <a:pt x="1140714" y="0"/>
                  </a:lnTo>
                  <a:lnTo>
                    <a:pt x="1144581" y="0"/>
                  </a:lnTo>
                  <a:lnTo>
                    <a:pt x="1148448" y="0"/>
                  </a:lnTo>
                  <a:lnTo>
                    <a:pt x="1152315" y="0"/>
                  </a:lnTo>
                  <a:lnTo>
                    <a:pt x="1156181" y="0"/>
                  </a:lnTo>
                  <a:lnTo>
                    <a:pt x="1160048" y="0"/>
                  </a:lnTo>
                  <a:lnTo>
                    <a:pt x="1163915" y="0"/>
                  </a:lnTo>
                  <a:lnTo>
                    <a:pt x="1167782" y="0"/>
                  </a:lnTo>
                  <a:lnTo>
                    <a:pt x="1171649" y="0"/>
                  </a:lnTo>
                  <a:lnTo>
                    <a:pt x="1175516" y="0"/>
                  </a:lnTo>
                  <a:lnTo>
                    <a:pt x="1179382" y="0"/>
                  </a:lnTo>
                  <a:lnTo>
                    <a:pt x="1183249" y="0"/>
                  </a:lnTo>
                  <a:lnTo>
                    <a:pt x="1187116" y="0"/>
                  </a:lnTo>
                  <a:lnTo>
                    <a:pt x="1190983" y="0"/>
                  </a:lnTo>
                  <a:lnTo>
                    <a:pt x="1194850" y="0"/>
                  </a:lnTo>
                  <a:lnTo>
                    <a:pt x="1198717" y="0"/>
                  </a:lnTo>
                  <a:lnTo>
                    <a:pt x="1202583" y="0"/>
                  </a:lnTo>
                  <a:lnTo>
                    <a:pt x="1206450" y="0"/>
                  </a:lnTo>
                  <a:lnTo>
                    <a:pt x="1210317" y="0"/>
                  </a:lnTo>
                  <a:lnTo>
                    <a:pt x="1214184" y="0"/>
                  </a:lnTo>
                  <a:lnTo>
                    <a:pt x="1218051" y="0"/>
                  </a:lnTo>
                  <a:lnTo>
                    <a:pt x="1221917" y="0"/>
                  </a:lnTo>
                  <a:lnTo>
                    <a:pt x="1225784" y="0"/>
                  </a:lnTo>
                  <a:lnTo>
                    <a:pt x="1229651" y="0"/>
                  </a:lnTo>
                  <a:lnTo>
                    <a:pt x="1233518" y="0"/>
                  </a:lnTo>
                  <a:lnTo>
                    <a:pt x="1237385" y="0"/>
                  </a:lnTo>
                  <a:lnTo>
                    <a:pt x="1241252" y="0"/>
                  </a:lnTo>
                  <a:lnTo>
                    <a:pt x="1245118" y="0"/>
                  </a:lnTo>
                  <a:lnTo>
                    <a:pt x="1248985" y="0"/>
                  </a:lnTo>
                  <a:lnTo>
                    <a:pt x="1252852" y="0"/>
                  </a:lnTo>
                  <a:lnTo>
                    <a:pt x="1256719" y="0"/>
                  </a:lnTo>
                  <a:lnTo>
                    <a:pt x="1260586" y="0"/>
                  </a:lnTo>
                  <a:lnTo>
                    <a:pt x="1264453" y="0"/>
                  </a:lnTo>
                  <a:lnTo>
                    <a:pt x="1268319" y="0"/>
                  </a:lnTo>
                  <a:lnTo>
                    <a:pt x="1272186" y="0"/>
                  </a:lnTo>
                  <a:lnTo>
                    <a:pt x="1276053" y="0"/>
                  </a:lnTo>
                  <a:lnTo>
                    <a:pt x="1279920" y="0"/>
                  </a:lnTo>
                  <a:lnTo>
                    <a:pt x="1283787" y="0"/>
                  </a:lnTo>
                  <a:lnTo>
                    <a:pt x="1287654" y="0"/>
                  </a:lnTo>
                  <a:lnTo>
                    <a:pt x="1291520" y="0"/>
                  </a:lnTo>
                  <a:lnTo>
                    <a:pt x="1295387" y="0"/>
                  </a:lnTo>
                  <a:lnTo>
                    <a:pt x="1299254" y="0"/>
                  </a:lnTo>
                  <a:lnTo>
                    <a:pt x="1303121" y="0"/>
                  </a:lnTo>
                  <a:lnTo>
                    <a:pt x="1306988" y="0"/>
                  </a:lnTo>
                  <a:lnTo>
                    <a:pt x="1310855" y="0"/>
                  </a:lnTo>
                  <a:lnTo>
                    <a:pt x="1314721" y="0"/>
                  </a:lnTo>
                  <a:lnTo>
                    <a:pt x="1318588" y="0"/>
                  </a:lnTo>
                  <a:lnTo>
                    <a:pt x="1322455" y="0"/>
                  </a:lnTo>
                  <a:lnTo>
                    <a:pt x="1326322" y="0"/>
                  </a:lnTo>
                  <a:lnTo>
                    <a:pt x="1330189" y="0"/>
                  </a:lnTo>
                  <a:lnTo>
                    <a:pt x="1334056" y="0"/>
                  </a:lnTo>
                  <a:lnTo>
                    <a:pt x="1337922" y="0"/>
                  </a:lnTo>
                  <a:lnTo>
                    <a:pt x="1341789" y="0"/>
                  </a:lnTo>
                  <a:lnTo>
                    <a:pt x="1345656" y="0"/>
                  </a:lnTo>
                  <a:lnTo>
                    <a:pt x="1349523" y="0"/>
                  </a:lnTo>
                  <a:lnTo>
                    <a:pt x="1353390" y="0"/>
                  </a:lnTo>
                  <a:lnTo>
                    <a:pt x="1357256" y="0"/>
                  </a:lnTo>
                  <a:lnTo>
                    <a:pt x="1361123" y="0"/>
                  </a:lnTo>
                  <a:lnTo>
                    <a:pt x="1364990" y="0"/>
                  </a:lnTo>
                  <a:lnTo>
                    <a:pt x="1368857" y="0"/>
                  </a:lnTo>
                  <a:lnTo>
                    <a:pt x="1372724" y="0"/>
                  </a:lnTo>
                  <a:lnTo>
                    <a:pt x="1376591" y="0"/>
                  </a:lnTo>
                  <a:lnTo>
                    <a:pt x="1380457" y="0"/>
                  </a:lnTo>
                  <a:lnTo>
                    <a:pt x="1384324" y="0"/>
                  </a:lnTo>
                  <a:lnTo>
                    <a:pt x="1388191" y="0"/>
                  </a:lnTo>
                  <a:lnTo>
                    <a:pt x="1392058" y="0"/>
                  </a:lnTo>
                  <a:lnTo>
                    <a:pt x="1395925" y="0"/>
                  </a:lnTo>
                  <a:lnTo>
                    <a:pt x="1399792" y="0"/>
                  </a:lnTo>
                  <a:lnTo>
                    <a:pt x="1403658" y="0"/>
                  </a:lnTo>
                  <a:lnTo>
                    <a:pt x="1407525" y="0"/>
                  </a:lnTo>
                  <a:lnTo>
                    <a:pt x="1411392" y="0"/>
                  </a:lnTo>
                  <a:lnTo>
                    <a:pt x="1415259" y="0"/>
                  </a:lnTo>
                  <a:lnTo>
                    <a:pt x="1419126" y="0"/>
                  </a:lnTo>
                  <a:lnTo>
                    <a:pt x="1422993" y="0"/>
                  </a:lnTo>
                  <a:lnTo>
                    <a:pt x="1426859" y="0"/>
                  </a:lnTo>
                  <a:lnTo>
                    <a:pt x="1430726" y="0"/>
                  </a:lnTo>
                  <a:lnTo>
                    <a:pt x="1434593" y="0"/>
                  </a:lnTo>
                  <a:lnTo>
                    <a:pt x="1438460" y="0"/>
                  </a:lnTo>
                  <a:lnTo>
                    <a:pt x="1442327" y="0"/>
                  </a:lnTo>
                  <a:lnTo>
                    <a:pt x="1446194" y="0"/>
                  </a:lnTo>
                  <a:lnTo>
                    <a:pt x="1450060" y="0"/>
                  </a:lnTo>
                  <a:lnTo>
                    <a:pt x="1453927" y="0"/>
                  </a:lnTo>
                  <a:lnTo>
                    <a:pt x="1457794" y="0"/>
                  </a:lnTo>
                  <a:lnTo>
                    <a:pt x="1461661" y="0"/>
                  </a:lnTo>
                  <a:lnTo>
                    <a:pt x="1465528" y="0"/>
                  </a:lnTo>
                  <a:lnTo>
                    <a:pt x="1469395" y="0"/>
                  </a:lnTo>
                  <a:lnTo>
                    <a:pt x="1473261" y="0"/>
                  </a:lnTo>
                  <a:lnTo>
                    <a:pt x="1477128" y="0"/>
                  </a:lnTo>
                  <a:lnTo>
                    <a:pt x="1480995" y="0"/>
                  </a:lnTo>
                  <a:lnTo>
                    <a:pt x="1484862" y="0"/>
                  </a:lnTo>
                  <a:lnTo>
                    <a:pt x="1488729" y="0"/>
                  </a:lnTo>
                  <a:lnTo>
                    <a:pt x="1492596" y="0"/>
                  </a:lnTo>
                  <a:lnTo>
                    <a:pt x="1496462" y="0"/>
                  </a:lnTo>
                  <a:lnTo>
                    <a:pt x="1500329" y="0"/>
                  </a:lnTo>
                  <a:lnTo>
                    <a:pt x="1504196" y="0"/>
                  </a:lnTo>
                  <a:lnTo>
                    <a:pt x="1508063" y="0"/>
                  </a:lnTo>
                  <a:lnTo>
                    <a:pt x="1511930" y="0"/>
                  </a:lnTo>
                  <a:lnTo>
                    <a:pt x="1515796" y="0"/>
                  </a:lnTo>
                  <a:lnTo>
                    <a:pt x="1519663" y="0"/>
                  </a:lnTo>
                  <a:lnTo>
                    <a:pt x="1523530" y="0"/>
                  </a:lnTo>
                  <a:lnTo>
                    <a:pt x="1527397" y="0"/>
                  </a:lnTo>
                  <a:lnTo>
                    <a:pt x="1531264" y="0"/>
                  </a:lnTo>
                  <a:lnTo>
                    <a:pt x="1535131" y="0"/>
                  </a:lnTo>
                  <a:lnTo>
                    <a:pt x="1538997" y="0"/>
                  </a:lnTo>
                  <a:lnTo>
                    <a:pt x="1542864" y="0"/>
                  </a:lnTo>
                  <a:lnTo>
                    <a:pt x="1546731" y="0"/>
                  </a:lnTo>
                  <a:lnTo>
                    <a:pt x="1550598" y="0"/>
                  </a:lnTo>
                  <a:lnTo>
                    <a:pt x="1554465" y="0"/>
                  </a:lnTo>
                  <a:lnTo>
                    <a:pt x="1558332" y="0"/>
                  </a:lnTo>
                  <a:lnTo>
                    <a:pt x="1562198" y="0"/>
                  </a:lnTo>
                  <a:lnTo>
                    <a:pt x="1566065" y="0"/>
                  </a:lnTo>
                  <a:lnTo>
                    <a:pt x="1569932" y="0"/>
                  </a:lnTo>
                  <a:lnTo>
                    <a:pt x="1573799" y="0"/>
                  </a:lnTo>
                  <a:lnTo>
                    <a:pt x="1577666" y="0"/>
                  </a:lnTo>
                  <a:lnTo>
                    <a:pt x="1581533" y="0"/>
                  </a:lnTo>
                  <a:lnTo>
                    <a:pt x="1585399" y="0"/>
                  </a:lnTo>
                  <a:lnTo>
                    <a:pt x="1589266" y="0"/>
                  </a:lnTo>
                  <a:lnTo>
                    <a:pt x="1593133" y="0"/>
                  </a:lnTo>
                  <a:lnTo>
                    <a:pt x="1597000" y="0"/>
                  </a:lnTo>
                  <a:lnTo>
                    <a:pt x="1600867" y="0"/>
                  </a:lnTo>
                  <a:lnTo>
                    <a:pt x="1604734" y="0"/>
                  </a:lnTo>
                  <a:lnTo>
                    <a:pt x="1608600" y="0"/>
                  </a:lnTo>
                  <a:lnTo>
                    <a:pt x="1612467" y="0"/>
                  </a:lnTo>
                  <a:lnTo>
                    <a:pt x="1616334" y="0"/>
                  </a:lnTo>
                  <a:lnTo>
                    <a:pt x="1620201" y="0"/>
                  </a:lnTo>
                  <a:lnTo>
                    <a:pt x="1624068" y="0"/>
                  </a:lnTo>
                  <a:lnTo>
                    <a:pt x="1627935" y="0"/>
                  </a:lnTo>
                  <a:lnTo>
                    <a:pt x="1631801" y="0"/>
                  </a:lnTo>
                  <a:lnTo>
                    <a:pt x="1635668" y="0"/>
                  </a:lnTo>
                  <a:lnTo>
                    <a:pt x="1639535" y="0"/>
                  </a:lnTo>
                  <a:lnTo>
                    <a:pt x="1643402" y="0"/>
                  </a:lnTo>
                  <a:lnTo>
                    <a:pt x="1647269" y="0"/>
                  </a:lnTo>
                  <a:lnTo>
                    <a:pt x="1651135" y="0"/>
                  </a:lnTo>
                  <a:lnTo>
                    <a:pt x="1655002" y="0"/>
                  </a:lnTo>
                  <a:lnTo>
                    <a:pt x="1658869" y="0"/>
                  </a:lnTo>
                  <a:lnTo>
                    <a:pt x="1662736" y="0"/>
                  </a:lnTo>
                  <a:lnTo>
                    <a:pt x="1666603" y="0"/>
                  </a:lnTo>
                  <a:lnTo>
                    <a:pt x="1670470" y="0"/>
                  </a:lnTo>
                  <a:lnTo>
                    <a:pt x="1674336" y="0"/>
                  </a:lnTo>
                  <a:lnTo>
                    <a:pt x="1678203" y="0"/>
                  </a:lnTo>
                  <a:lnTo>
                    <a:pt x="1682070" y="0"/>
                  </a:lnTo>
                  <a:lnTo>
                    <a:pt x="1685937" y="0"/>
                  </a:lnTo>
                  <a:lnTo>
                    <a:pt x="1689804" y="0"/>
                  </a:lnTo>
                  <a:lnTo>
                    <a:pt x="1693671" y="0"/>
                  </a:lnTo>
                  <a:lnTo>
                    <a:pt x="1697537" y="0"/>
                  </a:lnTo>
                  <a:lnTo>
                    <a:pt x="1701404" y="0"/>
                  </a:lnTo>
                  <a:lnTo>
                    <a:pt x="1705271" y="0"/>
                  </a:lnTo>
                  <a:lnTo>
                    <a:pt x="1709138" y="0"/>
                  </a:lnTo>
                  <a:lnTo>
                    <a:pt x="1713005" y="0"/>
                  </a:lnTo>
                  <a:lnTo>
                    <a:pt x="1716872" y="0"/>
                  </a:lnTo>
                  <a:lnTo>
                    <a:pt x="1720738" y="0"/>
                  </a:lnTo>
                  <a:lnTo>
                    <a:pt x="1724605" y="0"/>
                  </a:lnTo>
                  <a:lnTo>
                    <a:pt x="1728472" y="0"/>
                  </a:lnTo>
                  <a:lnTo>
                    <a:pt x="1732339" y="0"/>
                  </a:lnTo>
                  <a:lnTo>
                    <a:pt x="1736206" y="0"/>
                  </a:lnTo>
                  <a:lnTo>
                    <a:pt x="1740073" y="0"/>
                  </a:lnTo>
                  <a:lnTo>
                    <a:pt x="1743939" y="0"/>
                  </a:lnTo>
                  <a:lnTo>
                    <a:pt x="1747806" y="0"/>
                  </a:lnTo>
                  <a:lnTo>
                    <a:pt x="1751673" y="0"/>
                  </a:lnTo>
                  <a:lnTo>
                    <a:pt x="1755540" y="0"/>
                  </a:lnTo>
                  <a:lnTo>
                    <a:pt x="1759407" y="0"/>
                  </a:lnTo>
                  <a:lnTo>
                    <a:pt x="1763274" y="0"/>
                  </a:lnTo>
                  <a:lnTo>
                    <a:pt x="1767140" y="0"/>
                  </a:lnTo>
                  <a:lnTo>
                    <a:pt x="1771007" y="0"/>
                  </a:lnTo>
                  <a:lnTo>
                    <a:pt x="1774874" y="0"/>
                  </a:lnTo>
                  <a:lnTo>
                    <a:pt x="1778741" y="0"/>
                  </a:lnTo>
                  <a:lnTo>
                    <a:pt x="1782608" y="0"/>
                  </a:lnTo>
                  <a:lnTo>
                    <a:pt x="1786475" y="0"/>
                  </a:lnTo>
                  <a:lnTo>
                    <a:pt x="1790341" y="0"/>
                  </a:lnTo>
                  <a:lnTo>
                    <a:pt x="1794208" y="0"/>
                  </a:lnTo>
                  <a:lnTo>
                    <a:pt x="1798075" y="0"/>
                  </a:lnTo>
                  <a:lnTo>
                    <a:pt x="1801942" y="0"/>
                  </a:lnTo>
                  <a:lnTo>
                    <a:pt x="1805809" y="0"/>
                  </a:lnTo>
                  <a:lnTo>
                    <a:pt x="1809675" y="0"/>
                  </a:lnTo>
                  <a:lnTo>
                    <a:pt x="1813542" y="0"/>
                  </a:lnTo>
                  <a:lnTo>
                    <a:pt x="1817409" y="0"/>
                  </a:lnTo>
                  <a:lnTo>
                    <a:pt x="1821276" y="0"/>
                  </a:lnTo>
                  <a:lnTo>
                    <a:pt x="1825143" y="0"/>
                  </a:lnTo>
                  <a:lnTo>
                    <a:pt x="1829010" y="0"/>
                  </a:lnTo>
                  <a:lnTo>
                    <a:pt x="1832876" y="0"/>
                  </a:lnTo>
                  <a:lnTo>
                    <a:pt x="1836743" y="0"/>
                  </a:lnTo>
                  <a:lnTo>
                    <a:pt x="1840610" y="0"/>
                  </a:lnTo>
                  <a:lnTo>
                    <a:pt x="1844477" y="0"/>
                  </a:lnTo>
                  <a:lnTo>
                    <a:pt x="1848344" y="0"/>
                  </a:lnTo>
                  <a:lnTo>
                    <a:pt x="1852211" y="0"/>
                  </a:lnTo>
                  <a:lnTo>
                    <a:pt x="1856077" y="0"/>
                  </a:lnTo>
                  <a:lnTo>
                    <a:pt x="1859944" y="0"/>
                  </a:lnTo>
                  <a:lnTo>
                    <a:pt x="1863811" y="0"/>
                  </a:lnTo>
                  <a:lnTo>
                    <a:pt x="1867678" y="0"/>
                  </a:lnTo>
                  <a:lnTo>
                    <a:pt x="1871545" y="0"/>
                  </a:lnTo>
                  <a:lnTo>
                    <a:pt x="1875412" y="0"/>
                  </a:lnTo>
                  <a:lnTo>
                    <a:pt x="1879278" y="0"/>
                  </a:lnTo>
                  <a:lnTo>
                    <a:pt x="1883145" y="0"/>
                  </a:lnTo>
                  <a:lnTo>
                    <a:pt x="1887012" y="0"/>
                  </a:lnTo>
                  <a:lnTo>
                    <a:pt x="1890879" y="0"/>
                  </a:lnTo>
                  <a:lnTo>
                    <a:pt x="1894746" y="0"/>
                  </a:lnTo>
                  <a:lnTo>
                    <a:pt x="1898613" y="0"/>
                  </a:lnTo>
                  <a:lnTo>
                    <a:pt x="1902479" y="0"/>
                  </a:lnTo>
                  <a:lnTo>
                    <a:pt x="1906346" y="0"/>
                  </a:lnTo>
                  <a:lnTo>
                    <a:pt x="1910213" y="0"/>
                  </a:lnTo>
                  <a:lnTo>
                    <a:pt x="1914080" y="0"/>
                  </a:lnTo>
                  <a:lnTo>
                    <a:pt x="1917947" y="0"/>
                  </a:lnTo>
                  <a:lnTo>
                    <a:pt x="1921814" y="0"/>
                  </a:lnTo>
                  <a:lnTo>
                    <a:pt x="1925680" y="0"/>
                  </a:lnTo>
                  <a:lnTo>
                    <a:pt x="1929547" y="0"/>
                  </a:lnTo>
                  <a:lnTo>
                    <a:pt x="1933414" y="0"/>
                  </a:lnTo>
                  <a:lnTo>
                    <a:pt x="1937281" y="0"/>
                  </a:lnTo>
                  <a:lnTo>
                    <a:pt x="1941148" y="0"/>
                  </a:lnTo>
                  <a:lnTo>
                    <a:pt x="1945015" y="0"/>
                  </a:lnTo>
                  <a:lnTo>
                    <a:pt x="1948881" y="0"/>
                  </a:lnTo>
                  <a:lnTo>
                    <a:pt x="1952748" y="0"/>
                  </a:lnTo>
                  <a:lnTo>
                    <a:pt x="1956615" y="0"/>
                  </a:lnTo>
                  <a:lnTo>
                    <a:pt x="1960482" y="0"/>
                  </a:lnTo>
                  <a:lnTo>
                    <a:pt x="1964349" y="0"/>
                  </a:lnTo>
                  <a:lnTo>
                    <a:pt x="1968215" y="0"/>
                  </a:lnTo>
                  <a:lnTo>
                    <a:pt x="1972082" y="0"/>
                  </a:lnTo>
                  <a:lnTo>
                    <a:pt x="1975949" y="0"/>
                  </a:lnTo>
                  <a:lnTo>
                    <a:pt x="1979816" y="0"/>
                  </a:lnTo>
                  <a:lnTo>
                    <a:pt x="1983683" y="0"/>
                  </a:lnTo>
                  <a:lnTo>
                    <a:pt x="1987550" y="0"/>
                  </a:lnTo>
                  <a:lnTo>
                    <a:pt x="1991416" y="0"/>
                  </a:lnTo>
                  <a:lnTo>
                    <a:pt x="1995283" y="0"/>
                  </a:lnTo>
                  <a:lnTo>
                    <a:pt x="1999150" y="0"/>
                  </a:lnTo>
                  <a:lnTo>
                    <a:pt x="2003017" y="0"/>
                  </a:lnTo>
                  <a:lnTo>
                    <a:pt x="2006884" y="0"/>
                  </a:lnTo>
                  <a:lnTo>
                    <a:pt x="2010751" y="0"/>
                  </a:lnTo>
                  <a:lnTo>
                    <a:pt x="2014617" y="0"/>
                  </a:lnTo>
                  <a:lnTo>
                    <a:pt x="2018484" y="0"/>
                  </a:lnTo>
                  <a:lnTo>
                    <a:pt x="2022351" y="0"/>
                  </a:lnTo>
                  <a:lnTo>
                    <a:pt x="2026218" y="0"/>
                  </a:lnTo>
                  <a:lnTo>
                    <a:pt x="2030085" y="0"/>
                  </a:lnTo>
                  <a:lnTo>
                    <a:pt x="2033952" y="0"/>
                  </a:lnTo>
                  <a:lnTo>
                    <a:pt x="2037818" y="0"/>
                  </a:lnTo>
                  <a:lnTo>
                    <a:pt x="2041685" y="0"/>
                  </a:lnTo>
                  <a:lnTo>
                    <a:pt x="2045552" y="0"/>
                  </a:lnTo>
                  <a:lnTo>
                    <a:pt x="2049419" y="0"/>
                  </a:lnTo>
                  <a:lnTo>
                    <a:pt x="2053286" y="0"/>
                  </a:lnTo>
                  <a:lnTo>
                    <a:pt x="2057153" y="0"/>
                  </a:lnTo>
                  <a:lnTo>
                    <a:pt x="2061019" y="0"/>
                  </a:lnTo>
                  <a:lnTo>
                    <a:pt x="2064886" y="0"/>
                  </a:lnTo>
                  <a:lnTo>
                    <a:pt x="2068753" y="0"/>
                  </a:lnTo>
                  <a:lnTo>
                    <a:pt x="2072620" y="0"/>
                  </a:lnTo>
                  <a:lnTo>
                    <a:pt x="2076487" y="0"/>
                  </a:lnTo>
                  <a:lnTo>
                    <a:pt x="2080354" y="0"/>
                  </a:lnTo>
                  <a:lnTo>
                    <a:pt x="2084220" y="0"/>
                  </a:lnTo>
                  <a:lnTo>
                    <a:pt x="2088087" y="0"/>
                  </a:lnTo>
                  <a:lnTo>
                    <a:pt x="2091954" y="0"/>
                  </a:lnTo>
                  <a:lnTo>
                    <a:pt x="2095821" y="0"/>
                  </a:lnTo>
                  <a:lnTo>
                    <a:pt x="2099688" y="0"/>
                  </a:lnTo>
                  <a:lnTo>
                    <a:pt x="2103554" y="0"/>
                  </a:lnTo>
                  <a:lnTo>
                    <a:pt x="2107421" y="0"/>
                  </a:lnTo>
                  <a:lnTo>
                    <a:pt x="2111288" y="0"/>
                  </a:lnTo>
                  <a:lnTo>
                    <a:pt x="2115155" y="0"/>
                  </a:lnTo>
                  <a:lnTo>
                    <a:pt x="2119022" y="201719"/>
                  </a:lnTo>
                  <a:lnTo>
                    <a:pt x="2122889" y="201719"/>
                  </a:lnTo>
                  <a:lnTo>
                    <a:pt x="2126755" y="201719"/>
                  </a:lnTo>
                  <a:lnTo>
                    <a:pt x="2130622" y="201719"/>
                  </a:lnTo>
                  <a:lnTo>
                    <a:pt x="2134489" y="201719"/>
                  </a:lnTo>
                  <a:lnTo>
                    <a:pt x="2138356" y="201719"/>
                  </a:lnTo>
                  <a:lnTo>
                    <a:pt x="2142223" y="201719"/>
                  </a:lnTo>
                  <a:lnTo>
                    <a:pt x="2146090" y="201719"/>
                  </a:lnTo>
                  <a:lnTo>
                    <a:pt x="2149956" y="201719"/>
                  </a:lnTo>
                  <a:lnTo>
                    <a:pt x="2153823" y="201719"/>
                  </a:lnTo>
                  <a:lnTo>
                    <a:pt x="2157690" y="201719"/>
                  </a:lnTo>
                  <a:lnTo>
                    <a:pt x="2161557" y="201719"/>
                  </a:lnTo>
                  <a:lnTo>
                    <a:pt x="2165424" y="201719"/>
                  </a:lnTo>
                  <a:lnTo>
                    <a:pt x="2169291" y="201719"/>
                  </a:lnTo>
                  <a:lnTo>
                    <a:pt x="2173157" y="201719"/>
                  </a:lnTo>
                  <a:lnTo>
                    <a:pt x="2177024" y="201719"/>
                  </a:lnTo>
                  <a:lnTo>
                    <a:pt x="2180891" y="201719"/>
                  </a:lnTo>
                  <a:lnTo>
                    <a:pt x="2184758" y="201719"/>
                  </a:lnTo>
                  <a:lnTo>
                    <a:pt x="2188625" y="201719"/>
                  </a:lnTo>
                  <a:lnTo>
                    <a:pt x="2192492" y="201719"/>
                  </a:lnTo>
                  <a:lnTo>
                    <a:pt x="2196358" y="201719"/>
                  </a:lnTo>
                  <a:lnTo>
                    <a:pt x="2200225" y="201719"/>
                  </a:lnTo>
                  <a:lnTo>
                    <a:pt x="2204092" y="201719"/>
                  </a:lnTo>
                  <a:lnTo>
                    <a:pt x="2207959" y="201719"/>
                  </a:lnTo>
                  <a:lnTo>
                    <a:pt x="2211826" y="201719"/>
                  </a:lnTo>
                  <a:lnTo>
                    <a:pt x="2215693" y="201719"/>
                  </a:lnTo>
                  <a:lnTo>
                    <a:pt x="2219559" y="201719"/>
                  </a:lnTo>
                  <a:lnTo>
                    <a:pt x="2223426" y="201719"/>
                  </a:lnTo>
                  <a:lnTo>
                    <a:pt x="2227293" y="201719"/>
                  </a:lnTo>
                  <a:lnTo>
                    <a:pt x="2231160" y="201719"/>
                  </a:lnTo>
                  <a:lnTo>
                    <a:pt x="2235027" y="201719"/>
                  </a:lnTo>
                  <a:lnTo>
                    <a:pt x="2238894" y="201719"/>
                  </a:lnTo>
                  <a:lnTo>
                    <a:pt x="2242760" y="201719"/>
                  </a:lnTo>
                  <a:lnTo>
                    <a:pt x="2246627" y="201719"/>
                  </a:lnTo>
                  <a:lnTo>
                    <a:pt x="2250494" y="201719"/>
                  </a:lnTo>
                  <a:lnTo>
                    <a:pt x="2254361" y="201719"/>
                  </a:lnTo>
                  <a:lnTo>
                    <a:pt x="2258228" y="201719"/>
                  </a:lnTo>
                  <a:lnTo>
                    <a:pt x="2262094" y="201719"/>
                  </a:lnTo>
                  <a:lnTo>
                    <a:pt x="2265961" y="201719"/>
                  </a:lnTo>
                  <a:lnTo>
                    <a:pt x="2269828" y="201719"/>
                  </a:lnTo>
                  <a:lnTo>
                    <a:pt x="2273695" y="201719"/>
                  </a:lnTo>
                  <a:lnTo>
                    <a:pt x="2277562" y="201719"/>
                  </a:lnTo>
                  <a:lnTo>
                    <a:pt x="2281429" y="201719"/>
                  </a:lnTo>
                  <a:lnTo>
                    <a:pt x="2285295" y="201719"/>
                  </a:lnTo>
                  <a:lnTo>
                    <a:pt x="2289162" y="201719"/>
                  </a:lnTo>
                  <a:lnTo>
                    <a:pt x="2293029" y="201719"/>
                  </a:lnTo>
                  <a:lnTo>
                    <a:pt x="2296896" y="201719"/>
                  </a:lnTo>
                  <a:lnTo>
                    <a:pt x="2300763" y="201719"/>
                  </a:lnTo>
                  <a:lnTo>
                    <a:pt x="2304630" y="201719"/>
                  </a:lnTo>
                  <a:lnTo>
                    <a:pt x="2308496" y="403438"/>
                  </a:lnTo>
                  <a:lnTo>
                    <a:pt x="2312363" y="403438"/>
                  </a:lnTo>
                  <a:lnTo>
                    <a:pt x="2316230" y="403438"/>
                  </a:lnTo>
                  <a:lnTo>
                    <a:pt x="2320097" y="403438"/>
                  </a:lnTo>
                  <a:lnTo>
                    <a:pt x="2323964" y="403438"/>
                  </a:lnTo>
                  <a:lnTo>
                    <a:pt x="2327831" y="403438"/>
                  </a:lnTo>
                  <a:lnTo>
                    <a:pt x="2331697" y="403438"/>
                  </a:lnTo>
                  <a:lnTo>
                    <a:pt x="2335564" y="403438"/>
                  </a:lnTo>
                  <a:lnTo>
                    <a:pt x="2339431" y="403438"/>
                  </a:lnTo>
                  <a:lnTo>
                    <a:pt x="2343298" y="403438"/>
                  </a:lnTo>
                  <a:lnTo>
                    <a:pt x="2347165" y="403438"/>
                  </a:lnTo>
                  <a:lnTo>
                    <a:pt x="2351032" y="403438"/>
                  </a:lnTo>
                  <a:lnTo>
                    <a:pt x="2354898" y="403438"/>
                  </a:lnTo>
                  <a:lnTo>
                    <a:pt x="2358765" y="403438"/>
                  </a:lnTo>
                  <a:lnTo>
                    <a:pt x="2362632" y="403438"/>
                  </a:lnTo>
                  <a:lnTo>
                    <a:pt x="2366499" y="403438"/>
                  </a:lnTo>
                  <a:lnTo>
                    <a:pt x="2370366" y="403438"/>
                  </a:lnTo>
                  <a:lnTo>
                    <a:pt x="2374233" y="403438"/>
                  </a:lnTo>
                  <a:lnTo>
                    <a:pt x="2378099" y="403438"/>
                  </a:lnTo>
                  <a:lnTo>
                    <a:pt x="2381966" y="403438"/>
                  </a:lnTo>
                  <a:lnTo>
                    <a:pt x="2385833" y="403438"/>
                  </a:lnTo>
                  <a:lnTo>
                    <a:pt x="2389700" y="403438"/>
                  </a:lnTo>
                  <a:lnTo>
                    <a:pt x="2393567" y="403438"/>
                  </a:lnTo>
                  <a:lnTo>
                    <a:pt x="2397434" y="403438"/>
                  </a:lnTo>
                  <a:lnTo>
                    <a:pt x="2401300" y="403438"/>
                  </a:lnTo>
                  <a:lnTo>
                    <a:pt x="2405167" y="403438"/>
                  </a:lnTo>
                  <a:lnTo>
                    <a:pt x="2409034" y="403438"/>
                  </a:lnTo>
                  <a:lnTo>
                    <a:pt x="2412901" y="403438"/>
                  </a:lnTo>
                  <a:lnTo>
                    <a:pt x="2416768" y="403438"/>
                  </a:lnTo>
                  <a:lnTo>
                    <a:pt x="2420634" y="403438"/>
                  </a:lnTo>
                  <a:lnTo>
                    <a:pt x="2424501" y="403438"/>
                  </a:lnTo>
                  <a:lnTo>
                    <a:pt x="2428368" y="403438"/>
                  </a:lnTo>
                  <a:lnTo>
                    <a:pt x="2432235" y="403438"/>
                  </a:lnTo>
                  <a:lnTo>
                    <a:pt x="2436102" y="403438"/>
                  </a:lnTo>
                  <a:lnTo>
                    <a:pt x="2439969" y="403438"/>
                  </a:lnTo>
                  <a:lnTo>
                    <a:pt x="2443835" y="403438"/>
                  </a:lnTo>
                  <a:lnTo>
                    <a:pt x="2447702" y="403438"/>
                  </a:lnTo>
                  <a:lnTo>
                    <a:pt x="2451569" y="403438"/>
                  </a:lnTo>
                  <a:lnTo>
                    <a:pt x="2455436" y="403438"/>
                  </a:lnTo>
                  <a:lnTo>
                    <a:pt x="2459303" y="403438"/>
                  </a:lnTo>
                  <a:lnTo>
                    <a:pt x="2463170" y="403438"/>
                  </a:lnTo>
                  <a:lnTo>
                    <a:pt x="2467036" y="403438"/>
                  </a:lnTo>
                  <a:lnTo>
                    <a:pt x="2470903" y="605157"/>
                  </a:lnTo>
                  <a:lnTo>
                    <a:pt x="2474770" y="605157"/>
                  </a:lnTo>
                  <a:lnTo>
                    <a:pt x="2478637" y="605157"/>
                  </a:lnTo>
                  <a:lnTo>
                    <a:pt x="2482504" y="605157"/>
                  </a:lnTo>
                  <a:lnTo>
                    <a:pt x="2486371" y="605157"/>
                  </a:lnTo>
                  <a:lnTo>
                    <a:pt x="2490237" y="605157"/>
                  </a:lnTo>
                  <a:lnTo>
                    <a:pt x="2494104" y="605157"/>
                  </a:lnTo>
                  <a:lnTo>
                    <a:pt x="2497971" y="605157"/>
                  </a:lnTo>
                  <a:lnTo>
                    <a:pt x="2501838" y="605157"/>
                  </a:lnTo>
                  <a:lnTo>
                    <a:pt x="2505705" y="605157"/>
                  </a:lnTo>
                  <a:lnTo>
                    <a:pt x="2509572" y="605157"/>
                  </a:lnTo>
                  <a:lnTo>
                    <a:pt x="2513438" y="605157"/>
                  </a:lnTo>
                  <a:lnTo>
                    <a:pt x="2517305" y="605157"/>
                  </a:lnTo>
                  <a:lnTo>
                    <a:pt x="2521172" y="605157"/>
                  </a:lnTo>
                  <a:lnTo>
                    <a:pt x="2525039" y="605157"/>
                  </a:lnTo>
                  <a:lnTo>
                    <a:pt x="2528906" y="605157"/>
                  </a:lnTo>
                  <a:lnTo>
                    <a:pt x="2532773" y="605157"/>
                  </a:lnTo>
                  <a:lnTo>
                    <a:pt x="2536639" y="605157"/>
                  </a:lnTo>
                  <a:lnTo>
                    <a:pt x="2540506" y="605157"/>
                  </a:lnTo>
                  <a:lnTo>
                    <a:pt x="2544373" y="605157"/>
                  </a:lnTo>
                  <a:lnTo>
                    <a:pt x="2548240" y="605157"/>
                  </a:lnTo>
                  <a:lnTo>
                    <a:pt x="2552107" y="605157"/>
                  </a:lnTo>
                  <a:lnTo>
                    <a:pt x="2555973" y="605157"/>
                  </a:lnTo>
                  <a:lnTo>
                    <a:pt x="2559840" y="605157"/>
                  </a:lnTo>
                  <a:lnTo>
                    <a:pt x="2563707" y="605157"/>
                  </a:lnTo>
                  <a:lnTo>
                    <a:pt x="2567574" y="605157"/>
                  </a:lnTo>
                  <a:lnTo>
                    <a:pt x="2571441" y="605157"/>
                  </a:lnTo>
                  <a:lnTo>
                    <a:pt x="2575308" y="605157"/>
                  </a:lnTo>
                  <a:lnTo>
                    <a:pt x="2579174" y="605157"/>
                  </a:lnTo>
                  <a:lnTo>
                    <a:pt x="2583041" y="605157"/>
                  </a:lnTo>
                  <a:lnTo>
                    <a:pt x="2586908" y="605157"/>
                  </a:lnTo>
                  <a:lnTo>
                    <a:pt x="2590775" y="605157"/>
                  </a:lnTo>
                  <a:lnTo>
                    <a:pt x="2594642" y="605157"/>
                  </a:lnTo>
                  <a:lnTo>
                    <a:pt x="2598509" y="605157"/>
                  </a:lnTo>
                  <a:lnTo>
                    <a:pt x="2602375" y="605157"/>
                  </a:lnTo>
                  <a:lnTo>
                    <a:pt x="2606242" y="605157"/>
                  </a:lnTo>
                  <a:lnTo>
                    <a:pt x="2610109" y="605157"/>
                  </a:lnTo>
                  <a:lnTo>
                    <a:pt x="2613976" y="605157"/>
                  </a:lnTo>
                  <a:lnTo>
                    <a:pt x="2617843" y="605157"/>
                  </a:lnTo>
                  <a:lnTo>
                    <a:pt x="2621710" y="605157"/>
                  </a:lnTo>
                  <a:lnTo>
                    <a:pt x="2625576" y="605157"/>
                  </a:lnTo>
                  <a:lnTo>
                    <a:pt x="2629443" y="605157"/>
                  </a:lnTo>
                  <a:lnTo>
                    <a:pt x="2633310" y="806876"/>
                  </a:lnTo>
                  <a:lnTo>
                    <a:pt x="2637177" y="806876"/>
                  </a:lnTo>
                  <a:lnTo>
                    <a:pt x="2641044" y="806876"/>
                  </a:lnTo>
                  <a:lnTo>
                    <a:pt x="2644911" y="806876"/>
                  </a:lnTo>
                  <a:lnTo>
                    <a:pt x="2648777" y="806876"/>
                  </a:lnTo>
                  <a:lnTo>
                    <a:pt x="2652644" y="806876"/>
                  </a:lnTo>
                  <a:lnTo>
                    <a:pt x="2656511" y="806876"/>
                  </a:lnTo>
                  <a:lnTo>
                    <a:pt x="2660378" y="806876"/>
                  </a:lnTo>
                  <a:lnTo>
                    <a:pt x="2664245" y="806876"/>
                  </a:lnTo>
                  <a:lnTo>
                    <a:pt x="2668112" y="806876"/>
                  </a:lnTo>
                  <a:lnTo>
                    <a:pt x="2671978" y="806876"/>
                  </a:lnTo>
                  <a:lnTo>
                    <a:pt x="2675845" y="806876"/>
                  </a:lnTo>
                  <a:lnTo>
                    <a:pt x="2679712" y="806876"/>
                  </a:lnTo>
                  <a:lnTo>
                    <a:pt x="2683579" y="806876"/>
                  </a:lnTo>
                  <a:lnTo>
                    <a:pt x="2687446" y="806876"/>
                  </a:lnTo>
                  <a:lnTo>
                    <a:pt x="2691313" y="806876"/>
                  </a:lnTo>
                  <a:lnTo>
                    <a:pt x="2695179" y="806876"/>
                  </a:lnTo>
                  <a:lnTo>
                    <a:pt x="2699046" y="806876"/>
                  </a:lnTo>
                  <a:lnTo>
                    <a:pt x="2702913" y="806876"/>
                  </a:lnTo>
                  <a:lnTo>
                    <a:pt x="2706780" y="806876"/>
                  </a:lnTo>
                  <a:lnTo>
                    <a:pt x="2710647" y="806876"/>
                  </a:lnTo>
                  <a:lnTo>
                    <a:pt x="2714513" y="806876"/>
                  </a:lnTo>
                  <a:lnTo>
                    <a:pt x="2718380" y="806876"/>
                  </a:lnTo>
                  <a:lnTo>
                    <a:pt x="2722247" y="806876"/>
                  </a:lnTo>
                  <a:lnTo>
                    <a:pt x="2726114" y="806876"/>
                  </a:lnTo>
                  <a:lnTo>
                    <a:pt x="2729981" y="806876"/>
                  </a:lnTo>
                  <a:lnTo>
                    <a:pt x="2733848" y="806876"/>
                  </a:lnTo>
                  <a:lnTo>
                    <a:pt x="2737714" y="806876"/>
                  </a:lnTo>
                  <a:lnTo>
                    <a:pt x="2741581" y="806876"/>
                  </a:lnTo>
                  <a:lnTo>
                    <a:pt x="2745448" y="806876"/>
                  </a:lnTo>
                  <a:lnTo>
                    <a:pt x="2749315" y="806876"/>
                  </a:lnTo>
                  <a:lnTo>
                    <a:pt x="2753182" y="806876"/>
                  </a:lnTo>
                  <a:lnTo>
                    <a:pt x="2757049" y="806876"/>
                  </a:lnTo>
                  <a:lnTo>
                    <a:pt x="2760915" y="806876"/>
                  </a:lnTo>
                  <a:lnTo>
                    <a:pt x="2764782" y="806876"/>
                  </a:lnTo>
                  <a:lnTo>
                    <a:pt x="2768649" y="806876"/>
                  </a:lnTo>
                  <a:lnTo>
                    <a:pt x="2772516" y="806876"/>
                  </a:lnTo>
                  <a:lnTo>
                    <a:pt x="2776383" y="806876"/>
                  </a:lnTo>
                  <a:lnTo>
                    <a:pt x="2780250" y="806876"/>
                  </a:lnTo>
                  <a:lnTo>
                    <a:pt x="2784116" y="806876"/>
                  </a:lnTo>
                  <a:lnTo>
                    <a:pt x="2787983" y="806876"/>
                  </a:lnTo>
                  <a:lnTo>
                    <a:pt x="2791850" y="806876"/>
                  </a:lnTo>
                  <a:lnTo>
                    <a:pt x="2795717" y="806876"/>
                  </a:lnTo>
                  <a:lnTo>
                    <a:pt x="2799584" y="806876"/>
                  </a:lnTo>
                  <a:lnTo>
                    <a:pt x="2803451" y="806876"/>
                  </a:lnTo>
                  <a:lnTo>
                    <a:pt x="2807317" y="806876"/>
                  </a:lnTo>
                  <a:lnTo>
                    <a:pt x="2811184" y="806876"/>
                  </a:lnTo>
                  <a:lnTo>
                    <a:pt x="2815051" y="806876"/>
                  </a:lnTo>
                  <a:lnTo>
                    <a:pt x="2818918" y="806876"/>
                  </a:lnTo>
                  <a:lnTo>
                    <a:pt x="2822785" y="1008595"/>
                  </a:lnTo>
                  <a:lnTo>
                    <a:pt x="2826652" y="1008595"/>
                  </a:lnTo>
                  <a:lnTo>
                    <a:pt x="2830518" y="1008595"/>
                  </a:lnTo>
                  <a:lnTo>
                    <a:pt x="2834385" y="1008595"/>
                  </a:lnTo>
                  <a:lnTo>
                    <a:pt x="2838252" y="1008595"/>
                  </a:lnTo>
                  <a:lnTo>
                    <a:pt x="2842119" y="1008595"/>
                  </a:lnTo>
                  <a:lnTo>
                    <a:pt x="2845986" y="1008595"/>
                  </a:lnTo>
                  <a:lnTo>
                    <a:pt x="2849852" y="1008595"/>
                  </a:lnTo>
                  <a:lnTo>
                    <a:pt x="2853719" y="1008595"/>
                  </a:lnTo>
                  <a:lnTo>
                    <a:pt x="2857586" y="1008595"/>
                  </a:lnTo>
                  <a:lnTo>
                    <a:pt x="2861453" y="1008595"/>
                  </a:lnTo>
                  <a:lnTo>
                    <a:pt x="2865320" y="1008595"/>
                  </a:lnTo>
                  <a:lnTo>
                    <a:pt x="2869187" y="1008595"/>
                  </a:lnTo>
                  <a:lnTo>
                    <a:pt x="2873053" y="1008595"/>
                  </a:lnTo>
                  <a:lnTo>
                    <a:pt x="2876920" y="1008595"/>
                  </a:lnTo>
                  <a:lnTo>
                    <a:pt x="2880787" y="1008595"/>
                  </a:lnTo>
                  <a:lnTo>
                    <a:pt x="2884654" y="1008595"/>
                  </a:lnTo>
                  <a:lnTo>
                    <a:pt x="2888521" y="1008595"/>
                  </a:lnTo>
                  <a:lnTo>
                    <a:pt x="2892388" y="1008595"/>
                  </a:lnTo>
                  <a:lnTo>
                    <a:pt x="2896254" y="1008595"/>
                  </a:lnTo>
                  <a:lnTo>
                    <a:pt x="2900121" y="1008595"/>
                  </a:lnTo>
                  <a:lnTo>
                    <a:pt x="2903988" y="1008595"/>
                  </a:lnTo>
                  <a:lnTo>
                    <a:pt x="2907855" y="1008595"/>
                  </a:lnTo>
                  <a:lnTo>
                    <a:pt x="2911722" y="1008595"/>
                  </a:lnTo>
                  <a:lnTo>
                    <a:pt x="2915589" y="1008595"/>
                  </a:lnTo>
                  <a:lnTo>
                    <a:pt x="2919455" y="1008595"/>
                  </a:lnTo>
                  <a:lnTo>
                    <a:pt x="2923322" y="1008595"/>
                  </a:lnTo>
                  <a:lnTo>
                    <a:pt x="2927189" y="1008595"/>
                  </a:lnTo>
                  <a:lnTo>
                    <a:pt x="2931056" y="1008595"/>
                  </a:lnTo>
                  <a:lnTo>
                    <a:pt x="2934923" y="1008595"/>
                  </a:lnTo>
                  <a:lnTo>
                    <a:pt x="2938790" y="1008595"/>
                  </a:lnTo>
                  <a:lnTo>
                    <a:pt x="2942656" y="1008595"/>
                  </a:lnTo>
                  <a:lnTo>
                    <a:pt x="2946523" y="1008595"/>
                  </a:lnTo>
                  <a:lnTo>
                    <a:pt x="2950390" y="1008595"/>
                  </a:lnTo>
                  <a:lnTo>
                    <a:pt x="2954257" y="1008595"/>
                  </a:lnTo>
                  <a:lnTo>
                    <a:pt x="2958124" y="1008595"/>
                  </a:lnTo>
                  <a:lnTo>
                    <a:pt x="2961991" y="1008595"/>
                  </a:lnTo>
                  <a:lnTo>
                    <a:pt x="2965857" y="1008595"/>
                  </a:lnTo>
                  <a:lnTo>
                    <a:pt x="2969724" y="1008595"/>
                  </a:lnTo>
                  <a:lnTo>
                    <a:pt x="2973591" y="1008595"/>
                  </a:lnTo>
                  <a:lnTo>
                    <a:pt x="2977458" y="1008595"/>
                  </a:lnTo>
                  <a:lnTo>
                    <a:pt x="2981325" y="1008595"/>
                  </a:lnTo>
                  <a:lnTo>
                    <a:pt x="2985192" y="1008595"/>
                  </a:lnTo>
                  <a:lnTo>
                    <a:pt x="2989058" y="1008595"/>
                  </a:lnTo>
                  <a:lnTo>
                    <a:pt x="2992925" y="1008595"/>
                  </a:lnTo>
                  <a:lnTo>
                    <a:pt x="2996792" y="1008595"/>
                  </a:lnTo>
                  <a:lnTo>
                    <a:pt x="3000659" y="1008595"/>
                  </a:lnTo>
                  <a:lnTo>
                    <a:pt x="3004526" y="1008595"/>
                  </a:lnTo>
                  <a:lnTo>
                    <a:pt x="3008392" y="1008595"/>
                  </a:lnTo>
                  <a:lnTo>
                    <a:pt x="3012259" y="1210314"/>
                  </a:lnTo>
                  <a:lnTo>
                    <a:pt x="3016126" y="1210314"/>
                  </a:lnTo>
                  <a:lnTo>
                    <a:pt x="3019993" y="1210314"/>
                  </a:lnTo>
                  <a:lnTo>
                    <a:pt x="3023860" y="1210314"/>
                  </a:lnTo>
                  <a:lnTo>
                    <a:pt x="3027727" y="1210314"/>
                  </a:lnTo>
                  <a:lnTo>
                    <a:pt x="3031593" y="1210314"/>
                  </a:lnTo>
                  <a:lnTo>
                    <a:pt x="3035460" y="1210314"/>
                  </a:lnTo>
                  <a:lnTo>
                    <a:pt x="3039327" y="1210314"/>
                  </a:lnTo>
                  <a:lnTo>
                    <a:pt x="3043194" y="1210314"/>
                  </a:lnTo>
                  <a:lnTo>
                    <a:pt x="3047061" y="1210314"/>
                  </a:lnTo>
                  <a:lnTo>
                    <a:pt x="3050928" y="1210314"/>
                  </a:lnTo>
                  <a:lnTo>
                    <a:pt x="3054794" y="1210314"/>
                  </a:lnTo>
                  <a:lnTo>
                    <a:pt x="3058661" y="1210314"/>
                  </a:lnTo>
                  <a:lnTo>
                    <a:pt x="3062528" y="1210314"/>
                  </a:lnTo>
                  <a:lnTo>
                    <a:pt x="3066395" y="1210314"/>
                  </a:lnTo>
                  <a:lnTo>
                    <a:pt x="3070262" y="1210314"/>
                  </a:lnTo>
                  <a:lnTo>
                    <a:pt x="3074129" y="1210314"/>
                  </a:lnTo>
                  <a:lnTo>
                    <a:pt x="3077995" y="1210314"/>
                  </a:lnTo>
                  <a:lnTo>
                    <a:pt x="3081862" y="1210314"/>
                  </a:lnTo>
                  <a:lnTo>
                    <a:pt x="3085729" y="1210314"/>
                  </a:lnTo>
                  <a:lnTo>
                    <a:pt x="3089596" y="1210314"/>
                  </a:lnTo>
                  <a:lnTo>
                    <a:pt x="3093463" y="1210314"/>
                  </a:lnTo>
                  <a:lnTo>
                    <a:pt x="3097330" y="1210314"/>
                  </a:lnTo>
                  <a:lnTo>
                    <a:pt x="3101196" y="1210314"/>
                  </a:lnTo>
                  <a:lnTo>
                    <a:pt x="3105063" y="1210314"/>
                  </a:lnTo>
                  <a:lnTo>
                    <a:pt x="3108930" y="1210314"/>
                  </a:lnTo>
                  <a:lnTo>
                    <a:pt x="3112797" y="1210314"/>
                  </a:lnTo>
                  <a:lnTo>
                    <a:pt x="3116664" y="1210314"/>
                  </a:lnTo>
                  <a:lnTo>
                    <a:pt x="3120531" y="1210314"/>
                  </a:lnTo>
                  <a:lnTo>
                    <a:pt x="3124397" y="1210314"/>
                  </a:lnTo>
                  <a:lnTo>
                    <a:pt x="3128264" y="1210314"/>
                  </a:lnTo>
                  <a:lnTo>
                    <a:pt x="3132131" y="1210314"/>
                  </a:lnTo>
                  <a:lnTo>
                    <a:pt x="3135998" y="1210314"/>
                  </a:lnTo>
                  <a:lnTo>
                    <a:pt x="3139865" y="1210314"/>
                  </a:lnTo>
                  <a:lnTo>
                    <a:pt x="3143732" y="1210314"/>
                  </a:lnTo>
                  <a:lnTo>
                    <a:pt x="3147598" y="1210314"/>
                  </a:lnTo>
                  <a:lnTo>
                    <a:pt x="3151465" y="1210314"/>
                  </a:lnTo>
                  <a:lnTo>
                    <a:pt x="3155332" y="1210314"/>
                  </a:lnTo>
                  <a:lnTo>
                    <a:pt x="3159199" y="1210314"/>
                  </a:lnTo>
                  <a:lnTo>
                    <a:pt x="3163066" y="1210314"/>
                  </a:lnTo>
                  <a:lnTo>
                    <a:pt x="3166932" y="1210314"/>
                  </a:lnTo>
                  <a:lnTo>
                    <a:pt x="3170799" y="1210314"/>
                  </a:lnTo>
                  <a:lnTo>
                    <a:pt x="3174666" y="1210314"/>
                  </a:lnTo>
                  <a:lnTo>
                    <a:pt x="3178533" y="1210314"/>
                  </a:lnTo>
                  <a:lnTo>
                    <a:pt x="3182400" y="1210314"/>
                  </a:lnTo>
                  <a:lnTo>
                    <a:pt x="3186267" y="1210314"/>
                  </a:lnTo>
                  <a:lnTo>
                    <a:pt x="3190133" y="1210314"/>
                  </a:lnTo>
                  <a:lnTo>
                    <a:pt x="3194000" y="1210314"/>
                  </a:lnTo>
                  <a:lnTo>
                    <a:pt x="3197867" y="1210314"/>
                  </a:lnTo>
                  <a:lnTo>
                    <a:pt x="3201734" y="1311173"/>
                  </a:lnTo>
                  <a:lnTo>
                    <a:pt x="3205601" y="1311173"/>
                  </a:lnTo>
                  <a:lnTo>
                    <a:pt x="3209468" y="1311173"/>
                  </a:lnTo>
                  <a:lnTo>
                    <a:pt x="3213334" y="1311173"/>
                  </a:lnTo>
                  <a:lnTo>
                    <a:pt x="3217201" y="1311173"/>
                  </a:lnTo>
                  <a:lnTo>
                    <a:pt x="3221068" y="1311173"/>
                  </a:lnTo>
                  <a:lnTo>
                    <a:pt x="3224935" y="1311173"/>
                  </a:lnTo>
                  <a:lnTo>
                    <a:pt x="3228802" y="1311173"/>
                  </a:lnTo>
                  <a:lnTo>
                    <a:pt x="3232669" y="1311173"/>
                  </a:lnTo>
                  <a:lnTo>
                    <a:pt x="3236535" y="1311173"/>
                  </a:lnTo>
                  <a:lnTo>
                    <a:pt x="3240402" y="1311173"/>
                  </a:lnTo>
                  <a:lnTo>
                    <a:pt x="3244269" y="1311173"/>
                  </a:lnTo>
                  <a:lnTo>
                    <a:pt x="3248136" y="1311173"/>
                  </a:lnTo>
                  <a:lnTo>
                    <a:pt x="3252003" y="1311173"/>
                  </a:lnTo>
                  <a:lnTo>
                    <a:pt x="3255870" y="1311173"/>
                  </a:lnTo>
                  <a:lnTo>
                    <a:pt x="3259736" y="1311173"/>
                  </a:lnTo>
                  <a:lnTo>
                    <a:pt x="3263603" y="1311173"/>
                  </a:lnTo>
                  <a:lnTo>
                    <a:pt x="3267470" y="1311173"/>
                  </a:lnTo>
                  <a:lnTo>
                    <a:pt x="3271337" y="1311173"/>
                  </a:lnTo>
                  <a:lnTo>
                    <a:pt x="3275204" y="1311173"/>
                  </a:lnTo>
                  <a:lnTo>
                    <a:pt x="3279071" y="1311173"/>
                  </a:lnTo>
                  <a:lnTo>
                    <a:pt x="3282937" y="1311173"/>
                  </a:lnTo>
                  <a:lnTo>
                    <a:pt x="3286804" y="1311173"/>
                  </a:lnTo>
                  <a:lnTo>
                    <a:pt x="3290671" y="1311173"/>
                  </a:lnTo>
                  <a:lnTo>
                    <a:pt x="3294538" y="1311173"/>
                  </a:lnTo>
                  <a:lnTo>
                    <a:pt x="3298405" y="1311173"/>
                  </a:lnTo>
                  <a:lnTo>
                    <a:pt x="3302271" y="1311173"/>
                  </a:lnTo>
                  <a:lnTo>
                    <a:pt x="3306138" y="1311173"/>
                  </a:lnTo>
                  <a:lnTo>
                    <a:pt x="3310005" y="1311173"/>
                  </a:lnTo>
                  <a:lnTo>
                    <a:pt x="3313872" y="1311173"/>
                  </a:lnTo>
                  <a:lnTo>
                    <a:pt x="3317739" y="1311173"/>
                  </a:lnTo>
                  <a:lnTo>
                    <a:pt x="3321606" y="1311173"/>
                  </a:lnTo>
                  <a:lnTo>
                    <a:pt x="3325472" y="1311173"/>
                  </a:lnTo>
                  <a:lnTo>
                    <a:pt x="3329339" y="1311173"/>
                  </a:lnTo>
                  <a:lnTo>
                    <a:pt x="3333206" y="1311173"/>
                  </a:lnTo>
                  <a:lnTo>
                    <a:pt x="3337073" y="1311173"/>
                  </a:lnTo>
                  <a:lnTo>
                    <a:pt x="3340940" y="1311173"/>
                  </a:lnTo>
                  <a:lnTo>
                    <a:pt x="3344807" y="1311173"/>
                  </a:lnTo>
                  <a:lnTo>
                    <a:pt x="3348673" y="1311173"/>
                  </a:lnTo>
                  <a:lnTo>
                    <a:pt x="3352540" y="1311173"/>
                  </a:lnTo>
                  <a:lnTo>
                    <a:pt x="3356407" y="1311173"/>
                  </a:lnTo>
                  <a:lnTo>
                    <a:pt x="3360274" y="1311173"/>
                  </a:lnTo>
                  <a:lnTo>
                    <a:pt x="3364141" y="1311173"/>
                  </a:lnTo>
                  <a:lnTo>
                    <a:pt x="3368008" y="1311173"/>
                  </a:lnTo>
                  <a:lnTo>
                    <a:pt x="3371874" y="1311173"/>
                  </a:lnTo>
                  <a:lnTo>
                    <a:pt x="3375741" y="1311173"/>
                  </a:lnTo>
                  <a:lnTo>
                    <a:pt x="3379608" y="1311173"/>
                  </a:lnTo>
                  <a:lnTo>
                    <a:pt x="3383475" y="1311173"/>
                  </a:lnTo>
                  <a:lnTo>
                    <a:pt x="3387342" y="1311173"/>
                  </a:lnTo>
                  <a:lnTo>
                    <a:pt x="3391209" y="1311173"/>
                  </a:lnTo>
                  <a:lnTo>
                    <a:pt x="3395075" y="1311173"/>
                  </a:lnTo>
                  <a:lnTo>
                    <a:pt x="3398942" y="1311173"/>
                  </a:lnTo>
                  <a:lnTo>
                    <a:pt x="3402809" y="1311173"/>
                  </a:lnTo>
                  <a:lnTo>
                    <a:pt x="3406676" y="1311173"/>
                  </a:lnTo>
                  <a:lnTo>
                    <a:pt x="3410543" y="1311173"/>
                  </a:lnTo>
                  <a:lnTo>
                    <a:pt x="3414410" y="1311173"/>
                  </a:lnTo>
                  <a:lnTo>
                    <a:pt x="3418276" y="1311173"/>
                  </a:lnTo>
                  <a:lnTo>
                    <a:pt x="3422143" y="1311173"/>
                  </a:lnTo>
                  <a:lnTo>
                    <a:pt x="3426010" y="1311173"/>
                  </a:lnTo>
                  <a:lnTo>
                    <a:pt x="3429877" y="1311173"/>
                  </a:lnTo>
                  <a:lnTo>
                    <a:pt x="3433744" y="1311173"/>
                  </a:lnTo>
                  <a:lnTo>
                    <a:pt x="3437611" y="1311173"/>
                  </a:lnTo>
                  <a:lnTo>
                    <a:pt x="3441477" y="1311173"/>
                  </a:lnTo>
                  <a:lnTo>
                    <a:pt x="3445344" y="1311173"/>
                  </a:lnTo>
                  <a:lnTo>
                    <a:pt x="3449211" y="1311173"/>
                  </a:lnTo>
                  <a:lnTo>
                    <a:pt x="3453078" y="1311173"/>
                  </a:lnTo>
                  <a:lnTo>
                    <a:pt x="3456945" y="1311173"/>
                  </a:lnTo>
                  <a:lnTo>
                    <a:pt x="3460811" y="1311173"/>
                  </a:lnTo>
                  <a:lnTo>
                    <a:pt x="3464678" y="1311173"/>
                  </a:lnTo>
                  <a:lnTo>
                    <a:pt x="3468545" y="1311173"/>
                  </a:lnTo>
                  <a:lnTo>
                    <a:pt x="3472412" y="1311173"/>
                  </a:lnTo>
                  <a:lnTo>
                    <a:pt x="3476279" y="1311173"/>
                  </a:lnTo>
                  <a:lnTo>
                    <a:pt x="3480146" y="1311173"/>
                  </a:lnTo>
                  <a:lnTo>
                    <a:pt x="3484012" y="1311173"/>
                  </a:lnTo>
                  <a:lnTo>
                    <a:pt x="3487879" y="1311173"/>
                  </a:lnTo>
                  <a:lnTo>
                    <a:pt x="3491746" y="1311173"/>
                  </a:lnTo>
                  <a:lnTo>
                    <a:pt x="3495613" y="1311173"/>
                  </a:lnTo>
                  <a:lnTo>
                    <a:pt x="3499480" y="1311173"/>
                  </a:lnTo>
                  <a:lnTo>
                    <a:pt x="3503347" y="1311173"/>
                  </a:lnTo>
                  <a:lnTo>
                    <a:pt x="3507213" y="1311173"/>
                  </a:lnTo>
                  <a:lnTo>
                    <a:pt x="3511080" y="1311173"/>
                  </a:lnTo>
                  <a:lnTo>
                    <a:pt x="3514947" y="1311173"/>
                  </a:lnTo>
                  <a:lnTo>
                    <a:pt x="3518814" y="1311173"/>
                  </a:lnTo>
                  <a:lnTo>
                    <a:pt x="3522681" y="1311173"/>
                  </a:lnTo>
                  <a:lnTo>
                    <a:pt x="3526548" y="1311173"/>
                  </a:lnTo>
                  <a:lnTo>
                    <a:pt x="3530414" y="1311173"/>
                  </a:lnTo>
                  <a:lnTo>
                    <a:pt x="3534281" y="1311173"/>
                  </a:lnTo>
                  <a:lnTo>
                    <a:pt x="3538148" y="1311173"/>
                  </a:lnTo>
                  <a:lnTo>
                    <a:pt x="3542015" y="1311173"/>
                  </a:lnTo>
                  <a:lnTo>
                    <a:pt x="3545882" y="1311173"/>
                  </a:lnTo>
                  <a:lnTo>
                    <a:pt x="3549749" y="131117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" name="pg1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" name="pg1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" name="pg1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" name="pg1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" name="pg1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" name="pg1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" name="pg1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" name="pg1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" name="pg1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" name="pg1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" name="pg1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" name="pg1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" name="pg1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" name="pg1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1" name="pg1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1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3" name="pg1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5" name="pg2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7" name="pg2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9" name="pg2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1" name="pg2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3" name="pg2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5" name="pg2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7" name="pg2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9" name="pg2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1" name="pg2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3" name="pg2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5" name="pg2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7" name="pg2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9" name="pg2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1" name="pg2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3" name="pg2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5" name="pg2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7" name="pg2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9" name="pg2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1" name="pg2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3" name="pg2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5" name="pg2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7" name="pg2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9" name="pg2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1" name="pg2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3" name="pg2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5" name="pg2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7" name="pg2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9" name="pg2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1" name="pg2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3" name="pg2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5" name="pg2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7" name="pg2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9" name="pg2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1" name="pg2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3" name="pg2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5" name="pg2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7" name="pg2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9" name="pg2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1" name="pg2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3" name="pg2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5" name="pg2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7" name="pg2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9" name="pg2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1" name="pg2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3" name="pg2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5" name="pg2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7" name="pg2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9" name="pg2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2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1" name="pg2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2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3" name="pg2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2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5" name="pg3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7" name="pg3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9" name="pg3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1" name="pg3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3" name="pg3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5" name="pg3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7" name="pg3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9" name="pg3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1" name="pg3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3" name="pg3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5" name="pg3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7" name="pg3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9" name="pg3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1" name="pg3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3" name="pg3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5" name="pg3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7" name="pg3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9" name="pg3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1" name="pg3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3" name="pg3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5" name="pg3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tx3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7" name="pg3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tx3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9" name="pg3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1" name="pg3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tx3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3" name="pg3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5" name="pg3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7" name="pg3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9" name="pg3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tx3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1" name="pg3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3" name="pg3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tx3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5" name="pg3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7" name="pg3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tx3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9" name="pg3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tx3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1" name="pg3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3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3" name="pg3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tx3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5" name="pg3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tx3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7" name="pg3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tx3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9" name="pg3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tx3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1" name="pg3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3" name="pg3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tx3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5" name="pg3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7" name="pg3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9" name="pg3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tx3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1" name="pg3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tx3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3" name="pg3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tx3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5" name="pg3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7" name="pg3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9" name="pg3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tx3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1" name="pg3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tx3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3" name="pg3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tx3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5" name="pg4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tx4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7" name="pg4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tx4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9" name="pg4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1" name="pg4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tx4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3" name="pg4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tx4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5" name="pg4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tx4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7" name="pg4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9" name="pg4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tx4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1" name="pg4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tx4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3" name="pg4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5" name="pg4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tx4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7" name="pg4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tx4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9" name="pg4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tx4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1" name="pg4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tx4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3" name="pg4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5" name="pg4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7" name="pg4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tx4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9" name="pg4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tx4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1" name="pg4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3" name="pg4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tx4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5" name="pg4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tx4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7" name="pg4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tx4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9" name="pg4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1" name="pg4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tx4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3" name="pg4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tx4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5" name="pg4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tx4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7" name="pg4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tx4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9" name="pg4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tx4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1" name="pg4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tx4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3" name="pg4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tx4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5" name="pg4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7" name="pg4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tx4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9" name="pg4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1" name="pg4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3" name="pg4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tx4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5" name="pg4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tx4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7" name="pg4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9" name="pg4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tx4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1" name="pg4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tx4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3" name="pg4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5" name="pg4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7" name="pg4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9" name="pg4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tx4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1" name="pg4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tx4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3" name="pg4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tx4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5" name="pg4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tx4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7" name="pg4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9" name="pg4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tx4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1" name="pg4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tx4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3" name="pg4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tx4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5" name="pg5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tx5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7" name="pg5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tx5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9" name="pg5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tx5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1" name="pg5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tx5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3" name="pg5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tx5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5" name="pg5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tx5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7" name="pg5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tx5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9" name="pg5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tx5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1" name="pg5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tx5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3" name="pg5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tx5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5" name="pg5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tx5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7" name="pg5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9" name="pg5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tx5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1" name="pg5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tx5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3" name="pg5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tx5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5" name="pg5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tx5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7" name="pg5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tx5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9" name="pg5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tx5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1" name="pg5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tx5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3" name="pg5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tx5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5" name="pg5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tx5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7" name="pg5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tx5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9" name="pg5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tx5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1" name="pg5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tx5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3" name="pg5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tx5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5" name="pg5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tx5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7" name="pg5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tx5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9" name="pg5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tx5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1" name="pg5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tx5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3" name="pg5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tx5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5" name="pg5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tx5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7" name="pg5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tx5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9" name="pg5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tx5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1" name="pg5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tx5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3" name="pg5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5" name="pg5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tx5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7" name="pg5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tx5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9" name="pg5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tx5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1" name="pg5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tx5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3" name="pg5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tx5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5" name="pg5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tx5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7" name="pg5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9" name="pg5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tx5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1" name="pg5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tx5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3" name="pg5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5" name="pg5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7" name="pg5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9" name="pg5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5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1" name="pg5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5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3" name="pg5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5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5" name="pg6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7" name="pg6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tx6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9" name="pg6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1" name="pg6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tx6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3" name="pg6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5" name="pg6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tx6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7" name="pg6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tx6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9" name="pg6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1" name="pg6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tx6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3" name="pg6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5" name="pg6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tx6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7" name="pg6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tx6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9" name="pg6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1" name="pg6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tx6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3" name="pg6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tx6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5" name="pg6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tx6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7" name="pg6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tx6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9" name="pg6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1" name="pg6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3" name="pg6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tx6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5" name="pg6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tx6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7" name="pg6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9" name="pg6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tx6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1" name="pg6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tx6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3" name="pg6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5" name="pg6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tx6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7" name="pg6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tx6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9" name="pg6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tx6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1" name="pg6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tx6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3" name="pg6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tx6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5" name="pg6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tx6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7" name="pg6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tx6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9" name="pg6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tx6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1" name="pg6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tx6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3" name="pg6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tx6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5" name="pg6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tx6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7" name="pg6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tx6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9" name="pg6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tx6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1" name="pg6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tx6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3" name="pg6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5" name="pg6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tx6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7" name="pg6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tx6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9" name="pg6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tx6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1" name="pg6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tx6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3" name="pg6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tx6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5" name="pg6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tx6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7" name="pg6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tx6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9" name="pg6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tx6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1" name="pg6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tx6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3" name="pg6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tx6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5" name="pg7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tx7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7" name="pg7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tx7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9" name="pg7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tx7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1" name="pg7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tx7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3" name="pg7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5" name="pg7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tx7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7" name="pg7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tx7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9" name="pg7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tx7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1" name="pg7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3" name="pg7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5" name="pg7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7" name="pg7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9" name="pg7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tx7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1" name="pg7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tx7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3" name="pg7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tx7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5" name="pg7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7" name="pg7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tx7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9" name="pg7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tx7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1" name="pg7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tx7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3" name="pg7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tx7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5" name="pg7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tx7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7" name="pg7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9" name="pg7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tx7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1" name="pg7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3" name="pg7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tx7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5" name="pg7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tx7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7" name="pg7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tx7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9" name="pg7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tx7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1" name="pg7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3" name="pg7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5" name="pg7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tx7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7" name="pg7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tx7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9" name="pg7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1" name="pg7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tx7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3" name="pg7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tx7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5" name="pg7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tx7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7" name="pg7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tx7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9" name="pg7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1" name="pg7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tx7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3" name="pg7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tx7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5" name="pg7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tx7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7" name="pg7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9" name="pg7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tx7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1" name="pg7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tx7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3" name="pg7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5" name="pg7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7" name="pg7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9" name="pg7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1" name="pg7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7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3" name="pg7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7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5" name="pg8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7" name="pg8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tx8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9" name="pg8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tx8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1" name="pg8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3" name="pg8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tx8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5" name="pg8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tx8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7" name="pg8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tx8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9" name="pg8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1" name="pg8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3" name="pg8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tx8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5" name="pg8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tx8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7" name="pg8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tx8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9" name="pg8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1" name="pg8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tx8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3" name="pg8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tx8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5" name="pg8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7" name="pg8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9" name="pg8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1" name="pg8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3" name="pg8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5" name="pg8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7" name="pg8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9" name="pg8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1" name="pg8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3" name="pg8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5" name="pg8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7" name="pg8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9" name="pg8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1" name="pg8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3" name="pg8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5" name="pg8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7" name="pg8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9" name="pg8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1" name="pg8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3" name="pg8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5" name="pg8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7" name="pg8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9" name="pg8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tx8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1" name="pg8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3" name="pg8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5" name="pg8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tx8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7" name="pg8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tx8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9" name="pg8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1" name="pg8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tx8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3" name="pg8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5" name="pg8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tx8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7" name="pg8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tx8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9" name="pg8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tx8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1" name="pg8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tx8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3" name="pg8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tx8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5" name="pg9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tx9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7" name="pg9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9" name="pg9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tx9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1" name="pg9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tx9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3" name="pg9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tx9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5" name="pg9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tx9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7" name="pg9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tx9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9" name="pg9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tx9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1" name="pg9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tx9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3" name="pg9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5" name="pg9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tx9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7" name="pg9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tx9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9" name="pg9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tx9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1" name="pg9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tx9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3" name="pg9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tx9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5" name="pg9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tx9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7" name="pg9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tx9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9" name="pg9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tx9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1" name="pg9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tx9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3" name="pg9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tx9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5" name="pg9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tx9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7" name="pg9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tx9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9" name="pg9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tx9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1" name="pg9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tx9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3" name="pg9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tx9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5" name="pg9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tx9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7" name="pg9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tx9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9" name="pg9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tx9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1" name="pg9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tx9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3" name="pg9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tx9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5" name="pg9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tx9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7" name="pg9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tx9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9" name="pg9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tx9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1" name="pg9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tx9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3" name="pg9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tx9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5" name="pg9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tx9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7" name="pg9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tx9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9" name="pg9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tx9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1" name="pg9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tx9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3" name="pg9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tx9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5" name="pg9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7" name="pg9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tx9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9" name="pg9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tx9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1" name="pg9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tx9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3" name="pg9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tx9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5" name="pg9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tx9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7" name="pg9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tx9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9" name="pg9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tx9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1" name="pg9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tx9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3" name="pg9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9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5" name="pg10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tx10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7" name="pg10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tx10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9" name="pg10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tx10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1" name="pg10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tx10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3" name="pg10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tx10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5" name="pg10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tx10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7" name="pg10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tx10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9" name="pg10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tx10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1" name="pg10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tx10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3" name="pg10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tx10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5" name="pg10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tx10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7" name="pg10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tx10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9" name="pg10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tx10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1" name="pg10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tx10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3" name="pg10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tx10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5" name="pg10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tx10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7" name="pg10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tx10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9" name="pg10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tx10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1" name="pg10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tx10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3" name="pg10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tx10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5" name="pg10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tx10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7" name="pg10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tx10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9" name="pg10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tx10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1" name="pg10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tx10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3" name="pg10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tx10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5" name="pg10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tx10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7" name="pg10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tx10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9" name="pg10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tx10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1" name="pg10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tx10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3" name="pg10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tx10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5" name="pg10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tx10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7" name="pg10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tx10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9" name="pg10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tx10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1" name="pg10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tx10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3" name="pg10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tx10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5" name="pg10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tx10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7" name="pg10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tx10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9" name="pg10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tx10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1" name="pg10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tx10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3" name="pg10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tx10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5" name="pg10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tx10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7" name="pg10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tx10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9" name="pg10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tx10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1" name="pg10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tx10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3" name="pg10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tx10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5" name="pg10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tx10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7" name="pg10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tx10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9" name="pg10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tx10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1" name="pg10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tx10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3" name="pg10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tx10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5" name="pg11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tx11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7" name="pg11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tx11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9" name="pg11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tx11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1" name="pg11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tx11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3" name="pg11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tx11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5" name="pg11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tx11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7" name="pg11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tx11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9" name="pg11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tx11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1" name="pg11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tx11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3" name="pg11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5" name="pg11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tx11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7" name="pg11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tx11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9" name="pg11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tx11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1" name="pg11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tx11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3" name="pg11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tx11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5" name="pg11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tx11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7" name="pg11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tx11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9" name="pg11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tx11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1" name="pg11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tx11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3" name="pg11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tx11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5" name="pg11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tx11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7" name="pg11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tx11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9" name="pg11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tx11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1" name="pg11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tx11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3" name="pg11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tx11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5" name="pg11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tx11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7" name="pg11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tx11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9" name="pg11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tx11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1" name="pg11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tx11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3" name="pg11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tx11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5" name="pg11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tx11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7" name="pg11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9" name="pg11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tx11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1" name="pg11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tx11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3" name="pg11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tx11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5" name="pg11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tx11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7" name="pg11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tx11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9" name="pg11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tx11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1" name="pg11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tx11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3" name="pg11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tx11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5" name="pg11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tx11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7" name="pg11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tx11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9" name="pg11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tx11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1" name="pg11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tx11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3" name="pg11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5" name="pg11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tx11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7" name="pg11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tx11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9" name="pg11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tx11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1" name="pg11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tx11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3" name="pg11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tx11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5" name="pg12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tx12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7" name="pg12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tx12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9" name="pg12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tx12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1" name="pg12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tx12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3" name="pg12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tx12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5" name="pg12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tx12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7" name="pg12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tx12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9" name="pg12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tx12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1" name="pg12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tx12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3" name="pg12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tx12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5" name="pg12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tx12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7" name="pg12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tx12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9" name="pg12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tx12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1" name="pg12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tx12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3" name="pg12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tx12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5" name="pg12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tx12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7" name="pg12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tx12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9" name="pg12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tx12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1" name="pg12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tx12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3" name="pg12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tx12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5" name="pg12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tx12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7" name="pg12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tx12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9" name="pg12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tx12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1" name="pg12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tx12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3" name="pg12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tx12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5" name="pg12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tx12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7" name="pg12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tx12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9" name="pg12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tx12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1" name="pg12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tx12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3" name="pg12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tx12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5" name="pg12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tx12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7" name="pg12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tx12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9" name="pg12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tx12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1" name="pg12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tx12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3" name="pg12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tx12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5" name="pg12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tx12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7" name="pg12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tx12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9" name="pg12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tx12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1" name="pg12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tx12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3" name="pg12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tx12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5" name="pg12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tx12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7" name="pg12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tx12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9" name="pg12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tx12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1" name="pg12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tx12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3" name="pg12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tx12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5" name="pg12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tx12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7" name="pg12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tx12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9" name="pg12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tx12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1" name="pg12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tx12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3" name="pg12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tx12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5" name="pg13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tx13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7" name="pg13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tx13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9" name="pg13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tx13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1" name="pg13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3" name="pg13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tx13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5" name="pg13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tx13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7" name="pg13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tx13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9" name="pg13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tx13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1" name="pg13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3" name="pg13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tx13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5" name="pg13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tx13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7" name="pg13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tx13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9" name="pg13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tx13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1" name="pg13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tx13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3" name="pg13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tx13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5" name="pg13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tx13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7" name="pg13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tx13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9" name="pg13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tx13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1" name="pg13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tx13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3" name="pg13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tx13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5" name="pg13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tx13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7" name="pg13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tx13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9" name="pg13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tx13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1" name="pg13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tx13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3" name="pg13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tx13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5" name="pg13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tx13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7" name="pg13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tx13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9" name="pg13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tx13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1" name="pg13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tx13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3" name="pg13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tx13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5" name="pg13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tx13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7" name="pg13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tx13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9" name="pg13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tx13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1" name="pg13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tx13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3" name="pg13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tx13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5" name="pg13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tx13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7" name="pg13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tx13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9" name="pg13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tx13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1" name="pg13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tx13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3" name="pg13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tx13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5" name="pg13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tx13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7" name="pg13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tx13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9" name="pg13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tx13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1" name="pg13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tx13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3" name="pg13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tx13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5" name="pg13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tx13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7" name="pg13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tx13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9" name="pg13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tx13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1" name="pg13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tx13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3" name="pg13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tx13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5" name="pg14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tx14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7" name="pg14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tx14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9" name="pg14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tx14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1" name="pg14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tx14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3" name="pg14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tx14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5" name="pg14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tx14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7" name="pg14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tx14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9" name="pg14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tx14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1" name="pg14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tx14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3" name="pg14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tx14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5" name="pg14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tx14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7" name="pg14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tx14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9" name="pg14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tx14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1" name="pg14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tx14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3" name="pg14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tx14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5" name="pg14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tx14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7" name="pg14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tx14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9" name="pg14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tx14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1" name="pg14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tx14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3" name="pg14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tx14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5" name="pg14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tx14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7" name="pg14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tx14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9" name="pg14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tx14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1" name="pg14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tx14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3" name="pg14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tx14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5" name="pg14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tx14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7" name="pg14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tx14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9" name="pg14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tx14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1" name="pg14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tx14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3" name="pg14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tx14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5" name="pg14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tx14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7" name="pg14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tx14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9" name="pg14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tx14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1" name="pg14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tx14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3" name="pg14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tx14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5" name="pg14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tx14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7" name="pg14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tx14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9" name="pg14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tx14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1" name="pg14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tx14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3" name="pg14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tx14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5" name="pg14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tx14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7" name="pg14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tx14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9" name="pg14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tx14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1" name="pg14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tx14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3" name="pg14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tx14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5" name="pg14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7" name="pg14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tx14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9" name="pg14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tx14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1" name="pg14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tx14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3" name="pg14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tx14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5" name="pg15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tx15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7" name="pg15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tx15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9" name="pg15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tx15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1" name="pg15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tx15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3" name="pg15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tx15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5" name="pg15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tx15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7" name="pg15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tx15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9" name="pg15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tx15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1" name="pg15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tx15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3" name="pg15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tx15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5" name="pg15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tx15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7" name="pg15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tx15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9" name="pg15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tx15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1" name="pg15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tx15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3" name="pg15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tx15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5" name="pg15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tx15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7" name="pg15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tx15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9" name="pg15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tx15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1" name="pg15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tx15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3" name="pg15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tx15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5" name="pg15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tx15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7" name="pg15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tx15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9" name="pg15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tx15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1" name="pg15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tx15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3" name="pg15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tx15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5" name="pg15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tx15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7" name="pg15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tx15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9" name="pg15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1" name="pg15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tx15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3" name="pg15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tx15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5" name="pg15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tx15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7" name="pg15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tx15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9" name="pg15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tx15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1" name="pg15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tx15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3" name="pg15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tx15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5" name="pg15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tx15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7" name="pg15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tx15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9" name="pg15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tx15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1" name="pg15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tx15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3" name="pg15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tx15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5" name="pg15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tx15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7" name="pg15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tx15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9" name="pg15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tx15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1" name="pg15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tx15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3" name="pg15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tx15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5" name="pg15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tx15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7" name="pg15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tx15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9" name="pg15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tx15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1" name="pg15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tx15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3" name="pg15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tx15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5" name="pg16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tx16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7" name="pg16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tx16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9" name="pg16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tx16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1" name="pg16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tx16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3" name="pg16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tx16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5" name="pg16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tx16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7" name="pg16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tx16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9" name="pg16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tx16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1" name="pg16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tx16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3" name="pg16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tx16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5" name="pg16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tx16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7" name="pg16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tx16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9" name="pg16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tx16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1" name="pg16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tx16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3" name="pg16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tx16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5" name="pg16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tx16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7" name="pg16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tx16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9" name="pg16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tx16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1" name="pg16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tx16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3" name="pg16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tx16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5" name="pg16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tx16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7" name="pg16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tx16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9" name="pg16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tx16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1" name="pg16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tx16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3" name="pg16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tx16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5" name="pg16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tx16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7" name="pg16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tx16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9" name="pg16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tx16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1" name="pg16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tx16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3" name="pg16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tx16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5" name="pg16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tx16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7" name="pg16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tx16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9" name="pg16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tx16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1" name="pg16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tx16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3" name="pg16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tx16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5" name="pg16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tx16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7" name="pg16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tx16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9" name="pg16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tx16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1" name="pg16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tx16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3" name="pg16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tx16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5" name="pg16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tx16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7" name="pg16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tx16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9" name="pg16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tx16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1" name="pg16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tx16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3" name="pg16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tx16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5" name="pg16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tx16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7" name="pg16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tx16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9" name="pg16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tx16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1" name="pg16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tx16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3" name="pg16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tx16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5" name="pg17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tx17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7" name="pg17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tx17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9" name="pg17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tx17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1" name="pg17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tx17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3" name="pg17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tx17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5" name="pg17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tx17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7" name="pg17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tx17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9" name="pg17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1" name="pg17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tx17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3" name="pg17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tx17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5" name="pg17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tx17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7" name="pg17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tx17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9" name="pg17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tx17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1" name="pg17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tx17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3" name="pg17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tx17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5" name="pg17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tx17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7" name="pg17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tx17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9" name="pg17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tx17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1" name="pg17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tx17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3" name="pg17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tx17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5" name="pg17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tx17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7" name="pg17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tx17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9" name="pg17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tx17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1" name="pg17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tx17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3" name="pg17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tx17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5" name="pg17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tx17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7" name="pg17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tx17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9" name="pg17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tx17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1" name="pg17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tx17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3" name="pg17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tx17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5" name="pg17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tx17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7" name="pg17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tx17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9" name="pg17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tx17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1" name="pg17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tx17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3" name="pg17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tx17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5" name="pg17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tx17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7" name="pg17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tx17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9" name="pg17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tx17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1" name="pg17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tx17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3" name="pg17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tx17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5" name="pg17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tx17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7" name="pg17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tx17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9" name="pg17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tx17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1" name="pg17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tx17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3" name="pg17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tx17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5" name="pg17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tx17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7" name="pg17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tx17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9" name="pg17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tx17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1" name="pg17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tx17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3" name="pg17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tx17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5" name="pg18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tx18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7" name="pg18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tx18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9" name="pg18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tx18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1" name="pg18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tx18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3" name="pg18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tx18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5" name="pg18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tx18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7" name="pg18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tx18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9" name="pg18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tx18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1" name="pg18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tx18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3" name="pg18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tx18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5" name="pg18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tx18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7" name="pg18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tx18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9" name="pg18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tx18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1" name="pg18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tx18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3" name="pg18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tx18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5" name="pg18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tx18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7" name="pg18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tx18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9" name="pg18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tx18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1" name="pg18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tx18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3" name="pg18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tx18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5" name="pg18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tx18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7" name="pg18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tx18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9" name="pg18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tx18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1" name="pg18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tx18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3" name="pg18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tx18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5" name="pg18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tx18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7" name="pg18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tx18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9" name="pg18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tx18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1" name="pg18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tx18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3" name="pg18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tx18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5" name="pg18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tx18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7" name="pg18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tx18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9" name="pg18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tx18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1" name="pg18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tx18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3" name="pg18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tx18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5" name="pg18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tx18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7" name="pg18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tx18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9" name="pg18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tx18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1" name="pg18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3" name="pg18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5" name="pg18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tx18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7" name="pg18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tx18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9" name="pg18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1" name="pg18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tx18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3" name="pg18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tx18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5" name="pg18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tx18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7" name="pg18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tx18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9" name="pg18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tx18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1" name="pg18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tx18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3" name="pg18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tx18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5" name="pg19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tx19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7" name="pg19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tx19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9" name="pg19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tx19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1" name="pg19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tx19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3" name="pg19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tx19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5" name="pg19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tx19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7" name="pg19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tx19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9" name="pg19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tx19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1" name="pg19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tx19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3" name="pg19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tx19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5" name="pg19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tx19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7" name="pg19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tx19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9" name="pg19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tx19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1" name="pg19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tx19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3" name="pg19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tx19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5" name="pg19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tx19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7" name="pg19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tx19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9" name="pg19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tx19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1" name="pg19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tx19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3" name="pg19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tx19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5" name="pg19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tx19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7" name="pg19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tx19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9" name="pg19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tx19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1" name="pg19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tx19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3" name="pg19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tx19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5" name="pg19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tx19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7" name="pg19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tx19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9" name="pg19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tx19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1" name="pg19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tx19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3" name="pg19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tx19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5" name="pg19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tx19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7" name="pg19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tx19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9" name="pg19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tx19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1" name="pg19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tx19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3" name="pg19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tx19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5" name="pg19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tx19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7" name="pg19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tx19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9" name="pg19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tx19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1" name="pg19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tx19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3" name="pg19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tx19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5" name="pg19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tx19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7" name="pg19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tx19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9" name="pg19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tx19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1" name="pg19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tx19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3" name="pg19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tx19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5" name="pg19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tx19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7" name="pg19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tx19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9" name="pg19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tx19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1" name="pg19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tx19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3" name="pg19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tx19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5" name="pg20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tx20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7" name="pl2002"/>
            <p:cNvSpPr/>
            <p:nvPr/>
          </p:nvSpPr>
          <p:spPr>
            <a:xfrm>
              <a:off x="973489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tx2003"/>
            <p:cNvSpPr/>
            <p:nvPr/>
          </p:nvSpPr>
          <p:spPr>
            <a:xfrm>
              <a:off x="786548" y="561565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09" name="tx2004"/>
            <p:cNvSpPr/>
            <p:nvPr/>
          </p:nvSpPr>
          <p:spPr>
            <a:xfrm>
              <a:off x="786548" y="52135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10" name="tx2005"/>
            <p:cNvSpPr/>
            <p:nvPr/>
          </p:nvSpPr>
          <p:spPr>
            <a:xfrm>
              <a:off x="786548" y="48101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11" name="tx2006"/>
            <p:cNvSpPr/>
            <p:nvPr/>
          </p:nvSpPr>
          <p:spPr>
            <a:xfrm>
              <a:off x="786548" y="44052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12" name="pl2007"/>
            <p:cNvSpPr/>
            <p:nvPr/>
          </p:nvSpPr>
          <p:spPr>
            <a:xfrm>
              <a:off x="938694" y="5657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08"/>
            <p:cNvSpPr/>
            <p:nvPr/>
          </p:nvSpPr>
          <p:spPr>
            <a:xfrm>
              <a:off x="938694" y="5253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09"/>
            <p:cNvSpPr/>
            <p:nvPr/>
          </p:nvSpPr>
          <p:spPr>
            <a:xfrm>
              <a:off x="938694" y="4850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0"/>
            <p:cNvSpPr/>
            <p:nvPr/>
          </p:nvSpPr>
          <p:spPr>
            <a:xfrm>
              <a:off x="938694" y="4447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1"/>
            <p:cNvSpPr/>
            <p:nvPr/>
          </p:nvSpPr>
          <p:spPr>
            <a:xfrm>
              <a:off x="973489" y="6050702"/>
              <a:ext cx="3904723" cy="0"/>
            </a:xfrm>
            <a:custGeom>
              <a:avLst/>
              <a:pathLst>
                <a:path w="3904723" h="0">
                  <a:moveTo>
                    <a:pt x="0" y="0"/>
                  </a:moveTo>
                  <a:lnTo>
                    <a:pt x="3904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2"/>
            <p:cNvSpPr/>
            <p:nvPr/>
          </p:nvSpPr>
          <p:spPr>
            <a:xfrm>
              <a:off x="1031105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3"/>
            <p:cNvSpPr/>
            <p:nvPr/>
          </p:nvSpPr>
          <p:spPr>
            <a:xfrm>
              <a:off x="2442497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4"/>
            <p:cNvSpPr/>
            <p:nvPr/>
          </p:nvSpPr>
          <p:spPr>
            <a:xfrm>
              <a:off x="3853890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tx2015"/>
            <p:cNvSpPr/>
            <p:nvPr/>
          </p:nvSpPr>
          <p:spPr>
            <a:xfrm>
              <a:off x="906793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021" name="tx2016"/>
            <p:cNvSpPr/>
            <p:nvPr/>
          </p:nvSpPr>
          <p:spPr>
            <a:xfrm>
              <a:off x="2318186" y="611158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022" name="tx2017"/>
            <p:cNvSpPr/>
            <p:nvPr/>
          </p:nvSpPr>
          <p:spPr>
            <a:xfrm>
              <a:off x="3729579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2023" name="tx2018"/>
            <p:cNvSpPr/>
            <p:nvPr/>
          </p:nvSpPr>
          <p:spPr>
            <a:xfrm>
              <a:off x="2906444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4" name="tx2019"/>
            <p:cNvSpPr/>
            <p:nvPr/>
          </p:nvSpPr>
          <p:spPr>
            <a:xfrm rot="-5400000">
              <a:off x="467512" y="499949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2025" name="rc2020"/>
            <p:cNvSpPr/>
            <p:nvPr/>
          </p:nvSpPr>
          <p:spPr>
            <a:xfrm>
              <a:off x="5017391" y="4872876"/>
              <a:ext cx="94805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rc2021"/>
            <p:cNvSpPr/>
            <p:nvPr/>
          </p:nvSpPr>
          <p:spPr>
            <a:xfrm>
              <a:off x="5086980" y="494246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l2022"/>
            <p:cNvSpPr/>
            <p:nvPr/>
          </p:nvSpPr>
          <p:spPr>
            <a:xfrm>
              <a:off x="5108926" y="5052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tx2023"/>
            <p:cNvSpPr/>
            <p:nvPr/>
          </p:nvSpPr>
          <p:spPr>
            <a:xfrm>
              <a:off x="5376025" y="5009464"/>
              <a:ext cx="5217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Selic</a:t>
              </a:r>
            </a:p>
          </p:txBody>
        </p:sp>
        <p:sp>
          <p:nvSpPr>
            <p:cNvPr id="2029" name="tx2024"/>
            <p:cNvSpPr/>
            <p:nvPr/>
          </p:nvSpPr>
          <p:spPr>
            <a:xfrm>
              <a:off x="1877978" y="3792657"/>
              <a:ext cx="2095745" cy="155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Selic definida pelo Copom</a:t>
              </a:r>
            </a:p>
          </p:txBody>
        </p:sp>
        <p:sp>
          <p:nvSpPr>
            <p:cNvPr id="2030" name="rc2025"/>
            <p:cNvSpPr/>
            <p:nvPr/>
          </p:nvSpPr>
          <p:spPr>
            <a:xfrm>
              <a:off x="6035040" y="375818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rc2026"/>
            <p:cNvSpPr/>
            <p:nvPr/>
          </p:nvSpPr>
          <p:spPr>
            <a:xfrm>
              <a:off x="6491664" y="4053684"/>
              <a:ext cx="4151497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l2027"/>
            <p:cNvSpPr/>
            <p:nvPr/>
          </p:nvSpPr>
          <p:spPr>
            <a:xfrm>
              <a:off x="6680369" y="4779872"/>
              <a:ext cx="3774088" cy="1180056"/>
            </a:xfrm>
            <a:custGeom>
              <a:avLst/>
              <a:pathLst>
                <a:path w="3774088" h="1180056">
                  <a:moveTo>
                    <a:pt x="0" y="476561"/>
                  </a:moveTo>
                  <a:lnTo>
                    <a:pt x="6484" y="431174"/>
                  </a:lnTo>
                  <a:lnTo>
                    <a:pt x="12969" y="351747"/>
                  </a:lnTo>
                  <a:lnTo>
                    <a:pt x="19454" y="408481"/>
                  </a:lnTo>
                  <a:lnTo>
                    <a:pt x="25938" y="544641"/>
                  </a:lnTo>
                  <a:lnTo>
                    <a:pt x="45392" y="521948"/>
                  </a:lnTo>
                  <a:lnTo>
                    <a:pt x="51877" y="590028"/>
                  </a:lnTo>
                  <a:lnTo>
                    <a:pt x="58362" y="635415"/>
                  </a:lnTo>
                  <a:lnTo>
                    <a:pt x="64846" y="703495"/>
                  </a:lnTo>
                  <a:lnTo>
                    <a:pt x="71331" y="737535"/>
                  </a:lnTo>
                  <a:lnTo>
                    <a:pt x="90785" y="737535"/>
                  </a:lnTo>
                  <a:lnTo>
                    <a:pt x="97270" y="726188"/>
                  </a:lnTo>
                  <a:lnTo>
                    <a:pt x="103755" y="760228"/>
                  </a:lnTo>
                  <a:lnTo>
                    <a:pt x="110239" y="624068"/>
                  </a:lnTo>
                  <a:lnTo>
                    <a:pt x="116724" y="635415"/>
                  </a:lnTo>
                  <a:lnTo>
                    <a:pt x="136178" y="646761"/>
                  </a:lnTo>
                  <a:lnTo>
                    <a:pt x="142663" y="669455"/>
                  </a:lnTo>
                  <a:lnTo>
                    <a:pt x="149147" y="748881"/>
                  </a:lnTo>
                  <a:lnTo>
                    <a:pt x="155632" y="760228"/>
                  </a:lnTo>
                  <a:lnTo>
                    <a:pt x="162117" y="771575"/>
                  </a:lnTo>
                  <a:lnTo>
                    <a:pt x="181571" y="748881"/>
                  </a:lnTo>
                  <a:lnTo>
                    <a:pt x="188055" y="748881"/>
                  </a:lnTo>
                  <a:lnTo>
                    <a:pt x="194540" y="782922"/>
                  </a:lnTo>
                  <a:lnTo>
                    <a:pt x="201025" y="873695"/>
                  </a:lnTo>
                  <a:lnTo>
                    <a:pt x="207510" y="748881"/>
                  </a:lnTo>
                  <a:lnTo>
                    <a:pt x="226964" y="658108"/>
                  </a:lnTo>
                  <a:lnTo>
                    <a:pt x="233448" y="669455"/>
                  </a:lnTo>
                  <a:lnTo>
                    <a:pt x="239933" y="635415"/>
                  </a:lnTo>
                  <a:lnTo>
                    <a:pt x="246418" y="601374"/>
                  </a:lnTo>
                  <a:lnTo>
                    <a:pt x="252902" y="578681"/>
                  </a:lnTo>
                  <a:lnTo>
                    <a:pt x="272356" y="658108"/>
                  </a:lnTo>
                  <a:lnTo>
                    <a:pt x="278841" y="692148"/>
                  </a:lnTo>
                  <a:lnTo>
                    <a:pt x="285326" y="612721"/>
                  </a:lnTo>
                  <a:lnTo>
                    <a:pt x="291810" y="590028"/>
                  </a:lnTo>
                  <a:lnTo>
                    <a:pt x="298295" y="635415"/>
                  </a:lnTo>
                  <a:lnTo>
                    <a:pt x="330719" y="669455"/>
                  </a:lnTo>
                  <a:lnTo>
                    <a:pt x="337203" y="714841"/>
                  </a:lnTo>
                  <a:lnTo>
                    <a:pt x="343688" y="658108"/>
                  </a:lnTo>
                  <a:lnTo>
                    <a:pt x="363142" y="635415"/>
                  </a:lnTo>
                  <a:lnTo>
                    <a:pt x="369627" y="624068"/>
                  </a:lnTo>
                  <a:lnTo>
                    <a:pt x="376111" y="624068"/>
                  </a:lnTo>
                  <a:lnTo>
                    <a:pt x="382596" y="624068"/>
                  </a:lnTo>
                  <a:lnTo>
                    <a:pt x="389081" y="635415"/>
                  </a:lnTo>
                  <a:lnTo>
                    <a:pt x="408535" y="635415"/>
                  </a:lnTo>
                  <a:lnTo>
                    <a:pt x="415020" y="646761"/>
                  </a:lnTo>
                  <a:lnTo>
                    <a:pt x="421504" y="703495"/>
                  </a:lnTo>
                  <a:lnTo>
                    <a:pt x="427989" y="714841"/>
                  </a:lnTo>
                  <a:lnTo>
                    <a:pt x="434474" y="658108"/>
                  </a:lnTo>
                  <a:lnTo>
                    <a:pt x="453928" y="590028"/>
                  </a:lnTo>
                  <a:lnTo>
                    <a:pt x="460412" y="590028"/>
                  </a:lnTo>
                  <a:lnTo>
                    <a:pt x="466897" y="521948"/>
                  </a:lnTo>
                  <a:lnTo>
                    <a:pt x="473382" y="533294"/>
                  </a:lnTo>
                  <a:lnTo>
                    <a:pt x="479866" y="555988"/>
                  </a:lnTo>
                  <a:lnTo>
                    <a:pt x="499321" y="578681"/>
                  </a:lnTo>
                  <a:lnTo>
                    <a:pt x="505805" y="590028"/>
                  </a:lnTo>
                  <a:lnTo>
                    <a:pt x="512290" y="567334"/>
                  </a:lnTo>
                  <a:lnTo>
                    <a:pt x="518775" y="567334"/>
                  </a:lnTo>
                  <a:lnTo>
                    <a:pt x="525259" y="533294"/>
                  </a:lnTo>
                  <a:lnTo>
                    <a:pt x="544713" y="601374"/>
                  </a:lnTo>
                  <a:lnTo>
                    <a:pt x="551198" y="669455"/>
                  </a:lnTo>
                  <a:lnTo>
                    <a:pt x="557683" y="692148"/>
                  </a:lnTo>
                  <a:lnTo>
                    <a:pt x="564167" y="726188"/>
                  </a:lnTo>
                  <a:lnTo>
                    <a:pt x="570652" y="771575"/>
                  </a:lnTo>
                  <a:lnTo>
                    <a:pt x="590106" y="794268"/>
                  </a:lnTo>
                  <a:lnTo>
                    <a:pt x="596591" y="771575"/>
                  </a:lnTo>
                  <a:lnTo>
                    <a:pt x="603076" y="816962"/>
                  </a:lnTo>
                  <a:lnTo>
                    <a:pt x="609560" y="782922"/>
                  </a:lnTo>
                  <a:lnTo>
                    <a:pt x="635499" y="771575"/>
                  </a:lnTo>
                  <a:lnTo>
                    <a:pt x="641984" y="851002"/>
                  </a:lnTo>
                  <a:lnTo>
                    <a:pt x="648468" y="919082"/>
                  </a:lnTo>
                  <a:lnTo>
                    <a:pt x="654953" y="964469"/>
                  </a:lnTo>
                  <a:lnTo>
                    <a:pt x="661438" y="930429"/>
                  </a:lnTo>
                  <a:lnTo>
                    <a:pt x="680892" y="930429"/>
                  </a:lnTo>
                  <a:lnTo>
                    <a:pt x="687376" y="896389"/>
                  </a:lnTo>
                  <a:lnTo>
                    <a:pt x="693861" y="805615"/>
                  </a:lnTo>
                  <a:lnTo>
                    <a:pt x="700346" y="805615"/>
                  </a:lnTo>
                  <a:lnTo>
                    <a:pt x="726285" y="794268"/>
                  </a:lnTo>
                  <a:lnTo>
                    <a:pt x="732769" y="794268"/>
                  </a:lnTo>
                  <a:lnTo>
                    <a:pt x="739254" y="794268"/>
                  </a:lnTo>
                  <a:lnTo>
                    <a:pt x="745739" y="851002"/>
                  </a:lnTo>
                  <a:lnTo>
                    <a:pt x="752223" y="862348"/>
                  </a:lnTo>
                  <a:lnTo>
                    <a:pt x="778162" y="828308"/>
                  </a:lnTo>
                  <a:lnTo>
                    <a:pt x="784647" y="839655"/>
                  </a:lnTo>
                  <a:lnTo>
                    <a:pt x="791132" y="851002"/>
                  </a:lnTo>
                  <a:lnTo>
                    <a:pt x="797616" y="896389"/>
                  </a:lnTo>
                  <a:lnTo>
                    <a:pt x="817070" y="896389"/>
                  </a:lnTo>
                  <a:lnTo>
                    <a:pt x="823555" y="862348"/>
                  </a:lnTo>
                  <a:lnTo>
                    <a:pt x="830040" y="919082"/>
                  </a:lnTo>
                  <a:lnTo>
                    <a:pt x="836524" y="896389"/>
                  </a:lnTo>
                  <a:lnTo>
                    <a:pt x="843009" y="953122"/>
                  </a:lnTo>
                  <a:lnTo>
                    <a:pt x="862463" y="964469"/>
                  </a:lnTo>
                  <a:lnTo>
                    <a:pt x="868948" y="964469"/>
                  </a:lnTo>
                  <a:lnTo>
                    <a:pt x="875432" y="919082"/>
                  </a:lnTo>
                  <a:lnTo>
                    <a:pt x="881917" y="907735"/>
                  </a:lnTo>
                  <a:lnTo>
                    <a:pt x="888402" y="873695"/>
                  </a:lnTo>
                  <a:lnTo>
                    <a:pt x="907856" y="896389"/>
                  </a:lnTo>
                  <a:lnTo>
                    <a:pt x="914341" y="896389"/>
                  </a:lnTo>
                  <a:lnTo>
                    <a:pt x="920825" y="919082"/>
                  </a:lnTo>
                  <a:lnTo>
                    <a:pt x="927310" y="862348"/>
                  </a:lnTo>
                  <a:lnTo>
                    <a:pt x="933795" y="851002"/>
                  </a:lnTo>
                  <a:lnTo>
                    <a:pt x="953249" y="873695"/>
                  </a:lnTo>
                  <a:lnTo>
                    <a:pt x="959733" y="794268"/>
                  </a:lnTo>
                  <a:lnTo>
                    <a:pt x="966218" y="748881"/>
                  </a:lnTo>
                  <a:lnTo>
                    <a:pt x="972703" y="828308"/>
                  </a:lnTo>
                  <a:lnTo>
                    <a:pt x="979187" y="907735"/>
                  </a:lnTo>
                  <a:lnTo>
                    <a:pt x="998642" y="953122"/>
                  </a:lnTo>
                  <a:lnTo>
                    <a:pt x="1005126" y="941775"/>
                  </a:lnTo>
                  <a:lnTo>
                    <a:pt x="1011611" y="964469"/>
                  </a:lnTo>
                  <a:lnTo>
                    <a:pt x="1024580" y="987162"/>
                  </a:lnTo>
                  <a:lnTo>
                    <a:pt x="1044034" y="998509"/>
                  </a:lnTo>
                  <a:lnTo>
                    <a:pt x="1050519" y="1032549"/>
                  </a:lnTo>
                  <a:lnTo>
                    <a:pt x="1057004" y="1032549"/>
                  </a:lnTo>
                  <a:lnTo>
                    <a:pt x="1063488" y="1066589"/>
                  </a:lnTo>
                  <a:lnTo>
                    <a:pt x="1069973" y="1055242"/>
                  </a:lnTo>
                  <a:lnTo>
                    <a:pt x="1089427" y="1111976"/>
                  </a:lnTo>
                  <a:lnTo>
                    <a:pt x="1095912" y="1100629"/>
                  </a:lnTo>
                  <a:lnTo>
                    <a:pt x="1102397" y="1111976"/>
                  </a:lnTo>
                  <a:lnTo>
                    <a:pt x="1108881" y="1123322"/>
                  </a:lnTo>
                  <a:lnTo>
                    <a:pt x="1115366" y="1111976"/>
                  </a:lnTo>
                  <a:lnTo>
                    <a:pt x="1134820" y="1123322"/>
                  </a:lnTo>
                  <a:lnTo>
                    <a:pt x="1141305" y="1100629"/>
                  </a:lnTo>
                  <a:lnTo>
                    <a:pt x="1147789" y="1021202"/>
                  </a:lnTo>
                  <a:lnTo>
                    <a:pt x="1154274" y="1021202"/>
                  </a:lnTo>
                  <a:lnTo>
                    <a:pt x="1160759" y="1066589"/>
                  </a:lnTo>
                  <a:lnTo>
                    <a:pt x="1180213" y="1100629"/>
                  </a:lnTo>
                  <a:lnTo>
                    <a:pt x="1186698" y="1089282"/>
                  </a:lnTo>
                  <a:lnTo>
                    <a:pt x="1193182" y="1021202"/>
                  </a:lnTo>
                  <a:lnTo>
                    <a:pt x="1199667" y="975815"/>
                  </a:lnTo>
                  <a:lnTo>
                    <a:pt x="1206152" y="998509"/>
                  </a:lnTo>
                  <a:lnTo>
                    <a:pt x="1225606" y="1009855"/>
                  </a:lnTo>
                  <a:lnTo>
                    <a:pt x="1232090" y="987162"/>
                  </a:lnTo>
                  <a:lnTo>
                    <a:pt x="1238575" y="1077936"/>
                  </a:lnTo>
                  <a:lnTo>
                    <a:pt x="1245060" y="1089282"/>
                  </a:lnTo>
                  <a:lnTo>
                    <a:pt x="1251544" y="1089282"/>
                  </a:lnTo>
                  <a:lnTo>
                    <a:pt x="1270998" y="1055242"/>
                  </a:lnTo>
                  <a:lnTo>
                    <a:pt x="1277483" y="1089282"/>
                  </a:lnTo>
                  <a:lnTo>
                    <a:pt x="1283968" y="1089282"/>
                  </a:lnTo>
                  <a:lnTo>
                    <a:pt x="1290453" y="1100629"/>
                  </a:lnTo>
                  <a:lnTo>
                    <a:pt x="1296937" y="1123322"/>
                  </a:lnTo>
                  <a:lnTo>
                    <a:pt x="1316391" y="1146016"/>
                  </a:lnTo>
                  <a:lnTo>
                    <a:pt x="1322876" y="1146016"/>
                  </a:lnTo>
                  <a:lnTo>
                    <a:pt x="1329361" y="1157363"/>
                  </a:lnTo>
                  <a:lnTo>
                    <a:pt x="1335845" y="1180056"/>
                  </a:lnTo>
                  <a:lnTo>
                    <a:pt x="1342330" y="1180056"/>
                  </a:lnTo>
                  <a:lnTo>
                    <a:pt x="1361784" y="1157363"/>
                  </a:lnTo>
                  <a:lnTo>
                    <a:pt x="1368269" y="1123322"/>
                  </a:lnTo>
                  <a:lnTo>
                    <a:pt x="1374753" y="1077936"/>
                  </a:lnTo>
                  <a:lnTo>
                    <a:pt x="1381238" y="998509"/>
                  </a:lnTo>
                  <a:lnTo>
                    <a:pt x="1387723" y="1021202"/>
                  </a:lnTo>
                  <a:lnTo>
                    <a:pt x="1407177" y="975815"/>
                  </a:lnTo>
                  <a:lnTo>
                    <a:pt x="1413662" y="953122"/>
                  </a:lnTo>
                  <a:lnTo>
                    <a:pt x="1420146" y="975815"/>
                  </a:lnTo>
                  <a:lnTo>
                    <a:pt x="1426631" y="1032549"/>
                  </a:lnTo>
                  <a:lnTo>
                    <a:pt x="1433116" y="987162"/>
                  </a:lnTo>
                  <a:lnTo>
                    <a:pt x="1452570" y="919082"/>
                  </a:lnTo>
                  <a:lnTo>
                    <a:pt x="1459054" y="885042"/>
                  </a:lnTo>
                  <a:lnTo>
                    <a:pt x="1465539" y="885042"/>
                  </a:lnTo>
                  <a:lnTo>
                    <a:pt x="1472024" y="885042"/>
                  </a:lnTo>
                  <a:lnTo>
                    <a:pt x="1478509" y="896389"/>
                  </a:lnTo>
                  <a:lnTo>
                    <a:pt x="1497963" y="885042"/>
                  </a:lnTo>
                  <a:lnTo>
                    <a:pt x="1504447" y="930429"/>
                  </a:lnTo>
                  <a:lnTo>
                    <a:pt x="1510932" y="975815"/>
                  </a:lnTo>
                  <a:lnTo>
                    <a:pt x="1517417" y="1009855"/>
                  </a:lnTo>
                  <a:lnTo>
                    <a:pt x="1523901" y="998509"/>
                  </a:lnTo>
                  <a:lnTo>
                    <a:pt x="1543355" y="987162"/>
                  </a:lnTo>
                  <a:lnTo>
                    <a:pt x="1549840" y="1009855"/>
                  </a:lnTo>
                  <a:lnTo>
                    <a:pt x="1556325" y="1021202"/>
                  </a:lnTo>
                  <a:lnTo>
                    <a:pt x="1562809" y="953122"/>
                  </a:lnTo>
                  <a:lnTo>
                    <a:pt x="1569294" y="941775"/>
                  </a:lnTo>
                  <a:lnTo>
                    <a:pt x="1588748" y="953122"/>
                  </a:lnTo>
                  <a:lnTo>
                    <a:pt x="1595233" y="896389"/>
                  </a:lnTo>
                  <a:lnTo>
                    <a:pt x="1601718" y="885042"/>
                  </a:lnTo>
                  <a:lnTo>
                    <a:pt x="1614687" y="885042"/>
                  </a:lnTo>
                  <a:lnTo>
                    <a:pt x="1634141" y="930429"/>
                  </a:lnTo>
                  <a:lnTo>
                    <a:pt x="1640626" y="919082"/>
                  </a:lnTo>
                  <a:lnTo>
                    <a:pt x="1647110" y="953122"/>
                  </a:lnTo>
                  <a:lnTo>
                    <a:pt x="1653595" y="1009855"/>
                  </a:lnTo>
                  <a:lnTo>
                    <a:pt x="1660080" y="1009855"/>
                  </a:lnTo>
                  <a:lnTo>
                    <a:pt x="1679534" y="1032549"/>
                  </a:lnTo>
                  <a:lnTo>
                    <a:pt x="1686019" y="1021202"/>
                  </a:lnTo>
                  <a:lnTo>
                    <a:pt x="1692503" y="1032549"/>
                  </a:lnTo>
                  <a:lnTo>
                    <a:pt x="1698988" y="953122"/>
                  </a:lnTo>
                  <a:lnTo>
                    <a:pt x="1705473" y="964469"/>
                  </a:lnTo>
                  <a:lnTo>
                    <a:pt x="1724927" y="907735"/>
                  </a:lnTo>
                  <a:lnTo>
                    <a:pt x="1731411" y="896389"/>
                  </a:lnTo>
                  <a:lnTo>
                    <a:pt x="1737896" y="828308"/>
                  </a:lnTo>
                  <a:lnTo>
                    <a:pt x="1744381" y="805615"/>
                  </a:lnTo>
                  <a:lnTo>
                    <a:pt x="1750865" y="851002"/>
                  </a:lnTo>
                  <a:lnTo>
                    <a:pt x="1770319" y="782922"/>
                  </a:lnTo>
                  <a:lnTo>
                    <a:pt x="1776804" y="737535"/>
                  </a:lnTo>
                  <a:lnTo>
                    <a:pt x="1783289" y="692148"/>
                  </a:lnTo>
                  <a:lnTo>
                    <a:pt x="1789774" y="669455"/>
                  </a:lnTo>
                  <a:lnTo>
                    <a:pt x="1796258" y="646761"/>
                  </a:lnTo>
                  <a:lnTo>
                    <a:pt x="1815712" y="669455"/>
                  </a:lnTo>
                  <a:lnTo>
                    <a:pt x="1822197" y="760228"/>
                  </a:lnTo>
                  <a:lnTo>
                    <a:pt x="1828682" y="805615"/>
                  </a:lnTo>
                  <a:lnTo>
                    <a:pt x="1841651" y="794268"/>
                  </a:lnTo>
                  <a:lnTo>
                    <a:pt x="1861105" y="794268"/>
                  </a:lnTo>
                  <a:lnTo>
                    <a:pt x="1867590" y="816962"/>
                  </a:lnTo>
                  <a:lnTo>
                    <a:pt x="1874075" y="794268"/>
                  </a:lnTo>
                  <a:lnTo>
                    <a:pt x="1880559" y="805615"/>
                  </a:lnTo>
                  <a:lnTo>
                    <a:pt x="1887044" y="805615"/>
                  </a:lnTo>
                  <a:lnTo>
                    <a:pt x="1906498" y="839655"/>
                  </a:lnTo>
                  <a:lnTo>
                    <a:pt x="1912983" y="851002"/>
                  </a:lnTo>
                  <a:lnTo>
                    <a:pt x="1919467" y="862348"/>
                  </a:lnTo>
                  <a:lnTo>
                    <a:pt x="1925952" y="862348"/>
                  </a:lnTo>
                  <a:lnTo>
                    <a:pt x="1932437" y="919082"/>
                  </a:lnTo>
                  <a:lnTo>
                    <a:pt x="1951891" y="851002"/>
                  </a:lnTo>
                  <a:lnTo>
                    <a:pt x="1958375" y="794268"/>
                  </a:lnTo>
                  <a:lnTo>
                    <a:pt x="1964860" y="839655"/>
                  </a:lnTo>
                  <a:lnTo>
                    <a:pt x="1977830" y="987162"/>
                  </a:lnTo>
                  <a:lnTo>
                    <a:pt x="1997284" y="975815"/>
                  </a:lnTo>
                  <a:lnTo>
                    <a:pt x="2003768" y="1009855"/>
                  </a:lnTo>
                  <a:lnTo>
                    <a:pt x="2010253" y="998509"/>
                  </a:lnTo>
                  <a:lnTo>
                    <a:pt x="2016738" y="975815"/>
                  </a:lnTo>
                  <a:lnTo>
                    <a:pt x="2023222" y="953122"/>
                  </a:lnTo>
                  <a:lnTo>
                    <a:pt x="2042676" y="953122"/>
                  </a:lnTo>
                  <a:lnTo>
                    <a:pt x="2049161" y="1009855"/>
                  </a:lnTo>
                  <a:lnTo>
                    <a:pt x="2062130" y="1021202"/>
                  </a:lnTo>
                  <a:lnTo>
                    <a:pt x="2068615" y="998509"/>
                  </a:lnTo>
                  <a:lnTo>
                    <a:pt x="2088069" y="1009855"/>
                  </a:lnTo>
                  <a:lnTo>
                    <a:pt x="2094554" y="998509"/>
                  </a:lnTo>
                  <a:lnTo>
                    <a:pt x="2101039" y="975815"/>
                  </a:lnTo>
                  <a:lnTo>
                    <a:pt x="2107523" y="987162"/>
                  </a:lnTo>
                  <a:lnTo>
                    <a:pt x="2114008" y="987162"/>
                  </a:lnTo>
                  <a:lnTo>
                    <a:pt x="2133462" y="987162"/>
                  </a:lnTo>
                  <a:lnTo>
                    <a:pt x="2139947" y="987162"/>
                  </a:lnTo>
                  <a:lnTo>
                    <a:pt x="2146431" y="987162"/>
                  </a:lnTo>
                  <a:lnTo>
                    <a:pt x="2152916" y="941775"/>
                  </a:lnTo>
                  <a:lnTo>
                    <a:pt x="2159401" y="953122"/>
                  </a:lnTo>
                  <a:lnTo>
                    <a:pt x="2178855" y="964469"/>
                  </a:lnTo>
                  <a:lnTo>
                    <a:pt x="2185340" y="919082"/>
                  </a:lnTo>
                  <a:lnTo>
                    <a:pt x="2191824" y="975815"/>
                  </a:lnTo>
                  <a:lnTo>
                    <a:pt x="2198309" y="987162"/>
                  </a:lnTo>
                  <a:lnTo>
                    <a:pt x="2204794" y="953122"/>
                  </a:lnTo>
                  <a:lnTo>
                    <a:pt x="2224248" y="930429"/>
                  </a:lnTo>
                  <a:lnTo>
                    <a:pt x="2230732" y="919082"/>
                  </a:lnTo>
                  <a:lnTo>
                    <a:pt x="2237217" y="907735"/>
                  </a:lnTo>
                  <a:lnTo>
                    <a:pt x="2243702" y="987162"/>
                  </a:lnTo>
                  <a:lnTo>
                    <a:pt x="2250186" y="930429"/>
                  </a:lnTo>
                  <a:lnTo>
                    <a:pt x="2269641" y="930429"/>
                  </a:lnTo>
                  <a:lnTo>
                    <a:pt x="2276125" y="1009855"/>
                  </a:lnTo>
                  <a:lnTo>
                    <a:pt x="2282610" y="998509"/>
                  </a:lnTo>
                  <a:lnTo>
                    <a:pt x="2289095" y="1009855"/>
                  </a:lnTo>
                  <a:lnTo>
                    <a:pt x="2295579" y="1021202"/>
                  </a:lnTo>
                  <a:lnTo>
                    <a:pt x="2321518" y="1043896"/>
                  </a:lnTo>
                  <a:lnTo>
                    <a:pt x="2328003" y="1055242"/>
                  </a:lnTo>
                  <a:lnTo>
                    <a:pt x="2334487" y="1043896"/>
                  </a:lnTo>
                  <a:lnTo>
                    <a:pt x="2340972" y="1043896"/>
                  </a:lnTo>
                  <a:lnTo>
                    <a:pt x="2366911" y="987162"/>
                  </a:lnTo>
                  <a:lnTo>
                    <a:pt x="2373396" y="953122"/>
                  </a:lnTo>
                  <a:lnTo>
                    <a:pt x="2379880" y="953122"/>
                  </a:lnTo>
                  <a:lnTo>
                    <a:pt x="2386365" y="987162"/>
                  </a:lnTo>
                  <a:lnTo>
                    <a:pt x="2405819" y="998509"/>
                  </a:lnTo>
                  <a:lnTo>
                    <a:pt x="2412304" y="987162"/>
                  </a:lnTo>
                  <a:lnTo>
                    <a:pt x="2418788" y="987162"/>
                  </a:lnTo>
                  <a:lnTo>
                    <a:pt x="2425273" y="998509"/>
                  </a:lnTo>
                  <a:lnTo>
                    <a:pt x="2431758" y="1032549"/>
                  </a:lnTo>
                  <a:lnTo>
                    <a:pt x="2451212" y="998509"/>
                  </a:lnTo>
                  <a:lnTo>
                    <a:pt x="2457696" y="975815"/>
                  </a:lnTo>
                  <a:lnTo>
                    <a:pt x="2464181" y="941775"/>
                  </a:lnTo>
                  <a:lnTo>
                    <a:pt x="2470666" y="930429"/>
                  </a:lnTo>
                  <a:lnTo>
                    <a:pt x="2477151" y="953122"/>
                  </a:lnTo>
                  <a:lnTo>
                    <a:pt x="2496605" y="919082"/>
                  </a:lnTo>
                  <a:lnTo>
                    <a:pt x="2503089" y="896389"/>
                  </a:lnTo>
                  <a:lnTo>
                    <a:pt x="2509574" y="953122"/>
                  </a:lnTo>
                  <a:lnTo>
                    <a:pt x="2516059" y="953122"/>
                  </a:lnTo>
                  <a:lnTo>
                    <a:pt x="2522543" y="964469"/>
                  </a:lnTo>
                  <a:lnTo>
                    <a:pt x="2541997" y="953122"/>
                  </a:lnTo>
                  <a:lnTo>
                    <a:pt x="2548482" y="907735"/>
                  </a:lnTo>
                  <a:lnTo>
                    <a:pt x="2554967" y="919082"/>
                  </a:lnTo>
                  <a:lnTo>
                    <a:pt x="2561452" y="941775"/>
                  </a:lnTo>
                  <a:lnTo>
                    <a:pt x="2567936" y="919082"/>
                  </a:lnTo>
                  <a:lnTo>
                    <a:pt x="2587390" y="862348"/>
                  </a:lnTo>
                  <a:lnTo>
                    <a:pt x="2593875" y="896389"/>
                  </a:lnTo>
                  <a:lnTo>
                    <a:pt x="2600360" y="907735"/>
                  </a:lnTo>
                  <a:lnTo>
                    <a:pt x="2606844" y="885042"/>
                  </a:lnTo>
                  <a:lnTo>
                    <a:pt x="2613329" y="896389"/>
                  </a:lnTo>
                  <a:lnTo>
                    <a:pt x="2645752" y="896389"/>
                  </a:lnTo>
                  <a:lnTo>
                    <a:pt x="2652237" y="896389"/>
                  </a:lnTo>
                  <a:lnTo>
                    <a:pt x="2658722" y="885042"/>
                  </a:lnTo>
                  <a:lnTo>
                    <a:pt x="2678176" y="907735"/>
                  </a:lnTo>
                  <a:lnTo>
                    <a:pt x="2684661" y="930429"/>
                  </a:lnTo>
                  <a:lnTo>
                    <a:pt x="2691145" y="941775"/>
                  </a:lnTo>
                  <a:lnTo>
                    <a:pt x="2697630" y="930429"/>
                  </a:lnTo>
                  <a:lnTo>
                    <a:pt x="2704115" y="885042"/>
                  </a:lnTo>
                  <a:lnTo>
                    <a:pt x="2723569" y="885042"/>
                  </a:lnTo>
                  <a:lnTo>
                    <a:pt x="2730053" y="907735"/>
                  </a:lnTo>
                  <a:lnTo>
                    <a:pt x="2736538" y="907735"/>
                  </a:lnTo>
                  <a:lnTo>
                    <a:pt x="2743023" y="885042"/>
                  </a:lnTo>
                  <a:lnTo>
                    <a:pt x="2749507" y="907735"/>
                  </a:lnTo>
                  <a:lnTo>
                    <a:pt x="2768962" y="919082"/>
                  </a:lnTo>
                  <a:lnTo>
                    <a:pt x="2775446" y="919082"/>
                  </a:lnTo>
                  <a:lnTo>
                    <a:pt x="2781931" y="930429"/>
                  </a:lnTo>
                  <a:lnTo>
                    <a:pt x="2788416" y="930429"/>
                  </a:lnTo>
                  <a:lnTo>
                    <a:pt x="2794900" y="896389"/>
                  </a:lnTo>
                  <a:lnTo>
                    <a:pt x="2814354" y="885042"/>
                  </a:lnTo>
                  <a:lnTo>
                    <a:pt x="2820839" y="885042"/>
                  </a:lnTo>
                  <a:lnTo>
                    <a:pt x="2827324" y="885042"/>
                  </a:lnTo>
                  <a:lnTo>
                    <a:pt x="2833808" y="885042"/>
                  </a:lnTo>
                  <a:lnTo>
                    <a:pt x="2840293" y="873695"/>
                  </a:lnTo>
                  <a:lnTo>
                    <a:pt x="2859747" y="851002"/>
                  </a:lnTo>
                  <a:lnTo>
                    <a:pt x="2866232" y="828308"/>
                  </a:lnTo>
                  <a:lnTo>
                    <a:pt x="2872717" y="851002"/>
                  </a:lnTo>
                  <a:lnTo>
                    <a:pt x="2879201" y="885042"/>
                  </a:lnTo>
                  <a:lnTo>
                    <a:pt x="2885686" y="873695"/>
                  </a:lnTo>
                  <a:lnTo>
                    <a:pt x="2905140" y="873695"/>
                  </a:lnTo>
                  <a:lnTo>
                    <a:pt x="2911625" y="873695"/>
                  </a:lnTo>
                  <a:lnTo>
                    <a:pt x="2918109" y="885042"/>
                  </a:lnTo>
                  <a:lnTo>
                    <a:pt x="2924594" y="862348"/>
                  </a:lnTo>
                  <a:lnTo>
                    <a:pt x="2950533" y="805615"/>
                  </a:lnTo>
                  <a:lnTo>
                    <a:pt x="2957018" y="805615"/>
                  </a:lnTo>
                  <a:lnTo>
                    <a:pt x="2963502" y="782922"/>
                  </a:lnTo>
                  <a:lnTo>
                    <a:pt x="2969987" y="839655"/>
                  </a:lnTo>
                  <a:lnTo>
                    <a:pt x="2976472" y="805615"/>
                  </a:lnTo>
                  <a:lnTo>
                    <a:pt x="2995926" y="816962"/>
                  </a:lnTo>
                  <a:lnTo>
                    <a:pt x="3002410" y="851002"/>
                  </a:lnTo>
                  <a:lnTo>
                    <a:pt x="3008895" y="794268"/>
                  </a:lnTo>
                  <a:lnTo>
                    <a:pt x="3015380" y="771575"/>
                  </a:lnTo>
                  <a:lnTo>
                    <a:pt x="3021864" y="703495"/>
                  </a:lnTo>
                  <a:lnTo>
                    <a:pt x="3041318" y="669455"/>
                  </a:lnTo>
                  <a:lnTo>
                    <a:pt x="3047803" y="567334"/>
                  </a:lnTo>
                  <a:lnTo>
                    <a:pt x="3054288" y="578681"/>
                  </a:lnTo>
                  <a:lnTo>
                    <a:pt x="3060773" y="578681"/>
                  </a:lnTo>
                  <a:lnTo>
                    <a:pt x="3067257" y="601374"/>
                  </a:lnTo>
                  <a:lnTo>
                    <a:pt x="3086711" y="635415"/>
                  </a:lnTo>
                  <a:lnTo>
                    <a:pt x="3093196" y="680801"/>
                  </a:lnTo>
                  <a:lnTo>
                    <a:pt x="3099681" y="680801"/>
                  </a:lnTo>
                  <a:lnTo>
                    <a:pt x="3106165" y="669455"/>
                  </a:lnTo>
                  <a:lnTo>
                    <a:pt x="3112650" y="726188"/>
                  </a:lnTo>
                  <a:lnTo>
                    <a:pt x="3132104" y="737535"/>
                  </a:lnTo>
                  <a:lnTo>
                    <a:pt x="3138589" y="669455"/>
                  </a:lnTo>
                  <a:lnTo>
                    <a:pt x="3151558" y="726188"/>
                  </a:lnTo>
                  <a:lnTo>
                    <a:pt x="3158043" y="782922"/>
                  </a:lnTo>
                  <a:lnTo>
                    <a:pt x="3177497" y="782922"/>
                  </a:lnTo>
                  <a:lnTo>
                    <a:pt x="3183982" y="794268"/>
                  </a:lnTo>
                  <a:lnTo>
                    <a:pt x="3190466" y="760228"/>
                  </a:lnTo>
                  <a:lnTo>
                    <a:pt x="3196951" y="680801"/>
                  </a:lnTo>
                  <a:lnTo>
                    <a:pt x="3203436" y="692148"/>
                  </a:lnTo>
                  <a:lnTo>
                    <a:pt x="3222890" y="703495"/>
                  </a:lnTo>
                  <a:lnTo>
                    <a:pt x="3229374" y="703495"/>
                  </a:lnTo>
                  <a:lnTo>
                    <a:pt x="3235859" y="703495"/>
                  </a:lnTo>
                  <a:lnTo>
                    <a:pt x="3242344" y="714841"/>
                  </a:lnTo>
                  <a:lnTo>
                    <a:pt x="3248829" y="726188"/>
                  </a:lnTo>
                  <a:lnTo>
                    <a:pt x="3268283" y="737535"/>
                  </a:lnTo>
                  <a:lnTo>
                    <a:pt x="3274767" y="748881"/>
                  </a:lnTo>
                  <a:lnTo>
                    <a:pt x="3281252" y="692148"/>
                  </a:lnTo>
                  <a:lnTo>
                    <a:pt x="3287737" y="703495"/>
                  </a:lnTo>
                  <a:lnTo>
                    <a:pt x="3294221" y="692148"/>
                  </a:lnTo>
                  <a:lnTo>
                    <a:pt x="3313675" y="669455"/>
                  </a:lnTo>
                  <a:lnTo>
                    <a:pt x="3320160" y="692148"/>
                  </a:lnTo>
                  <a:lnTo>
                    <a:pt x="3326645" y="635415"/>
                  </a:lnTo>
                  <a:lnTo>
                    <a:pt x="3339614" y="590028"/>
                  </a:lnTo>
                  <a:lnTo>
                    <a:pt x="3359068" y="590028"/>
                  </a:lnTo>
                  <a:lnTo>
                    <a:pt x="3365553" y="555988"/>
                  </a:lnTo>
                  <a:lnTo>
                    <a:pt x="3372038" y="544641"/>
                  </a:lnTo>
                  <a:lnTo>
                    <a:pt x="3378522" y="555988"/>
                  </a:lnTo>
                  <a:lnTo>
                    <a:pt x="3385007" y="544641"/>
                  </a:lnTo>
                  <a:lnTo>
                    <a:pt x="3404461" y="442521"/>
                  </a:lnTo>
                  <a:lnTo>
                    <a:pt x="3410946" y="465214"/>
                  </a:lnTo>
                  <a:lnTo>
                    <a:pt x="3417430" y="419827"/>
                  </a:lnTo>
                  <a:lnTo>
                    <a:pt x="3423915" y="408481"/>
                  </a:lnTo>
                  <a:lnTo>
                    <a:pt x="3430400" y="453867"/>
                  </a:lnTo>
                  <a:lnTo>
                    <a:pt x="3449854" y="397134"/>
                  </a:lnTo>
                  <a:lnTo>
                    <a:pt x="3456339" y="397134"/>
                  </a:lnTo>
                  <a:lnTo>
                    <a:pt x="3462823" y="340400"/>
                  </a:lnTo>
                  <a:lnTo>
                    <a:pt x="3469308" y="385787"/>
                  </a:lnTo>
                  <a:lnTo>
                    <a:pt x="3475793" y="363094"/>
                  </a:lnTo>
                  <a:lnTo>
                    <a:pt x="3495247" y="408481"/>
                  </a:lnTo>
                  <a:lnTo>
                    <a:pt x="3501731" y="374440"/>
                  </a:lnTo>
                  <a:lnTo>
                    <a:pt x="3508216" y="283667"/>
                  </a:lnTo>
                  <a:lnTo>
                    <a:pt x="3514701" y="272320"/>
                  </a:lnTo>
                  <a:lnTo>
                    <a:pt x="3521185" y="226933"/>
                  </a:lnTo>
                  <a:lnTo>
                    <a:pt x="3540639" y="192893"/>
                  </a:lnTo>
                  <a:lnTo>
                    <a:pt x="3547124" y="102120"/>
                  </a:lnTo>
                  <a:lnTo>
                    <a:pt x="3553609" y="192893"/>
                  </a:lnTo>
                  <a:lnTo>
                    <a:pt x="3560094" y="317707"/>
                  </a:lnTo>
                  <a:lnTo>
                    <a:pt x="3566578" y="295014"/>
                  </a:lnTo>
                  <a:lnTo>
                    <a:pt x="3586032" y="329054"/>
                  </a:lnTo>
                  <a:lnTo>
                    <a:pt x="3592517" y="363094"/>
                  </a:lnTo>
                  <a:lnTo>
                    <a:pt x="3599002" y="408481"/>
                  </a:lnTo>
                  <a:lnTo>
                    <a:pt x="3605486" y="397134"/>
                  </a:lnTo>
                  <a:lnTo>
                    <a:pt x="3611971" y="351747"/>
                  </a:lnTo>
                  <a:lnTo>
                    <a:pt x="3631425" y="340400"/>
                  </a:lnTo>
                  <a:lnTo>
                    <a:pt x="3637910" y="374440"/>
                  </a:lnTo>
                  <a:lnTo>
                    <a:pt x="3644395" y="329054"/>
                  </a:lnTo>
                  <a:lnTo>
                    <a:pt x="3650879" y="249627"/>
                  </a:lnTo>
                  <a:lnTo>
                    <a:pt x="3657364" y="238280"/>
                  </a:lnTo>
                  <a:lnTo>
                    <a:pt x="3676818" y="226933"/>
                  </a:lnTo>
                  <a:lnTo>
                    <a:pt x="3683303" y="204240"/>
                  </a:lnTo>
                  <a:lnTo>
                    <a:pt x="3689787" y="147507"/>
                  </a:lnTo>
                  <a:lnTo>
                    <a:pt x="3696272" y="136160"/>
                  </a:lnTo>
                  <a:lnTo>
                    <a:pt x="3702757" y="124813"/>
                  </a:lnTo>
                  <a:lnTo>
                    <a:pt x="3722211" y="124813"/>
                  </a:lnTo>
                  <a:lnTo>
                    <a:pt x="3728695" y="124813"/>
                  </a:lnTo>
                  <a:lnTo>
                    <a:pt x="3735180" y="113466"/>
                  </a:lnTo>
                  <a:lnTo>
                    <a:pt x="3741665" y="102120"/>
                  </a:lnTo>
                  <a:lnTo>
                    <a:pt x="3748150" y="22693"/>
                  </a:lnTo>
                  <a:lnTo>
                    <a:pt x="3767604" y="0"/>
                  </a:lnTo>
                  <a:lnTo>
                    <a:pt x="3774088" y="12481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28"/>
            <p:cNvSpPr/>
            <p:nvPr/>
          </p:nvSpPr>
          <p:spPr>
            <a:xfrm>
              <a:off x="6680369" y="4144457"/>
              <a:ext cx="3774088" cy="1282176"/>
            </a:xfrm>
            <a:custGeom>
              <a:avLst/>
              <a:pathLst>
                <a:path w="3774088" h="1282176">
                  <a:moveTo>
                    <a:pt x="0" y="703495"/>
                  </a:moveTo>
                  <a:lnTo>
                    <a:pt x="6484" y="737535"/>
                  </a:lnTo>
                  <a:lnTo>
                    <a:pt x="12969" y="624068"/>
                  </a:lnTo>
                  <a:lnTo>
                    <a:pt x="19454" y="726188"/>
                  </a:lnTo>
                  <a:lnTo>
                    <a:pt x="25938" y="816962"/>
                  </a:lnTo>
                  <a:lnTo>
                    <a:pt x="45392" y="714841"/>
                  </a:lnTo>
                  <a:lnTo>
                    <a:pt x="51877" y="794268"/>
                  </a:lnTo>
                  <a:lnTo>
                    <a:pt x="58362" y="828308"/>
                  </a:lnTo>
                  <a:lnTo>
                    <a:pt x="64846" y="873695"/>
                  </a:lnTo>
                  <a:lnTo>
                    <a:pt x="71331" y="885042"/>
                  </a:lnTo>
                  <a:lnTo>
                    <a:pt x="90785" y="896389"/>
                  </a:lnTo>
                  <a:lnTo>
                    <a:pt x="97270" y="896389"/>
                  </a:lnTo>
                  <a:lnTo>
                    <a:pt x="103755" y="919082"/>
                  </a:lnTo>
                  <a:lnTo>
                    <a:pt x="110239" y="782922"/>
                  </a:lnTo>
                  <a:lnTo>
                    <a:pt x="116724" y="782922"/>
                  </a:lnTo>
                  <a:lnTo>
                    <a:pt x="136178" y="771575"/>
                  </a:lnTo>
                  <a:lnTo>
                    <a:pt x="142663" y="794268"/>
                  </a:lnTo>
                  <a:lnTo>
                    <a:pt x="149147" y="862348"/>
                  </a:lnTo>
                  <a:lnTo>
                    <a:pt x="155632" y="896389"/>
                  </a:lnTo>
                  <a:lnTo>
                    <a:pt x="162117" y="930429"/>
                  </a:lnTo>
                  <a:lnTo>
                    <a:pt x="181571" y="885042"/>
                  </a:lnTo>
                  <a:lnTo>
                    <a:pt x="188055" y="885042"/>
                  </a:lnTo>
                  <a:lnTo>
                    <a:pt x="194540" y="885042"/>
                  </a:lnTo>
                  <a:lnTo>
                    <a:pt x="201025" y="975815"/>
                  </a:lnTo>
                  <a:lnTo>
                    <a:pt x="207510" y="885042"/>
                  </a:lnTo>
                  <a:lnTo>
                    <a:pt x="226964" y="873695"/>
                  </a:lnTo>
                  <a:lnTo>
                    <a:pt x="233448" y="896389"/>
                  </a:lnTo>
                  <a:lnTo>
                    <a:pt x="239933" y="839655"/>
                  </a:lnTo>
                  <a:lnTo>
                    <a:pt x="246418" y="782922"/>
                  </a:lnTo>
                  <a:lnTo>
                    <a:pt x="252902" y="805615"/>
                  </a:lnTo>
                  <a:lnTo>
                    <a:pt x="272356" y="862348"/>
                  </a:lnTo>
                  <a:lnTo>
                    <a:pt x="278841" y="907735"/>
                  </a:lnTo>
                  <a:lnTo>
                    <a:pt x="285326" y="839655"/>
                  </a:lnTo>
                  <a:lnTo>
                    <a:pt x="291810" y="828308"/>
                  </a:lnTo>
                  <a:lnTo>
                    <a:pt x="298295" y="885042"/>
                  </a:lnTo>
                  <a:lnTo>
                    <a:pt x="330719" y="930429"/>
                  </a:lnTo>
                  <a:lnTo>
                    <a:pt x="337203" y="998509"/>
                  </a:lnTo>
                  <a:lnTo>
                    <a:pt x="343688" y="975815"/>
                  </a:lnTo>
                  <a:lnTo>
                    <a:pt x="363142" y="919082"/>
                  </a:lnTo>
                  <a:lnTo>
                    <a:pt x="369627" y="907735"/>
                  </a:lnTo>
                  <a:lnTo>
                    <a:pt x="376111" y="862348"/>
                  </a:lnTo>
                  <a:lnTo>
                    <a:pt x="382596" y="907735"/>
                  </a:lnTo>
                  <a:lnTo>
                    <a:pt x="389081" y="919082"/>
                  </a:lnTo>
                  <a:lnTo>
                    <a:pt x="408535" y="873695"/>
                  </a:lnTo>
                  <a:lnTo>
                    <a:pt x="415020" y="941775"/>
                  </a:lnTo>
                  <a:lnTo>
                    <a:pt x="421504" y="1021202"/>
                  </a:lnTo>
                  <a:lnTo>
                    <a:pt x="427989" y="1009855"/>
                  </a:lnTo>
                  <a:lnTo>
                    <a:pt x="434474" y="885042"/>
                  </a:lnTo>
                  <a:lnTo>
                    <a:pt x="453928" y="794268"/>
                  </a:lnTo>
                  <a:lnTo>
                    <a:pt x="460412" y="805615"/>
                  </a:lnTo>
                  <a:lnTo>
                    <a:pt x="466897" y="839655"/>
                  </a:lnTo>
                  <a:lnTo>
                    <a:pt x="473382" y="794268"/>
                  </a:lnTo>
                  <a:lnTo>
                    <a:pt x="479866" y="805615"/>
                  </a:lnTo>
                  <a:lnTo>
                    <a:pt x="499321" y="794268"/>
                  </a:lnTo>
                  <a:lnTo>
                    <a:pt x="505805" y="760228"/>
                  </a:lnTo>
                  <a:lnTo>
                    <a:pt x="512290" y="726188"/>
                  </a:lnTo>
                  <a:lnTo>
                    <a:pt x="518775" y="669455"/>
                  </a:lnTo>
                  <a:lnTo>
                    <a:pt x="525259" y="714841"/>
                  </a:lnTo>
                  <a:lnTo>
                    <a:pt x="544713" y="771575"/>
                  </a:lnTo>
                  <a:lnTo>
                    <a:pt x="551198" y="805615"/>
                  </a:lnTo>
                  <a:lnTo>
                    <a:pt x="557683" y="851002"/>
                  </a:lnTo>
                  <a:lnTo>
                    <a:pt x="564167" y="839655"/>
                  </a:lnTo>
                  <a:lnTo>
                    <a:pt x="570652" y="907735"/>
                  </a:lnTo>
                  <a:lnTo>
                    <a:pt x="590106" y="919082"/>
                  </a:lnTo>
                  <a:lnTo>
                    <a:pt x="596591" y="862348"/>
                  </a:lnTo>
                  <a:lnTo>
                    <a:pt x="603076" y="919082"/>
                  </a:lnTo>
                  <a:lnTo>
                    <a:pt x="609560" y="885042"/>
                  </a:lnTo>
                  <a:lnTo>
                    <a:pt x="635499" y="919082"/>
                  </a:lnTo>
                  <a:lnTo>
                    <a:pt x="641984" y="975815"/>
                  </a:lnTo>
                  <a:lnTo>
                    <a:pt x="648468" y="998509"/>
                  </a:lnTo>
                  <a:lnTo>
                    <a:pt x="654953" y="1009855"/>
                  </a:lnTo>
                  <a:lnTo>
                    <a:pt x="661438" y="1009855"/>
                  </a:lnTo>
                  <a:lnTo>
                    <a:pt x="680892" y="1055242"/>
                  </a:lnTo>
                  <a:lnTo>
                    <a:pt x="687376" y="998509"/>
                  </a:lnTo>
                  <a:lnTo>
                    <a:pt x="693861" y="896389"/>
                  </a:lnTo>
                  <a:lnTo>
                    <a:pt x="700346" y="885042"/>
                  </a:lnTo>
                  <a:lnTo>
                    <a:pt x="726285" y="839655"/>
                  </a:lnTo>
                  <a:lnTo>
                    <a:pt x="732769" y="873695"/>
                  </a:lnTo>
                  <a:lnTo>
                    <a:pt x="739254" y="828308"/>
                  </a:lnTo>
                  <a:lnTo>
                    <a:pt x="745739" y="907735"/>
                  </a:lnTo>
                  <a:lnTo>
                    <a:pt x="752223" y="907735"/>
                  </a:lnTo>
                  <a:lnTo>
                    <a:pt x="778162" y="896389"/>
                  </a:lnTo>
                  <a:lnTo>
                    <a:pt x="784647" y="873695"/>
                  </a:lnTo>
                  <a:lnTo>
                    <a:pt x="791132" y="907735"/>
                  </a:lnTo>
                  <a:lnTo>
                    <a:pt x="797616" y="953122"/>
                  </a:lnTo>
                  <a:lnTo>
                    <a:pt x="817070" y="964469"/>
                  </a:lnTo>
                  <a:lnTo>
                    <a:pt x="823555" y="953122"/>
                  </a:lnTo>
                  <a:lnTo>
                    <a:pt x="830040" y="1009855"/>
                  </a:lnTo>
                  <a:lnTo>
                    <a:pt x="836524" y="1021202"/>
                  </a:lnTo>
                  <a:lnTo>
                    <a:pt x="843009" y="1111976"/>
                  </a:lnTo>
                  <a:lnTo>
                    <a:pt x="862463" y="1111976"/>
                  </a:lnTo>
                  <a:lnTo>
                    <a:pt x="868948" y="1111976"/>
                  </a:lnTo>
                  <a:lnTo>
                    <a:pt x="875432" y="1089282"/>
                  </a:lnTo>
                  <a:lnTo>
                    <a:pt x="881917" y="1100629"/>
                  </a:lnTo>
                  <a:lnTo>
                    <a:pt x="888402" y="1055242"/>
                  </a:lnTo>
                  <a:lnTo>
                    <a:pt x="907856" y="1077936"/>
                  </a:lnTo>
                  <a:lnTo>
                    <a:pt x="914341" y="1100629"/>
                  </a:lnTo>
                  <a:lnTo>
                    <a:pt x="920825" y="1134669"/>
                  </a:lnTo>
                  <a:lnTo>
                    <a:pt x="927310" y="1089282"/>
                  </a:lnTo>
                  <a:lnTo>
                    <a:pt x="933795" y="1077936"/>
                  </a:lnTo>
                  <a:lnTo>
                    <a:pt x="953249" y="1100629"/>
                  </a:lnTo>
                  <a:lnTo>
                    <a:pt x="959733" y="1021202"/>
                  </a:lnTo>
                  <a:lnTo>
                    <a:pt x="966218" y="1009855"/>
                  </a:lnTo>
                  <a:lnTo>
                    <a:pt x="972703" y="1032549"/>
                  </a:lnTo>
                  <a:lnTo>
                    <a:pt x="979187" y="1146016"/>
                  </a:lnTo>
                  <a:lnTo>
                    <a:pt x="998642" y="1180056"/>
                  </a:lnTo>
                  <a:lnTo>
                    <a:pt x="1005126" y="1191403"/>
                  </a:lnTo>
                  <a:lnTo>
                    <a:pt x="1011611" y="1214096"/>
                  </a:lnTo>
                  <a:lnTo>
                    <a:pt x="1024580" y="1202749"/>
                  </a:lnTo>
                  <a:lnTo>
                    <a:pt x="1044034" y="1214096"/>
                  </a:lnTo>
                  <a:lnTo>
                    <a:pt x="1050519" y="1225443"/>
                  </a:lnTo>
                  <a:lnTo>
                    <a:pt x="1057004" y="1202749"/>
                  </a:lnTo>
                  <a:lnTo>
                    <a:pt x="1063488" y="1191403"/>
                  </a:lnTo>
                  <a:lnTo>
                    <a:pt x="1069973" y="1191403"/>
                  </a:lnTo>
                  <a:lnTo>
                    <a:pt x="1089427" y="1248136"/>
                  </a:lnTo>
                  <a:lnTo>
                    <a:pt x="1095912" y="1248136"/>
                  </a:lnTo>
                  <a:lnTo>
                    <a:pt x="1102397" y="1236789"/>
                  </a:lnTo>
                  <a:lnTo>
                    <a:pt x="1108881" y="1236789"/>
                  </a:lnTo>
                  <a:lnTo>
                    <a:pt x="1115366" y="1270830"/>
                  </a:lnTo>
                  <a:lnTo>
                    <a:pt x="1134820" y="1270830"/>
                  </a:lnTo>
                  <a:lnTo>
                    <a:pt x="1141305" y="1214096"/>
                  </a:lnTo>
                  <a:lnTo>
                    <a:pt x="1147789" y="1168709"/>
                  </a:lnTo>
                  <a:lnTo>
                    <a:pt x="1154274" y="1180056"/>
                  </a:lnTo>
                  <a:lnTo>
                    <a:pt x="1160759" y="1202749"/>
                  </a:lnTo>
                  <a:lnTo>
                    <a:pt x="1180213" y="1236789"/>
                  </a:lnTo>
                  <a:lnTo>
                    <a:pt x="1186698" y="1225443"/>
                  </a:lnTo>
                  <a:lnTo>
                    <a:pt x="1193182" y="1180056"/>
                  </a:lnTo>
                  <a:lnTo>
                    <a:pt x="1199667" y="1134669"/>
                  </a:lnTo>
                  <a:lnTo>
                    <a:pt x="1206152" y="1100629"/>
                  </a:lnTo>
                  <a:lnTo>
                    <a:pt x="1225606" y="1100629"/>
                  </a:lnTo>
                  <a:lnTo>
                    <a:pt x="1232090" y="1066589"/>
                  </a:lnTo>
                  <a:lnTo>
                    <a:pt x="1238575" y="1111976"/>
                  </a:lnTo>
                  <a:lnTo>
                    <a:pt x="1245060" y="1066589"/>
                  </a:lnTo>
                  <a:lnTo>
                    <a:pt x="1251544" y="1055242"/>
                  </a:lnTo>
                  <a:lnTo>
                    <a:pt x="1270998" y="1009855"/>
                  </a:lnTo>
                  <a:lnTo>
                    <a:pt x="1277483" y="1055242"/>
                  </a:lnTo>
                  <a:lnTo>
                    <a:pt x="1283968" y="1077936"/>
                  </a:lnTo>
                  <a:lnTo>
                    <a:pt x="1290453" y="1123322"/>
                  </a:lnTo>
                  <a:lnTo>
                    <a:pt x="1296937" y="1146016"/>
                  </a:lnTo>
                  <a:lnTo>
                    <a:pt x="1316391" y="1202749"/>
                  </a:lnTo>
                  <a:lnTo>
                    <a:pt x="1322876" y="1214096"/>
                  </a:lnTo>
                  <a:lnTo>
                    <a:pt x="1329361" y="1214096"/>
                  </a:lnTo>
                  <a:lnTo>
                    <a:pt x="1335845" y="1282176"/>
                  </a:lnTo>
                  <a:lnTo>
                    <a:pt x="1342330" y="1259483"/>
                  </a:lnTo>
                  <a:lnTo>
                    <a:pt x="1361784" y="1248136"/>
                  </a:lnTo>
                  <a:lnTo>
                    <a:pt x="1368269" y="1225443"/>
                  </a:lnTo>
                  <a:lnTo>
                    <a:pt x="1374753" y="1202749"/>
                  </a:lnTo>
                  <a:lnTo>
                    <a:pt x="1381238" y="1111976"/>
                  </a:lnTo>
                  <a:lnTo>
                    <a:pt x="1387723" y="1089282"/>
                  </a:lnTo>
                  <a:lnTo>
                    <a:pt x="1407177" y="1055242"/>
                  </a:lnTo>
                  <a:lnTo>
                    <a:pt x="1413662" y="1055242"/>
                  </a:lnTo>
                  <a:lnTo>
                    <a:pt x="1420146" y="1066589"/>
                  </a:lnTo>
                  <a:lnTo>
                    <a:pt x="1426631" y="1111976"/>
                  </a:lnTo>
                  <a:lnTo>
                    <a:pt x="1433116" y="1089282"/>
                  </a:lnTo>
                  <a:lnTo>
                    <a:pt x="1452570" y="1043896"/>
                  </a:lnTo>
                  <a:lnTo>
                    <a:pt x="1459054" y="998509"/>
                  </a:lnTo>
                  <a:lnTo>
                    <a:pt x="1465539" y="1021202"/>
                  </a:lnTo>
                  <a:lnTo>
                    <a:pt x="1472024" y="1021202"/>
                  </a:lnTo>
                  <a:lnTo>
                    <a:pt x="1478509" y="1032549"/>
                  </a:lnTo>
                  <a:lnTo>
                    <a:pt x="1497963" y="1009855"/>
                  </a:lnTo>
                  <a:lnTo>
                    <a:pt x="1504447" y="1089282"/>
                  </a:lnTo>
                  <a:lnTo>
                    <a:pt x="1510932" y="1134669"/>
                  </a:lnTo>
                  <a:lnTo>
                    <a:pt x="1517417" y="1180056"/>
                  </a:lnTo>
                  <a:lnTo>
                    <a:pt x="1523901" y="1202749"/>
                  </a:lnTo>
                  <a:lnTo>
                    <a:pt x="1543355" y="1168709"/>
                  </a:lnTo>
                  <a:lnTo>
                    <a:pt x="1549840" y="1180056"/>
                  </a:lnTo>
                  <a:lnTo>
                    <a:pt x="1556325" y="1146016"/>
                  </a:lnTo>
                  <a:lnTo>
                    <a:pt x="1562809" y="1123322"/>
                  </a:lnTo>
                  <a:lnTo>
                    <a:pt x="1569294" y="1134669"/>
                  </a:lnTo>
                  <a:lnTo>
                    <a:pt x="1588748" y="1146016"/>
                  </a:lnTo>
                  <a:lnTo>
                    <a:pt x="1595233" y="1123322"/>
                  </a:lnTo>
                  <a:lnTo>
                    <a:pt x="1601718" y="1123322"/>
                  </a:lnTo>
                  <a:lnTo>
                    <a:pt x="1614687" y="1111976"/>
                  </a:lnTo>
                  <a:lnTo>
                    <a:pt x="1634141" y="1157363"/>
                  </a:lnTo>
                  <a:lnTo>
                    <a:pt x="1640626" y="1146016"/>
                  </a:lnTo>
                  <a:lnTo>
                    <a:pt x="1647110" y="1180056"/>
                  </a:lnTo>
                  <a:lnTo>
                    <a:pt x="1653595" y="1282176"/>
                  </a:lnTo>
                  <a:lnTo>
                    <a:pt x="1660080" y="1270830"/>
                  </a:lnTo>
                  <a:lnTo>
                    <a:pt x="1679534" y="1282176"/>
                  </a:lnTo>
                  <a:lnTo>
                    <a:pt x="1686019" y="1282176"/>
                  </a:lnTo>
                  <a:lnTo>
                    <a:pt x="1692503" y="1282176"/>
                  </a:lnTo>
                  <a:lnTo>
                    <a:pt x="1698988" y="1214096"/>
                  </a:lnTo>
                  <a:lnTo>
                    <a:pt x="1705473" y="1225443"/>
                  </a:lnTo>
                  <a:lnTo>
                    <a:pt x="1724927" y="1214096"/>
                  </a:lnTo>
                  <a:lnTo>
                    <a:pt x="1731411" y="1214096"/>
                  </a:lnTo>
                  <a:lnTo>
                    <a:pt x="1737896" y="1180056"/>
                  </a:lnTo>
                  <a:lnTo>
                    <a:pt x="1744381" y="1111976"/>
                  </a:lnTo>
                  <a:lnTo>
                    <a:pt x="1750865" y="1157363"/>
                  </a:lnTo>
                  <a:lnTo>
                    <a:pt x="1770319" y="1134669"/>
                  </a:lnTo>
                  <a:lnTo>
                    <a:pt x="1776804" y="1111976"/>
                  </a:lnTo>
                  <a:lnTo>
                    <a:pt x="1783289" y="1021202"/>
                  </a:lnTo>
                  <a:lnTo>
                    <a:pt x="1789774" y="998509"/>
                  </a:lnTo>
                  <a:lnTo>
                    <a:pt x="1796258" y="930429"/>
                  </a:lnTo>
                  <a:lnTo>
                    <a:pt x="1815712" y="998509"/>
                  </a:lnTo>
                  <a:lnTo>
                    <a:pt x="1822197" y="1043896"/>
                  </a:lnTo>
                  <a:lnTo>
                    <a:pt x="1828682" y="1089282"/>
                  </a:lnTo>
                  <a:lnTo>
                    <a:pt x="1841651" y="1146016"/>
                  </a:lnTo>
                  <a:lnTo>
                    <a:pt x="1861105" y="1111976"/>
                  </a:lnTo>
                  <a:lnTo>
                    <a:pt x="1867590" y="1111976"/>
                  </a:lnTo>
                  <a:lnTo>
                    <a:pt x="1874075" y="1134669"/>
                  </a:lnTo>
                  <a:lnTo>
                    <a:pt x="1880559" y="1111976"/>
                  </a:lnTo>
                  <a:lnTo>
                    <a:pt x="1887044" y="1100629"/>
                  </a:lnTo>
                  <a:lnTo>
                    <a:pt x="1906498" y="1111976"/>
                  </a:lnTo>
                  <a:lnTo>
                    <a:pt x="1912983" y="1157363"/>
                  </a:lnTo>
                  <a:lnTo>
                    <a:pt x="1919467" y="1168709"/>
                  </a:lnTo>
                  <a:lnTo>
                    <a:pt x="1925952" y="1191403"/>
                  </a:lnTo>
                  <a:lnTo>
                    <a:pt x="1932437" y="1225443"/>
                  </a:lnTo>
                  <a:lnTo>
                    <a:pt x="1951891" y="1134669"/>
                  </a:lnTo>
                  <a:lnTo>
                    <a:pt x="1958375" y="1111976"/>
                  </a:lnTo>
                  <a:lnTo>
                    <a:pt x="1964860" y="1168709"/>
                  </a:lnTo>
                  <a:lnTo>
                    <a:pt x="1977830" y="1214096"/>
                  </a:lnTo>
                  <a:lnTo>
                    <a:pt x="1997284" y="1202749"/>
                  </a:lnTo>
                  <a:lnTo>
                    <a:pt x="2003768" y="1270830"/>
                  </a:lnTo>
                  <a:lnTo>
                    <a:pt x="2010253" y="1236789"/>
                  </a:lnTo>
                  <a:lnTo>
                    <a:pt x="2016738" y="1214096"/>
                  </a:lnTo>
                  <a:lnTo>
                    <a:pt x="2023222" y="1214096"/>
                  </a:lnTo>
                  <a:lnTo>
                    <a:pt x="2042676" y="1202749"/>
                  </a:lnTo>
                  <a:lnTo>
                    <a:pt x="2049161" y="1191403"/>
                  </a:lnTo>
                  <a:lnTo>
                    <a:pt x="2062130" y="1180056"/>
                  </a:lnTo>
                  <a:lnTo>
                    <a:pt x="2068615" y="1134669"/>
                  </a:lnTo>
                  <a:lnTo>
                    <a:pt x="2088069" y="1123322"/>
                  </a:lnTo>
                  <a:lnTo>
                    <a:pt x="2094554" y="1111976"/>
                  </a:lnTo>
                  <a:lnTo>
                    <a:pt x="2101039" y="1134669"/>
                  </a:lnTo>
                  <a:lnTo>
                    <a:pt x="2107523" y="1111976"/>
                  </a:lnTo>
                  <a:lnTo>
                    <a:pt x="2114008" y="1100629"/>
                  </a:lnTo>
                  <a:lnTo>
                    <a:pt x="2133462" y="1100629"/>
                  </a:lnTo>
                  <a:lnTo>
                    <a:pt x="2139947" y="1089282"/>
                  </a:lnTo>
                  <a:lnTo>
                    <a:pt x="2146431" y="1077936"/>
                  </a:lnTo>
                  <a:lnTo>
                    <a:pt x="2152916" y="1066589"/>
                  </a:lnTo>
                  <a:lnTo>
                    <a:pt x="2159401" y="1123322"/>
                  </a:lnTo>
                  <a:lnTo>
                    <a:pt x="2178855" y="1146016"/>
                  </a:lnTo>
                  <a:lnTo>
                    <a:pt x="2185340" y="1100629"/>
                  </a:lnTo>
                  <a:lnTo>
                    <a:pt x="2191824" y="1168709"/>
                  </a:lnTo>
                  <a:lnTo>
                    <a:pt x="2198309" y="1180056"/>
                  </a:lnTo>
                  <a:lnTo>
                    <a:pt x="2204794" y="1168709"/>
                  </a:lnTo>
                  <a:lnTo>
                    <a:pt x="2224248" y="1146016"/>
                  </a:lnTo>
                  <a:lnTo>
                    <a:pt x="2230732" y="1123322"/>
                  </a:lnTo>
                  <a:lnTo>
                    <a:pt x="2237217" y="1100629"/>
                  </a:lnTo>
                  <a:lnTo>
                    <a:pt x="2243702" y="1066589"/>
                  </a:lnTo>
                  <a:lnTo>
                    <a:pt x="2250186" y="1055242"/>
                  </a:lnTo>
                  <a:lnTo>
                    <a:pt x="2269641" y="1055242"/>
                  </a:lnTo>
                  <a:lnTo>
                    <a:pt x="2276125" y="1111976"/>
                  </a:lnTo>
                  <a:lnTo>
                    <a:pt x="2282610" y="1100629"/>
                  </a:lnTo>
                  <a:lnTo>
                    <a:pt x="2289095" y="1089282"/>
                  </a:lnTo>
                  <a:lnTo>
                    <a:pt x="2295579" y="1100629"/>
                  </a:lnTo>
                  <a:lnTo>
                    <a:pt x="2321518" y="1123322"/>
                  </a:lnTo>
                  <a:lnTo>
                    <a:pt x="2328003" y="1089282"/>
                  </a:lnTo>
                  <a:lnTo>
                    <a:pt x="2334487" y="1066589"/>
                  </a:lnTo>
                  <a:lnTo>
                    <a:pt x="2340972" y="1100629"/>
                  </a:lnTo>
                  <a:lnTo>
                    <a:pt x="2366911" y="1100629"/>
                  </a:lnTo>
                  <a:lnTo>
                    <a:pt x="2373396" y="1089282"/>
                  </a:lnTo>
                  <a:lnTo>
                    <a:pt x="2379880" y="1055242"/>
                  </a:lnTo>
                  <a:lnTo>
                    <a:pt x="2386365" y="1077936"/>
                  </a:lnTo>
                  <a:lnTo>
                    <a:pt x="2405819" y="1089282"/>
                  </a:lnTo>
                  <a:lnTo>
                    <a:pt x="2412304" y="1111976"/>
                  </a:lnTo>
                  <a:lnTo>
                    <a:pt x="2418788" y="1089282"/>
                  </a:lnTo>
                  <a:lnTo>
                    <a:pt x="2425273" y="1111976"/>
                  </a:lnTo>
                  <a:lnTo>
                    <a:pt x="2431758" y="1134669"/>
                  </a:lnTo>
                  <a:lnTo>
                    <a:pt x="2451212" y="1111976"/>
                  </a:lnTo>
                  <a:lnTo>
                    <a:pt x="2457696" y="1123322"/>
                  </a:lnTo>
                  <a:lnTo>
                    <a:pt x="2464181" y="1100629"/>
                  </a:lnTo>
                  <a:lnTo>
                    <a:pt x="2470666" y="1089282"/>
                  </a:lnTo>
                  <a:lnTo>
                    <a:pt x="2477151" y="1089282"/>
                  </a:lnTo>
                  <a:lnTo>
                    <a:pt x="2496605" y="1055242"/>
                  </a:lnTo>
                  <a:lnTo>
                    <a:pt x="2503089" y="1066589"/>
                  </a:lnTo>
                  <a:lnTo>
                    <a:pt x="2509574" y="1089282"/>
                  </a:lnTo>
                  <a:lnTo>
                    <a:pt x="2516059" y="1123322"/>
                  </a:lnTo>
                  <a:lnTo>
                    <a:pt x="2522543" y="1111976"/>
                  </a:lnTo>
                  <a:lnTo>
                    <a:pt x="2541997" y="1146016"/>
                  </a:lnTo>
                  <a:lnTo>
                    <a:pt x="2548482" y="1066589"/>
                  </a:lnTo>
                  <a:lnTo>
                    <a:pt x="2554967" y="1066589"/>
                  </a:lnTo>
                  <a:lnTo>
                    <a:pt x="2561452" y="1111976"/>
                  </a:lnTo>
                  <a:lnTo>
                    <a:pt x="2567936" y="1111976"/>
                  </a:lnTo>
                  <a:lnTo>
                    <a:pt x="2587390" y="1077936"/>
                  </a:lnTo>
                  <a:lnTo>
                    <a:pt x="2593875" y="1111976"/>
                  </a:lnTo>
                  <a:lnTo>
                    <a:pt x="2600360" y="1111976"/>
                  </a:lnTo>
                  <a:lnTo>
                    <a:pt x="2606844" y="1089282"/>
                  </a:lnTo>
                  <a:lnTo>
                    <a:pt x="2613329" y="1089282"/>
                  </a:lnTo>
                  <a:lnTo>
                    <a:pt x="2645752" y="1123322"/>
                  </a:lnTo>
                  <a:lnTo>
                    <a:pt x="2652237" y="1100629"/>
                  </a:lnTo>
                  <a:lnTo>
                    <a:pt x="2658722" y="1089282"/>
                  </a:lnTo>
                  <a:lnTo>
                    <a:pt x="2678176" y="1111976"/>
                  </a:lnTo>
                  <a:lnTo>
                    <a:pt x="2684661" y="1100629"/>
                  </a:lnTo>
                  <a:lnTo>
                    <a:pt x="2691145" y="1123322"/>
                  </a:lnTo>
                  <a:lnTo>
                    <a:pt x="2697630" y="1111976"/>
                  </a:lnTo>
                  <a:lnTo>
                    <a:pt x="2704115" y="1043896"/>
                  </a:lnTo>
                  <a:lnTo>
                    <a:pt x="2723569" y="1032549"/>
                  </a:lnTo>
                  <a:lnTo>
                    <a:pt x="2730053" y="1066589"/>
                  </a:lnTo>
                  <a:lnTo>
                    <a:pt x="2736538" y="1077936"/>
                  </a:lnTo>
                  <a:lnTo>
                    <a:pt x="2743023" y="1055242"/>
                  </a:lnTo>
                  <a:lnTo>
                    <a:pt x="2749507" y="1077936"/>
                  </a:lnTo>
                  <a:lnTo>
                    <a:pt x="2768962" y="1077936"/>
                  </a:lnTo>
                  <a:lnTo>
                    <a:pt x="2775446" y="1066589"/>
                  </a:lnTo>
                  <a:lnTo>
                    <a:pt x="2781931" y="1055242"/>
                  </a:lnTo>
                  <a:lnTo>
                    <a:pt x="2788416" y="1055242"/>
                  </a:lnTo>
                  <a:lnTo>
                    <a:pt x="2794900" y="987162"/>
                  </a:lnTo>
                  <a:lnTo>
                    <a:pt x="2814354" y="998509"/>
                  </a:lnTo>
                  <a:lnTo>
                    <a:pt x="2820839" y="998509"/>
                  </a:lnTo>
                  <a:lnTo>
                    <a:pt x="2827324" y="987162"/>
                  </a:lnTo>
                  <a:lnTo>
                    <a:pt x="2833808" y="1021202"/>
                  </a:lnTo>
                  <a:lnTo>
                    <a:pt x="2840293" y="1009855"/>
                  </a:lnTo>
                  <a:lnTo>
                    <a:pt x="2859747" y="987162"/>
                  </a:lnTo>
                  <a:lnTo>
                    <a:pt x="2866232" y="964469"/>
                  </a:lnTo>
                  <a:lnTo>
                    <a:pt x="2872717" y="998509"/>
                  </a:lnTo>
                  <a:lnTo>
                    <a:pt x="2879201" y="1032549"/>
                  </a:lnTo>
                  <a:lnTo>
                    <a:pt x="2885686" y="1043896"/>
                  </a:lnTo>
                  <a:lnTo>
                    <a:pt x="2905140" y="1043896"/>
                  </a:lnTo>
                  <a:lnTo>
                    <a:pt x="2911625" y="1043896"/>
                  </a:lnTo>
                  <a:lnTo>
                    <a:pt x="2918109" y="1055242"/>
                  </a:lnTo>
                  <a:lnTo>
                    <a:pt x="2924594" y="1043896"/>
                  </a:lnTo>
                  <a:lnTo>
                    <a:pt x="2950533" y="1021202"/>
                  </a:lnTo>
                  <a:lnTo>
                    <a:pt x="2957018" y="1009855"/>
                  </a:lnTo>
                  <a:lnTo>
                    <a:pt x="2963502" y="941775"/>
                  </a:lnTo>
                  <a:lnTo>
                    <a:pt x="2969987" y="975815"/>
                  </a:lnTo>
                  <a:lnTo>
                    <a:pt x="2976472" y="964469"/>
                  </a:lnTo>
                  <a:lnTo>
                    <a:pt x="2995926" y="964469"/>
                  </a:lnTo>
                  <a:lnTo>
                    <a:pt x="3002410" y="1009855"/>
                  </a:lnTo>
                  <a:lnTo>
                    <a:pt x="3008895" y="998509"/>
                  </a:lnTo>
                  <a:lnTo>
                    <a:pt x="3015380" y="998509"/>
                  </a:lnTo>
                  <a:lnTo>
                    <a:pt x="3021864" y="964469"/>
                  </a:lnTo>
                  <a:lnTo>
                    <a:pt x="3041318" y="919082"/>
                  </a:lnTo>
                  <a:lnTo>
                    <a:pt x="3047803" y="828308"/>
                  </a:lnTo>
                  <a:lnTo>
                    <a:pt x="3054288" y="839655"/>
                  </a:lnTo>
                  <a:lnTo>
                    <a:pt x="3060773" y="816962"/>
                  </a:lnTo>
                  <a:lnTo>
                    <a:pt x="3067257" y="851002"/>
                  </a:lnTo>
                  <a:lnTo>
                    <a:pt x="3086711" y="885042"/>
                  </a:lnTo>
                  <a:lnTo>
                    <a:pt x="3093196" y="907735"/>
                  </a:lnTo>
                  <a:lnTo>
                    <a:pt x="3099681" y="919082"/>
                  </a:lnTo>
                  <a:lnTo>
                    <a:pt x="3106165" y="885042"/>
                  </a:lnTo>
                  <a:lnTo>
                    <a:pt x="3112650" y="964469"/>
                  </a:lnTo>
                  <a:lnTo>
                    <a:pt x="3132104" y="953122"/>
                  </a:lnTo>
                  <a:lnTo>
                    <a:pt x="3138589" y="907735"/>
                  </a:lnTo>
                  <a:lnTo>
                    <a:pt x="3151558" y="953122"/>
                  </a:lnTo>
                  <a:lnTo>
                    <a:pt x="3158043" y="975815"/>
                  </a:lnTo>
                  <a:lnTo>
                    <a:pt x="3177497" y="964469"/>
                  </a:lnTo>
                  <a:lnTo>
                    <a:pt x="3183982" y="987162"/>
                  </a:lnTo>
                  <a:lnTo>
                    <a:pt x="3190466" y="964469"/>
                  </a:lnTo>
                  <a:lnTo>
                    <a:pt x="3196951" y="873695"/>
                  </a:lnTo>
                  <a:lnTo>
                    <a:pt x="3203436" y="885042"/>
                  </a:lnTo>
                  <a:lnTo>
                    <a:pt x="3222890" y="873695"/>
                  </a:lnTo>
                  <a:lnTo>
                    <a:pt x="3229374" y="873695"/>
                  </a:lnTo>
                  <a:lnTo>
                    <a:pt x="3235859" y="839655"/>
                  </a:lnTo>
                  <a:lnTo>
                    <a:pt x="3242344" y="839655"/>
                  </a:lnTo>
                  <a:lnTo>
                    <a:pt x="3248829" y="862348"/>
                  </a:lnTo>
                  <a:lnTo>
                    <a:pt x="3268283" y="873695"/>
                  </a:lnTo>
                  <a:lnTo>
                    <a:pt x="3274767" y="885042"/>
                  </a:lnTo>
                  <a:lnTo>
                    <a:pt x="3281252" y="839655"/>
                  </a:lnTo>
                  <a:lnTo>
                    <a:pt x="3287737" y="851002"/>
                  </a:lnTo>
                  <a:lnTo>
                    <a:pt x="3294221" y="828308"/>
                  </a:lnTo>
                  <a:lnTo>
                    <a:pt x="3313675" y="805615"/>
                  </a:lnTo>
                  <a:lnTo>
                    <a:pt x="3320160" y="805615"/>
                  </a:lnTo>
                  <a:lnTo>
                    <a:pt x="3326645" y="794268"/>
                  </a:lnTo>
                  <a:lnTo>
                    <a:pt x="3339614" y="726188"/>
                  </a:lnTo>
                  <a:lnTo>
                    <a:pt x="3359068" y="703495"/>
                  </a:lnTo>
                  <a:lnTo>
                    <a:pt x="3365553" y="669455"/>
                  </a:lnTo>
                  <a:lnTo>
                    <a:pt x="3372038" y="658108"/>
                  </a:lnTo>
                  <a:lnTo>
                    <a:pt x="3378522" y="669455"/>
                  </a:lnTo>
                  <a:lnTo>
                    <a:pt x="3385007" y="703495"/>
                  </a:lnTo>
                  <a:lnTo>
                    <a:pt x="3404461" y="624068"/>
                  </a:lnTo>
                  <a:lnTo>
                    <a:pt x="3410946" y="658108"/>
                  </a:lnTo>
                  <a:lnTo>
                    <a:pt x="3417430" y="544641"/>
                  </a:lnTo>
                  <a:lnTo>
                    <a:pt x="3423915" y="590028"/>
                  </a:lnTo>
                  <a:lnTo>
                    <a:pt x="3430400" y="658108"/>
                  </a:lnTo>
                  <a:lnTo>
                    <a:pt x="3449854" y="590028"/>
                  </a:lnTo>
                  <a:lnTo>
                    <a:pt x="3456339" y="578681"/>
                  </a:lnTo>
                  <a:lnTo>
                    <a:pt x="3462823" y="510601"/>
                  </a:lnTo>
                  <a:lnTo>
                    <a:pt x="3469308" y="578681"/>
                  </a:lnTo>
                  <a:lnTo>
                    <a:pt x="3475793" y="567334"/>
                  </a:lnTo>
                  <a:lnTo>
                    <a:pt x="3495247" y="601374"/>
                  </a:lnTo>
                  <a:lnTo>
                    <a:pt x="3501731" y="578681"/>
                  </a:lnTo>
                  <a:lnTo>
                    <a:pt x="3508216" y="499254"/>
                  </a:lnTo>
                  <a:lnTo>
                    <a:pt x="3514701" y="465214"/>
                  </a:lnTo>
                  <a:lnTo>
                    <a:pt x="3521185" y="419827"/>
                  </a:lnTo>
                  <a:lnTo>
                    <a:pt x="3540639" y="374440"/>
                  </a:lnTo>
                  <a:lnTo>
                    <a:pt x="3547124" y="272320"/>
                  </a:lnTo>
                  <a:lnTo>
                    <a:pt x="3553609" y="329054"/>
                  </a:lnTo>
                  <a:lnTo>
                    <a:pt x="3560094" y="442521"/>
                  </a:lnTo>
                  <a:lnTo>
                    <a:pt x="3566578" y="419827"/>
                  </a:lnTo>
                  <a:lnTo>
                    <a:pt x="3586032" y="442521"/>
                  </a:lnTo>
                  <a:lnTo>
                    <a:pt x="3592517" y="499254"/>
                  </a:lnTo>
                  <a:lnTo>
                    <a:pt x="3599002" y="544641"/>
                  </a:lnTo>
                  <a:lnTo>
                    <a:pt x="3605486" y="499254"/>
                  </a:lnTo>
                  <a:lnTo>
                    <a:pt x="3611971" y="431174"/>
                  </a:lnTo>
                  <a:lnTo>
                    <a:pt x="3631425" y="419827"/>
                  </a:lnTo>
                  <a:lnTo>
                    <a:pt x="3637910" y="465214"/>
                  </a:lnTo>
                  <a:lnTo>
                    <a:pt x="3644395" y="385787"/>
                  </a:lnTo>
                  <a:lnTo>
                    <a:pt x="3650879" y="306360"/>
                  </a:lnTo>
                  <a:lnTo>
                    <a:pt x="3657364" y="306360"/>
                  </a:lnTo>
                  <a:lnTo>
                    <a:pt x="3676818" y="306360"/>
                  </a:lnTo>
                  <a:lnTo>
                    <a:pt x="3683303" y="295014"/>
                  </a:lnTo>
                  <a:lnTo>
                    <a:pt x="3689787" y="238280"/>
                  </a:lnTo>
                  <a:lnTo>
                    <a:pt x="3696272" y="226933"/>
                  </a:lnTo>
                  <a:lnTo>
                    <a:pt x="3702757" y="215587"/>
                  </a:lnTo>
                  <a:lnTo>
                    <a:pt x="3722211" y="238280"/>
                  </a:lnTo>
                  <a:lnTo>
                    <a:pt x="3728695" y="238280"/>
                  </a:lnTo>
                  <a:lnTo>
                    <a:pt x="3735180" y="215587"/>
                  </a:lnTo>
                  <a:lnTo>
                    <a:pt x="3741665" y="238280"/>
                  </a:lnTo>
                  <a:lnTo>
                    <a:pt x="3748150" y="68080"/>
                  </a:lnTo>
                  <a:lnTo>
                    <a:pt x="3767604" y="0"/>
                  </a:lnTo>
                  <a:lnTo>
                    <a:pt x="3774088" y="158853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g202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tx203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36" name="pg203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tx203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38" name="pg203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tx203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40" name="pg203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tx203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42" name="pg203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tx203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44" name="pg203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tx204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46" name="pg204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tx204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48" name="pg204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tx204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50" name="pg204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tx204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52" name="pg204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tx204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54" name="pg204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tx205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56" name="pg205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tx205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58" name="pg205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tx205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60" name="pg205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tx205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62" name="pg205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tx205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64" name="pg205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tx206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66" name="pg206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tx206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68" name="pg206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tx206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70" name="pg206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tx206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72" name="pg206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tx206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74" name="pg206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tx207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76" name="pg207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tx207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78" name="pg207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tx207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80" name="pg207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tx207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82" name="pg207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tx207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84" name="pg207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tx208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86" name="pg208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tx208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88" name="pg208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tx208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90" name="pg208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tx208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92" name="pg208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tx208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94" name="pg208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tx209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96" name="pg209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tx209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098" name="pg209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tx209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00" name="pg209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tx209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02" name="pg209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tx209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04" name="pg209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tx210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06" name="pg210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tx210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08" name="pg210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tx210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10" name="pg210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tx210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12" name="pg210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tx210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14" name="pg210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tx211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16" name="pg211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tx211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18" name="pg211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tx211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20" name="pg211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tx211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22" name="pg211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tx211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24" name="pg211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tx212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26" name="pg212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tx212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28" name="pg212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tx212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30" name="pg212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tx212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32" name="pg212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tx212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34" name="pg212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tx213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36" name="pg213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tx213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38" name="pg213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tx213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40" name="pg213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tx213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42" name="pg213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tx213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44" name="pg213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tx214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46" name="pg214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tx214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48" name="pg214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tx214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50" name="pg214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tx214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52" name="pg214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tx214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54" name="pg214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tx215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56" name="pg215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tx215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58" name="pg215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tx215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60" name="pg215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tx215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62" name="pg215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tx215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64" name="pg215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tx216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66" name="pg216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tx216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68" name="pg216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tx216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70" name="pg216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tx216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72" name="pg216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tx216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74" name="pg216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tx217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76" name="pg217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tx217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78" name="pg217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tx217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80" name="pg217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tx217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82" name="pg217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tx217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84" name="pg217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tx218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86" name="pg218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tx218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88" name="pg218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tx218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90" name="pg218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tx218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92" name="pg218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tx218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94" name="pg218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tx219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96" name="pg219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tx219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198" name="pg219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tx219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00" name="pg219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tx219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02" name="pg219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tx219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04" name="pg219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tx220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06" name="pg220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tx220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08" name="pg220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tx220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10" name="pg220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tx220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12" name="pg220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tx220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14" name="pg220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tx221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16" name="pg221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tx221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18" name="pg221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tx221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20" name="pg221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tx221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22" name="pg221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tx221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24" name="pg221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tx222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26" name="pg222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tx222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28" name="pg222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tx222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30" name="pg222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tx222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32" name="pg222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tx222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34" name="pg222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tx223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36" name="pg223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tx223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38" name="pg223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tx223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40" name="pg223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tx223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42" name="pg223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tx223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44" name="pg223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tx224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46" name="pg224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tx224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48" name="pg224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tx224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50" name="pg224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tx224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52" name="pg224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tx224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54" name="pg224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tx225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56" name="pg225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tx225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58" name="pg225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tx225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60" name="pg225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tx225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62" name="pg225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tx225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64" name="pg225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tx226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66" name="pg226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tx226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68" name="pg226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tx226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70" name="pg226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tx226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72" name="pg226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tx226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74" name="pg226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tx227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76" name="pg227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tx227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78" name="pg227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tx227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80" name="pg227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tx227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82" name="pg227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tx227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84" name="pg227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tx228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86" name="pg228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tx228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88" name="pg228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tx228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90" name="pg228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tx228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92" name="pg228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tx228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94" name="pg228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tx229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96" name="pg229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tx229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298" name="pg229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tx229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00" name="pg229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tx229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02" name="pg229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tx229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04" name="pg229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tx230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06" name="pg230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tx230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08" name="pg230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tx230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10" name="pg230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tx230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12" name="pg230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tx230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14" name="pg230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tx231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16" name="pg231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tx231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18" name="pg231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tx231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20" name="pg231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tx231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22" name="pg231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tx231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24" name="pg231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tx232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26" name="pg232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tx232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28" name="pg232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tx232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30" name="pg232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tx232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32" name="pg232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tx232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34" name="pg232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tx233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36" name="pg233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tx233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38" name="pg233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tx233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40" name="pg233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3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42" name="pg233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tx233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44" name="pg233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tx234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46" name="pg234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tx234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48" name="pg234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tx234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50" name="pg234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tx234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52" name="pg234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tx234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54" name="pg234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tx235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56" name="pg235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tx235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58" name="pg235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tx235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60" name="pg235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tx235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62" name="pg235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tx235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64" name="pg235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tx236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66" name="pg236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tx236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68" name="pg236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tx236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70" name="pg236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tx236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72" name="pg236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tx236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74" name="pg236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tx237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76" name="pg237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tx237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78" name="pg237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tx237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80" name="pg237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tx237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82" name="pg237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tx237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84" name="pg237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tx238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86" name="pg238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tx238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88" name="pg238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tx238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90" name="pg238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tx238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92" name="pg238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tx238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94" name="pg238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tx239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96" name="pg239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tx239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398" name="pg239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tx239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00" name="pg239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tx239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02" name="pg239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tx239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04" name="pg239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tx240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06" name="pg240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tx240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08" name="pg240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tx240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10" name="pg240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tx240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12" name="pg240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tx240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14" name="pg240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tx241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16" name="pg241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tx241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18" name="pg241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tx241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20" name="pg241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tx241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22" name="pg241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tx241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24" name="pg241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tx242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26" name="pg242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tx242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28" name="pg242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tx242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30" name="pg242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tx242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32" name="pg242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tx242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34" name="pg242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tx243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36" name="pg243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tx243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38" name="pg243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tx243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40" name="pg243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tx243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42" name="pg243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tx243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44" name="pg243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tx244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46" name="pg244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tx244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48" name="pg244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tx244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50" name="pg244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tx244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52" name="pg244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tx244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54" name="pg244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tx245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56" name="pg245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tx245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58" name="pg245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tx245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60" name="pg245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tx245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62" name="pg245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tx245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64" name="pg245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tx246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66" name="pg246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tx246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68" name="pg246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tx246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70" name="pg246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tx246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72" name="pg246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tx246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74" name="pg246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tx247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76" name="pg247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tx247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78" name="pg247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tx247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80" name="pg247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tx247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82" name="pg247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tx247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84" name="pg247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tx248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86" name="pg248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tx248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88" name="pg248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tx248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90" name="pg248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tx248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92" name="pg248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tx248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94" name="pg248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tx249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96" name="pg249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tx249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498" name="pg249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tx249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00" name="pg249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tx249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02" name="pg249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49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04" name="pg249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tx250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06" name="pg250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tx250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08" name="pg250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tx250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10" name="pg250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tx250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12" name="pg250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tx250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14" name="pg250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tx251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16" name="pg251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tx251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18" name="pg251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tx251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20" name="pg251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tx251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22" name="pg251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tx251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24" name="pg251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tx252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26" name="pg252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tx252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28" name="pg252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tx252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30" name="pg252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tx252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32" name="pg252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tx252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34" name="pg252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tx253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36" name="pg253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tx253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38" name="pg253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tx253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40" name="pg253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tx253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42" name="pg253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tx253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44" name="pg253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tx254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46" name="pg254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tx254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48" name="pg254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tx254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50" name="pg254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tx254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52" name="pg254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tx254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54" name="pg254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tx255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56" name="pg255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tx255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58" name="pg255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tx255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60" name="pg255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tx255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62" name="pg255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tx255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64" name="pg255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tx256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66" name="pg256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tx256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68" name="pg256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tx256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70" name="pg256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tx256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72" name="pg256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tx256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74" name="pg256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tx257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76" name="pg257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tx257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78" name="pg257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tx257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80" name="pg257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tx257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82" name="pg257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tx257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84" name="pg257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tx258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86" name="pg258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tx258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88" name="pg258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tx258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90" name="pg258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tx258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92" name="pg258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tx258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94" name="pg258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tx259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96" name="pg259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tx259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598" name="pg259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tx259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00" name="pg259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tx259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02" name="pg259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tx259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04" name="pg259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tx260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06" name="pg260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tx260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08" name="pg260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tx260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10" name="pg260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tx260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12" name="pg260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tx260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14" name="pg260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tx261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16" name="pg261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tx261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18" name="pg261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tx261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20" name="pg261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tx261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22" name="pg261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tx261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24" name="pg261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tx262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26" name="pg262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tx262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28" name="pg262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tx262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30" name="pg262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tx262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32" name="pg262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tx262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34" name="pg262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tx263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36" name="pg263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tx263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38" name="pg263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tx263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40" name="pg263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tx263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42" name="pg263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tx263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44" name="pg263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tx264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46" name="pg264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tx264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48" name="pg264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tx264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50" name="pg264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tx264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52" name="pg264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tx264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54" name="pg264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tx265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56" name="pg265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tx265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58" name="pg265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tx265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60" name="pg265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tx265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62" name="pg265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tx265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64" name="pg265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tx266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66" name="pg266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tx266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68" name="pg266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tx266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70" name="pg266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tx266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72" name="pg266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tx266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74" name="pg266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tx267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76" name="pg267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tx267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78" name="pg267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tx267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80" name="pg267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tx267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82" name="pg267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tx267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84" name="pg267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tx268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86" name="pg268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tx268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88" name="pg268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tx268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90" name="pg268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tx268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92" name="pg268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tx268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94" name="pg268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tx269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96" name="pg269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tx269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698" name="pg269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tx269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00" name="pg269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tx269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02" name="pg269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tx269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04" name="pg269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tx270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06" name="pg270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tx270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08" name="pg270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tx270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10" name="pg270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tx270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12" name="pg270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tx270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14" name="pg270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tx271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16" name="pg271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tx271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18" name="pg271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tx271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20" name="pg271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tx271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22" name="pg271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tx271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24" name="pg271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tx272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26" name="pg272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tx272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28" name="pg272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tx272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30" name="pg272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tx272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32" name="pg272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tx272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34" name="pg272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tx273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36" name="pg273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tx273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38" name="pg273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tx273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40" name="pg273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tx273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42" name="pg273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tx273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44" name="pg273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tx274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46" name="pg274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tx274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48" name="pg274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tx274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50" name="pg274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tx274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52" name="pg274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tx274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54" name="pg274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tx275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56" name="pg275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tx275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58" name="pg275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tx275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60" name="pg275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tx275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62" name="pg275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tx275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64" name="pg275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tx276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66" name="pg276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tx276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68" name="pg276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tx276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70" name="pg276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tx276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72" name="pg276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tx276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74" name="pg276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tx277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76" name="pg277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tx277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78" name="pg277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tx277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80" name="pg277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tx277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82" name="pg277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tx277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84" name="pg277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tx278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86" name="pg278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tx278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88" name="pg278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tx278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90" name="pg278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tx278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92" name="pg278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tx278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94" name="pg278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tx279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96" name="pg279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tx279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98" name="pg279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tx279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00" name="pg279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tx279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02" name="pg279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tx279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04" name="pg279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tx280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06" name="pg280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tx280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08" name="pg280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tx280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10" name="pg280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tx280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12" name="pg280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tx280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14" name="pg280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tx281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16" name="pg281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tx281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18" name="pg281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tx281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20" name="pg281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tx281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22" name="pg281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tx281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24" name="pg2819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tx2820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26" name="pg2821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tx2822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28" name="pg2823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tx2824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30" name="pg2825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tx2826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32" name="pg2827"/>
            <p:cNvSpPr/>
            <p:nvPr/>
          </p:nvSpPr>
          <p:spPr>
            <a:xfrm>
              <a:off x="10275958" y="490468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tx2828"/>
            <p:cNvSpPr/>
            <p:nvPr/>
          </p:nvSpPr>
          <p:spPr>
            <a:xfrm>
              <a:off x="10318019" y="49446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34" name="pg282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tx283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36" name="pg283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tx283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38" name="pg283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tx283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40" name="pg283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tx283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42" name="pg283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tx283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44" name="pg283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tx284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46" name="pg284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tx284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48" name="pg284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tx284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50" name="pg284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tx284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52" name="pg284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tx284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54" name="pg284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tx285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56" name="pg285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tx285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58" name="pg285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tx285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60" name="pg285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tx285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62" name="pg285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tx285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64" name="pg285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tx286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66" name="pg286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tx286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68" name="pg286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tx286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70" name="pg286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tx286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72" name="pg286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tx286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74" name="pg286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tx287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76" name="pg287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tx287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78" name="pg287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tx287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80" name="pg287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tx287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82" name="pg287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tx287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84" name="pg287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tx288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86" name="pg288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tx288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88" name="pg288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tx288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90" name="pg288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tx288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92" name="pg288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tx288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94" name="pg288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tx289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96" name="pg289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tx289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898" name="pg289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tx289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00" name="pg289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tx289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02" name="pg289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tx289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04" name="pg289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tx290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06" name="pg290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tx290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08" name="pg290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tx290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10" name="pg290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tx290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12" name="pg290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tx290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14" name="pg290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tx291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16" name="pg291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tx291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18" name="pg291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tx291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20" name="pg291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tx291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22" name="pg291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tx291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24" name="pg291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tx292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26" name="pg292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tx292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28" name="pg292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tx292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30" name="pg292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tx292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32" name="pg292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tx292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34" name="pg292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tx293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36" name="pg293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tx293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38" name="pg293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tx293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40" name="pg293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tx293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42" name="pg293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tx293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44" name="pg293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tx294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46" name="pg294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tx294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48" name="pg294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tx294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50" name="pg294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tx294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52" name="pg294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tx294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54" name="pg294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tx295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56" name="pg295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tx295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58" name="pg295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tx295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60" name="pg295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tx295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62" name="pg295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tx295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64" name="pg295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tx296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66" name="pg296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tx296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68" name="pg296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tx296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70" name="pg296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tx296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72" name="pg296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tx296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74" name="pg296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tx297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76" name="pg297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tx297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78" name="pg297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tx297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80" name="pg297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tx297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82" name="pg297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tx297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84" name="pg297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tx298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86" name="pg298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tx298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88" name="pg298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tx298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90" name="pg298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tx298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92" name="pg298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tx298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94" name="pg298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tx299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96" name="pg299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tx299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2998" name="pg299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tx299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00" name="pg299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tx299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02" name="pg299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tx299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04" name="pg299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tx300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06" name="pg300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tx300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08" name="pg300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tx300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10" name="pg300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tx300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12" name="pg300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tx300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14" name="pg300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tx301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16" name="pg301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tx301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18" name="pg301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tx301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20" name="pg301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tx301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22" name="pg301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tx301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24" name="pg301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tx302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26" name="pg302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tx302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28" name="pg302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tx302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30" name="pg302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tx302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32" name="pg302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tx302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34" name="pg302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tx303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36" name="pg303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tx303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38" name="pg303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tx303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40" name="pg303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tx303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42" name="pg303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tx303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44" name="pg303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tx304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46" name="pg304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tx304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48" name="pg304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tx304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50" name="pg304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tx304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52" name="pg304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tx304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54" name="pg304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tx305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56" name="pg305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tx305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58" name="pg305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tx305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60" name="pg305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tx305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62" name="pg305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tx305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64" name="pg305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tx306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66" name="pg306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tx306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68" name="pg306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tx306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70" name="pg306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tx306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72" name="pg306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tx306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74" name="pg306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tx307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76" name="pg307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tx307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78" name="pg307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tx307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80" name="pg307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tx307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82" name="pg307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tx307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84" name="pg307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tx308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86" name="pg308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tx308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88" name="pg308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tx308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90" name="pg308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tx308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92" name="pg308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tx308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94" name="pg308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tx309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96" name="pg309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tx309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098" name="pg309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tx309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00" name="pg309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tx309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02" name="pg309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tx309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04" name="pg309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tx310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06" name="pg310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tx310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08" name="pg310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tx310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10" name="pg310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tx310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12" name="pg310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tx310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14" name="pg310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tx311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16" name="pg311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tx311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18" name="pg311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tx311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20" name="pg311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tx311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22" name="pg311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tx311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24" name="pg311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tx312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26" name="pg312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tx312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28" name="pg312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30" name="pg312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tx312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32" name="pg312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tx312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34" name="pg312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tx313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36" name="pg313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tx313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38" name="pg313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40" name="pg313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tx313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42" name="pg313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tx313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44" name="pg313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tx314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46" name="pg314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tx314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48" name="pg314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tx314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50" name="pg314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tx314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52" name="pg314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tx314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54" name="pg314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tx315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56" name="pg315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tx315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58" name="pg315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tx315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60" name="pg315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tx315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62" name="pg315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tx315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64" name="pg315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tx316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66" name="pg316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tx316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68" name="pg316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tx316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70" name="pg316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tx316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72" name="pg316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tx316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74" name="pg316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tx317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76" name="pg317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tx317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78" name="pg317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tx317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80" name="pg317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tx317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82" name="pg317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tx317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84" name="pg317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tx318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86" name="pg318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tx318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88" name="pg318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tx318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90" name="pg318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tx318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92" name="pg318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tx318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94" name="pg318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tx319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96" name="pg319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tx319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198" name="pg319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tx319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00" name="pg319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tx319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02" name="pg319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tx319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04" name="pg319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tx320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06" name="pg320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tx320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08" name="pg320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tx320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10" name="pg320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tx320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12" name="pg320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tx320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14" name="pg320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tx321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16" name="pg321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tx321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18" name="pg321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tx321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20" name="pg321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tx321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22" name="pg321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tx321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24" name="pg321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tx322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26" name="pg322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tx322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28" name="pg322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tx322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30" name="pg322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tx322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32" name="pg322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tx322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34" name="pg322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tx323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36" name="pg323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tx323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38" name="pg323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tx323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40" name="pg323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tx323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42" name="pg323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tx323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44" name="pg323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tx324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46" name="pg324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tx324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48" name="pg324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tx324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50" name="pg324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tx324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52" name="pg324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tx324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54" name="pg324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tx325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56" name="pg325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tx325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58" name="pg325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tx325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60" name="pg325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tx325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62" name="pg325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tx325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64" name="pg325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tx326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66" name="pg326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tx326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68" name="pg326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tx326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70" name="pg326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tx326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72" name="pg326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tx326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74" name="pg326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tx327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76" name="pg327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tx327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78" name="pg327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tx327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80" name="pg327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tx327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82" name="pg327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tx327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84" name="pg327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tx328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86" name="pg328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tx328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88" name="pg328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tx328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90" name="pg328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tx328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92" name="pg328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tx328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94" name="pg328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tx329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96" name="pg329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tx329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298" name="pg329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tx329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00" name="pg329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tx329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02" name="pg329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tx329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04" name="pg329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tx330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06" name="pg330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tx330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08" name="pg330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tx330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10" name="pg330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tx330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12" name="pg330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tx330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14" name="pg330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tx331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16" name="pg331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tx331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18" name="pg331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tx331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20" name="pg331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tx331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22" name="pg331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tx331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24" name="pg331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tx332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26" name="pg332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tx332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28" name="pg332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tx332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30" name="pg332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tx332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32" name="pg332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tx332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34" name="pg332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tx333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36" name="pg333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tx333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38" name="pg333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tx333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40" name="pg333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tx333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42" name="pg333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tx333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44" name="pg333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tx334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46" name="pg334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tx334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48" name="pg334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tx334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50" name="pg334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tx334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52" name="pg334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tx334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54" name="pg334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tx335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56" name="pg335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tx335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58" name="pg335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tx335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60" name="pg335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tx335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62" name="pg335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tx335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64" name="pg335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tx336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66" name="pg336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tx336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68" name="pg336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tx336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70" name="pg336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tx336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72" name="pg336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tx336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74" name="pg336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tx337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76" name="pg337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tx337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78" name="pg337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tx337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80" name="pg337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tx337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82" name="pg337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7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84" name="pg337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tx338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86" name="pg338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tx338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88" name="pg338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tx338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90" name="pg338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tx338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92" name="pg338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tx338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94" name="pg338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tx339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96" name="pg339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tx339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398" name="pg339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tx339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00" name="pg339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tx339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02" name="pg339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tx339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04" name="pg339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tx340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06" name="pg340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tx340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08" name="pg340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tx340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10" name="pg340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tx340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12" name="pg340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tx340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14" name="pg340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tx341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16" name="pg341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tx341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18" name="pg341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tx341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20" name="pg341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tx341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22" name="pg341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tx341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24" name="pg341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tx342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26" name="pg342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tx342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28" name="pg342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tx342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30" name="pg342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tx342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32" name="pg342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tx342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34" name="pg342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tx343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36" name="pg343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tx343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38" name="pg343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tx343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40" name="pg343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tx343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42" name="pg343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tx343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44" name="pg343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tx344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46" name="pg344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tx344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48" name="pg344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tx344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50" name="pg344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tx344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52" name="pg344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tx344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54" name="pg344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tx345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56" name="pg345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tx345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58" name="pg345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tx345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60" name="pg345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tx345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62" name="pg345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tx345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64" name="pg345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tx346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66" name="pg346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tx346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68" name="pg346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tx346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70" name="pg346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tx346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72" name="pg346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tx346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74" name="pg346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tx347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76" name="pg347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tx347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78" name="pg347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tx347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80" name="pg347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tx347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82" name="pg347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tx347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84" name="pg347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tx348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86" name="pg348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tx348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88" name="pg348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tx348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90" name="pg348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tx348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92" name="pg348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tx348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94" name="pg348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tx349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96" name="pg349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tx349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498" name="pg349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tx349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00" name="pg349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49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02" name="pg349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tx349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04" name="pg349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tx350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06" name="pg350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tx350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08" name="pg350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tx350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10" name="pg350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tx350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12" name="pg350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tx350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14" name="pg350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tx351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16" name="pg351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tx351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18" name="pg351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tx351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20" name="pg351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tx351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22" name="pg351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tx351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24" name="pg351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tx352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26" name="pg352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tx352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28" name="pg352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tx352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30" name="pg352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tx352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32" name="pg352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tx352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34" name="pg352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tx353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36" name="pg353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tx353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38" name="pg353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tx353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40" name="pg353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tx353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42" name="pg353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tx353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44" name="pg353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tx354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46" name="pg354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tx354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48" name="pg354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tx354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50" name="pg354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tx354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52" name="pg354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tx354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54" name="pg354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tx355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56" name="pg355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tx355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58" name="pg355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tx355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60" name="pg355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tx355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62" name="pg355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tx355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64" name="pg355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tx356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66" name="pg356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tx356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68" name="pg356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tx356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70" name="pg356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tx356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72" name="pg356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tx356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74" name="pg356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tx357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76" name="pg357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tx357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78" name="pg357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tx357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80" name="pg357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tx357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82" name="pg357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tx357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84" name="pg357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tx358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86" name="pg358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tx358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88" name="pg358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tx358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90" name="pg358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tx358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92" name="pg358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tx358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94" name="pg358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tx359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96" name="pg359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tx359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598" name="pg359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tx359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00" name="pg359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tx359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02" name="pg359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tx359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04" name="pg359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tx360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06" name="pg360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tx360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08" name="pg360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tx360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10" name="pg360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tx360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12" name="pg360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tx360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14" name="pg360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tx361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16" name="pg361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tx361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18" name="pg361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tx361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20" name="pg361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tx361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22" name="pg361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tx361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24" name="pg3619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tx3620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26" name="pg3621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tx3622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28" name="pg3623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tx3624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30" name="pg3625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tx3626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32" name="pg3627"/>
            <p:cNvSpPr/>
            <p:nvPr/>
          </p:nvSpPr>
          <p:spPr>
            <a:xfrm>
              <a:off x="10275958" y="43033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tx3628"/>
            <p:cNvSpPr/>
            <p:nvPr/>
          </p:nvSpPr>
          <p:spPr>
            <a:xfrm>
              <a:off x="10318019" y="4343250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6.18</a:t>
              </a:r>
            </a:p>
          </p:txBody>
        </p:sp>
        <p:sp>
          <p:nvSpPr>
            <p:cNvPr id="3634" name="pl3629"/>
            <p:cNvSpPr/>
            <p:nvPr/>
          </p:nvSpPr>
          <p:spPr>
            <a:xfrm>
              <a:off x="6491664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tx3630"/>
            <p:cNvSpPr/>
            <p:nvPr/>
          </p:nvSpPr>
          <p:spPr>
            <a:xfrm>
              <a:off x="6273672" y="5586068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3636" name="tx3631"/>
            <p:cNvSpPr/>
            <p:nvPr/>
          </p:nvSpPr>
          <p:spPr>
            <a:xfrm>
              <a:off x="6273672" y="5020152"/>
              <a:ext cx="155361" cy="94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5,5</a:t>
              </a:r>
            </a:p>
          </p:txBody>
        </p:sp>
        <p:sp>
          <p:nvSpPr>
            <p:cNvPr id="3637" name="tx3632"/>
            <p:cNvSpPr/>
            <p:nvPr/>
          </p:nvSpPr>
          <p:spPr>
            <a:xfrm>
              <a:off x="6273672" y="4451399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6,0</a:t>
              </a:r>
            </a:p>
          </p:txBody>
        </p:sp>
        <p:sp>
          <p:nvSpPr>
            <p:cNvPr id="3638" name="pl3633"/>
            <p:cNvSpPr/>
            <p:nvPr/>
          </p:nvSpPr>
          <p:spPr>
            <a:xfrm>
              <a:off x="6456870" y="5642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4"/>
            <p:cNvSpPr/>
            <p:nvPr/>
          </p:nvSpPr>
          <p:spPr>
            <a:xfrm>
              <a:off x="6456870" y="5074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35"/>
            <p:cNvSpPr/>
            <p:nvPr/>
          </p:nvSpPr>
          <p:spPr>
            <a:xfrm>
              <a:off x="6456870" y="4507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36"/>
            <p:cNvSpPr/>
            <p:nvPr/>
          </p:nvSpPr>
          <p:spPr>
            <a:xfrm>
              <a:off x="6491664" y="6050702"/>
              <a:ext cx="4151497" cy="0"/>
            </a:xfrm>
            <a:custGeom>
              <a:avLst/>
              <a:pathLst>
                <a:path w="4151497" h="0">
                  <a:moveTo>
                    <a:pt x="0" y="0"/>
                  </a:moveTo>
                  <a:lnTo>
                    <a:pt x="41514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37"/>
            <p:cNvSpPr/>
            <p:nvPr/>
          </p:nvSpPr>
          <p:spPr>
            <a:xfrm>
              <a:off x="6673884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38"/>
            <p:cNvSpPr/>
            <p:nvPr/>
          </p:nvSpPr>
          <p:spPr>
            <a:xfrm>
              <a:off x="7847613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39"/>
            <p:cNvSpPr/>
            <p:nvPr/>
          </p:nvSpPr>
          <p:spPr>
            <a:xfrm>
              <a:off x="9040795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0"/>
            <p:cNvSpPr/>
            <p:nvPr/>
          </p:nvSpPr>
          <p:spPr>
            <a:xfrm>
              <a:off x="10221009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tx3641"/>
            <p:cNvSpPr/>
            <p:nvPr/>
          </p:nvSpPr>
          <p:spPr>
            <a:xfrm>
              <a:off x="6468809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3647" name="tx3642"/>
            <p:cNvSpPr/>
            <p:nvPr/>
          </p:nvSpPr>
          <p:spPr>
            <a:xfrm>
              <a:off x="7642537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3648" name="tx3643"/>
            <p:cNvSpPr/>
            <p:nvPr/>
          </p:nvSpPr>
          <p:spPr>
            <a:xfrm>
              <a:off x="8835720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3649" name="tx3644"/>
            <p:cNvSpPr/>
            <p:nvPr/>
          </p:nvSpPr>
          <p:spPr>
            <a:xfrm>
              <a:off x="10015933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3650" name="tx3645"/>
            <p:cNvSpPr/>
            <p:nvPr/>
          </p:nvSpPr>
          <p:spPr>
            <a:xfrm>
              <a:off x="8548007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651" name="tx3646"/>
            <p:cNvSpPr/>
            <p:nvPr/>
          </p:nvSpPr>
          <p:spPr>
            <a:xfrm rot="-5400000">
              <a:off x="6053537" y="4990392"/>
              <a:ext cx="178581" cy="123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</a:t>
              </a:r>
            </a:p>
          </p:txBody>
        </p:sp>
        <p:sp>
          <p:nvSpPr>
            <p:cNvPr id="3652" name="rc3647"/>
            <p:cNvSpPr/>
            <p:nvPr/>
          </p:nvSpPr>
          <p:spPr>
            <a:xfrm>
              <a:off x="10782340" y="4662834"/>
              <a:ext cx="669510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3" name="tx3648"/>
            <p:cNvSpPr/>
            <p:nvPr/>
          </p:nvSpPr>
          <p:spPr>
            <a:xfrm>
              <a:off x="10851929" y="484794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654" name="rc3649"/>
            <p:cNvSpPr/>
            <p:nvPr/>
          </p:nvSpPr>
          <p:spPr>
            <a:xfrm>
              <a:off x="10851929" y="493305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l3650"/>
            <p:cNvSpPr/>
            <p:nvPr/>
          </p:nvSpPr>
          <p:spPr>
            <a:xfrm>
              <a:off x="10873875" y="50427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rc3651"/>
            <p:cNvSpPr/>
            <p:nvPr/>
          </p:nvSpPr>
          <p:spPr>
            <a:xfrm>
              <a:off x="10851929" y="51525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l3652"/>
            <p:cNvSpPr/>
            <p:nvPr/>
          </p:nvSpPr>
          <p:spPr>
            <a:xfrm>
              <a:off x="10873875" y="52622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tx3653"/>
            <p:cNvSpPr/>
            <p:nvPr/>
          </p:nvSpPr>
          <p:spPr>
            <a:xfrm>
              <a:off x="11140974" y="5000050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USD</a:t>
              </a:r>
            </a:p>
          </p:txBody>
        </p:sp>
        <p:sp>
          <p:nvSpPr>
            <p:cNvPr id="3659" name="tx3654"/>
            <p:cNvSpPr/>
            <p:nvPr/>
          </p:nvSpPr>
          <p:spPr>
            <a:xfrm>
              <a:off x="11140974" y="5220871"/>
              <a:ext cx="2359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</a:t>
              </a:r>
            </a:p>
          </p:txBody>
        </p:sp>
        <p:sp>
          <p:nvSpPr>
            <p:cNvPr id="3660" name="tx3655"/>
            <p:cNvSpPr/>
            <p:nvPr/>
          </p:nvSpPr>
          <p:spPr>
            <a:xfrm>
              <a:off x="6564533" y="3790446"/>
              <a:ext cx="400576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Cotações do Euro e do Dólar dos EUA (2023-2024)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07/08/24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6190"/>
              <a:ext cx="2410818" cy="1088426"/>
            </a:xfrm>
            <a:custGeom>
              <a:avLst/>
              <a:pathLst>
                <a:path w="2410818" h="1088426">
                  <a:moveTo>
                    <a:pt x="0" y="1088426"/>
                  </a:moveTo>
                  <a:lnTo>
                    <a:pt x="410633" y="917969"/>
                  </a:lnTo>
                  <a:lnTo>
                    <a:pt x="794775" y="997182"/>
                  </a:lnTo>
                  <a:lnTo>
                    <a:pt x="1205409" y="907898"/>
                  </a:lnTo>
                  <a:lnTo>
                    <a:pt x="1602796" y="568168"/>
                  </a:lnTo>
                  <a:lnTo>
                    <a:pt x="2013430" y="256310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256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436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0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3735471"/>
              <a:ext cx="2393381" cy="1716266"/>
            </a:xfrm>
            <a:custGeom>
              <a:avLst/>
              <a:pathLst>
                <a:path w="2393381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365132"/>
                  </a:lnTo>
                  <a:lnTo>
                    <a:pt x="2393381" y="28402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5" name="pl100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2" name="tx117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23" name="rc118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3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3" name="tx128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R$ 40,53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07/08/24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07/08/24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97"/>
            </a:xfrm>
            <a:custGeom>
              <a:avLst/>
              <a:pathLst>
                <a:path w="4320144" h="3012997">
                  <a:moveTo>
                    <a:pt x="0" y="3001233"/>
                  </a:moveTo>
                  <a:lnTo>
                    <a:pt x="399774" y="2756379"/>
                  </a:lnTo>
                  <a:lnTo>
                    <a:pt x="773757" y="2514115"/>
                  </a:lnTo>
                  <a:lnTo>
                    <a:pt x="1173531" y="2265674"/>
                  </a:lnTo>
                  <a:lnTo>
                    <a:pt x="1560410" y="1982127"/>
                  </a:lnTo>
                  <a:lnTo>
                    <a:pt x="1960185" y="1713034"/>
                  </a:lnTo>
                  <a:lnTo>
                    <a:pt x="2347063" y="1437839"/>
                  </a:lnTo>
                  <a:lnTo>
                    <a:pt x="2746838" y="1171734"/>
                  </a:lnTo>
                  <a:lnTo>
                    <a:pt x="3146613" y="906715"/>
                  </a:lnTo>
                  <a:lnTo>
                    <a:pt x="3533491" y="608899"/>
                  </a:lnTo>
                  <a:lnTo>
                    <a:pt x="3933266" y="322231"/>
                  </a:lnTo>
                  <a:lnTo>
                    <a:pt x="4320144" y="0"/>
                  </a:lnTo>
                  <a:lnTo>
                    <a:pt x="4320144" y="147536"/>
                  </a:lnTo>
                  <a:lnTo>
                    <a:pt x="3933266" y="455190"/>
                  </a:lnTo>
                  <a:lnTo>
                    <a:pt x="3533491" y="728889"/>
                  </a:lnTo>
                  <a:lnTo>
                    <a:pt x="3146613" y="1013232"/>
                  </a:lnTo>
                  <a:lnTo>
                    <a:pt x="2746838" y="1266262"/>
                  </a:lnTo>
                  <a:lnTo>
                    <a:pt x="2347063" y="1520329"/>
                  </a:lnTo>
                  <a:lnTo>
                    <a:pt x="1960185" y="1783075"/>
                  </a:lnTo>
                  <a:lnTo>
                    <a:pt x="1560410" y="2039994"/>
                  </a:lnTo>
                  <a:lnTo>
                    <a:pt x="1173531" y="2310714"/>
                  </a:lnTo>
                  <a:lnTo>
                    <a:pt x="773757" y="2547915"/>
                  </a:lnTo>
                  <a:lnTo>
                    <a:pt x="399774" y="2779220"/>
                  </a:lnTo>
                  <a:lnTo>
                    <a:pt x="0" y="3012997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233"/>
            </a:xfrm>
            <a:custGeom>
              <a:avLst/>
              <a:pathLst>
                <a:path w="4320144" h="3001233">
                  <a:moveTo>
                    <a:pt x="0" y="3001233"/>
                  </a:moveTo>
                  <a:lnTo>
                    <a:pt x="399774" y="2756379"/>
                  </a:lnTo>
                  <a:lnTo>
                    <a:pt x="773757" y="2514115"/>
                  </a:lnTo>
                  <a:lnTo>
                    <a:pt x="1173531" y="2265674"/>
                  </a:lnTo>
                  <a:lnTo>
                    <a:pt x="1560410" y="1982127"/>
                  </a:lnTo>
                  <a:lnTo>
                    <a:pt x="1960185" y="1713034"/>
                  </a:lnTo>
                  <a:lnTo>
                    <a:pt x="2347063" y="1437839"/>
                  </a:lnTo>
                  <a:lnTo>
                    <a:pt x="2746838" y="1171734"/>
                  </a:lnTo>
                  <a:lnTo>
                    <a:pt x="3146613" y="906715"/>
                  </a:lnTo>
                  <a:lnTo>
                    <a:pt x="3533491" y="608899"/>
                  </a:lnTo>
                  <a:lnTo>
                    <a:pt x="3933266" y="322231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4488"/>
              <a:ext cx="4320144" cy="2865461"/>
            </a:xfrm>
            <a:custGeom>
              <a:avLst/>
              <a:pathLst>
                <a:path w="4320144" h="2865461">
                  <a:moveTo>
                    <a:pt x="4320144" y="0"/>
                  </a:moveTo>
                  <a:lnTo>
                    <a:pt x="3933266" y="307654"/>
                  </a:lnTo>
                  <a:lnTo>
                    <a:pt x="3533491" y="581353"/>
                  </a:lnTo>
                  <a:lnTo>
                    <a:pt x="3146613" y="865696"/>
                  </a:lnTo>
                  <a:lnTo>
                    <a:pt x="2746838" y="1118726"/>
                  </a:lnTo>
                  <a:lnTo>
                    <a:pt x="2347063" y="1372793"/>
                  </a:lnTo>
                  <a:lnTo>
                    <a:pt x="1960185" y="1635538"/>
                  </a:lnTo>
                  <a:lnTo>
                    <a:pt x="1560410" y="1892458"/>
                  </a:lnTo>
                  <a:lnTo>
                    <a:pt x="1173531" y="2163178"/>
                  </a:lnTo>
                  <a:lnTo>
                    <a:pt x="773757" y="2400379"/>
                  </a:lnTo>
                  <a:lnTo>
                    <a:pt x="399774" y="2631684"/>
                  </a:lnTo>
                  <a:lnTo>
                    <a:pt x="0" y="28654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50720"/>
              <a:ext cx="4320144" cy="2933347"/>
            </a:xfrm>
            <a:custGeom>
              <a:avLst/>
              <a:pathLst>
                <a:path w="4320144" h="2933347">
                  <a:moveTo>
                    <a:pt x="0" y="2933347"/>
                  </a:moveTo>
                  <a:lnTo>
                    <a:pt x="399774" y="2694031"/>
                  </a:lnTo>
                  <a:lnTo>
                    <a:pt x="773757" y="2457247"/>
                  </a:lnTo>
                  <a:lnTo>
                    <a:pt x="1173531" y="2214426"/>
                  </a:lnTo>
                  <a:lnTo>
                    <a:pt x="1560410" y="1937293"/>
                  </a:lnTo>
                  <a:lnTo>
                    <a:pt x="1960185" y="1674286"/>
                  </a:lnTo>
                  <a:lnTo>
                    <a:pt x="2347063" y="1405316"/>
                  </a:lnTo>
                  <a:lnTo>
                    <a:pt x="2746838" y="1145230"/>
                  </a:lnTo>
                  <a:lnTo>
                    <a:pt x="3146613" y="886206"/>
                  </a:lnTo>
                  <a:lnTo>
                    <a:pt x="3533491" y="595126"/>
                  </a:lnTo>
                  <a:lnTo>
                    <a:pt x="3933266" y="31494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4300"/>
              <a:ext cx="4320144" cy="2732174"/>
            </a:xfrm>
            <a:custGeom>
              <a:avLst/>
              <a:pathLst>
                <a:path w="4320144" h="2732174">
                  <a:moveTo>
                    <a:pt x="0" y="2732174"/>
                  </a:moveTo>
                  <a:lnTo>
                    <a:pt x="399774" y="2509421"/>
                  </a:lnTo>
                  <a:lnTo>
                    <a:pt x="773757" y="2276277"/>
                  </a:lnTo>
                  <a:lnTo>
                    <a:pt x="1173531" y="2030410"/>
                  </a:lnTo>
                  <a:lnTo>
                    <a:pt x="1560410" y="1793661"/>
                  </a:lnTo>
                  <a:lnTo>
                    <a:pt x="1960185" y="1564217"/>
                  </a:lnTo>
                  <a:lnTo>
                    <a:pt x="2347063" y="1326884"/>
                  </a:lnTo>
                  <a:lnTo>
                    <a:pt x="2746838" y="1091713"/>
                  </a:lnTo>
                  <a:lnTo>
                    <a:pt x="3146613" y="847931"/>
                  </a:lnTo>
                  <a:lnTo>
                    <a:pt x="3533491" y="570345"/>
                  </a:lnTo>
                  <a:lnTo>
                    <a:pt x="3933266" y="283921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38153"/>
              <a:ext cx="2347063" cy="1545914"/>
            </a:xfrm>
            <a:custGeom>
              <a:avLst/>
              <a:pathLst>
                <a:path w="2347063" h="1545914">
                  <a:moveTo>
                    <a:pt x="0" y="1545914"/>
                  </a:moveTo>
                  <a:lnTo>
                    <a:pt x="399774" y="1300269"/>
                  </a:lnTo>
                  <a:lnTo>
                    <a:pt x="773757" y="1074448"/>
                  </a:lnTo>
                  <a:lnTo>
                    <a:pt x="1173531" y="817575"/>
                  </a:lnTo>
                  <a:lnTo>
                    <a:pt x="1560410" y="540439"/>
                  </a:lnTo>
                  <a:lnTo>
                    <a:pt x="1960185" y="272879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98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122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0040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970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4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7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9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51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50582"/>
            </a:xfrm>
            <a:custGeom>
              <a:avLst/>
              <a:pathLst>
                <a:path w="4288048" h="2750582">
                  <a:moveTo>
                    <a:pt x="0" y="1881258"/>
                  </a:moveTo>
                  <a:lnTo>
                    <a:pt x="396804" y="2340684"/>
                  </a:lnTo>
                  <a:lnTo>
                    <a:pt x="768008" y="2419047"/>
                  </a:lnTo>
                  <a:lnTo>
                    <a:pt x="1164813" y="2232209"/>
                  </a:lnTo>
                  <a:lnTo>
                    <a:pt x="1548817" y="1170235"/>
                  </a:lnTo>
                  <a:lnTo>
                    <a:pt x="1945622" y="1607456"/>
                  </a:lnTo>
                  <a:lnTo>
                    <a:pt x="2329626" y="1422879"/>
                  </a:lnTo>
                  <a:lnTo>
                    <a:pt x="2726430" y="1697845"/>
                  </a:lnTo>
                  <a:lnTo>
                    <a:pt x="3123235" y="1730715"/>
                  </a:lnTo>
                  <a:lnTo>
                    <a:pt x="3507239" y="738583"/>
                  </a:lnTo>
                  <a:lnTo>
                    <a:pt x="3904044" y="1075837"/>
                  </a:lnTo>
                  <a:lnTo>
                    <a:pt x="4288048" y="0"/>
                  </a:lnTo>
                  <a:lnTo>
                    <a:pt x="4288048" y="440969"/>
                  </a:lnTo>
                  <a:lnTo>
                    <a:pt x="3904044" y="1468137"/>
                  </a:lnTo>
                  <a:lnTo>
                    <a:pt x="3507239" y="1146140"/>
                  </a:lnTo>
                  <a:lnTo>
                    <a:pt x="3123235" y="2093389"/>
                  </a:lnTo>
                  <a:lnTo>
                    <a:pt x="2726430" y="2062006"/>
                  </a:lnTo>
                  <a:lnTo>
                    <a:pt x="2329626" y="1799479"/>
                  </a:lnTo>
                  <a:lnTo>
                    <a:pt x="1945622" y="1975706"/>
                  </a:lnTo>
                  <a:lnTo>
                    <a:pt x="1548817" y="1558265"/>
                  </a:lnTo>
                  <a:lnTo>
                    <a:pt x="1164813" y="2572196"/>
                  </a:lnTo>
                  <a:lnTo>
                    <a:pt x="768008" y="2750582"/>
                  </a:lnTo>
                  <a:lnTo>
                    <a:pt x="396804" y="2675763"/>
                  </a:lnTo>
                  <a:lnTo>
                    <a:pt x="0" y="2237122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19047"/>
            </a:xfrm>
            <a:custGeom>
              <a:avLst/>
              <a:pathLst>
                <a:path w="4288048" h="2419047">
                  <a:moveTo>
                    <a:pt x="0" y="1881258"/>
                  </a:moveTo>
                  <a:lnTo>
                    <a:pt x="396804" y="2340684"/>
                  </a:lnTo>
                  <a:lnTo>
                    <a:pt x="768008" y="2419047"/>
                  </a:lnTo>
                  <a:lnTo>
                    <a:pt x="1164813" y="2232209"/>
                  </a:lnTo>
                  <a:lnTo>
                    <a:pt x="1548817" y="1170235"/>
                  </a:lnTo>
                  <a:lnTo>
                    <a:pt x="1945622" y="1607456"/>
                  </a:lnTo>
                  <a:lnTo>
                    <a:pt x="2329626" y="1422879"/>
                  </a:lnTo>
                  <a:lnTo>
                    <a:pt x="2726430" y="1697845"/>
                  </a:lnTo>
                  <a:lnTo>
                    <a:pt x="3123235" y="1730715"/>
                  </a:lnTo>
                  <a:lnTo>
                    <a:pt x="3507239" y="738583"/>
                  </a:lnTo>
                  <a:lnTo>
                    <a:pt x="3904044" y="1075837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7921"/>
              <a:ext cx="4288048" cy="2309612"/>
            </a:xfrm>
            <a:custGeom>
              <a:avLst/>
              <a:pathLst>
                <a:path w="4288048" h="2309612">
                  <a:moveTo>
                    <a:pt x="4288048" y="0"/>
                  </a:moveTo>
                  <a:lnTo>
                    <a:pt x="3904044" y="1027167"/>
                  </a:lnTo>
                  <a:lnTo>
                    <a:pt x="3507239" y="705170"/>
                  </a:lnTo>
                  <a:lnTo>
                    <a:pt x="3123235" y="1652420"/>
                  </a:lnTo>
                  <a:lnTo>
                    <a:pt x="2726430" y="1621037"/>
                  </a:lnTo>
                  <a:lnTo>
                    <a:pt x="2329626" y="1358510"/>
                  </a:lnTo>
                  <a:lnTo>
                    <a:pt x="1945622" y="1534736"/>
                  </a:lnTo>
                  <a:lnTo>
                    <a:pt x="1548817" y="1117295"/>
                  </a:lnTo>
                  <a:lnTo>
                    <a:pt x="1164813" y="2131227"/>
                  </a:lnTo>
                  <a:lnTo>
                    <a:pt x="768008" y="2309612"/>
                  </a:lnTo>
                  <a:lnTo>
                    <a:pt x="396804" y="2234794"/>
                  </a:lnTo>
                  <a:lnTo>
                    <a:pt x="0" y="17961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7436"/>
              <a:ext cx="4288048" cy="2364330"/>
            </a:xfrm>
            <a:custGeom>
              <a:avLst/>
              <a:pathLst>
                <a:path w="4288048" h="2364330">
                  <a:moveTo>
                    <a:pt x="0" y="1838705"/>
                  </a:moveTo>
                  <a:lnTo>
                    <a:pt x="396804" y="2287739"/>
                  </a:lnTo>
                  <a:lnTo>
                    <a:pt x="768008" y="2364330"/>
                  </a:lnTo>
                  <a:lnTo>
                    <a:pt x="1164813" y="2181718"/>
                  </a:lnTo>
                  <a:lnTo>
                    <a:pt x="1548817" y="1143765"/>
                  </a:lnTo>
                  <a:lnTo>
                    <a:pt x="1945622" y="1571096"/>
                  </a:lnTo>
                  <a:lnTo>
                    <a:pt x="2329626" y="1390694"/>
                  </a:lnTo>
                  <a:lnTo>
                    <a:pt x="2726430" y="1659441"/>
                  </a:lnTo>
                  <a:lnTo>
                    <a:pt x="3123235" y="1691567"/>
                  </a:lnTo>
                  <a:lnTo>
                    <a:pt x="3507239" y="721877"/>
                  </a:lnTo>
                  <a:lnTo>
                    <a:pt x="3904044" y="1051502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60152"/>
              <a:ext cx="4288048" cy="1956322"/>
            </a:xfrm>
            <a:custGeom>
              <a:avLst/>
              <a:pathLst>
                <a:path w="4288048" h="1956322">
                  <a:moveTo>
                    <a:pt x="0" y="1956322"/>
                  </a:moveTo>
                  <a:lnTo>
                    <a:pt x="396804" y="1926058"/>
                  </a:lnTo>
                  <a:lnTo>
                    <a:pt x="768008" y="1611720"/>
                  </a:lnTo>
                  <a:lnTo>
                    <a:pt x="1164813" y="1226858"/>
                  </a:lnTo>
                  <a:lnTo>
                    <a:pt x="1548817" y="1502695"/>
                  </a:lnTo>
                  <a:lnTo>
                    <a:pt x="1945622" y="1723645"/>
                  </a:lnTo>
                  <a:lnTo>
                    <a:pt x="2329626" y="1485027"/>
                  </a:lnTo>
                  <a:lnTo>
                    <a:pt x="2726430" y="1550423"/>
                  </a:lnTo>
                  <a:lnTo>
                    <a:pt x="3123235" y="1289912"/>
                  </a:lnTo>
                  <a:lnTo>
                    <a:pt x="3507239" y="267355"/>
                  </a:lnTo>
                  <a:lnTo>
                    <a:pt x="3904044" y="0"/>
                  </a:lnTo>
                  <a:lnTo>
                    <a:pt x="4288048" y="7569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41119"/>
              <a:ext cx="2329626" cy="1552289"/>
            </a:xfrm>
            <a:custGeom>
              <a:avLst/>
              <a:pathLst>
                <a:path w="2329626" h="1552289">
                  <a:moveTo>
                    <a:pt x="0" y="695023"/>
                  </a:moveTo>
                  <a:lnTo>
                    <a:pt x="396804" y="952614"/>
                  </a:lnTo>
                  <a:lnTo>
                    <a:pt x="768008" y="1552289"/>
                  </a:lnTo>
                  <a:lnTo>
                    <a:pt x="1164813" y="612951"/>
                  </a:lnTo>
                  <a:lnTo>
                    <a:pt x="1548817" y="0"/>
                  </a:lnTo>
                  <a:lnTo>
                    <a:pt x="1945622" y="289668"/>
                  </a:lnTo>
                  <a:lnTo>
                    <a:pt x="2329626" y="12876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07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202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679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8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7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22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94179" y="2176892"/>
              <a:ext cx="98583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R$ 0,24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07/08/24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14,98 %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53,49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244,72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07/08/24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07/08/2024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24.491,78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2.304,11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14.087,30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2.052,25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9.886,05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366,39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1.824,45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458,77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2.351,68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121,51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244,72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2.367,83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25.573,87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376,79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2.454,94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54</cp:revision>
  <dcterms:created xsi:type="dcterms:W3CDTF">2024-06-04T13:29:54Z</dcterms:created>
  <dcterms:modified xsi:type="dcterms:W3CDTF">2024-08-07T10:08:43Z</dcterms:modified>
</cp:coreProperties>
</file>