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15/08/2024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24855" y="3907388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65149" y="366379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53344" y="351219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93638" y="3353255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22955" y="31684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63249" y="2969490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92565" y="2840744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32859" y="27447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59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24855" y="3902625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65149" y="3729352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83489" y="3589511"/>
              <a:ext cx="245912" cy="142641"/>
            </a:xfrm>
            <a:custGeom>
              <a:avLst/>
              <a:pathLst>
                <a:path w="245912" h="142641">
                  <a:moveTo>
                    <a:pt x="19512" y="142641"/>
                  </a:moveTo>
                  <a:lnTo>
                    <a:pt x="226399" y="142641"/>
                  </a:lnTo>
                  <a:lnTo>
                    <a:pt x="225613" y="142625"/>
                  </a:lnTo>
                  <a:lnTo>
                    <a:pt x="228751" y="142499"/>
                  </a:lnTo>
                  <a:lnTo>
                    <a:pt x="231828" y="141871"/>
                  </a:lnTo>
                  <a:lnTo>
                    <a:pt x="234764" y="140757"/>
                  </a:lnTo>
                  <a:lnTo>
                    <a:pt x="237483" y="139187"/>
                  </a:lnTo>
                  <a:lnTo>
                    <a:pt x="239916" y="137201"/>
                  </a:lnTo>
                  <a:lnTo>
                    <a:pt x="241998" y="134850"/>
                  </a:lnTo>
                  <a:lnTo>
                    <a:pt x="243676" y="132196"/>
                  </a:lnTo>
                  <a:lnTo>
                    <a:pt x="244907" y="129307"/>
                  </a:lnTo>
                  <a:lnTo>
                    <a:pt x="245659" y="126258"/>
                  </a:lnTo>
                  <a:lnTo>
                    <a:pt x="245912" y="123128"/>
                  </a:lnTo>
                  <a:lnTo>
                    <a:pt x="245912" y="19512"/>
                  </a:lnTo>
                  <a:lnTo>
                    <a:pt x="245659" y="16382"/>
                  </a:lnTo>
                  <a:lnTo>
                    <a:pt x="244907" y="13333"/>
                  </a:lnTo>
                  <a:lnTo>
                    <a:pt x="243676" y="10444"/>
                  </a:lnTo>
                  <a:lnTo>
                    <a:pt x="241998" y="7790"/>
                  </a:lnTo>
                  <a:lnTo>
                    <a:pt x="239916" y="5440"/>
                  </a:lnTo>
                  <a:lnTo>
                    <a:pt x="237483" y="3454"/>
                  </a:lnTo>
                  <a:lnTo>
                    <a:pt x="234764" y="1883"/>
                  </a:lnTo>
                  <a:lnTo>
                    <a:pt x="231828" y="770"/>
                  </a:lnTo>
                  <a:lnTo>
                    <a:pt x="228751" y="142"/>
                  </a:lnTo>
                  <a:lnTo>
                    <a:pt x="226399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93638" y="3428563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22955" y="3265129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63249" y="3094237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92565" y="2938976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32859" y="2869282"/>
              <a:ext cx="306201" cy="142641"/>
            </a:xfrm>
            <a:custGeom>
              <a:avLst/>
              <a:pathLst>
                <a:path w="306201" h="142641">
                  <a:moveTo>
                    <a:pt x="19512" y="142641"/>
                  </a:moveTo>
                  <a:lnTo>
                    <a:pt x="286688" y="142641"/>
                  </a:lnTo>
                  <a:lnTo>
                    <a:pt x="285903" y="142625"/>
                  </a:lnTo>
                  <a:lnTo>
                    <a:pt x="289040" y="142499"/>
                  </a:lnTo>
                  <a:lnTo>
                    <a:pt x="292117" y="141871"/>
                  </a:lnTo>
                  <a:lnTo>
                    <a:pt x="295053" y="140757"/>
                  </a:lnTo>
                  <a:lnTo>
                    <a:pt x="297773" y="139187"/>
                  </a:lnTo>
                  <a:lnTo>
                    <a:pt x="300205" y="137201"/>
                  </a:lnTo>
                  <a:lnTo>
                    <a:pt x="302288" y="134850"/>
                  </a:lnTo>
                  <a:lnTo>
                    <a:pt x="303966" y="132196"/>
                  </a:lnTo>
                  <a:lnTo>
                    <a:pt x="305197" y="129307"/>
                  </a:lnTo>
                  <a:lnTo>
                    <a:pt x="305949" y="126258"/>
                  </a:lnTo>
                  <a:lnTo>
                    <a:pt x="306201" y="123128"/>
                  </a:lnTo>
                  <a:lnTo>
                    <a:pt x="306201" y="19512"/>
                  </a:lnTo>
                  <a:lnTo>
                    <a:pt x="305949" y="16382"/>
                  </a:lnTo>
                  <a:lnTo>
                    <a:pt x="305197" y="13333"/>
                  </a:lnTo>
                  <a:lnTo>
                    <a:pt x="303966" y="10444"/>
                  </a:lnTo>
                  <a:lnTo>
                    <a:pt x="302288" y="7790"/>
                  </a:lnTo>
                  <a:lnTo>
                    <a:pt x="300205" y="5440"/>
                  </a:lnTo>
                  <a:lnTo>
                    <a:pt x="297773" y="3454"/>
                  </a:lnTo>
                  <a:lnTo>
                    <a:pt x="295053" y="1883"/>
                  </a:lnTo>
                  <a:lnTo>
                    <a:pt x="292117" y="770"/>
                  </a:lnTo>
                  <a:lnTo>
                    <a:pt x="289040" y="142"/>
                  </a:lnTo>
                  <a:lnTo>
                    <a:pt x="286688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6" name="tx60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7" name="tx61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8" name="tx62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69" name="tx63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447,46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-98,89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20.042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273,35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201,87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00311"/>
              <a:ext cx="1964366" cy="1148285"/>
            </a:xfrm>
            <a:custGeom>
              <a:avLst/>
              <a:pathLst>
                <a:path w="1964366" h="1148285">
                  <a:moveTo>
                    <a:pt x="0" y="1148285"/>
                  </a:moveTo>
                  <a:lnTo>
                    <a:pt x="334589" y="979419"/>
                  </a:lnTo>
                  <a:lnTo>
                    <a:pt x="647593" y="812641"/>
                  </a:lnTo>
                  <a:lnTo>
                    <a:pt x="982183" y="615332"/>
                  </a:lnTo>
                  <a:lnTo>
                    <a:pt x="1305979" y="422198"/>
                  </a:lnTo>
                  <a:lnTo>
                    <a:pt x="1640569" y="219338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271,70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278,78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499,77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983,90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00514" y="1683880"/>
              <a:ext cx="10544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00514" y="2037973"/>
              <a:ext cx="5828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00514" y="2392065"/>
              <a:ext cx="32917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00514" y="2746158"/>
              <a:ext cx="40555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00514" y="3100250"/>
              <a:ext cx="6995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00514" y="3454343"/>
              <a:ext cx="91057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00514" y="3808435"/>
              <a:ext cx="4928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00514" y="4162528"/>
              <a:ext cx="2912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1674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500514" y="4870713"/>
              <a:ext cx="124640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00514" y="5224805"/>
              <a:ext cx="5975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319400" y="177190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351922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39,11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7785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80307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21,62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594122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26644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70498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03019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4462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996983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75523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8044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33,77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57803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9032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18,28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556189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588711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10,80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604641"/>
              <a:ext cx="294169" cy="142641"/>
            </a:xfrm>
            <a:custGeom>
              <a:avLst/>
              <a:pathLst>
                <a:path w="294169" h="142641">
                  <a:moveTo>
                    <a:pt x="1552" y="142641"/>
                  </a:moveTo>
                  <a:lnTo>
                    <a:pt x="274656" y="142641"/>
                  </a:lnTo>
                  <a:lnTo>
                    <a:pt x="273870" y="142625"/>
                  </a:lnTo>
                  <a:lnTo>
                    <a:pt x="277008" y="142499"/>
                  </a:lnTo>
                  <a:lnTo>
                    <a:pt x="280085" y="141871"/>
                  </a:lnTo>
                  <a:lnTo>
                    <a:pt x="283021" y="140757"/>
                  </a:lnTo>
                  <a:lnTo>
                    <a:pt x="285741" y="139187"/>
                  </a:lnTo>
                  <a:lnTo>
                    <a:pt x="288173" y="137201"/>
                  </a:lnTo>
                  <a:lnTo>
                    <a:pt x="290255" y="134850"/>
                  </a:lnTo>
                  <a:lnTo>
                    <a:pt x="291934" y="132196"/>
                  </a:lnTo>
                  <a:lnTo>
                    <a:pt x="293165" y="129307"/>
                  </a:lnTo>
                  <a:lnTo>
                    <a:pt x="293916" y="126258"/>
                  </a:lnTo>
                  <a:lnTo>
                    <a:pt x="294169" y="123128"/>
                  </a:lnTo>
                  <a:lnTo>
                    <a:pt x="294169" y="19512"/>
                  </a:lnTo>
                  <a:lnTo>
                    <a:pt x="293916" y="16382"/>
                  </a:lnTo>
                  <a:lnTo>
                    <a:pt x="293165" y="13333"/>
                  </a:lnTo>
                  <a:lnTo>
                    <a:pt x="291934" y="10444"/>
                  </a:lnTo>
                  <a:lnTo>
                    <a:pt x="290255" y="7790"/>
                  </a:lnTo>
                  <a:lnTo>
                    <a:pt x="288173" y="5440"/>
                  </a:lnTo>
                  <a:lnTo>
                    <a:pt x="285741" y="3454"/>
                  </a:lnTo>
                  <a:lnTo>
                    <a:pt x="283021" y="1883"/>
                  </a:lnTo>
                  <a:lnTo>
                    <a:pt x="280085" y="770"/>
                  </a:lnTo>
                  <a:lnTo>
                    <a:pt x="277008" y="142"/>
                  </a:lnTo>
                  <a:lnTo>
                    <a:pt x="274656" y="0"/>
                  </a:lnTo>
                  <a:lnTo>
                    <a:pt x="1552" y="0"/>
                  </a:lnTo>
                  <a:lnTo>
                    <a:pt x="3904" y="142"/>
                  </a:lnTo>
                  <a:lnTo>
                    <a:pt x="766" y="15"/>
                  </a:lnTo>
                  <a:lnTo>
                    <a:pt x="0" y="108"/>
                  </a:lnTo>
                  <a:lnTo>
                    <a:pt x="0" y="142532"/>
                  </a:lnTo>
                  <a:lnTo>
                    <a:pt x="766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76906" y="4621495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-6,21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511346" y="4958734"/>
              <a:ext cx="306264" cy="142641"/>
            </a:xfrm>
            <a:custGeom>
              <a:avLst/>
              <a:pathLst>
                <a:path w="306264" h="142641">
                  <a:moveTo>
                    <a:pt x="19512" y="142641"/>
                  </a:moveTo>
                  <a:lnTo>
                    <a:pt x="306264" y="142641"/>
                  </a:lnTo>
                  <a:lnTo>
                    <a:pt x="306264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43868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46,22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2449" y="531282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94971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22,16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0051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7015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3979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09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790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47649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2212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9176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2614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3105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174748"/>
              <a:ext cx="2410818" cy="875719"/>
            </a:xfrm>
            <a:custGeom>
              <a:avLst/>
              <a:pathLst>
                <a:path w="2410818" h="875719">
                  <a:moveTo>
                    <a:pt x="0" y="875719"/>
                  </a:moveTo>
                  <a:lnTo>
                    <a:pt x="410633" y="746042"/>
                  </a:lnTo>
                  <a:lnTo>
                    <a:pt x="794775" y="621598"/>
                  </a:lnTo>
                  <a:lnTo>
                    <a:pt x="1205409" y="471896"/>
                  </a:lnTo>
                  <a:lnTo>
                    <a:pt x="1602796" y="326908"/>
                  </a:lnTo>
                  <a:lnTo>
                    <a:pt x="2013430" y="17120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68198"/>
              <a:ext cx="2533316" cy="528384"/>
            </a:xfrm>
            <a:custGeom>
              <a:avLst/>
              <a:pathLst>
                <a:path w="2533316" h="528384">
                  <a:moveTo>
                    <a:pt x="0" y="528384"/>
                  </a:moveTo>
                  <a:lnTo>
                    <a:pt x="431499" y="437175"/>
                  </a:lnTo>
                  <a:lnTo>
                    <a:pt x="835159" y="351504"/>
                  </a:lnTo>
                  <a:lnTo>
                    <a:pt x="1266658" y="262002"/>
                  </a:lnTo>
                  <a:lnTo>
                    <a:pt x="1684238" y="177865"/>
                  </a:lnTo>
                  <a:lnTo>
                    <a:pt x="2115737" y="93201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87914"/>
              <a:ext cx="2358506" cy="691944"/>
            </a:xfrm>
            <a:custGeom>
              <a:avLst/>
              <a:pathLst>
                <a:path w="2358506" h="691944">
                  <a:moveTo>
                    <a:pt x="0" y="691944"/>
                  </a:moveTo>
                  <a:lnTo>
                    <a:pt x="401723" y="590038"/>
                  </a:lnTo>
                  <a:lnTo>
                    <a:pt x="777529" y="479167"/>
                  </a:lnTo>
                  <a:lnTo>
                    <a:pt x="1179253" y="371261"/>
                  </a:lnTo>
                  <a:lnTo>
                    <a:pt x="1568017" y="246301"/>
                  </a:lnTo>
                  <a:lnTo>
                    <a:pt x="1969741" y="112449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60"/>
              <a:ext cx="2453154" cy="973180"/>
            </a:xfrm>
            <a:custGeom>
              <a:avLst/>
              <a:pathLst>
                <a:path w="2453154" h="973180">
                  <a:moveTo>
                    <a:pt x="0" y="973180"/>
                  </a:moveTo>
                  <a:lnTo>
                    <a:pt x="417845" y="905070"/>
                  </a:lnTo>
                  <a:lnTo>
                    <a:pt x="808732" y="742782"/>
                  </a:lnTo>
                  <a:lnTo>
                    <a:pt x="1226577" y="527078"/>
                  </a:lnTo>
                  <a:lnTo>
                    <a:pt x="1630943" y="298275"/>
                  </a:lnTo>
                  <a:lnTo>
                    <a:pt x="2048788" y="141951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06375"/>
              <a:ext cx="819872" cy="921233"/>
            </a:xfrm>
            <a:custGeom>
              <a:avLst/>
              <a:pathLst>
                <a:path w="819872" h="921233">
                  <a:moveTo>
                    <a:pt x="0" y="921233"/>
                  </a:moveTo>
                  <a:lnTo>
                    <a:pt x="139648" y="785899"/>
                  </a:lnTo>
                  <a:lnTo>
                    <a:pt x="270287" y="642555"/>
                  </a:lnTo>
                  <a:lnTo>
                    <a:pt x="409936" y="485899"/>
                  </a:lnTo>
                  <a:lnTo>
                    <a:pt x="545080" y="341200"/>
                  </a:lnTo>
                  <a:lnTo>
                    <a:pt x="684728" y="178284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67"/>
              <a:ext cx="1670391" cy="1500522"/>
            </a:xfrm>
            <a:custGeom>
              <a:avLst/>
              <a:pathLst>
                <a:path w="1670391" h="1500522">
                  <a:moveTo>
                    <a:pt x="0" y="1500522"/>
                  </a:moveTo>
                  <a:lnTo>
                    <a:pt x="154573" y="1371382"/>
                  </a:lnTo>
                  <a:lnTo>
                    <a:pt x="299174" y="1250498"/>
                  </a:lnTo>
                  <a:lnTo>
                    <a:pt x="453748" y="1107338"/>
                  </a:lnTo>
                  <a:lnTo>
                    <a:pt x="603335" y="985689"/>
                  </a:lnTo>
                  <a:lnTo>
                    <a:pt x="757909" y="854851"/>
                  </a:lnTo>
                  <a:lnTo>
                    <a:pt x="907496" y="717620"/>
                  </a:lnTo>
                  <a:lnTo>
                    <a:pt x="1062069" y="583435"/>
                  </a:lnTo>
                  <a:lnTo>
                    <a:pt x="1216643" y="436929"/>
                  </a:lnTo>
                  <a:lnTo>
                    <a:pt x="1366230" y="285794"/>
                  </a:lnTo>
                  <a:lnTo>
                    <a:pt x="1520804" y="14352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73843"/>
              <a:ext cx="907496" cy="890921"/>
            </a:xfrm>
            <a:custGeom>
              <a:avLst/>
              <a:pathLst>
                <a:path w="907496" h="890921">
                  <a:moveTo>
                    <a:pt x="0" y="890921"/>
                  </a:moveTo>
                  <a:lnTo>
                    <a:pt x="154573" y="758038"/>
                  </a:lnTo>
                  <a:lnTo>
                    <a:pt x="299174" y="630795"/>
                  </a:lnTo>
                  <a:lnTo>
                    <a:pt x="453748" y="476043"/>
                  </a:lnTo>
                  <a:lnTo>
                    <a:pt x="603335" y="323069"/>
                  </a:lnTo>
                  <a:lnTo>
                    <a:pt x="757909" y="166501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0"/>
            </a:xfrm>
            <a:custGeom>
              <a:avLst/>
              <a:pathLst>
                <a:path w="1670391" h="1611210">
                  <a:moveTo>
                    <a:pt x="0" y="1611210"/>
                  </a:moveTo>
                  <a:lnTo>
                    <a:pt x="154573" y="1476561"/>
                  </a:lnTo>
                  <a:lnTo>
                    <a:pt x="299174" y="1340149"/>
                  </a:lnTo>
                  <a:lnTo>
                    <a:pt x="453748" y="1193902"/>
                  </a:lnTo>
                  <a:lnTo>
                    <a:pt x="603335" y="1057258"/>
                  </a:lnTo>
                  <a:lnTo>
                    <a:pt x="757909" y="913291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95"/>
              <a:ext cx="1670391" cy="1522494"/>
            </a:xfrm>
            <a:custGeom>
              <a:avLst/>
              <a:pathLst>
                <a:path w="1670391" h="1522494">
                  <a:moveTo>
                    <a:pt x="0" y="1522494"/>
                  </a:moveTo>
                  <a:lnTo>
                    <a:pt x="154573" y="1381608"/>
                  </a:lnTo>
                  <a:lnTo>
                    <a:pt x="299174" y="1253525"/>
                  </a:lnTo>
                  <a:lnTo>
                    <a:pt x="453748" y="1123769"/>
                  </a:lnTo>
                  <a:lnTo>
                    <a:pt x="603335" y="979216"/>
                  </a:lnTo>
                  <a:lnTo>
                    <a:pt x="757909" y="842017"/>
                  </a:lnTo>
                  <a:lnTo>
                    <a:pt x="907496" y="705321"/>
                  </a:lnTo>
                  <a:lnTo>
                    <a:pt x="1062069" y="560997"/>
                  </a:lnTo>
                  <a:lnTo>
                    <a:pt x="1216643" y="419802"/>
                  </a:lnTo>
                  <a:lnTo>
                    <a:pt x="1366230" y="285684"/>
                  </a:lnTo>
                  <a:lnTo>
                    <a:pt x="1520804" y="14929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05537"/>
              <a:ext cx="907496" cy="943890"/>
            </a:xfrm>
            <a:custGeom>
              <a:avLst/>
              <a:pathLst>
                <a:path w="907496" h="943890">
                  <a:moveTo>
                    <a:pt x="0" y="943890"/>
                  </a:moveTo>
                  <a:lnTo>
                    <a:pt x="154573" y="802783"/>
                  </a:lnTo>
                  <a:lnTo>
                    <a:pt x="299174" y="677301"/>
                  </a:lnTo>
                  <a:lnTo>
                    <a:pt x="453748" y="511991"/>
                  </a:lnTo>
                  <a:lnTo>
                    <a:pt x="603335" y="345542"/>
                  </a:lnTo>
                  <a:lnTo>
                    <a:pt x="757909" y="178939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0"/>
            </a:xfrm>
            <a:custGeom>
              <a:avLst/>
              <a:pathLst>
                <a:path w="1670391" h="1597590">
                  <a:moveTo>
                    <a:pt x="0" y="1597590"/>
                  </a:moveTo>
                  <a:lnTo>
                    <a:pt x="154573" y="1454748"/>
                  </a:lnTo>
                  <a:lnTo>
                    <a:pt x="299174" y="1322174"/>
                  </a:lnTo>
                  <a:lnTo>
                    <a:pt x="453748" y="1190197"/>
                  </a:lnTo>
                  <a:lnTo>
                    <a:pt x="603335" y="1053482"/>
                  </a:lnTo>
                  <a:lnTo>
                    <a:pt x="757909" y="909376"/>
                  </a:lnTo>
                  <a:lnTo>
                    <a:pt x="907496" y="767451"/>
                  </a:lnTo>
                  <a:lnTo>
                    <a:pt x="1062069" y="612452"/>
                  </a:lnTo>
                  <a:lnTo>
                    <a:pt x="1216643" y="463927"/>
                  </a:lnTo>
                  <a:lnTo>
                    <a:pt x="1366230" y="316382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52564"/>
              <a:ext cx="827334" cy="995978"/>
            </a:xfrm>
            <a:custGeom>
              <a:avLst/>
              <a:pathLst>
                <a:path w="827334" h="995978">
                  <a:moveTo>
                    <a:pt x="0" y="995978"/>
                  </a:moveTo>
                  <a:lnTo>
                    <a:pt x="140919" y="859577"/>
                  </a:lnTo>
                  <a:lnTo>
                    <a:pt x="272747" y="716241"/>
                  </a:lnTo>
                  <a:lnTo>
                    <a:pt x="413667" y="562445"/>
                  </a:lnTo>
                  <a:lnTo>
                    <a:pt x="550040" y="379043"/>
                  </a:lnTo>
                  <a:lnTo>
                    <a:pt x="690960" y="210947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69950"/>
              <a:ext cx="827334" cy="674966"/>
            </a:xfrm>
            <a:custGeom>
              <a:avLst/>
              <a:pathLst>
                <a:path w="827334" h="674966">
                  <a:moveTo>
                    <a:pt x="0" y="674966"/>
                  </a:moveTo>
                  <a:lnTo>
                    <a:pt x="140919" y="567692"/>
                  </a:lnTo>
                  <a:lnTo>
                    <a:pt x="272747" y="486286"/>
                  </a:lnTo>
                  <a:lnTo>
                    <a:pt x="413667" y="378083"/>
                  </a:lnTo>
                  <a:lnTo>
                    <a:pt x="550040" y="257752"/>
                  </a:lnTo>
                  <a:lnTo>
                    <a:pt x="690960" y="120474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28098"/>
              <a:ext cx="739710" cy="1202502"/>
            </a:xfrm>
            <a:custGeom>
              <a:avLst/>
              <a:pathLst>
                <a:path w="739710" h="1202502">
                  <a:moveTo>
                    <a:pt x="0" y="1202502"/>
                  </a:moveTo>
                  <a:lnTo>
                    <a:pt x="125994" y="1082824"/>
                  </a:lnTo>
                  <a:lnTo>
                    <a:pt x="243860" y="980987"/>
                  </a:lnTo>
                  <a:lnTo>
                    <a:pt x="369855" y="871101"/>
                  </a:lnTo>
                  <a:lnTo>
                    <a:pt x="491785" y="726823"/>
                  </a:lnTo>
                  <a:lnTo>
                    <a:pt x="617780" y="575742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3"/>
              <a:ext cx="1670391" cy="1557959"/>
            </a:xfrm>
            <a:custGeom>
              <a:avLst/>
              <a:pathLst>
                <a:path w="1670391" h="1557959">
                  <a:moveTo>
                    <a:pt x="0" y="1557959"/>
                  </a:moveTo>
                  <a:lnTo>
                    <a:pt x="154573" y="1430947"/>
                  </a:lnTo>
                  <a:lnTo>
                    <a:pt x="299174" y="1308341"/>
                  </a:lnTo>
                  <a:lnTo>
                    <a:pt x="453748" y="1160338"/>
                  </a:lnTo>
                  <a:lnTo>
                    <a:pt x="603335" y="1027623"/>
                  </a:lnTo>
                  <a:lnTo>
                    <a:pt x="757909" y="889205"/>
                  </a:lnTo>
                  <a:lnTo>
                    <a:pt x="907496" y="748014"/>
                  </a:lnTo>
                  <a:lnTo>
                    <a:pt x="1062069" y="611214"/>
                  </a:lnTo>
                  <a:lnTo>
                    <a:pt x="1216643" y="458550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03409"/>
              <a:ext cx="907496" cy="976248"/>
            </a:xfrm>
            <a:custGeom>
              <a:avLst/>
              <a:pathLst>
                <a:path w="907496" h="976248">
                  <a:moveTo>
                    <a:pt x="0" y="976248"/>
                  </a:moveTo>
                  <a:lnTo>
                    <a:pt x="154573" y="833435"/>
                  </a:lnTo>
                  <a:lnTo>
                    <a:pt x="299174" y="695330"/>
                  </a:lnTo>
                  <a:lnTo>
                    <a:pt x="453748" y="523257"/>
                  </a:lnTo>
                  <a:lnTo>
                    <a:pt x="603335" y="368939"/>
                  </a:lnTo>
                  <a:lnTo>
                    <a:pt x="757909" y="197473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8"/>
            </a:xfrm>
            <a:custGeom>
              <a:avLst/>
              <a:pathLst>
                <a:path w="1670391" h="1614148">
                  <a:moveTo>
                    <a:pt x="0" y="1614148"/>
                  </a:moveTo>
                  <a:lnTo>
                    <a:pt x="154573" y="1475200"/>
                  </a:lnTo>
                  <a:lnTo>
                    <a:pt x="299174" y="1337943"/>
                  </a:lnTo>
                  <a:lnTo>
                    <a:pt x="453748" y="1192726"/>
                  </a:lnTo>
                  <a:lnTo>
                    <a:pt x="603335" y="1053918"/>
                  </a:lnTo>
                  <a:lnTo>
                    <a:pt x="757909" y="905504"/>
                  </a:lnTo>
                  <a:lnTo>
                    <a:pt x="907496" y="758653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81"/>
              <a:ext cx="1509909" cy="1226471"/>
            </a:xfrm>
            <a:custGeom>
              <a:avLst/>
              <a:pathLst>
                <a:path w="1509909" h="1226471">
                  <a:moveTo>
                    <a:pt x="0" y="1226471"/>
                  </a:moveTo>
                  <a:lnTo>
                    <a:pt x="139722" y="1130664"/>
                  </a:lnTo>
                  <a:lnTo>
                    <a:pt x="270431" y="1022238"/>
                  </a:lnTo>
                  <a:lnTo>
                    <a:pt x="410154" y="935087"/>
                  </a:lnTo>
                  <a:lnTo>
                    <a:pt x="545370" y="828500"/>
                  </a:lnTo>
                  <a:lnTo>
                    <a:pt x="685093" y="722872"/>
                  </a:lnTo>
                  <a:lnTo>
                    <a:pt x="820309" y="615836"/>
                  </a:lnTo>
                  <a:lnTo>
                    <a:pt x="960032" y="501887"/>
                  </a:lnTo>
                  <a:lnTo>
                    <a:pt x="1099755" y="387204"/>
                  </a:lnTo>
                  <a:lnTo>
                    <a:pt x="1234971" y="263531"/>
                  </a:lnTo>
                  <a:lnTo>
                    <a:pt x="1374693" y="12816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46401"/>
              <a:ext cx="820309" cy="911069"/>
            </a:xfrm>
            <a:custGeom>
              <a:avLst/>
              <a:pathLst>
                <a:path w="820309" h="911069">
                  <a:moveTo>
                    <a:pt x="0" y="911069"/>
                  </a:moveTo>
                  <a:lnTo>
                    <a:pt x="139722" y="783959"/>
                  </a:lnTo>
                  <a:lnTo>
                    <a:pt x="270431" y="657706"/>
                  </a:lnTo>
                  <a:lnTo>
                    <a:pt x="410154" y="506966"/>
                  </a:lnTo>
                  <a:lnTo>
                    <a:pt x="545370" y="353264"/>
                  </a:lnTo>
                  <a:lnTo>
                    <a:pt x="685093" y="194836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71"/>
            </a:xfrm>
            <a:custGeom>
              <a:avLst/>
              <a:pathLst>
                <a:path w="1509909" h="1587971">
                  <a:moveTo>
                    <a:pt x="0" y="1587971"/>
                  </a:moveTo>
                  <a:lnTo>
                    <a:pt x="139722" y="1460985"/>
                  </a:lnTo>
                  <a:lnTo>
                    <a:pt x="270431" y="1319811"/>
                  </a:lnTo>
                  <a:lnTo>
                    <a:pt x="410154" y="1182262"/>
                  </a:lnTo>
                  <a:lnTo>
                    <a:pt x="545370" y="1039480"/>
                  </a:lnTo>
                  <a:lnTo>
                    <a:pt x="685093" y="896866"/>
                  </a:lnTo>
                  <a:lnTo>
                    <a:pt x="820309" y="750611"/>
                  </a:lnTo>
                  <a:lnTo>
                    <a:pt x="960032" y="602812"/>
                  </a:lnTo>
                  <a:lnTo>
                    <a:pt x="1099755" y="454196"/>
                  </a:lnTo>
                  <a:lnTo>
                    <a:pt x="1234971" y="302609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035"/>
              <a:ext cx="1522840" cy="1572927"/>
            </a:xfrm>
            <a:custGeom>
              <a:avLst/>
              <a:pathLst>
                <a:path w="1522840" h="1572927">
                  <a:moveTo>
                    <a:pt x="0" y="1572927"/>
                  </a:moveTo>
                  <a:lnTo>
                    <a:pt x="140919" y="1428173"/>
                  </a:lnTo>
                  <a:lnTo>
                    <a:pt x="272747" y="1300152"/>
                  </a:lnTo>
                  <a:lnTo>
                    <a:pt x="413667" y="1163354"/>
                  </a:lnTo>
                  <a:lnTo>
                    <a:pt x="550040" y="1033539"/>
                  </a:lnTo>
                  <a:lnTo>
                    <a:pt x="690960" y="898647"/>
                  </a:lnTo>
                  <a:lnTo>
                    <a:pt x="827334" y="754694"/>
                  </a:lnTo>
                  <a:lnTo>
                    <a:pt x="968253" y="601385"/>
                  </a:lnTo>
                  <a:lnTo>
                    <a:pt x="1109173" y="448702"/>
                  </a:lnTo>
                  <a:lnTo>
                    <a:pt x="1245547" y="292239"/>
                  </a:lnTo>
                  <a:lnTo>
                    <a:pt x="1386466" y="140108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45613"/>
              <a:ext cx="827334" cy="941359"/>
            </a:xfrm>
            <a:custGeom>
              <a:avLst/>
              <a:pathLst>
                <a:path w="827334" h="941359">
                  <a:moveTo>
                    <a:pt x="0" y="941359"/>
                  </a:moveTo>
                  <a:lnTo>
                    <a:pt x="140919" y="799889"/>
                  </a:lnTo>
                  <a:lnTo>
                    <a:pt x="272747" y="670209"/>
                  </a:lnTo>
                  <a:lnTo>
                    <a:pt x="413667" y="508533"/>
                  </a:lnTo>
                  <a:lnTo>
                    <a:pt x="550040" y="354588"/>
                  </a:lnTo>
                  <a:lnTo>
                    <a:pt x="690960" y="1703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56890"/>
              <a:ext cx="827334" cy="725120"/>
            </a:xfrm>
            <a:custGeom>
              <a:avLst/>
              <a:pathLst>
                <a:path w="827334" h="725120">
                  <a:moveTo>
                    <a:pt x="0" y="725120"/>
                  </a:moveTo>
                  <a:lnTo>
                    <a:pt x="140919" y="586558"/>
                  </a:lnTo>
                  <a:lnTo>
                    <a:pt x="272747" y="492616"/>
                  </a:lnTo>
                  <a:lnTo>
                    <a:pt x="413667" y="385049"/>
                  </a:lnTo>
                  <a:lnTo>
                    <a:pt x="550040" y="272672"/>
                  </a:lnTo>
                  <a:lnTo>
                    <a:pt x="690960" y="138573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089750"/>
            </a:xfrm>
            <a:custGeom>
              <a:avLst/>
              <a:pathLst>
                <a:path w="2821452" h="108975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88379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47850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48068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565497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5064523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605911" y="4474072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605911" y="3883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605911" y="329317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605911" y="270271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4"/>
            <p:cNvSpPr/>
            <p:nvPr/>
          </p:nvSpPr>
          <p:spPr>
            <a:xfrm>
              <a:off x="6826181" y="2559813"/>
              <a:ext cx="4405399" cy="1377329"/>
            </a:xfrm>
            <a:custGeom>
              <a:avLst/>
              <a:pathLst>
                <a:path w="4405399" h="1377329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  <a:lnTo>
                    <a:pt x="4405399" y="404938"/>
                  </a:lnTo>
                  <a:lnTo>
                    <a:pt x="4010885" y="713879"/>
                  </a:lnTo>
                  <a:lnTo>
                    <a:pt x="3603222" y="560328"/>
                  </a:lnTo>
                  <a:lnTo>
                    <a:pt x="3208708" y="1030265"/>
                  </a:lnTo>
                  <a:lnTo>
                    <a:pt x="2801044" y="1021347"/>
                  </a:lnTo>
                  <a:lnTo>
                    <a:pt x="2393381" y="878199"/>
                  </a:lnTo>
                  <a:lnTo>
                    <a:pt x="1998867" y="1023742"/>
                  </a:lnTo>
                  <a:lnTo>
                    <a:pt x="1591203" y="755166"/>
                  </a:lnTo>
                  <a:lnTo>
                    <a:pt x="1196690" y="1285760"/>
                  </a:lnTo>
                  <a:lnTo>
                    <a:pt x="789026" y="1377329"/>
                  </a:lnTo>
                  <a:lnTo>
                    <a:pt x="407663" y="1334825"/>
                  </a:lnTo>
                  <a:lnTo>
                    <a:pt x="0" y="120166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559813"/>
              <a:ext cx="4405399" cy="1060646"/>
            </a:xfrm>
            <a:custGeom>
              <a:avLst/>
              <a:pathLst>
                <a:path w="4405399" h="1060646">
                  <a:moveTo>
                    <a:pt x="0" y="869039"/>
                  </a:moveTo>
                  <a:lnTo>
                    <a:pt x="407663" y="1014285"/>
                  </a:lnTo>
                  <a:lnTo>
                    <a:pt x="789026" y="1060646"/>
                  </a:lnTo>
                  <a:lnTo>
                    <a:pt x="1196690" y="960767"/>
                  </a:lnTo>
                  <a:lnTo>
                    <a:pt x="1591203" y="382015"/>
                  </a:lnTo>
                  <a:lnTo>
                    <a:pt x="1998867" y="674967"/>
                  </a:lnTo>
                  <a:lnTo>
                    <a:pt x="2393381" y="516214"/>
                  </a:lnTo>
                  <a:lnTo>
                    <a:pt x="2801044" y="672355"/>
                  </a:lnTo>
                  <a:lnTo>
                    <a:pt x="3208708" y="682082"/>
                  </a:lnTo>
                  <a:lnTo>
                    <a:pt x="3603222" y="169493"/>
                  </a:lnTo>
                  <a:lnTo>
                    <a:pt x="4010885" y="336981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826181" y="2964751"/>
              <a:ext cx="4405399" cy="972391"/>
            </a:xfrm>
            <a:custGeom>
              <a:avLst/>
              <a:pathLst>
                <a:path w="4405399" h="972391">
                  <a:moveTo>
                    <a:pt x="4405399" y="0"/>
                  </a:moveTo>
                  <a:lnTo>
                    <a:pt x="4010885" y="308941"/>
                  </a:lnTo>
                  <a:lnTo>
                    <a:pt x="3603222" y="155390"/>
                  </a:lnTo>
                  <a:lnTo>
                    <a:pt x="3208708" y="625327"/>
                  </a:lnTo>
                  <a:lnTo>
                    <a:pt x="2801044" y="616409"/>
                  </a:lnTo>
                  <a:lnTo>
                    <a:pt x="2393381" y="473261"/>
                  </a:lnTo>
                  <a:lnTo>
                    <a:pt x="1998867" y="618804"/>
                  </a:lnTo>
                  <a:lnTo>
                    <a:pt x="1591203" y="350228"/>
                  </a:lnTo>
                  <a:lnTo>
                    <a:pt x="1196690" y="880822"/>
                  </a:lnTo>
                  <a:lnTo>
                    <a:pt x="789026" y="972391"/>
                  </a:lnTo>
                  <a:lnTo>
                    <a:pt x="407663" y="929887"/>
                  </a:lnTo>
                  <a:lnTo>
                    <a:pt x="0" y="7967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826181" y="3015978"/>
              <a:ext cx="4405399" cy="984192"/>
            </a:xfrm>
            <a:custGeom>
              <a:avLst/>
              <a:pathLst>
                <a:path w="4405399" h="984192">
                  <a:moveTo>
                    <a:pt x="0" y="984192"/>
                  </a:moveTo>
                  <a:lnTo>
                    <a:pt x="407663" y="967576"/>
                  </a:lnTo>
                  <a:lnTo>
                    <a:pt x="789026" y="802998"/>
                  </a:lnTo>
                  <a:lnTo>
                    <a:pt x="1196690" y="629370"/>
                  </a:lnTo>
                  <a:lnTo>
                    <a:pt x="1591203" y="773796"/>
                  </a:lnTo>
                  <a:lnTo>
                    <a:pt x="1998867" y="898276"/>
                  </a:lnTo>
                  <a:lnTo>
                    <a:pt x="2393381" y="751429"/>
                  </a:lnTo>
                  <a:lnTo>
                    <a:pt x="2801044" y="787340"/>
                  </a:lnTo>
                  <a:lnTo>
                    <a:pt x="3208708" y="642531"/>
                  </a:lnTo>
                  <a:lnTo>
                    <a:pt x="3603222" y="125571"/>
                  </a:lnTo>
                  <a:lnTo>
                    <a:pt x="4010885" y="0"/>
                  </a:lnTo>
                  <a:lnTo>
                    <a:pt x="4405399" y="206049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826181" y="3133874"/>
              <a:ext cx="2801044" cy="2375744"/>
            </a:xfrm>
            <a:custGeom>
              <a:avLst/>
              <a:pathLst>
                <a:path w="2801044" h="2375744">
                  <a:moveTo>
                    <a:pt x="0" y="461291"/>
                  </a:moveTo>
                  <a:lnTo>
                    <a:pt x="407663" y="520588"/>
                  </a:lnTo>
                  <a:lnTo>
                    <a:pt x="789026" y="838034"/>
                  </a:lnTo>
                  <a:lnTo>
                    <a:pt x="1196690" y="339099"/>
                  </a:lnTo>
                  <a:lnTo>
                    <a:pt x="1591203" y="0"/>
                  </a:lnTo>
                  <a:lnTo>
                    <a:pt x="1998867" y="178290"/>
                  </a:lnTo>
                  <a:lnTo>
                    <a:pt x="2393381" y="136131"/>
                  </a:lnTo>
                  <a:lnTo>
                    <a:pt x="2801044" y="23757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99"/>
            <p:cNvSpPr/>
            <p:nvPr/>
          </p:nvSpPr>
          <p:spPr>
            <a:xfrm>
              <a:off x="6647681" y="328154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6689743" y="330334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055345" y="334084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097406" y="336263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436708" y="3658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478769" y="368008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7844372" y="31593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7886433" y="31811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238885" y="28202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280947" y="28420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646549" y="299854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8688610" y="302034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041063" y="29563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083124" y="29781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9448726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9490788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120" name="pl115"/>
            <p:cNvSpPr/>
            <p:nvPr/>
          </p:nvSpPr>
          <p:spPr>
            <a:xfrm>
              <a:off x="6826181" y="2762282"/>
              <a:ext cx="4405399" cy="1016518"/>
            </a:xfrm>
            <a:custGeom>
              <a:avLst/>
              <a:pathLst>
                <a:path w="4405399" h="1016518">
                  <a:moveTo>
                    <a:pt x="0" y="832883"/>
                  </a:moveTo>
                  <a:lnTo>
                    <a:pt x="407663" y="972086"/>
                  </a:lnTo>
                  <a:lnTo>
                    <a:pt x="789026" y="1016518"/>
                  </a:lnTo>
                  <a:lnTo>
                    <a:pt x="1196690" y="920795"/>
                  </a:lnTo>
                  <a:lnTo>
                    <a:pt x="1591203" y="366121"/>
                  </a:lnTo>
                  <a:lnTo>
                    <a:pt x="1998867" y="646886"/>
                  </a:lnTo>
                  <a:lnTo>
                    <a:pt x="2393381" y="494737"/>
                  </a:lnTo>
                  <a:lnTo>
                    <a:pt x="2801044" y="644382"/>
                  </a:lnTo>
                  <a:lnTo>
                    <a:pt x="3208708" y="653705"/>
                  </a:lnTo>
                  <a:lnTo>
                    <a:pt x="3603222" y="162442"/>
                  </a:lnTo>
                  <a:lnTo>
                    <a:pt x="4010885" y="322961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6292476" y="5609492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92476" y="5019041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6292476" y="4428590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2.5B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6292476" y="3838080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6292476" y="324762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6292476" y="265723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27" name="pl122"/>
            <p:cNvSpPr/>
            <p:nvPr/>
          </p:nvSpPr>
          <p:spPr>
            <a:xfrm>
              <a:off x="6571117" y="5654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6571117" y="506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6571117" y="4474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6571117" y="3883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6571117" y="3293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6571117" y="270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4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0" name="tx135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6" name="tx141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7" name="rc142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3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5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47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55" name="tx150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6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-1.780,80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-1.632,23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9905"/>
            </a:xfrm>
            <a:custGeom>
              <a:avLst/>
              <a:pathLst>
                <a:path w="4320144" h="3029905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  <a:lnTo>
                    <a:pt x="4320144" y="520499"/>
                  </a:lnTo>
                  <a:lnTo>
                    <a:pt x="3933266" y="789925"/>
                  </a:lnTo>
                  <a:lnTo>
                    <a:pt x="3533491" y="1029614"/>
                  </a:lnTo>
                  <a:lnTo>
                    <a:pt x="3146613" y="1278626"/>
                  </a:lnTo>
                  <a:lnTo>
                    <a:pt x="2746838" y="1500215"/>
                  </a:lnTo>
                  <a:lnTo>
                    <a:pt x="2347063" y="1722712"/>
                  </a:lnTo>
                  <a:lnTo>
                    <a:pt x="1960185" y="1952809"/>
                  </a:lnTo>
                  <a:lnTo>
                    <a:pt x="1560410" y="2177805"/>
                  </a:lnTo>
                  <a:lnTo>
                    <a:pt x="1173531" y="2414885"/>
                  </a:lnTo>
                  <a:lnTo>
                    <a:pt x="773757" y="2622613"/>
                  </a:lnTo>
                  <a:lnTo>
                    <a:pt x="399774" y="2825176"/>
                  </a:lnTo>
                  <a:lnTo>
                    <a:pt x="0" y="302990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8402"/>
            </a:xfrm>
            <a:custGeom>
              <a:avLst/>
              <a:pathLst>
                <a:path w="4320144" h="2988402">
                  <a:moveTo>
                    <a:pt x="0" y="2988402"/>
                  </a:moveTo>
                  <a:lnTo>
                    <a:pt x="399774" y="2744594"/>
                  </a:lnTo>
                  <a:lnTo>
                    <a:pt x="773757" y="2503366"/>
                  </a:lnTo>
                  <a:lnTo>
                    <a:pt x="1173531" y="2255987"/>
                  </a:lnTo>
                  <a:lnTo>
                    <a:pt x="1560410" y="1973653"/>
                  </a:lnTo>
                  <a:lnTo>
                    <a:pt x="1960185" y="1705710"/>
                  </a:lnTo>
                  <a:lnTo>
                    <a:pt x="2347063" y="1431692"/>
                  </a:lnTo>
                  <a:lnTo>
                    <a:pt x="2746838" y="1166724"/>
                  </a:lnTo>
                  <a:lnTo>
                    <a:pt x="3146613" y="902838"/>
                  </a:lnTo>
                  <a:lnTo>
                    <a:pt x="3533491" y="606295"/>
                  </a:lnTo>
                  <a:lnTo>
                    <a:pt x="3933266" y="32085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097451"/>
              <a:ext cx="4320144" cy="2509405"/>
            </a:xfrm>
            <a:custGeom>
              <a:avLst/>
              <a:pathLst>
                <a:path w="4320144" h="2509405">
                  <a:moveTo>
                    <a:pt x="4320144" y="0"/>
                  </a:moveTo>
                  <a:lnTo>
                    <a:pt x="3933266" y="269426"/>
                  </a:lnTo>
                  <a:lnTo>
                    <a:pt x="3533491" y="509115"/>
                  </a:lnTo>
                  <a:lnTo>
                    <a:pt x="3146613" y="758127"/>
                  </a:lnTo>
                  <a:lnTo>
                    <a:pt x="2746838" y="979715"/>
                  </a:lnTo>
                  <a:lnTo>
                    <a:pt x="2347063" y="1202213"/>
                  </a:lnTo>
                  <a:lnTo>
                    <a:pt x="1960185" y="1432310"/>
                  </a:lnTo>
                  <a:lnTo>
                    <a:pt x="1560410" y="1657306"/>
                  </a:lnTo>
                  <a:lnTo>
                    <a:pt x="1173531" y="1894386"/>
                  </a:lnTo>
                  <a:lnTo>
                    <a:pt x="773757" y="2102113"/>
                  </a:lnTo>
                  <a:lnTo>
                    <a:pt x="399774" y="2304676"/>
                  </a:lnTo>
                  <a:lnTo>
                    <a:pt x="0" y="2509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37201"/>
              <a:ext cx="4320144" cy="2748904"/>
            </a:xfrm>
            <a:custGeom>
              <a:avLst/>
              <a:pathLst>
                <a:path w="4320144" h="2748904">
                  <a:moveTo>
                    <a:pt x="0" y="2748904"/>
                  </a:moveTo>
                  <a:lnTo>
                    <a:pt x="399774" y="2524635"/>
                  </a:lnTo>
                  <a:lnTo>
                    <a:pt x="773757" y="2302740"/>
                  </a:lnTo>
                  <a:lnTo>
                    <a:pt x="1173531" y="2075187"/>
                  </a:lnTo>
                  <a:lnTo>
                    <a:pt x="1560410" y="1815479"/>
                  </a:lnTo>
                  <a:lnTo>
                    <a:pt x="1960185" y="1569010"/>
                  </a:lnTo>
                  <a:lnTo>
                    <a:pt x="2347063" y="1316952"/>
                  </a:lnTo>
                  <a:lnTo>
                    <a:pt x="2746838" y="1073220"/>
                  </a:lnTo>
                  <a:lnTo>
                    <a:pt x="3146613" y="830483"/>
                  </a:lnTo>
                  <a:lnTo>
                    <a:pt x="3533491" y="557705"/>
                  </a:lnTo>
                  <a:lnTo>
                    <a:pt x="3933266" y="295140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056095"/>
              <a:ext cx="4320144" cy="2560380"/>
            </a:xfrm>
            <a:custGeom>
              <a:avLst/>
              <a:pathLst>
                <a:path w="4320144" h="2560380">
                  <a:moveTo>
                    <a:pt x="0" y="2560380"/>
                  </a:moveTo>
                  <a:lnTo>
                    <a:pt x="399774" y="2351633"/>
                  </a:lnTo>
                  <a:lnTo>
                    <a:pt x="773757" y="2133148"/>
                  </a:lnTo>
                  <a:lnTo>
                    <a:pt x="1173531" y="1902741"/>
                  </a:lnTo>
                  <a:lnTo>
                    <a:pt x="1560410" y="1680879"/>
                  </a:lnTo>
                  <a:lnTo>
                    <a:pt x="1960185" y="1465861"/>
                  </a:lnTo>
                  <a:lnTo>
                    <a:pt x="2347063" y="1243452"/>
                  </a:lnTo>
                  <a:lnTo>
                    <a:pt x="2746838" y="1023068"/>
                  </a:lnTo>
                  <a:lnTo>
                    <a:pt x="3146613" y="794614"/>
                  </a:lnTo>
                  <a:lnTo>
                    <a:pt x="3533491" y="534483"/>
                  </a:lnTo>
                  <a:lnTo>
                    <a:pt x="3933266" y="26606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23753"/>
              <a:ext cx="2746838" cy="1562352"/>
            </a:xfrm>
            <a:custGeom>
              <a:avLst/>
              <a:pathLst>
                <a:path w="2746838" h="1562352">
                  <a:moveTo>
                    <a:pt x="0" y="1562352"/>
                  </a:moveTo>
                  <a:lnTo>
                    <a:pt x="399774" y="1332153"/>
                  </a:lnTo>
                  <a:lnTo>
                    <a:pt x="773757" y="1120531"/>
                  </a:lnTo>
                  <a:lnTo>
                    <a:pt x="1173531" y="879809"/>
                  </a:lnTo>
                  <a:lnTo>
                    <a:pt x="1560410" y="620099"/>
                  </a:lnTo>
                  <a:lnTo>
                    <a:pt x="1960185" y="369363"/>
                  </a:lnTo>
                  <a:lnTo>
                    <a:pt x="2347063" y="113416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248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2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228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40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3066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5246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58994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1173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302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520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07949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0129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2354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4534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1013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73192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09399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0918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2431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3955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61431" y="5139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61431" y="44546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37698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0850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41970" y="2576952"/>
              <a:ext cx="4384337" cy="1733286"/>
            </a:xfrm>
            <a:custGeom>
              <a:avLst/>
              <a:pathLst>
                <a:path w="4384337" h="1733286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  <a:lnTo>
                    <a:pt x="4384337" y="753561"/>
                  </a:lnTo>
                  <a:lnTo>
                    <a:pt x="3991710" y="1189280"/>
                  </a:lnTo>
                  <a:lnTo>
                    <a:pt x="3585995" y="1052691"/>
                  </a:lnTo>
                  <a:lnTo>
                    <a:pt x="3193368" y="1454509"/>
                  </a:lnTo>
                  <a:lnTo>
                    <a:pt x="2787653" y="1441196"/>
                  </a:lnTo>
                  <a:lnTo>
                    <a:pt x="2381938" y="1329834"/>
                  </a:lnTo>
                  <a:lnTo>
                    <a:pt x="1989311" y="1404588"/>
                  </a:lnTo>
                  <a:lnTo>
                    <a:pt x="1583596" y="1227512"/>
                  </a:lnTo>
                  <a:lnTo>
                    <a:pt x="1190969" y="1657616"/>
                  </a:lnTo>
                  <a:lnTo>
                    <a:pt x="785254" y="1733286"/>
                  </a:lnTo>
                  <a:lnTo>
                    <a:pt x="405714" y="1701548"/>
                  </a:lnTo>
                  <a:lnTo>
                    <a:pt x="0" y="151547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41970" y="2576952"/>
              <a:ext cx="4384337" cy="1166734"/>
            </a:xfrm>
            <a:custGeom>
              <a:avLst/>
              <a:pathLst>
                <a:path w="4384337" h="1166734">
                  <a:moveTo>
                    <a:pt x="0" y="907352"/>
                  </a:moveTo>
                  <a:lnTo>
                    <a:pt x="405714" y="1128939"/>
                  </a:lnTo>
                  <a:lnTo>
                    <a:pt x="785254" y="1166734"/>
                  </a:lnTo>
                  <a:lnTo>
                    <a:pt x="1190969" y="1076620"/>
                  </a:lnTo>
                  <a:lnTo>
                    <a:pt x="1583596" y="564418"/>
                  </a:lnTo>
                  <a:lnTo>
                    <a:pt x="1989311" y="775294"/>
                  </a:lnTo>
                  <a:lnTo>
                    <a:pt x="2381938" y="686271"/>
                  </a:lnTo>
                  <a:lnTo>
                    <a:pt x="2787653" y="818890"/>
                  </a:lnTo>
                  <a:lnTo>
                    <a:pt x="3193368" y="834744"/>
                  </a:lnTo>
                  <a:lnTo>
                    <a:pt x="3585995" y="356227"/>
                  </a:lnTo>
                  <a:lnTo>
                    <a:pt x="3991710" y="518888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41970" y="3330513"/>
              <a:ext cx="4384337" cy="979724"/>
            </a:xfrm>
            <a:custGeom>
              <a:avLst/>
              <a:pathLst>
                <a:path w="4384337" h="979724">
                  <a:moveTo>
                    <a:pt x="4384337" y="0"/>
                  </a:moveTo>
                  <a:lnTo>
                    <a:pt x="3991710" y="435718"/>
                  </a:lnTo>
                  <a:lnTo>
                    <a:pt x="3585995" y="299129"/>
                  </a:lnTo>
                  <a:lnTo>
                    <a:pt x="3193368" y="700947"/>
                  </a:lnTo>
                  <a:lnTo>
                    <a:pt x="2787653" y="687634"/>
                  </a:lnTo>
                  <a:lnTo>
                    <a:pt x="2381938" y="576272"/>
                  </a:lnTo>
                  <a:lnTo>
                    <a:pt x="1989311" y="651026"/>
                  </a:lnTo>
                  <a:lnTo>
                    <a:pt x="1583596" y="473950"/>
                  </a:lnTo>
                  <a:lnTo>
                    <a:pt x="1190969" y="904054"/>
                  </a:lnTo>
                  <a:lnTo>
                    <a:pt x="785254" y="979724"/>
                  </a:lnTo>
                  <a:lnTo>
                    <a:pt x="405714" y="947987"/>
                  </a:lnTo>
                  <a:lnTo>
                    <a:pt x="0" y="7619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953732"/>
              <a:ext cx="4384337" cy="1073229"/>
            </a:xfrm>
            <a:custGeom>
              <a:avLst/>
              <a:pathLst>
                <a:path w="4384337" h="1073229">
                  <a:moveTo>
                    <a:pt x="0" y="834635"/>
                  </a:moveTo>
                  <a:lnTo>
                    <a:pt x="405714" y="1038463"/>
                  </a:lnTo>
                  <a:lnTo>
                    <a:pt x="785254" y="1073229"/>
                  </a:lnTo>
                  <a:lnTo>
                    <a:pt x="1190969" y="990337"/>
                  </a:lnTo>
                  <a:lnTo>
                    <a:pt x="1583596" y="519184"/>
                  </a:lnTo>
                  <a:lnTo>
                    <a:pt x="1989311" y="713160"/>
                  </a:lnTo>
                  <a:lnTo>
                    <a:pt x="2381938" y="631271"/>
                  </a:lnTo>
                  <a:lnTo>
                    <a:pt x="2787653" y="753262"/>
                  </a:lnTo>
                  <a:lnTo>
                    <a:pt x="3193368" y="767845"/>
                  </a:lnTo>
                  <a:lnTo>
                    <a:pt x="3585995" y="327678"/>
                  </a:lnTo>
                  <a:lnTo>
                    <a:pt x="3991710" y="477303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45341"/>
              <a:ext cx="4384337" cy="888024"/>
            </a:xfrm>
            <a:custGeom>
              <a:avLst/>
              <a:pathLst>
                <a:path w="4384337" h="888024">
                  <a:moveTo>
                    <a:pt x="0" y="888024"/>
                  </a:moveTo>
                  <a:lnTo>
                    <a:pt x="405714" y="874287"/>
                  </a:lnTo>
                  <a:lnTo>
                    <a:pt x="785254" y="731601"/>
                  </a:lnTo>
                  <a:lnTo>
                    <a:pt x="1190969" y="556902"/>
                  </a:lnTo>
                  <a:lnTo>
                    <a:pt x="1583596" y="682111"/>
                  </a:lnTo>
                  <a:lnTo>
                    <a:pt x="1989311" y="782406"/>
                  </a:lnTo>
                  <a:lnTo>
                    <a:pt x="2381938" y="674092"/>
                  </a:lnTo>
                  <a:lnTo>
                    <a:pt x="2787653" y="703776"/>
                  </a:lnTo>
                  <a:lnTo>
                    <a:pt x="3193368" y="585524"/>
                  </a:lnTo>
                  <a:lnTo>
                    <a:pt x="3585995" y="121359"/>
                  </a:lnTo>
                  <a:lnTo>
                    <a:pt x="3991710" y="0"/>
                  </a:lnTo>
                  <a:lnTo>
                    <a:pt x="4384337" y="3436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63470" y="347474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705531" y="349654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9185" y="359167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11246" y="361347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8724" y="386388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90786" y="388567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54439" y="343749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6500" y="345929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47067" y="315925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9128" y="31810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52781" y="329074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4842" y="33125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45409" y="321439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7470" y="32361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41970" y="3472879"/>
              <a:ext cx="2787653" cy="2143595"/>
            </a:xfrm>
            <a:custGeom>
              <a:avLst/>
              <a:pathLst>
                <a:path w="2787653" h="2143595">
                  <a:moveTo>
                    <a:pt x="0" y="315488"/>
                  </a:moveTo>
                  <a:lnTo>
                    <a:pt x="405714" y="432416"/>
                  </a:lnTo>
                  <a:lnTo>
                    <a:pt x="785254" y="704623"/>
                  </a:lnTo>
                  <a:lnTo>
                    <a:pt x="1190969" y="278234"/>
                  </a:lnTo>
                  <a:lnTo>
                    <a:pt x="1583596" y="0"/>
                  </a:lnTo>
                  <a:lnTo>
                    <a:pt x="1989311" y="131487"/>
                  </a:lnTo>
                  <a:lnTo>
                    <a:pt x="2381938" y="55140"/>
                  </a:lnTo>
                  <a:lnTo>
                    <a:pt x="2787653" y="2143595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405303" y="522747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405303" y="422249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405303" y="32209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84795" y="52714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84795" y="42680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84795" y="326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1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15/08/24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2024-08-15T17:21:26Z</dcterms:modified>
</cp:coreProperties>
</file>