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=""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=""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=""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=""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 smtClean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 smtClean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RAFAEL BOSCO FERREIRA MELO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r>
              <a:rPr lang="pt-BR" sz="1600" b="0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Chefe de Gabinete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</a:t>
            </a:r>
            <a:r>
              <a:rPr lang="pt-BR" sz="1600" dirty="0" smtClean="0">
                <a:solidFill>
                  <a:schemeClr val="bg1"/>
                </a:solidFill>
              </a:rPr>
              <a:t>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 smtClean="0">
                <a:solidFill>
                  <a:schemeClr val="bg1"/>
                </a:solidFill>
              </a:rPr>
              <a:t>EQUIPE </a:t>
            </a:r>
            <a:r>
              <a:rPr lang="pt-BR" sz="1600" b="1" dirty="0">
                <a:solidFill>
                  <a:schemeClr val="bg1"/>
                </a:solidFill>
              </a:rPr>
              <a:t>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=""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rPr/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rPr/>
              <a:t>Ultima atualização - 2024-07-02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20.678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20.679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-99,98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-3.680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-3.710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4750496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3786789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2823082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1859375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1818641"/>
              <a:ext cx="4445678" cy="3603121"/>
            </a:xfrm>
            <a:custGeom>
              <a:avLst/>
              <a:pathLst>
                <a:path w="4445678" h="3603121">
                  <a:moveTo>
                    <a:pt x="0" y="3603121"/>
                  </a:moveTo>
                  <a:lnTo>
                    <a:pt x="411391" y="3309359"/>
                  </a:lnTo>
                  <a:lnTo>
                    <a:pt x="796240" y="3001895"/>
                  </a:lnTo>
                  <a:lnTo>
                    <a:pt x="1207632" y="2677652"/>
                  </a:lnTo>
                  <a:lnTo>
                    <a:pt x="1605752" y="2365434"/>
                  </a:lnTo>
                  <a:lnTo>
                    <a:pt x="2017143" y="2062849"/>
                  </a:lnTo>
                  <a:lnTo>
                    <a:pt x="2415264" y="1749861"/>
                  </a:lnTo>
                  <a:lnTo>
                    <a:pt x="2826655" y="1439723"/>
                  </a:lnTo>
                  <a:lnTo>
                    <a:pt x="3238046" y="1118229"/>
                  </a:lnTo>
                  <a:lnTo>
                    <a:pt x="3636166" y="752156"/>
                  </a:lnTo>
                  <a:lnTo>
                    <a:pt x="4047558" y="374428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297488" y="3721399"/>
              <a:ext cx="2415264" cy="1657624"/>
            </a:xfrm>
            <a:custGeom>
              <a:avLst/>
              <a:pathLst>
                <a:path w="2415264" h="1657624">
                  <a:moveTo>
                    <a:pt x="0" y="1657624"/>
                  </a:moveTo>
                  <a:lnTo>
                    <a:pt x="411391" y="1333674"/>
                  </a:lnTo>
                  <a:lnTo>
                    <a:pt x="796240" y="1035867"/>
                  </a:lnTo>
                  <a:lnTo>
                    <a:pt x="1207632" y="697109"/>
                  </a:lnTo>
                  <a:lnTo>
                    <a:pt x="1605752" y="331630"/>
                  </a:lnTo>
                  <a:lnTo>
                    <a:pt x="2017143" y="76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1510601"/>
              <a:ext cx="4445678" cy="3868422"/>
            </a:xfrm>
            <a:custGeom>
              <a:avLst/>
              <a:pathLst>
                <a:path w="4445678" h="3868422">
                  <a:moveTo>
                    <a:pt x="0" y="3868422"/>
                  </a:moveTo>
                  <a:lnTo>
                    <a:pt x="411391" y="3552818"/>
                  </a:lnTo>
                  <a:lnTo>
                    <a:pt x="796240" y="3240554"/>
                  </a:lnTo>
                  <a:lnTo>
                    <a:pt x="1207632" y="2920328"/>
                  </a:lnTo>
                  <a:lnTo>
                    <a:pt x="1605752" y="2554852"/>
                  </a:lnTo>
                  <a:lnTo>
                    <a:pt x="2017143" y="2208005"/>
                  </a:lnTo>
                  <a:lnTo>
                    <a:pt x="2415264" y="1853294"/>
                  </a:lnTo>
                  <a:lnTo>
                    <a:pt x="2826655" y="1510299"/>
                  </a:lnTo>
                  <a:lnTo>
                    <a:pt x="3238046" y="1168705"/>
                  </a:lnTo>
                  <a:lnTo>
                    <a:pt x="3636166" y="784837"/>
                  </a:lnTo>
                  <a:lnTo>
                    <a:pt x="4047558" y="415338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95642" y="4705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95642" y="374130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2777541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181389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40410" y="4750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40410" y="3786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40410" y="28230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40410" y="1859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0887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05120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14632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414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65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4316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27559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3390577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2748043" y="1070964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RLT ACUMULADA</a:t>
              </a:r>
            </a:p>
          </p:txBody>
        </p:sp>
        <p:sp>
          <p:nvSpPr>
            <p:cNvPr id="40" name="rc35"/>
            <p:cNvSpPr/>
            <p:nvPr/>
          </p:nvSpPr>
          <p:spPr>
            <a:xfrm>
              <a:off x="60350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6493798" y="5422486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6493798" y="4514815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6493798" y="3607144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6493798" y="2699473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493798" y="1791801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719164" y="1864837"/>
              <a:ext cx="4507320" cy="803276"/>
            </a:xfrm>
            <a:custGeom>
              <a:avLst/>
              <a:pathLst>
                <a:path w="4507320" h="803276">
                  <a:moveTo>
                    <a:pt x="0" y="803276"/>
                  </a:moveTo>
                  <a:lnTo>
                    <a:pt x="417095" y="790849"/>
                  </a:lnTo>
                  <a:lnTo>
                    <a:pt x="807281" y="661781"/>
                  </a:lnTo>
                  <a:lnTo>
                    <a:pt x="1224376" y="503754"/>
                  </a:lnTo>
                  <a:lnTo>
                    <a:pt x="1628017" y="617014"/>
                  </a:lnTo>
                  <a:lnTo>
                    <a:pt x="2045112" y="707737"/>
                  </a:lnTo>
                  <a:lnTo>
                    <a:pt x="2448753" y="609760"/>
                  </a:lnTo>
                  <a:lnTo>
                    <a:pt x="2865848" y="636612"/>
                  </a:lnTo>
                  <a:lnTo>
                    <a:pt x="3282943" y="529644"/>
                  </a:lnTo>
                  <a:lnTo>
                    <a:pt x="3686584" y="109777"/>
                  </a:lnTo>
                  <a:lnTo>
                    <a:pt x="4103679" y="0"/>
                  </a:lnTo>
                  <a:lnTo>
                    <a:pt x="4507320" y="31081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719164" y="1980203"/>
              <a:ext cx="2448753" cy="3441558"/>
            </a:xfrm>
            <a:custGeom>
              <a:avLst/>
              <a:pathLst>
                <a:path w="2448753" h="3441558">
                  <a:moveTo>
                    <a:pt x="0" y="285380"/>
                  </a:moveTo>
                  <a:lnTo>
                    <a:pt x="417095" y="391148"/>
                  </a:lnTo>
                  <a:lnTo>
                    <a:pt x="807281" y="637378"/>
                  </a:lnTo>
                  <a:lnTo>
                    <a:pt x="1224376" y="251681"/>
                  </a:lnTo>
                  <a:lnTo>
                    <a:pt x="1628017" y="0"/>
                  </a:lnTo>
                  <a:lnTo>
                    <a:pt x="2045112" y="319536"/>
                  </a:lnTo>
                  <a:lnTo>
                    <a:pt x="2448753" y="3441558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719164" y="1510601"/>
              <a:ext cx="4507320" cy="970806"/>
            </a:xfrm>
            <a:custGeom>
              <a:avLst/>
              <a:pathLst>
                <a:path w="4507320" h="970806">
                  <a:moveTo>
                    <a:pt x="0" y="754982"/>
                  </a:moveTo>
                  <a:lnTo>
                    <a:pt x="417095" y="939357"/>
                  </a:lnTo>
                  <a:lnTo>
                    <a:pt x="807281" y="970806"/>
                  </a:lnTo>
                  <a:lnTo>
                    <a:pt x="1224376" y="895825"/>
                  </a:lnTo>
                  <a:lnTo>
                    <a:pt x="1628017" y="469636"/>
                  </a:lnTo>
                  <a:lnTo>
                    <a:pt x="2045112" y="645100"/>
                  </a:lnTo>
                  <a:lnTo>
                    <a:pt x="2448753" y="571026"/>
                  </a:lnTo>
                  <a:lnTo>
                    <a:pt x="2865848" y="681375"/>
                  </a:lnTo>
                  <a:lnTo>
                    <a:pt x="3282943" y="694566"/>
                  </a:lnTo>
                  <a:lnTo>
                    <a:pt x="3686584" y="296406"/>
                  </a:lnTo>
                  <a:lnTo>
                    <a:pt x="4103679" y="431752"/>
                  </a:lnTo>
                  <a:lnTo>
                    <a:pt x="4507320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6363362" y="537700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6282042" y="447082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1K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6282042" y="356315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2K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6282042" y="265393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3K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282042" y="174816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4K</a:t>
              </a:r>
            </a:p>
          </p:txBody>
        </p:sp>
        <p:sp>
          <p:nvSpPr>
            <p:cNvPr id="54" name="pl49"/>
            <p:cNvSpPr/>
            <p:nvPr/>
          </p:nvSpPr>
          <p:spPr>
            <a:xfrm>
              <a:off x="6459003" y="5422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6459003" y="4514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459003" y="360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459003" y="2699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459003" y="1791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13625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94354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76427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58501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0574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2648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054940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7855434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682927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483303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21006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28198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930483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367408" y="3390577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398645" y="1070964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RLT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47335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9283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5515864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6838888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4488210" y="617594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5811235" y="617600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7134259" y="6151831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6.438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5.494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8.871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9.364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8.582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12.711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15.153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18.127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18.793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21.225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22.324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-99,97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-2.699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25.728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29.124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32.936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34.847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4640149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3616135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2592121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1568107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1731219"/>
              <a:ext cx="4445678" cy="3635845"/>
            </a:xfrm>
            <a:custGeom>
              <a:avLst/>
              <a:pathLst>
                <a:path w="4445678" h="3635845">
                  <a:moveTo>
                    <a:pt x="0" y="3635845"/>
                  </a:moveTo>
                  <a:lnTo>
                    <a:pt x="411391" y="3337307"/>
                  </a:lnTo>
                  <a:lnTo>
                    <a:pt x="796240" y="3024497"/>
                  </a:lnTo>
                  <a:lnTo>
                    <a:pt x="1207632" y="2696631"/>
                  </a:lnTo>
                  <a:lnTo>
                    <a:pt x="1605752" y="2381289"/>
                  </a:lnTo>
                  <a:lnTo>
                    <a:pt x="2017143" y="2076741"/>
                  </a:lnTo>
                  <a:lnTo>
                    <a:pt x="2415264" y="1759460"/>
                  </a:lnTo>
                  <a:lnTo>
                    <a:pt x="2826655" y="1445292"/>
                  </a:lnTo>
                  <a:lnTo>
                    <a:pt x="3238046" y="1118567"/>
                  </a:lnTo>
                  <a:lnTo>
                    <a:pt x="3636166" y="747015"/>
                  </a:lnTo>
                  <a:lnTo>
                    <a:pt x="4047558" y="364573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297488" y="3654513"/>
              <a:ext cx="2415264" cy="1677431"/>
            </a:xfrm>
            <a:custGeom>
              <a:avLst/>
              <a:pathLst>
                <a:path w="2415264" h="1677431">
                  <a:moveTo>
                    <a:pt x="0" y="1677431"/>
                  </a:moveTo>
                  <a:lnTo>
                    <a:pt x="411391" y="1350356"/>
                  </a:lnTo>
                  <a:lnTo>
                    <a:pt x="796240" y="1050807"/>
                  </a:lnTo>
                  <a:lnTo>
                    <a:pt x="1207632" y="707994"/>
                  </a:lnTo>
                  <a:lnTo>
                    <a:pt x="1605752" y="335776"/>
                  </a:lnTo>
                  <a:lnTo>
                    <a:pt x="2017143" y="81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1510601"/>
              <a:ext cx="4445678" cy="3911160"/>
            </a:xfrm>
            <a:custGeom>
              <a:avLst/>
              <a:pathLst>
                <a:path w="4445678" h="3911160">
                  <a:moveTo>
                    <a:pt x="0" y="3911160"/>
                  </a:moveTo>
                  <a:lnTo>
                    <a:pt x="411391" y="3591014"/>
                  </a:lnTo>
                  <a:lnTo>
                    <a:pt x="796240" y="3274720"/>
                  </a:lnTo>
                  <a:lnTo>
                    <a:pt x="1207632" y="2950126"/>
                  </a:lnTo>
                  <a:lnTo>
                    <a:pt x="1605752" y="2577434"/>
                  </a:lnTo>
                  <a:lnTo>
                    <a:pt x="2017143" y="2229087"/>
                  </a:lnTo>
                  <a:lnTo>
                    <a:pt x="2415264" y="1867548"/>
                  </a:lnTo>
                  <a:lnTo>
                    <a:pt x="2826655" y="1518985"/>
                  </a:lnTo>
                  <a:lnTo>
                    <a:pt x="3238046" y="1171230"/>
                  </a:lnTo>
                  <a:lnTo>
                    <a:pt x="3636166" y="780875"/>
                  </a:lnTo>
                  <a:lnTo>
                    <a:pt x="4047558" y="404440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95642" y="459466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95642" y="357065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254657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152262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40410" y="4640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40410" y="36161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40410" y="25921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40410" y="1568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0887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05120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14632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414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655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4316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27559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3390577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2737863" y="1070964"/>
              <a:ext cx="156492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</a:t>
              </a:r>
            </a:p>
          </p:txBody>
        </p:sp>
        <p:sp>
          <p:nvSpPr>
            <p:cNvPr id="40" name="rc35"/>
            <p:cNvSpPr/>
            <p:nvPr/>
          </p:nvSpPr>
          <p:spPr>
            <a:xfrm>
              <a:off x="60350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6493798" y="5422553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6493798" y="4432075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6493798" y="3441598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6493798" y="2451120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493798" y="1460643"/>
              <a:ext cx="4958052" cy="0"/>
            </a:xfrm>
            <a:custGeom>
              <a:avLst/>
              <a:pathLst>
                <a:path w="4958052" h="0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719164" y="1723388"/>
              <a:ext cx="4507320" cy="825487"/>
            </a:xfrm>
            <a:custGeom>
              <a:avLst/>
              <a:pathLst>
                <a:path w="4507320" h="825487">
                  <a:moveTo>
                    <a:pt x="0" y="825487"/>
                  </a:moveTo>
                  <a:lnTo>
                    <a:pt x="417095" y="811551"/>
                  </a:lnTo>
                  <a:lnTo>
                    <a:pt x="807281" y="673511"/>
                  </a:lnTo>
                  <a:lnTo>
                    <a:pt x="1224376" y="527882"/>
                  </a:lnTo>
                  <a:lnTo>
                    <a:pt x="1628017" y="649019"/>
                  </a:lnTo>
                  <a:lnTo>
                    <a:pt x="2045112" y="753426"/>
                  </a:lnTo>
                  <a:lnTo>
                    <a:pt x="2448753" y="630259"/>
                  </a:lnTo>
                  <a:lnTo>
                    <a:pt x="2865848" y="660379"/>
                  </a:lnTo>
                  <a:lnTo>
                    <a:pt x="3282943" y="538920"/>
                  </a:lnTo>
                  <a:lnTo>
                    <a:pt x="3686584" y="105322"/>
                  </a:lnTo>
                  <a:lnTo>
                    <a:pt x="4103679" y="0"/>
                  </a:lnTo>
                  <a:lnTo>
                    <a:pt x="4507320" y="172823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719164" y="1822272"/>
              <a:ext cx="2448753" cy="3599489"/>
            </a:xfrm>
            <a:custGeom>
              <a:avLst/>
              <a:pathLst>
                <a:path w="2448753" h="3599489">
                  <a:moveTo>
                    <a:pt x="0" y="386906"/>
                  </a:moveTo>
                  <a:lnTo>
                    <a:pt x="417095" y="436641"/>
                  </a:lnTo>
                  <a:lnTo>
                    <a:pt x="807281" y="702898"/>
                  </a:lnTo>
                  <a:lnTo>
                    <a:pt x="1224376" y="284418"/>
                  </a:lnTo>
                  <a:lnTo>
                    <a:pt x="1628017" y="0"/>
                  </a:lnTo>
                  <a:lnTo>
                    <a:pt x="2045112" y="353274"/>
                  </a:lnTo>
                  <a:lnTo>
                    <a:pt x="2448753" y="3599489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719164" y="1510601"/>
              <a:ext cx="4507320" cy="1567332"/>
            </a:xfrm>
            <a:custGeom>
              <a:avLst/>
              <a:pathLst>
                <a:path w="4507320" h="1567332">
                  <a:moveTo>
                    <a:pt x="0" y="1567332"/>
                  </a:moveTo>
                  <a:lnTo>
                    <a:pt x="417095" y="815334"/>
                  </a:lnTo>
                  <a:lnTo>
                    <a:pt x="807281" y="852601"/>
                  </a:lnTo>
                  <a:lnTo>
                    <a:pt x="1224376" y="772313"/>
                  </a:lnTo>
                  <a:lnTo>
                    <a:pt x="1628017" y="307083"/>
                  </a:lnTo>
                  <a:lnTo>
                    <a:pt x="2045112" y="542573"/>
                  </a:lnTo>
                  <a:lnTo>
                    <a:pt x="2448753" y="414959"/>
                  </a:lnTo>
                  <a:lnTo>
                    <a:pt x="2865848" y="540473"/>
                  </a:lnTo>
                  <a:lnTo>
                    <a:pt x="3282943" y="548292"/>
                  </a:lnTo>
                  <a:lnTo>
                    <a:pt x="3686584" y="136247"/>
                  </a:lnTo>
                  <a:lnTo>
                    <a:pt x="4103679" y="270882"/>
                  </a:lnTo>
                  <a:lnTo>
                    <a:pt x="4507320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6363362" y="537707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6282042" y="43880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1K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6282042" y="339760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2K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6282042" y="240557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3K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282042" y="141700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4K</a:t>
              </a:r>
            </a:p>
          </p:txBody>
        </p:sp>
        <p:sp>
          <p:nvSpPr>
            <p:cNvPr id="54" name="pl49"/>
            <p:cNvSpPr/>
            <p:nvPr/>
          </p:nvSpPr>
          <p:spPr>
            <a:xfrm>
              <a:off x="6459003" y="5422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6459003" y="4432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459003" y="34415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459003" y="2451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459003" y="14606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13625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943541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764277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58501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0574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2648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054940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7855434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682927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483303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21006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28198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930483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367408" y="3390577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388465" y="107096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47335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9283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5515864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6838888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4488210" y="617594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5811235" y="617600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7134259" y="6151831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02/07/2024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8162194" y="3671605"/>
              <a:ext cx="3746856" cy="0"/>
            </a:xfrm>
            <a:custGeom>
              <a:avLst/>
              <a:pathLst>
                <a:path w="3746856" h="0">
                  <a:moveTo>
                    <a:pt x="0" y="0"/>
                  </a:moveTo>
                  <a:lnTo>
                    <a:pt x="3746856" y="0"/>
                  </a:lnTo>
                  <a:lnTo>
                    <a:pt x="37468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162194" y="3003087"/>
              <a:ext cx="3746856" cy="0"/>
            </a:xfrm>
            <a:custGeom>
              <a:avLst/>
              <a:pathLst>
                <a:path w="3746856" h="0">
                  <a:moveTo>
                    <a:pt x="0" y="0"/>
                  </a:moveTo>
                  <a:lnTo>
                    <a:pt x="3746856" y="0"/>
                  </a:lnTo>
                  <a:lnTo>
                    <a:pt x="37468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162194" y="2334568"/>
              <a:ext cx="3746856" cy="0"/>
            </a:xfrm>
            <a:custGeom>
              <a:avLst/>
              <a:pathLst>
                <a:path w="3746856" h="0">
                  <a:moveTo>
                    <a:pt x="0" y="0"/>
                  </a:moveTo>
                  <a:lnTo>
                    <a:pt x="3746856" y="0"/>
                  </a:lnTo>
                  <a:lnTo>
                    <a:pt x="37468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332506" y="2232512"/>
              <a:ext cx="3406233" cy="1950188"/>
            </a:xfrm>
            <a:custGeom>
              <a:avLst/>
              <a:pathLst>
                <a:path w="3406233" h="1950188">
                  <a:moveTo>
                    <a:pt x="0" y="1950188"/>
                  </a:moveTo>
                  <a:lnTo>
                    <a:pt x="315203" y="1802401"/>
                  </a:lnTo>
                  <a:lnTo>
                    <a:pt x="610071" y="1642098"/>
                  </a:lnTo>
                  <a:lnTo>
                    <a:pt x="925275" y="1470170"/>
                  </a:lnTo>
                  <a:lnTo>
                    <a:pt x="1230311" y="1302635"/>
                  </a:lnTo>
                  <a:lnTo>
                    <a:pt x="1545514" y="1135441"/>
                  </a:lnTo>
                  <a:lnTo>
                    <a:pt x="1850550" y="965418"/>
                  </a:lnTo>
                  <a:lnTo>
                    <a:pt x="2165754" y="786901"/>
                  </a:lnTo>
                  <a:lnTo>
                    <a:pt x="2480957" y="591387"/>
                  </a:lnTo>
                  <a:lnTo>
                    <a:pt x="2785993" y="358747"/>
                  </a:lnTo>
                  <a:lnTo>
                    <a:pt x="3101197" y="177709"/>
                  </a:lnTo>
                  <a:lnTo>
                    <a:pt x="3406233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332506" y="3223992"/>
              <a:ext cx="1545514" cy="924603"/>
            </a:xfrm>
            <a:custGeom>
              <a:avLst/>
              <a:pathLst>
                <a:path w="1545514" h="924603">
                  <a:moveTo>
                    <a:pt x="0" y="924603"/>
                  </a:moveTo>
                  <a:lnTo>
                    <a:pt x="315203" y="755737"/>
                  </a:lnTo>
                  <a:lnTo>
                    <a:pt x="610071" y="588959"/>
                  </a:lnTo>
                  <a:lnTo>
                    <a:pt x="925275" y="391650"/>
                  </a:lnTo>
                  <a:lnTo>
                    <a:pt x="1230311" y="198516"/>
                  </a:lnTo>
                  <a:lnTo>
                    <a:pt x="154551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332506" y="1973513"/>
              <a:ext cx="3406233" cy="2175182"/>
            </a:xfrm>
            <a:custGeom>
              <a:avLst/>
              <a:pathLst>
                <a:path w="3406233" h="2175182">
                  <a:moveTo>
                    <a:pt x="0" y="2175182"/>
                  </a:moveTo>
                  <a:lnTo>
                    <a:pt x="315203" y="2006312"/>
                  </a:lnTo>
                  <a:lnTo>
                    <a:pt x="610071" y="1827978"/>
                  </a:lnTo>
                  <a:lnTo>
                    <a:pt x="925275" y="1642202"/>
                  </a:lnTo>
                  <a:lnTo>
                    <a:pt x="1230311" y="1445269"/>
                  </a:lnTo>
                  <a:lnTo>
                    <a:pt x="1545514" y="1241357"/>
                  </a:lnTo>
                  <a:lnTo>
                    <a:pt x="1850550" y="1040292"/>
                  </a:lnTo>
                  <a:lnTo>
                    <a:pt x="2165754" y="837429"/>
                  </a:lnTo>
                  <a:lnTo>
                    <a:pt x="2480957" y="630651"/>
                  </a:lnTo>
                  <a:lnTo>
                    <a:pt x="2785993" y="401238"/>
                  </a:lnTo>
                  <a:lnTo>
                    <a:pt x="3101197" y="200639"/>
                  </a:lnTo>
                  <a:lnTo>
                    <a:pt x="3406233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44737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10 000T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44737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20 000T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44737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30 000T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8127399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127399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8127399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64770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25778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87802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982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11849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38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566390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169675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796671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965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1033757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40453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993281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100904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246408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26835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26835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826835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953275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55469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55469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955469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1081909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1084103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84103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84103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541780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828121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1114463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319238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Microsoft JhengHei</vt:lpstr>
      <vt:lpstr>Microsoft YaHei</vt:lpstr>
      <vt:lpstr>Arial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15</cp:revision>
  <dcterms:created xsi:type="dcterms:W3CDTF">2024-06-04T13:29:54Z</dcterms:created>
  <dcterms:modified xsi:type="dcterms:W3CDTF">2024-07-02T11:19:49Z</dcterms:modified>
</cp:coreProperties>
</file>