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xmlns="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xmlns="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xmlns="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xmlns="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xmlns="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 smtClean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</a:t>
            </a:r>
            <a:r>
              <a:rPr lang="pt-BR" sz="1600" dirty="0" smtClean="0">
                <a:solidFill>
                  <a:schemeClr val="bg1"/>
                </a:solidFill>
              </a:rPr>
              <a:t>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sz="1600" b="1" dirty="0">
                <a:solidFill>
                  <a:schemeClr val="bg1"/>
                </a:solidFill>
              </a:rPr>
              <a:t>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0" y="798870"/>
            <a:ext cx="3512322" cy="1837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xmlns="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xmlns="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 Leite</cp:lastModifiedBy>
  <cp:revision>21</cp:revision>
  <dcterms:created xsi:type="dcterms:W3CDTF">2024-06-04T13:29:54Z</dcterms:created>
  <dcterms:modified xsi:type="dcterms:W3CDTF">2024-07-04T18:10:42Z</dcterms:modified>
</cp:coreProperties>
</file>