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63" r:id="rId3"/>
    <p:sldId id="257" r:id="rId4"/>
    <p:sldId id="262" r:id="rId5"/>
    <p:sldId id="259" r:id="rId6"/>
    <p:sldId id="264" r:id="rId7"/>
    <p:sldId id="260" r:id="rId8"/>
    <p:sldId id="261" r:id="rId9"/>
    <p:sldId id="265" r:id="rId10"/>
    <p:sldId id="266" r:id="rId11"/>
    <p:sldId id="258" r:id="rId12"/>
  </p:sldIdLst>
  <p:sldSz cx="12192000" cy="6858000"/>
  <p:notesSz cx="6858000" cy="92408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2EF"/>
    <a:srgbClr val="008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36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36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07D14-ADCA-446C-847D-DFF9BC942AE9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777193"/>
            <a:ext cx="2971800" cy="4636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777193"/>
            <a:ext cx="2971800" cy="4636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D4536-9A19-4897-8750-C25507B0E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369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mailto:rrf.economia@goias.gov.br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goias.gov.br/economia/rrf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659555A-62B8-4F41-8CA4-1B3A3EA14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" t="557" b="1"/>
          <a:stretch/>
        </p:blipFill>
        <p:spPr>
          <a:xfrm>
            <a:off x="0" y="0"/>
            <a:ext cx="1218789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 anchor="b">
            <a:normAutofit/>
          </a:bodyPr>
          <a:lstStyle>
            <a:lvl1pPr algn="ctr">
              <a:defRPr lang="pt-BR" sz="4800" b="1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>
            <a:norm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cxnSp>
        <p:nvCxnSpPr>
          <p:cNvPr id="8" name="Google Shape;97;p1">
            <a:extLst>
              <a:ext uri="{FF2B5EF4-FFF2-40B4-BE49-F238E27FC236}">
                <a16:creationId xmlns:a16="http://schemas.microsoft.com/office/drawing/2014/main" id="{43A72E65-A81B-49CC-8B20-CF404F1BF45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366223" y="5627687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DE5005F3-3792-41C9-8075-52A42497510B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728" y="5627687"/>
            <a:ext cx="42148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105;p2"/>
          <p:cNvSpPr txBox="1"/>
          <p:nvPr userDrawn="1"/>
        </p:nvSpPr>
        <p:spPr>
          <a:xfrm>
            <a:off x="4610101" y="5674786"/>
            <a:ext cx="167761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Assessoria Especial de Monitoramento Fiscal e Planejamento Financeiro</a:t>
            </a:r>
          </a:p>
        </p:txBody>
      </p:sp>
      <p:cxnSp>
        <p:nvCxnSpPr>
          <p:cNvPr id="13" name="Google Shape;97;p1">
            <a:extLst>
              <a:ext uri="{FF2B5EF4-FFF2-40B4-BE49-F238E27FC236}">
                <a16:creationId xmlns:a16="http://schemas.microsoft.com/office/drawing/2014/main" id="{702CC660-5243-4637-BA40-9715ABC4259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2555" y="5619345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Google Shape;105;p2">
            <a:extLst>
              <a:ext uri="{FF2B5EF4-FFF2-40B4-BE49-F238E27FC236}">
                <a16:creationId xmlns:a16="http://schemas.microsoft.com/office/drawing/2014/main" id="{FA8293DE-D603-4C5F-95AA-E3B19769D683}"/>
              </a:ext>
            </a:extLst>
          </p:cNvPr>
          <p:cNvSpPr txBox="1"/>
          <p:nvPr userDrawn="1"/>
        </p:nvSpPr>
        <p:spPr>
          <a:xfrm>
            <a:off x="6202870" y="5692249"/>
            <a:ext cx="115462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Gerência de projeções e Análises Fiscais</a:t>
            </a:r>
          </a:p>
        </p:txBody>
      </p: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reto 11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864F5F6-004E-448D-9B6C-49EAD3145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3A037A5E-9D08-4C2F-B552-931AD93909DE}"/>
              </a:ext>
            </a:extLst>
          </p:cNvPr>
          <p:cNvSpPr txBox="1">
            <a:spLocks/>
          </p:cNvSpPr>
          <p:nvPr userDrawn="1"/>
        </p:nvSpPr>
        <p:spPr>
          <a:xfrm>
            <a:off x="696000" y="729000"/>
            <a:ext cx="1080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RONALDO RAMOS CAIADO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Governador do Estado de Goiás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FRANCISCO SÉRVULO FREIRE NOGUEIRA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Secretário de Estado da Economia</a:t>
            </a:r>
          </a:p>
          <a:p>
            <a:pPr marL="114300" indent="0" algn="l">
              <a:lnSpc>
                <a:spcPts val="1000"/>
              </a:lnSpc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RENATA LACERDA NOLETO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Secretária-Adjunta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WEDERSON XAVIER DE OLIVEIRA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Subsecretário do Tesouro Estadual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JULIANA CAMILO MANZI PORTO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Superintendente Financeiro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 b="1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PAULO ROBERTO SCALCO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Gerente de Projeções e Análises Fiscais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DIEGO COTA PACHECO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Assessor Especial de Monitoramento Fiscal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e Planejamento Financeiro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05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1" dirty="0">
                <a:solidFill>
                  <a:schemeClr val="bg1"/>
                </a:solidFill>
              </a:rPr>
              <a:t>EQUIPE TÉCNICA 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050" b="1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Natanael Soares Leite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Raphael Maciel de Lima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Paulo Roberto Scalco</a:t>
            </a:r>
            <a:endParaRPr lang="pt-BR" sz="1400" dirty="0">
              <a:solidFill>
                <a:schemeClr val="bg1"/>
              </a:solidFill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3" name="Retângulo de cantos arredondados 12"/>
          <p:cNvSpPr/>
          <p:nvPr userDrawn="1"/>
        </p:nvSpPr>
        <p:spPr>
          <a:xfrm>
            <a:off x="6280593" y="4328913"/>
            <a:ext cx="4498505" cy="1366751"/>
          </a:xfrm>
          <a:prstGeom prst="roundRect">
            <a:avLst/>
          </a:prstGeom>
          <a:solidFill>
            <a:srgbClr val="00563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SECRETARIA DO ESTADO DA ECONOMIA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Telefone: (62) 3269-2071 / (62) 3269-2072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E-mail: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3"/>
              </a:rPr>
              <a:t>rrf.economia@goias.gov.br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Site: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4"/>
              </a:rPr>
              <a:t>https://goias.gov.br/economia/rrf/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É permitida a reprodução total ou parcial, desde que ditada a fonte.</a:t>
            </a: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365202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1A80B54-C860-4BA2-B87D-C4589EA9BA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426"/>
            <a:ext cx="12192000" cy="68674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41293" y="3051992"/>
            <a:ext cx="11072442" cy="741362"/>
          </a:xfrm>
        </p:spPr>
        <p:txBody>
          <a:bodyPr anchor="b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600" b="0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r>
              <a:rPr lang="pt-BR" altLang="pt-BR" sz="3600" dirty="0">
                <a:solidFill>
                  <a:srgbClr val="FFFFFF"/>
                </a:solidFill>
              </a:rPr>
              <a:t>Texto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41293" y="2734655"/>
            <a:ext cx="11072442" cy="317337"/>
          </a:xfrm>
        </p:spPr>
        <p:txBody>
          <a:bodyPr>
            <a:noAutofit/>
          </a:bodyPr>
          <a:lstStyle>
            <a:lvl1pPr marL="0" marR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None/>
              <a:defRPr lang="pt-BR" altLang="pt-BR" sz="1800" b="1" i="0" u="none" strike="noStrike" cap="none" dirty="0">
                <a:solidFill>
                  <a:srgbClr val="F9D7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buSzPts val="2400"/>
            </a:pPr>
            <a:r>
              <a:rPr lang="pt-BR" altLang="pt-BR" sz="1800" b="1" dirty="0">
                <a:solidFill>
                  <a:srgbClr val="F9D700"/>
                </a:solidFill>
              </a:rPr>
              <a:t>Texto 1</a:t>
            </a:r>
          </a:p>
        </p:txBody>
      </p:sp>
      <p:pic>
        <p:nvPicPr>
          <p:cNvPr id="11" name="Google Shape;192;p9">
            <a:extLst>
              <a:ext uri="{FF2B5EF4-FFF2-40B4-BE49-F238E27FC236}">
                <a16:creationId xmlns:a16="http://schemas.microsoft.com/office/drawing/2014/main" id="{9FF45E9E-E00B-4624-83A3-89B863583FD8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r="119"/>
          <a:stretch>
            <a:fillRect/>
          </a:stretch>
        </p:blipFill>
        <p:spPr bwMode="auto">
          <a:xfrm>
            <a:off x="8971012" y="150829"/>
            <a:ext cx="3074268" cy="6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4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reto 14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0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1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4" name="Conector reto 13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CB89-4662-4B0D-B4A6-6AB382733EB7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ctor reto 15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ixabay.com/en/pie-chart-graph-circle-information-34974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abiovianna.com.br/grafico-de-barras-no-excel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/>
          <a:lstStyle/>
          <a:p>
            <a:r>
              <a:t>Acompanhamento Receitas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/>
          <a:lstStyle/>
          <a:p>
            <a:r>
              <a:t>Ultima atualização - 2024-06-24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Arrecadação das receitas tributárias</a:t>
            </a:r>
            <a:r>
              <a:rPr lang="pt-BR" dirty="0"/>
              <a:t> - PROTEGE</a:t>
            </a:r>
            <a:endParaRPr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24/06/2024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7D26DDD-9A79-4372-80E6-C79E9479B7C8}"/>
              </a:ext>
            </a:extLst>
          </p:cNvPr>
          <p:cNvGrpSpPr/>
          <p:nvPr/>
        </p:nvGrpSpPr>
        <p:grpSpPr>
          <a:xfrm>
            <a:off x="365202" y="830262"/>
            <a:ext cx="7411552" cy="4751931"/>
            <a:chOff x="457200" y="914400"/>
            <a:chExt cx="10881360" cy="4754880"/>
          </a:xfrm>
        </p:grpSpPr>
        <p:sp>
          <p:nvSpPr>
            <p:cNvPr id="7" name="rc3">
              <a:extLst>
                <a:ext uri="{FF2B5EF4-FFF2-40B4-BE49-F238E27FC236}">
                  <a16:creationId xmlns:a16="http://schemas.microsoft.com/office/drawing/2014/main" id="{7C0CBE98-3592-4034-9AAB-0F1D2E8DED47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" name="rc4">
              <a:extLst>
                <a:ext uri="{FF2B5EF4-FFF2-40B4-BE49-F238E27FC236}">
                  <a16:creationId xmlns:a16="http://schemas.microsoft.com/office/drawing/2014/main" id="{DC20FC55-BD61-43F0-9829-65AC133D523F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" name="pl5">
              <a:extLst>
                <a:ext uri="{FF2B5EF4-FFF2-40B4-BE49-F238E27FC236}">
                  <a16:creationId xmlns:a16="http://schemas.microsoft.com/office/drawing/2014/main" id="{BC8D08B3-2ACE-4055-913A-1FEE2DB9DD71}"/>
                </a:ext>
              </a:extLst>
            </p:cNvPr>
            <p:cNvSpPr/>
            <p:nvPr/>
          </p:nvSpPr>
          <p:spPr>
            <a:xfrm>
              <a:off x="982309" y="5065208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" name="pl6">
              <a:extLst>
                <a:ext uri="{FF2B5EF4-FFF2-40B4-BE49-F238E27FC236}">
                  <a16:creationId xmlns:a16="http://schemas.microsoft.com/office/drawing/2014/main" id="{50EC47A7-4C92-492F-B490-5C280E8BF39A}"/>
                </a:ext>
              </a:extLst>
            </p:cNvPr>
            <p:cNvSpPr/>
            <p:nvPr/>
          </p:nvSpPr>
          <p:spPr>
            <a:xfrm>
              <a:off x="982309" y="3867757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" name="pl7">
              <a:extLst>
                <a:ext uri="{FF2B5EF4-FFF2-40B4-BE49-F238E27FC236}">
                  <a16:creationId xmlns:a16="http://schemas.microsoft.com/office/drawing/2014/main" id="{3FCBD15B-28B8-4349-B4AC-CCB31A70752B}"/>
                </a:ext>
              </a:extLst>
            </p:cNvPr>
            <p:cNvSpPr/>
            <p:nvPr/>
          </p:nvSpPr>
          <p:spPr>
            <a:xfrm>
              <a:off x="982309" y="2670306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2" name="pl8">
              <a:extLst>
                <a:ext uri="{FF2B5EF4-FFF2-40B4-BE49-F238E27FC236}">
                  <a16:creationId xmlns:a16="http://schemas.microsoft.com/office/drawing/2014/main" id="{98CBF8F6-C682-49D2-9C3A-A3DEB7DD6503}"/>
                </a:ext>
              </a:extLst>
            </p:cNvPr>
            <p:cNvSpPr/>
            <p:nvPr/>
          </p:nvSpPr>
          <p:spPr>
            <a:xfrm>
              <a:off x="982309" y="1472855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" name="pl9">
              <a:extLst>
                <a:ext uri="{FF2B5EF4-FFF2-40B4-BE49-F238E27FC236}">
                  <a16:creationId xmlns:a16="http://schemas.microsoft.com/office/drawing/2014/main" id="{80FD8E74-C247-455A-B99C-C7A62ABBAA45}"/>
                </a:ext>
              </a:extLst>
            </p:cNvPr>
            <p:cNvSpPr/>
            <p:nvPr/>
          </p:nvSpPr>
          <p:spPr>
            <a:xfrm>
              <a:off x="1449884" y="1800471"/>
              <a:ext cx="9351510" cy="3264737"/>
            </a:xfrm>
            <a:custGeom>
              <a:avLst/>
              <a:gdLst/>
              <a:ahLst/>
              <a:cxnLst/>
              <a:rect l="0" t="0" r="0" b="0"/>
              <a:pathLst>
                <a:path w="9351510" h="3264737">
                  <a:moveTo>
                    <a:pt x="0" y="3264737"/>
                  </a:moveTo>
                  <a:lnTo>
                    <a:pt x="25690" y="3264737"/>
                  </a:lnTo>
                  <a:lnTo>
                    <a:pt x="51381" y="3264737"/>
                  </a:lnTo>
                  <a:lnTo>
                    <a:pt x="77072" y="3261441"/>
                  </a:lnTo>
                  <a:lnTo>
                    <a:pt x="102763" y="3225415"/>
                  </a:lnTo>
                  <a:lnTo>
                    <a:pt x="128454" y="3220918"/>
                  </a:lnTo>
                  <a:lnTo>
                    <a:pt x="154145" y="3172567"/>
                  </a:lnTo>
                  <a:lnTo>
                    <a:pt x="179836" y="3136117"/>
                  </a:lnTo>
                  <a:lnTo>
                    <a:pt x="205527" y="3136117"/>
                  </a:lnTo>
                  <a:lnTo>
                    <a:pt x="231218" y="3136117"/>
                  </a:lnTo>
                  <a:lnTo>
                    <a:pt x="256909" y="3105455"/>
                  </a:lnTo>
                  <a:lnTo>
                    <a:pt x="282600" y="3101408"/>
                  </a:lnTo>
                  <a:lnTo>
                    <a:pt x="308291" y="3099480"/>
                  </a:lnTo>
                  <a:lnTo>
                    <a:pt x="333982" y="3098021"/>
                  </a:lnTo>
                  <a:lnTo>
                    <a:pt x="359673" y="3094771"/>
                  </a:lnTo>
                  <a:lnTo>
                    <a:pt x="385364" y="3094771"/>
                  </a:lnTo>
                  <a:lnTo>
                    <a:pt x="411055" y="3094771"/>
                  </a:lnTo>
                  <a:lnTo>
                    <a:pt x="436746" y="3091537"/>
                  </a:lnTo>
                  <a:lnTo>
                    <a:pt x="462437" y="3081834"/>
                  </a:lnTo>
                  <a:lnTo>
                    <a:pt x="488128" y="3070702"/>
                  </a:lnTo>
                  <a:lnTo>
                    <a:pt x="513819" y="3067499"/>
                  </a:lnTo>
                  <a:lnTo>
                    <a:pt x="539510" y="3053634"/>
                  </a:lnTo>
                  <a:lnTo>
                    <a:pt x="565201" y="3053634"/>
                  </a:lnTo>
                  <a:lnTo>
                    <a:pt x="590892" y="3053634"/>
                  </a:lnTo>
                  <a:lnTo>
                    <a:pt x="616583" y="3047649"/>
                  </a:lnTo>
                  <a:lnTo>
                    <a:pt x="642274" y="3045030"/>
                  </a:lnTo>
                  <a:lnTo>
                    <a:pt x="667965" y="3031882"/>
                  </a:lnTo>
                  <a:lnTo>
                    <a:pt x="693656" y="3020294"/>
                  </a:lnTo>
                  <a:lnTo>
                    <a:pt x="719346" y="3017207"/>
                  </a:lnTo>
                  <a:lnTo>
                    <a:pt x="745037" y="3017207"/>
                  </a:lnTo>
                  <a:lnTo>
                    <a:pt x="770728" y="3017207"/>
                  </a:lnTo>
                  <a:lnTo>
                    <a:pt x="796419" y="3014802"/>
                  </a:lnTo>
                  <a:lnTo>
                    <a:pt x="822110" y="3012231"/>
                  </a:lnTo>
                  <a:lnTo>
                    <a:pt x="847801" y="3009470"/>
                  </a:lnTo>
                  <a:lnTo>
                    <a:pt x="873492" y="3004195"/>
                  </a:lnTo>
                  <a:lnTo>
                    <a:pt x="899183" y="2918366"/>
                  </a:lnTo>
                  <a:lnTo>
                    <a:pt x="924874" y="2918366"/>
                  </a:lnTo>
                  <a:lnTo>
                    <a:pt x="950565" y="2918366"/>
                  </a:lnTo>
                  <a:lnTo>
                    <a:pt x="976256" y="2911523"/>
                  </a:lnTo>
                  <a:lnTo>
                    <a:pt x="1001947" y="2888116"/>
                  </a:lnTo>
                  <a:lnTo>
                    <a:pt x="1027638" y="2867091"/>
                  </a:lnTo>
                  <a:lnTo>
                    <a:pt x="1053329" y="2864808"/>
                  </a:lnTo>
                  <a:lnTo>
                    <a:pt x="1079020" y="2859720"/>
                  </a:lnTo>
                  <a:lnTo>
                    <a:pt x="1104711" y="2859720"/>
                  </a:lnTo>
                  <a:lnTo>
                    <a:pt x="1130402" y="2859720"/>
                  </a:lnTo>
                  <a:lnTo>
                    <a:pt x="1156093" y="2859720"/>
                  </a:lnTo>
                  <a:lnTo>
                    <a:pt x="1181784" y="2859720"/>
                  </a:lnTo>
                  <a:lnTo>
                    <a:pt x="1207475" y="2856208"/>
                  </a:lnTo>
                  <a:lnTo>
                    <a:pt x="1233166" y="2853083"/>
                  </a:lnTo>
                  <a:lnTo>
                    <a:pt x="1258857" y="2846237"/>
                  </a:lnTo>
                  <a:lnTo>
                    <a:pt x="1284548" y="2846237"/>
                  </a:lnTo>
                  <a:lnTo>
                    <a:pt x="1310239" y="2846237"/>
                  </a:lnTo>
                  <a:lnTo>
                    <a:pt x="1335930" y="2831398"/>
                  </a:lnTo>
                  <a:lnTo>
                    <a:pt x="1361621" y="2828803"/>
                  </a:lnTo>
                  <a:lnTo>
                    <a:pt x="1387312" y="2812436"/>
                  </a:lnTo>
                  <a:lnTo>
                    <a:pt x="1413003" y="2790899"/>
                  </a:lnTo>
                  <a:lnTo>
                    <a:pt x="1438693" y="2782855"/>
                  </a:lnTo>
                  <a:lnTo>
                    <a:pt x="1464384" y="2782855"/>
                  </a:lnTo>
                  <a:lnTo>
                    <a:pt x="1490075" y="2782855"/>
                  </a:lnTo>
                  <a:lnTo>
                    <a:pt x="1515766" y="2780130"/>
                  </a:lnTo>
                  <a:lnTo>
                    <a:pt x="1541457" y="2775100"/>
                  </a:lnTo>
                  <a:lnTo>
                    <a:pt x="1567148" y="2771831"/>
                  </a:lnTo>
                  <a:lnTo>
                    <a:pt x="1592839" y="2766427"/>
                  </a:lnTo>
                  <a:lnTo>
                    <a:pt x="1618530" y="2686058"/>
                  </a:lnTo>
                  <a:lnTo>
                    <a:pt x="1644221" y="2686058"/>
                  </a:lnTo>
                  <a:lnTo>
                    <a:pt x="1669912" y="2686058"/>
                  </a:lnTo>
                  <a:lnTo>
                    <a:pt x="1695603" y="2680228"/>
                  </a:lnTo>
                  <a:lnTo>
                    <a:pt x="1721294" y="2659836"/>
                  </a:lnTo>
                  <a:lnTo>
                    <a:pt x="1746985" y="2639921"/>
                  </a:lnTo>
                  <a:lnTo>
                    <a:pt x="1772676" y="2638328"/>
                  </a:lnTo>
                  <a:lnTo>
                    <a:pt x="1798367" y="2635191"/>
                  </a:lnTo>
                  <a:lnTo>
                    <a:pt x="1824058" y="2635191"/>
                  </a:lnTo>
                  <a:lnTo>
                    <a:pt x="1849749" y="2635191"/>
                  </a:lnTo>
                  <a:lnTo>
                    <a:pt x="1875440" y="2631677"/>
                  </a:lnTo>
                  <a:lnTo>
                    <a:pt x="1901131" y="2629878"/>
                  </a:lnTo>
                  <a:lnTo>
                    <a:pt x="1926822" y="2627207"/>
                  </a:lnTo>
                  <a:lnTo>
                    <a:pt x="1952513" y="2622616"/>
                  </a:lnTo>
                  <a:lnTo>
                    <a:pt x="1978204" y="2616538"/>
                  </a:lnTo>
                  <a:lnTo>
                    <a:pt x="2003895" y="2616538"/>
                  </a:lnTo>
                  <a:lnTo>
                    <a:pt x="2029586" y="2616538"/>
                  </a:lnTo>
                  <a:lnTo>
                    <a:pt x="2055277" y="2603407"/>
                  </a:lnTo>
                  <a:lnTo>
                    <a:pt x="2080968" y="2601396"/>
                  </a:lnTo>
                  <a:lnTo>
                    <a:pt x="2106659" y="2594313"/>
                  </a:lnTo>
                  <a:lnTo>
                    <a:pt x="2132349" y="2582606"/>
                  </a:lnTo>
                  <a:lnTo>
                    <a:pt x="2158040" y="2563756"/>
                  </a:lnTo>
                  <a:lnTo>
                    <a:pt x="2183731" y="2563756"/>
                  </a:lnTo>
                  <a:lnTo>
                    <a:pt x="2209422" y="2563756"/>
                  </a:lnTo>
                  <a:lnTo>
                    <a:pt x="2235113" y="2550383"/>
                  </a:lnTo>
                  <a:lnTo>
                    <a:pt x="2260804" y="2540973"/>
                  </a:lnTo>
                  <a:lnTo>
                    <a:pt x="2286495" y="2535165"/>
                  </a:lnTo>
                  <a:lnTo>
                    <a:pt x="2312186" y="2533508"/>
                  </a:lnTo>
                  <a:lnTo>
                    <a:pt x="2337877" y="2533508"/>
                  </a:lnTo>
                  <a:lnTo>
                    <a:pt x="2363568" y="2533508"/>
                  </a:lnTo>
                  <a:lnTo>
                    <a:pt x="2389259" y="2533508"/>
                  </a:lnTo>
                  <a:lnTo>
                    <a:pt x="2414950" y="2463090"/>
                  </a:lnTo>
                  <a:lnTo>
                    <a:pt x="2440641" y="2460261"/>
                  </a:lnTo>
                  <a:lnTo>
                    <a:pt x="2466332" y="2457880"/>
                  </a:lnTo>
                  <a:lnTo>
                    <a:pt x="2492023" y="2438233"/>
                  </a:lnTo>
                  <a:lnTo>
                    <a:pt x="2517714" y="2413134"/>
                  </a:lnTo>
                  <a:lnTo>
                    <a:pt x="2543405" y="2413134"/>
                  </a:lnTo>
                  <a:lnTo>
                    <a:pt x="2569096" y="2413134"/>
                  </a:lnTo>
                  <a:lnTo>
                    <a:pt x="2594787" y="2389627"/>
                  </a:lnTo>
                  <a:lnTo>
                    <a:pt x="2620478" y="2380818"/>
                  </a:lnTo>
                  <a:lnTo>
                    <a:pt x="2646169" y="2379190"/>
                  </a:lnTo>
                  <a:lnTo>
                    <a:pt x="2671860" y="2375405"/>
                  </a:lnTo>
                  <a:lnTo>
                    <a:pt x="2697551" y="2373841"/>
                  </a:lnTo>
                  <a:lnTo>
                    <a:pt x="2723242" y="2373841"/>
                  </a:lnTo>
                  <a:lnTo>
                    <a:pt x="2748933" y="2373841"/>
                  </a:lnTo>
                  <a:lnTo>
                    <a:pt x="2774624" y="2370618"/>
                  </a:lnTo>
                  <a:lnTo>
                    <a:pt x="2800315" y="2351400"/>
                  </a:lnTo>
                  <a:lnTo>
                    <a:pt x="2826006" y="2351400"/>
                  </a:lnTo>
                  <a:lnTo>
                    <a:pt x="2851696" y="2348744"/>
                  </a:lnTo>
                  <a:lnTo>
                    <a:pt x="2877387" y="2344493"/>
                  </a:lnTo>
                  <a:lnTo>
                    <a:pt x="2903078" y="2344493"/>
                  </a:lnTo>
                  <a:lnTo>
                    <a:pt x="2928769" y="2344493"/>
                  </a:lnTo>
                  <a:lnTo>
                    <a:pt x="2954460" y="2325325"/>
                  </a:lnTo>
                  <a:lnTo>
                    <a:pt x="2980151" y="2323502"/>
                  </a:lnTo>
                  <a:lnTo>
                    <a:pt x="3005842" y="2303690"/>
                  </a:lnTo>
                  <a:lnTo>
                    <a:pt x="3031533" y="2297718"/>
                  </a:lnTo>
                  <a:lnTo>
                    <a:pt x="3057224" y="2286654"/>
                  </a:lnTo>
                  <a:lnTo>
                    <a:pt x="3082915" y="2286654"/>
                  </a:lnTo>
                  <a:lnTo>
                    <a:pt x="3108606" y="2286654"/>
                  </a:lnTo>
                  <a:lnTo>
                    <a:pt x="3134297" y="2282751"/>
                  </a:lnTo>
                  <a:lnTo>
                    <a:pt x="3159988" y="2279218"/>
                  </a:lnTo>
                  <a:lnTo>
                    <a:pt x="3185679" y="2203092"/>
                  </a:lnTo>
                  <a:lnTo>
                    <a:pt x="3211370" y="2185161"/>
                  </a:lnTo>
                  <a:lnTo>
                    <a:pt x="3237061" y="2169056"/>
                  </a:lnTo>
                  <a:lnTo>
                    <a:pt x="3262752" y="2169056"/>
                  </a:lnTo>
                  <a:lnTo>
                    <a:pt x="3288443" y="2169056"/>
                  </a:lnTo>
                  <a:lnTo>
                    <a:pt x="3314134" y="2138571"/>
                  </a:lnTo>
                  <a:lnTo>
                    <a:pt x="3339825" y="2137071"/>
                  </a:lnTo>
                  <a:lnTo>
                    <a:pt x="3365516" y="2131302"/>
                  </a:lnTo>
                  <a:lnTo>
                    <a:pt x="3391207" y="2129520"/>
                  </a:lnTo>
                  <a:lnTo>
                    <a:pt x="3416898" y="2126928"/>
                  </a:lnTo>
                  <a:lnTo>
                    <a:pt x="3442589" y="2126928"/>
                  </a:lnTo>
                  <a:lnTo>
                    <a:pt x="3468280" y="2126928"/>
                  </a:lnTo>
                  <a:lnTo>
                    <a:pt x="3493971" y="2124306"/>
                  </a:lnTo>
                  <a:lnTo>
                    <a:pt x="3519662" y="2121241"/>
                  </a:lnTo>
                  <a:lnTo>
                    <a:pt x="3545353" y="2114824"/>
                  </a:lnTo>
                  <a:lnTo>
                    <a:pt x="3571043" y="2102594"/>
                  </a:lnTo>
                  <a:lnTo>
                    <a:pt x="3596734" y="2100485"/>
                  </a:lnTo>
                  <a:lnTo>
                    <a:pt x="3622425" y="2100485"/>
                  </a:lnTo>
                  <a:lnTo>
                    <a:pt x="3648116" y="2100485"/>
                  </a:lnTo>
                  <a:lnTo>
                    <a:pt x="3673807" y="2097105"/>
                  </a:lnTo>
                  <a:lnTo>
                    <a:pt x="3699498" y="2085617"/>
                  </a:lnTo>
                  <a:lnTo>
                    <a:pt x="3725189" y="2083818"/>
                  </a:lnTo>
                  <a:lnTo>
                    <a:pt x="3750880" y="2064552"/>
                  </a:lnTo>
                  <a:lnTo>
                    <a:pt x="3776571" y="2051583"/>
                  </a:lnTo>
                  <a:lnTo>
                    <a:pt x="3802262" y="2051583"/>
                  </a:lnTo>
                  <a:lnTo>
                    <a:pt x="3827953" y="2051583"/>
                  </a:lnTo>
                  <a:lnTo>
                    <a:pt x="3853644" y="2041720"/>
                  </a:lnTo>
                  <a:lnTo>
                    <a:pt x="3879335" y="2036472"/>
                  </a:lnTo>
                  <a:lnTo>
                    <a:pt x="3905026" y="2030782"/>
                  </a:lnTo>
                  <a:lnTo>
                    <a:pt x="3930717" y="2030782"/>
                  </a:lnTo>
                  <a:lnTo>
                    <a:pt x="3956408" y="2012717"/>
                  </a:lnTo>
                  <a:lnTo>
                    <a:pt x="3982099" y="2012717"/>
                  </a:lnTo>
                  <a:lnTo>
                    <a:pt x="4007790" y="2012717"/>
                  </a:lnTo>
                  <a:lnTo>
                    <a:pt x="4033481" y="1935204"/>
                  </a:lnTo>
                  <a:lnTo>
                    <a:pt x="4059172" y="1927154"/>
                  </a:lnTo>
                  <a:lnTo>
                    <a:pt x="4084863" y="1904263"/>
                  </a:lnTo>
                  <a:lnTo>
                    <a:pt x="4110554" y="1877116"/>
                  </a:lnTo>
                  <a:lnTo>
                    <a:pt x="4136245" y="1874516"/>
                  </a:lnTo>
                  <a:lnTo>
                    <a:pt x="4161936" y="1874516"/>
                  </a:lnTo>
                  <a:lnTo>
                    <a:pt x="4187627" y="1874516"/>
                  </a:lnTo>
                  <a:lnTo>
                    <a:pt x="4213318" y="1871381"/>
                  </a:lnTo>
                  <a:lnTo>
                    <a:pt x="4239009" y="1868646"/>
                  </a:lnTo>
                  <a:lnTo>
                    <a:pt x="4264699" y="1867005"/>
                  </a:lnTo>
                  <a:lnTo>
                    <a:pt x="4290390" y="1864239"/>
                  </a:lnTo>
                  <a:lnTo>
                    <a:pt x="4316081" y="1857622"/>
                  </a:lnTo>
                  <a:lnTo>
                    <a:pt x="4341772" y="1857622"/>
                  </a:lnTo>
                  <a:lnTo>
                    <a:pt x="4367463" y="1857622"/>
                  </a:lnTo>
                  <a:lnTo>
                    <a:pt x="4393154" y="1847054"/>
                  </a:lnTo>
                  <a:lnTo>
                    <a:pt x="4418845" y="1844665"/>
                  </a:lnTo>
                  <a:lnTo>
                    <a:pt x="4444536" y="1841577"/>
                  </a:lnTo>
                  <a:lnTo>
                    <a:pt x="4470227" y="1838920"/>
                  </a:lnTo>
                  <a:lnTo>
                    <a:pt x="4495918" y="1826521"/>
                  </a:lnTo>
                  <a:lnTo>
                    <a:pt x="4521609" y="1826521"/>
                  </a:lnTo>
                  <a:lnTo>
                    <a:pt x="4547300" y="1826521"/>
                  </a:lnTo>
                  <a:lnTo>
                    <a:pt x="4572991" y="1800075"/>
                  </a:lnTo>
                  <a:lnTo>
                    <a:pt x="4598682" y="1797774"/>
                  </a:lnTo>
                  <a:lnTo>
                    <a:pt x="4624373" y="1791057"/>
                  </a:lnTo>
                  <a:lnTo>
                    <a:pt x="4650064" y="1789153"/>
                  </a:lnTo>
                  <a:lnTo>
                    <a:pt x="4675755" y="1784864"/>
                  </a:lnTo>
                  <a:lnTo>
                    <a:pt x="4701446" y="1784864"/>
                  </a:lnTo>
                  <a:lnTo>
                    <a:pt x="4727137" y="1784864"/>
                  </a:lnTo>
                  <a:lnTo>
                    <a:pt x="4752828" y="1702110"/>
                  </a:lnTo>
                  <a:lnTo>
                    <a:pt x="4778519" y="1697993"/>
                  </a:lnTo>
                  <a:lnTo>
                    <a:pt x="4804210" y="1695083"/>
                  </a:lnTo>
                  <a:lnTo>
                    <a:pt x="4829901" y="1655789"/>
                  </a:lnTo>
                  <a:lnTo>
                    <a:pt x="4855592" y="1646892"/>
                  </a:lnTo>
                  <a:lnTo>
                    <a:pt x="4881283" y="1646892"/>
                  </a:lnTo>
                  <a:lnTo>
                    <a:pt x="4906974" y="1646892"/>
                  </a:lnTo>
                  <a:lnTo>
                    <a:pt x="4932665" y="1614113"/>
                  </a:lnTo>
                  <a:lnTo>
                    <a:pt x="4958356" y="1612091"/>
                  </a:lnTo>
                  <a:lnTo>
                    <a:pt x="4984046" y="1608524"/>
                  </a:lnTo>
                  <a:lnTo>
                    <a:pt x="5009737" y="1605132"/>
                  </a:lnTo>
                  <a:lnTo>
                    <a:pt x="5035428" y="1602276"/>
                  </a:lnTo>
                  <a:lnTo>
                    <a:pt x="5061119" y="1602276"/>
                  </a:lnTo>
                  <a:lnTo>
                    <a:pt x="5086810" y="1602276"/>
                  </a:lnTo>
                  <a:lnTo>
                    <a:pt x="5112501" y="1597041"/>
                  </a:lnTo>
                  <a:lnTo>
                    <a:pt x="5138192" y="1581614"/>
                  </a:lnTo>
                  <a:lnTo>
                    <a:pt x="5163883" y="1578087"/>
                  </a:lnTo>
                  <a:lnTo>
                    <a:pt x="5189574" y="1569014"/>
                  </a:lnTo>
                  <a:lnTo>
                    <a:pt x="5215265" y="1565723"/>
                  </a:lnTo>
                  <a:lnTo>
                    <a:pt x="5240956" y="1565723"/>
                  </a:lnTo>
                  <a:lnTo>
                    <a:pt x="5266647" y="1565723"/>
                  </a:lnTo>
                  <a:lnTo>
                    <a:pt x="5292338" y="1552433"/>
                  </a:lnTo>
                  <a:lnTo>
                    <a:pt x="5318029" y="1549931"/>
                  </a:lnTo>
                  <a:lnTo>
                    <a:pt x="5343720" y="1525609"/>
                  </a:lnTo>
                  <a:lnTo>
                    <a:pt x="5369411" y="1514324"/>
                  </a:lnTo>
                  <a:lnTo>
                    <a:pt x="5395102" y="1509922"/>
                  </a:lnTo>
                  <a:lnTo>
                    <a:pt x="5420793" y="1509922"/>
                  </a:lnTo>
                  <a:lnTo>
                    <a:pt x="5446484" y="1509922"/>
                  </a:lnTo>
                  <a:lnTo>
                    <a:pt x="5472175" y="1505385"/>
                  </a:lnTo>
                  <a:lnTo>
                    <a:pt x="5497866" y="1500965"/>
                  </a:lnTo>
                  <a:lnTo>
                    <a:pt x="5523557" y="1490343"/>
                  </a:lnTo>
                  <a:lnTo>
                    <a:pt x="5549248" y="1397684"/>
                  </a:lnTo>
                  <a:lnTo>
                    <a:pt x="5574939" y="1374815"/>
                  </a:lnTo>
                  <a:lnTo>
                    <a:pt x="5600630" y="1374815"/>
                  </a:lnTo>
                  <a:lnTo>
                    <a:pt x="5626321" y="1374815"/>
                  </a:lnTo>
                  <a:lnTo>
                    <a:pt x="5652012" y="1350435"/>
                  </a:lnTo>
                  <a:lnTo>
                    <a:pt x="5677703" y="1311317"/>
                  </a:lnTo>
                  <a:lnTo>
                    <a:pt x="5703393" y="1309026"/>
                  </a:lnTo>
                  <a:lnTo>
                    <a:pt x="5729084" y="1304302"/>
                  </a:lnTo>
                  <a:lnTo>
                    <a:pt x="5754775" y="1301690"/>
                  </a:lnTo>
                  <a:lnTo>
                    <a:pt x="5780466" y="1301690"/>
                  </a:lnTo>
                  <a:lnTo>
                    <a:pt x="5806157" y="1301690"/>
                  </a:lnTo>
                  <a:lnTo>
                    <a:pt x="5831848" y="1298518"/>
                  </a:lnTo>
                  <a:lnTo>
                    <a:pt x="5857539" y="1295660"/>
                  </a:lnTo>
                  <a:lnTo>
                    <a:pt x="5883230" y="1292188"/>
                  </a:lnTo>
                  <a:lnTo>
                    <a:pt x="5908921" y="1288850"/>
                  </a:lnTo>
                  <a:lnTo>
                    <a:pt x="5934612" y="1274551"/>
                  </a:lnTo>
                  <a:lnTo>
                    <a:pt x="5960303" y="1274551"/>
                  </a:lnTo>
                  <a:lnTo>
                    <a:pt x="5985994" y="1274551"/>
                  </a:lnTo>
                  <a:lnTo>
                    <a:pt x="6011685" y="1271151"/>
                  </a:lnTo>
                  <a:lnTo>
                    <a:pt x="6037376" y="1261791"/>
                  </a:lnTo>
                  <a:lnTo>
                    <a:pt x="6063067" y="1249075"/>
                  </a:lnTo>
                  <a:lnTo>
                    <a:pt x="6088758" y="1246809"/>
                  </a:lnTo>
                  <a:lnTo>
                    <a:pt x="6114449" y="1210925"/>
                  </a:lnTo>
                  <a:lnTo>
                    <a:pt x="6140140" y="1210925"/>
                  </a:lnTo>
                  <a:lnTo>
                    <a:pt x="6165831" y="1210925"/>
                  </a:lnTo>
                  <a:lnTo>
                    <a:pt x="6191522" y="1207718"/>
                  </a:lnTo>
                  <a:lnTo>
                    <a:pt x="6217213" y="1204570"/>
                  </a:lnTo>
                  <a:lnTo>
                    <a:pt x="6242904" y="1202399"/>
                  </a:lnTo>
                  <a:lnTo>
                    <a:pt x="6268595" y="1198016"/>
                  </a:lnTo>
                  <a:lnTo>
                    <a:pt x="6294286" y="1172284"/>
                  </a:lnTo>
                  <a:lnTo>
                    <a:pt x="6319977" y="1172284"/>
                  </a:lnTo>
                  <a:lnTo>
                    <a:pt x="6345668" y="1172284"/>
                  </a:lnTo>
                  <a:lnTo>
                    <a:pt x="6371359" y="1106634"/>
                  </a:lnTo>
                  <a:lnTo>
                    <a:pt x="6397049" y="1106634"/>
                  </a:lnTo>
                  <a:lnTo>
                    <a:pt x="6422740" y="1080489"/>
                  </a:lnTo>
                  <a:lnTo>
                    <a:pt x="6448431" y="1053788"/>
                  </a:lnTo>
                  <a:lnTo>
                    <a:pt x="6474122" y="1020296"/>
                  </a:lnTo>
                  <a:lnTo>
                    <a:pt x="6499813" y="1020296"/>
                  </a:lnTo>
                  <a:lnTo>
                    <a:pt x="6525504" y="1020296"/>
                  </a:lnTo>
                  <a:lnTo>
                    <a:pt x="6551195" y="1015798"/>
                  </a:lnTo>
                  <a:lnTo>
                    <a:pt x="6576886" y="1013478"/>
                  </a:lnTo>
                  <a:lnTo>
                    <a:pt x="6602577" y="1010039"/>
                  </a:lnTo>
                  <a:lnTo>
                    <a:pt x="6628268" y="1007685"/>
                  </a:lnTo>
                  <a:lnTo>
                    <a:pt x="6653959" y="1003728"/>
                  </a:lnTo>
                  <a:lnTo>
                    <a:pt x="6679650" y="1003728"/>
                  </a:lnTo>
                  <a:lnTo>
                    <a:pt x="6705341" y="1003728"/>
                  </a:lnTo>
                  <a:lnTo>
                    <a:pt x="6731032" y="987246"/>
                  </a:lnTo>
                  <a:lnTo>
                    <a:pt x="6756723" y="984741"/>
                  </a:lnTo>
                  <a:lnTo>
                    <a:pt x="6782414" y="973566"/>
                  </a:lnTo>
                  <a:lnTo>
                    <a:pt x="6808105" y="971625"/>
                  </a:lnTo>
                  <a:lnTo>
                    <a:pt x="6833796" y="969079"/>
                  </a:lnTo>
                  <a:lnTo>
                    <a:pt x="6859487" y="969079"/>
                  </a:lnTo>
                  <a:lnTo>
                    <a:pt x="6885178" y="969079"/>
                  </a:lnTo>
                  <a:lnTo>
                    <a:pt x="6910869" y="956115"/>
                  </a:lnTo>
                  <a:lnTo>
                    <a:pt x="6936560" y="921951"/>
                  </a:lnTo>
                  <a:lnTo>
                    <a:pt x="6962251" y="919281"/>
                  </a:lnTo>
                  <a:lnTo>
                    <a:pt x="6987942" y="915129"/>
                  </a:lnTo>
                  <a:lnTo>
                    <a:pt x="7013633" y="912642"/>
                  </a:lnTo>
                  <a:lnTo>
                    <a:pt x="7039324" y="912642"/>
                  </a:lnTo>
                  <a:lnTo>
                    <a:pt x="7065015" y="912642"/>
                  </a:lnTo>
                  <a:lnTo>
                    <a:pt x="7090706" y="906389"/>
                  </a:lnTo>
                  <a:lnTo>
                    <a:pt x="7116396" y="815669"/>
                  </a:lnTo>
                  <a:lnTo>
                    <a:pt x="7142087" y="811503"/>
                  </a:lnTo>
                  <a:lnTo>
                    <a:pt x="7167778" y="800165"/>
                  </a:lnTo>
                  <a:lnTo>
                    <a:pt x="7193469" y="757021"/>
                  </a:lnTo>
                  <a:lnTo>
                    <a:pt x="7219160" y="757021"/>
                  </a:lnTo>
                  <a:lnTo>
                    <a:pt x="7244851" y="757021"/>
                  </a:lnTo>
                  <a:lnTo>
                    <a:pt x="7270542" y="718583"/>
                  </a:lnTo>
                  <a:lnTo>
                    <a:pt x="7296233" y="718583"/>
                  </a:lnTo>
                  <a:lnTo>
                    <a:pt x="7321924" y="714537"/>
                  </a:lnTo>
                  <a:lnTo>
                    <a:pt x="7347615" y="711412"/>
                  </a:lnTo>
                  <a:lnTo>
                    <a:pt x="7373306" y="707500"/>
                  </a:lnTo>
                  <a:lnTo>
                    <a:pt x="7398997" y="707500"/>
                  </a:lnTo>
                  <a:lnTo>
                    <a:pt x="7424688" y="707500"/>
                  </a:lnTo>
                  <a:lnTo>
                    <a:pt x="7450379" y="703402"/>
                  </a:lnTo>
                  <a:lnTo>
                    <a:pt x="7476070" y="701041"/>
                  </a:lnTo>
                  <a:lnTo>
                    <a:pt x="7501761" y="685776"/>
                  </a:lnTo>
                  <a:lnTo>
                    <a:pt x="7527452" y="683935"/>
                  </a:lnTo>
                  <a:lnTo>
                    <a:pt x="7553143" y="674402"/>
                  </a:lnTo>
                  <a:lnTo>
                    <a:pt x="7578834" y="674402"/>
                  </a:lnTo>
                  <a:lnTo>
                    <a:pt x="7604525" y="674402"/>
                  </a:lnTo>
                  <a:lnTo>
                    <a:pt x="7630216" y="665822"/>
                  </a:lnTo>
                  <a:lnTo>
                    <a:pt x="7655907" y="658846"/>
                  </a:lnTo>
                  <a:lnTo>
                    <a:pt x="7681598" y="629227"/>
                  </a:lnTo>
                  <a:lnTo>
                    <a:pt x="7707289" y="614351"/>
                  </a:lnTo>
                  <a:lnTo>
                    <a:pt x="7732980" y="610172"/>
                  </a:lnTo>
                  <a:lnTo>
                    <a:pt x="7758671" y="610172"/>
                  </a:lnTo>
                  <a:lnTo>
                    <a:pt x="7784362" y="610172"/>
                  </a:lnTo>
                  <a:lnTo>
                    <a:pt x="7810052" y="608051"/>
                  </a:lnTo>
                  <a:lnTo>
                    <a:pt x="7835743" y="608051"/>
                  </a:lnTo>
                  <a:lnTo>
                    <a:pt x="7861434" y="603436"/>
                  </a:lnTo>
                  <a:lnTo>
                    <a:pt x="7887125" y="593979"/>
                  </a:lnTo>
                  <a:lnTo>
                    <a:pt x="7912816" y="485816"/>
                  </a:lnTo>
                  <a:lnTo>
                    <a:pt x="7938507" y="485816"/>
                  </a:lnTo>
                  <a:lnTo>
                    <a:pt x="7964198" y="485816"/>
                  </a:lnTo>
                  <a:lnTo>
                    <a:pt x="7989889" y="475430"/>
                  </a:lnTo>
                  <a:lnTo>
                    <a:pt x="8015580" y="450594"/>
                  </a:lnTo>
                  <a:lnTo>
                    <a:pt x="8041271" y="415231"/>
                  </a:lnTo>
                  <a:lnTo>
                    <a:pt x="8066962" y="413123"/>
                  </a:lnTo>
                  <a:lnTo>
                    <a:pt x="8092653" y="407058"/>
                  </a:lnTo>
                  <a:lnTo>
                    <a:pt x="8118344" y="407058"/>
                  </a:lnTo>
                  <a:lnTo>
                    <a:pt x="8144035" y="407058"/>
                  </a:lnTo>
                  <a:lnTo>
                    <a:pt x="8169726" y="407058"/>
                  </a:lnTo>
                  <a:lnTo>
                    <a:pt x="8195417" y="403645"/>
                  </a:lnTo>
                  <a:lnTo>
                    <a:pt x="8221108" y="400913"/>
                  </a:lnTo>
                  <a:lnTo>
                    <a:pt x="8246799" y="396448"/>
                  </a:lnTo>
                  <a:lnTo>
                    <a:pt x="8272490" y="388731"/>
                  </a:lnTo>
                  <a:lnTo>
                    <a:pt x="8298181" y="388731"/>
                  </a:lnTo>
                  <a:lnTo>
                    <a:pt x="8323872" y="388731"/>
                  </a:lnTo>
                  <a:lnTo>
                    <a:pt x="8349563" y="376417"/>
                  </a:lnTo>
                  <a:lnTo>
                    <a:pt x="8375254" y="373151"/>
                  </a:lnTo>
                  <a:lnTo>
                    <a:pt x="8400945" y="361814"/>
                  </a:lnTo>
                  <a:lnTo>
                    <a:pt x="8426636" y="349603"/>
                  </a:lnTo>
                  <a:lnTo>
                    <a:pt x="8452327" y="310845"/>
                  </a:lnTo>
                  <a:lnTo>
                    <a:pt x="8478018" y="310845"/>
                  </a:lnTo>
                  <a:lnTo>
                    <a:pt x="8503709" y="310845"/>
                  </a:lnTo>
                  <a:lnTo>
                    <a:pt x="8529399" y="306197"/>
                  </a:lnTo>
                  <a:lnTo>
                    <a:pt x="8555090" y="297027"/>
                  </a:lnTo>
                  <a:lnTo>
                    <a:pt x="8580781" y="295096"/>
                  </a:lnTo>
                  <a:lnTo>
                    <a:pt x="8606472" y="290792"/>
                  </a:lnTo>
                  <a:lnTo>
                    <a:pt x="8632163" y="273544"/>
                  </a:lnTo>
                  <a:lnTo>
                    <a:pt x="8657854" y="273544"/>
                  </a:lnTo>
                  <a:lnTo>
                    <a:pt x="8683545" y="273544"/>
                  </a:lnTo>
                  <a:lnTo>
                    <a:pt x="8709236" y="177463"/>
                  </a:lnTo>
                  <a:lnTo>
                    <a:pt x="8734927" y="173716"/>
                  </a:lnTo>
                  <a:lnTo>
                    <a:pt x="8760618" y="166220"/>
                  </a:lnTo>
                  <a:lnTo>
                    <a:pt x="8786309" y="140876"/>
                  </a:lnTo>
                  <a:lnTo>
                    <a:pt x="8812000" y="107759"/>
                  </a:lnTo>
                  <a:lnTo>
                    <a:pt x="8837691" y="107759"/>
                  </a:lnTo>
                  <a:lnTo>
                    <a:pt x="8863382" y="107759"/>
                  </a:lnTo>
                  <a:lnTo>
                    <a:pt x="8889073" y="103858"/>
                  </a:lnTo>
                  <a:lnTo>
                    <a:pt x="8914764" y="100675"/>
                  </a:lnTo>
                  <a:lnTo>
                    <a:pt x="8940455" y="95688"/>
                  </a:lnTo>
                  <a:lnTo>
                    <a:pt x="8966146" y="92398"/>
                  </a:lnTo>
                  <a:lnTo>
                    <a:pt x="8991837" y="88044"/>
                  </a:lnTo>
                  <a:lnTo>
                    <a:pt x="9017528" y="88044"/>
                  </a:lnTo>
                  <a:lnTo>
                    <a:pt x="9043219" y="88044"/>
                  </a:lnTo>
                  <a:lnTo>
                    <a:pt x="9068910" y="64539"/>
                  </a:lnTo>
                  <a:lnTo>
                    <a:pt x="9094601" y="50363"/>
                  </a:lnTo>
                  <a:lnTo>
                    <a:pt x="9120292" y="41308"/>
                  </a:lnTo>
                  <a:lnTo>
                    <a:pt x="9145983" y="38707"/>
                  </a:lnTo>
                  <a:lnTo>
                    <a:pt x="9171674" y="37917"/>
                  </a:lnTo>
                  <a:lnTo>
                    <a:pt x="9197365" y="37917"/>
                  </a:lnTo>
                  <a:lnTo>
                    <a:pt x="9223056" y="37917"/>
                  </a:lnTo>
                  <a:lnTo>
                    <a:pt x="9248746" y="32902"/>
                  </a:lnTo>
                  <a:lnTo>
                    <a:pt x="9274437" y="5811"/>
                  </a:lnTo>
                  <a:lnTo>
                    <a:pt x="9300128" y="3432"/>
                  </a:lnTo>
                  <a:lnTo>
                    <a:pt x="9325819" y="7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" name="pl10">
              <a:extLst>
                <a:ext uri="{FF2B5EF4-FFF2-40B4-BE49-F238E27FC236}">
                  <a16:creationId xmlns:a16="http://schemas.microsoft.com/office/drawing/2014/main" id="{E47E7336-B1B2-4429-8046-F4040F98ED05}"/>
                </a:ext>
              </a:extLst>
            </p:cNvPr>
            <p:cNvSpPr/>
            <p:nvPr/>
          </p:nvSpPr>
          <p:spPr>
            <a:xfrm>
              <a:off x="1449884" y="1817326"/>
              <a:ext cx="9197365" cy="3218307"/>
            </a:xfrm>
            <a:custGeom>
              <a:avLst/>
              <a:gdLst/>
              <a:ahLst/>
              <a:cxnLst/>
              <a:rect l="0" t="0" r="0" b="0"/>
              <a:pathLst>
                <a:path w="9197365" h="3218307">
                  <a:moveTo>
                    <a:pt x="0" y="3218307"/>
                  </a:moveTo>
                  <a:lnTo>
                    <a:pt x="25690" y="3208448"/>
                  </a:lnTo>
                  <a:lnTo>
                    <a:pt x="51381" y="3195304"/>
                  </a:lnTo>
                  <a:lnTo>
                    <a:pt x="77072" y="3177778"/>
                  </a:lnTo>
                  <a:lnTo>
                    <a:pt x="102763" y="3155510"/>
                  </a:lnTo>
                  <a:lnTo>
                    <a:pt x="128454" y="3137826"/>
                  </a:lnTo>
                  <a:lnTo>
                    <a:pt x="154145" y="3115748"/>
                  </a:lnTo>
                  <a:lnTo>
                    <a:pt x="179836" y="3102426"/>
                  </a:lnTo>
                  <a:lnTo>
                    <a:pt x="205527" y="3096815"/>
                  </a:lnTo>
                  <a:lnTo>
                    <a:pt x="231218" y="3089333"/>
                  </a:lnTo>
                  <a:lnTo>
                    <a:pt x="256909" y="3079356"/>
                  </a:lnTo>
                  <a:lnTo>
                    <a:pt x="282600" y="3076275"/>
                  </a:lnTo>
                  <a:lnTo>
                    <a:pt x="308291" y="3073516"/>
                  </a:lnTo>
                  <a:lnTo>
                    <a:pt x="333982" y="3070480"/>
                  </a:lnTo>
                  <a:lnTo>
                    <a:pt x="359673" y="3066918"/>
                  </a:lnTo>
                  <a:lnTo>
                    <a:pt x="385364" y="3063253"/>
                  </a:lnTo>
                  <a:lnTo>
                    <a:pt x="411055" y="3058365"/>
                  </a:lnTo>
                  <a:lnTo>
                    <a:pt x="436746" y="3051849"/>
                  </a:lnTo>
                  <a:lnTo>
                    <a:pt x="462437" y="3044238"/>
                  </a:lnTo>
                  <a:lnTo>
                    <a:pt x="488128" y="3037324"/>
                  </a:lnTo>
                  <a:lnTo>
                    <a:pt x="513819" y="3031817"/>
                  </a:lnTo>
                  <a:lnTo>
                    <a:pt x="539510" y="3025541"/>
                  </a:lnTo>
                  <a:lnTo>
                    <a:pt x="565201" y="3021796"/>
                  </a:lnTo>
                  <a:lnTo>
                    <a:pt x="590892" y="3016801"/>
                  </a:lnTo>
                  <a:lnTo>
                    <a:pt x="616583" y="3010142"/>
                  </a:lnTo>
                  <a:lnTo>
                    <a:pt x="642274" y="3003259"/>
                  </a:lnTo>
                  <a:lnTo>
                    <a:pt x="667965" y="2994953"/>
                  </a:lnTo>
                  <a:lnTo>
                    <a:pt x="693656" y="2988262"/>
                  </a:lnTo>
                  <a:lnTo>
                    <a:pt x="719346" y="2983203"/>
                  </a:lnTo>
                  <a:lnTo>
                    <a:pt x="745037" y="2977487"/>
                  </a:lnTo>
                  <a:lnTo>
                    <a:pt x="770728" y="2969866"/>
                  </a:lnTo>
                  <a:lnTo>
                    <a:pt x="796419" y="2959704"/>
                  </a:lnTo>
                  <a:lnTo>
                    <a:pt x="822110" y="2946957"/>
                  </a:lnTo>
                  <a:lnTo>
                    <a:pt x="847801" y="2930817"/>
                  </a:lnTo>
                  <a:lnTo>
                    <a:pt x="873492" y="2910218"/>
                  </a:lnTo>
                  <a:lnTo>
                    <a:pt x="899183" y="2884511"/>
                  </a:lnTo>
                  <a:lnTo>
                    <a:pt x="924874" y="2878845"/>
                  </a:lnTo>
                  <a:lnTo>
                    <a:pt x="950565" y="2871290"/>
                  </a:lnTo>
                  <a:lnTo>
                    <a:pt x="976256" y="2861216"/>
                  </a:lnTo>
                  <a:lnTo>
                    <a:pt x="1001947" y="2850066"/>
                  </a:lnTo>
                  <a:lnTo>
                    <a:pt x="1027638" y="2843001"/>
                  </a:lnTo>
                  <a:lnTo>
                    <a:pt x="1053329" y="2840590"/>
                  </a:lnTo>
                  <a:lnTo>
                    <a:pt x="1079020" y="2838135"/>
                  </a:lnTo>
                  <a:lnTo>
                    <a:pt x="1104711" y="2836559"/>
                  </a:lnTo>
                  <a:lnTo>
                    <a:pt x="1130402" y="2834457"/>
                  </a:lnTo>
                  <a:lnTo>
                    <a:pt x="1156093" y="2831655"/>
                  </a:lnTo>
                  <a:lnTo>
                    <a:pt x="1181784" y="2827918"/>
                  </a:lnTo>
                  <a:lnTo>
                    <a:pt x="1207475" y="2822936"/>
                  </a:lnTo>
                  <a:lnTo>
                    <a:pt x="1233166" y="2817464"/>
                  </a:lnTo>
                  <a:lnTo>
                    <a:pt x="1258857" y="2811209"/>
                  </a:lnTo>
                  <a:lnTo>
                    <a:pt x="1284548" y="2805152"/>
                  </a:lnTo>
                  <a:lnTo>
                    <a:pt x="1310239" y="2797075"/>
                  </a:lnTo>
                  <a:lnTo>
                    <a:pt x="1335930" y="2786306"/>
                  </a:lnTo>
                  <a:lnTo>
                    <a:pt x="1361621" y="2776894"/>
                  </a:lnTo>
                  <a:lnTo>
                    <a:pt x="1387312" y="2765210"/>
                  </a:lnTo>
                  <a:lnTo>
                    <a:pt x="1413003" y="2755087"/>
                  </a:lnTo>
                  <a:lnTo>
                    <a:pt x="1438693" y="2748767"/>
                  </a:lnTo>
                  <a:lnTo>
                    <a:pt x="1464384" y="2743023"/>
                  </a:lnTo>
                  <a:lnTo>
                    <a:pt x="1490075" y="2735365"/>
                  </a:lnTo>
                  <a:lnTo>
                    <a:pt x="1515766" y="2725153"/>
                  </a:lnTo>
                  <a:lnTo>
                    <a:pt x="1541457" y="2712445"/>
                  </a:lnTo>
                  <a:lnTo>
                    <a:pt x="1567148" y="2697179"/>
                  </a:lnTo>
                  <a:lnTo>
                    <a:pt x="1592839" y="2677914"/>
                  </a:lnTo>
                  <a:lnTo>
                    <a:pt x="1618530" y="2654028"/>
                  </a:lnTo>
                  <a:lnTo>
                    <a:pt x="1644221" y="2648969"/>
                  </a:lnTo>
                  <a:lnTo>
                    <a:pt x="1669912" y="2642225"/>
                  </a:lnTo>
                  <a:lnTo>
                    <a:pt x="1695603" y="2633233"/>
                  </a:lnTo>
                  <a:lnTo>
                    <a:pt x="1721294" y="2623186"/>
                  </a:lnTo>
                  <a:lnTo>
                    <a:pt x="1746985" y="2616587"/>
                  </a:lnTo>
                  <a:lnTo>
                    <a:pt x="1772676" y="2614428"/>
                  </a:lnTo>
                  <a:lnTo>
                    <a:pt x="1798367" y="2612080"/>
                  </a:lnTo>
                  <a:lnTo>
                    <a:pt x="1824058" y="2609995"/>
                  </a:lnTo>
                  <a:lnTo>
                    <a:pt x="1849749" y="2607215"/>
                  </a:lnTo>
                  <a:lnTo>
                    <a:pt x="1875440" y="2603508"/>
                  </a:lnTo>
                  <a:lnTo>
                    <a:pt x="1901131" y="2599737"/>
                  </a:lnTo>
                  <a:lnTo>
                    <a:pt x="1926822" y="2595308"/>
                  </a:lnTo>
                  <a:lnTo>
                    <a:pt x="1952513" y="2590293"/>
                  </a:lnTo>
                  <a:lnTo>
                    <a:pt x="1978204" y="2585138"/>
                  </a:lnTo>
                  <a:lnTo>
                    <a:pt x="2003895" y="2580290"/>
                  </a:lnTo>
                  <a:lnTo>
                    <a:pt x="2029586" y="2573826"/>
                  </a:lnTo>
                  <a:lnTo>
                    <a:pt x="2055277" y="2565207"/>
                  </a:lnTo>
                  <a:lnTo>
                    <a:pt x="2080968" y="2558092"/>
                  </a:lnTo>
                  <a:lnTo>
                    <a:pt x="2106659" y="2549275"/>
                  </a:lnTo>
                  <a:lnTo>
                    <a:pt x="2132349" y="2539882"/>
                  </a:lnTo>
                  <a:lnTo>
                    <a:pt x="2158040" y="2531259"/>
                  </a:lnTo>
                  <a:lnTo>
                    <a:pt x="2183731" y="2526045"/>
                  </a:lnTo>
                  <a:lnTo>
                    <a:pt x="2209422" y="2519092"/>
                  </a:lnTo>
                  <a:lnTo>
                    <a:pt x="2235113" y="2509823"/>
                  </a:lnTo>
                  <a:lnTo>
                    <a:pt x="2260804" y="2501921"/>
                  </a:lnTo>
                  <a:lnTo>
                    <a:pt x="2286495" y="2494523"/>
                  </a:lnTo>
                  <a:lnTo>
                    <a:pt x="2312186" y="2486594"/>
                  </a:lnTo>
                  <a:lnTo>
                    <a:pt x="2337877" y="2476575"/>
                  </a:lnTo>
                  <a:lnTo>
                    <a:pt x="2363568" y="2463215"/>
                  </a:lnTo>
                  <a:lnTo>
                    <a:pt x="2389259" y="2445403"/>
                  </a:lnTo>
                  <a:lnTo>
                    <a:pt x="2414950" y="2421653"/>
                  </a:lnTo>
                  <a:lnTo>
                    <a:pt x="2440641" y="2413459"/>
                  </a:lnTo>
                  <a:lnTo>
                    <a:pt x="2466332" y="2403477"/>
                  </a:lnTo>
                  <a:lnTo>
                    <a:pt x="2492023" y="2390961"/>
                  </a:lnTo>
                  <a:lnTo>
                    <a:pt x="2517714" y="2380822"/>
                  </a:lnTo>
                  <a:lnTo>
                    <a:pt x="2543405" y="2375671"/>
                  </a:lnTo>
                  <a:lnTo>
                    <a:pt x="2569096" y="2368801"/>
                  </a:lnTo>
                  <a:lnTo>
                    <a:pt x="2594787" y="2359642"/>
                  </a:lnTo>
                  <a:lnTo>
                    <a:pt x="2620478" y="2355266"/>
                  </a:lnTo>
                  <a:lnTo>
                    <a:pt x="2646169" y="2352367"/>
                  </a:lnTo>
                  <a:lnTo>
                    <a:pt x="2671860" y="2349045"/>
                  </a:lnTo>
                  <a:lnTo>
                    <a:pt x="2697551" y="2345877"/>
                  </a:lnTo>
                  <a:lnTo>
                    <a:pt x="2723242" y="2342174"/>
                  </a:lnTo>
                  <a:lnTo>
                    <a:pt x="2748933" y="2337236"/>
                  </a:lnTo>
                  <a:lnTo>
                    <a:pt x="2774624" y="2330653"/>
                  </a:lnTo>
                  <a:lnTo>
                    <a:pt x="2800315" y="2322950"/>
                  </a:lnTo>
                  <a:lnTo>
                    <a:pt x="2826006" y="2319086"/>
                  </a:lnTo>
                  <a:lnTo>
                    <a:pt x="2851696" y="2313933"/>
                  </a:lnTo>
                  <a:lnTo>
                    <a:pt x="2877387" y="2307947"/>
                  </a:lnTo>
                  <a:lnTo>
                    <a:pt x="2903078" y="2301384"/>
                  </a:lnTo>
                  <a:lnTo>
                    <a:pt x="2928769" y="2292633"/>
                  </a:lnTo>
                  <a:lnTo>
                    <a:pt x="2954460" y="2280964"/>
                  </a:lnTo>
                  <a:lnTo>
                    <a:pt x="2980151" y="2271796"/>
                  </a:lnTo>
                  <a:lnTo>
                    <a:pt x="3005842" y="2260179"/>
                  </a:lnTo>
                  <a:lnTo>
                    <a:pt x="3031533" y="2251294"/>
                  </a:lnTo>
                  <a:lnTo>
                    <a:pt x="3057224" y="2241438"/>
                  </a:lnTo>
                  <a:lnTo>
                    <a:pt x="3082915" y="2231985"/>
                  </a:lnTo>
                  <a:lnTo>
                    <a:pt x="3108606" y="2219380"/>
                  </a:lnTo>
                  <a:lnTo>
                    <a:pt x="3134297" y="2202574"/>
                  </a:lnTo>
                  <a:lnTo>
                    <a:pt x="3159988" y="2181467"/>
                  </a:lnTo>
                  <a:lnTo>
                    <a:pt x="3185679" y="2154502"/>
                  </a:lnTo>
                  <a:lnTo>
                    <a:pt x="3211370" y="2143924"/>
                  </a:lnTo>
                  <a:lnTo>
                    <a:pt x="3237061" y="2135797"/>
                  </a:lnTo>
                  <a:lnTo>
                    <a:pt x="3262752" y="2130329"/>
                  </a:lnTo>
                  <a:lnTo>
                    <a:pt x="3288443" y="2123039"/>
                  </a:lnTo>
                  <a:lnTo>
                    <a:pt x="3314134" y="2113318"/>
                  </a:lnTo>
                  <a:lnTo>
                    <a:pt x="3339825" y="2110519"/>
                  </a:lnTo>
                  <a:lnTo>
                    <a:pt x="3365516" y="2107287"/>
                  </a:lnTo>
                  <a:lnTo>
                    <a:pt x="3391207" y="2104900"/>
                  </a:lnTo>
                  <a:lnTo>
                    <a:pt x="3416898" y="2102313"/>
                  </a:lnTo>
                  <a:lnTo>
                    <a:pt x="3442589" y="2099726"/>
                  </a:lnTo>
                  <a:lnTo>
                    <a:pt x="3468280" y="2096277"/>
                  </a:lnTo>
                  <a:lnTo>
                    <a:pt x="3493971" y="2091679"/>
                  </a:lnTo>
                  <a:lnTo>
                    <a:pt x="3519662" y="2086422"/>
                  </a:lnTo>
                  <a:lnTo>
                    <a:pt x="3545353" y="2080434"/>
                  </a:lnTo>
                  <a:lnTo>
                    <a:pt x="3571043" y="2074589"/>
                  </a:lnTo>
                  <a:lnTo>
                    <a:pt x="3596734" y="2070873"/>
                  </a:lnTo>
                  <a:lnTo>
                    <a:pt x="3622425" y="2066620"/>
                  </a:lnTo>
                  <a:lnTo>
                    <a:pt x="3648116" y="2060951"/>
                  </a:lnTo>
                  <a:lnTo>
                    <a:pt x="3673807" y="2053391"/>
                  </a:lnTo>
                  <a:lnTo>
                    <a:pt x="3699498" y="2044438"/>
                  </a:lnTo>
                  <a:lnTo>
                    <a:pt x="3725189" y="2036330"/>
                  </a:lnTo>
                  <a:lnTo>
                    <a:pt x="3750880" y="2026119"/>
                  </a:lnTo>
                  <a:lnTo>
                    <a:pt x="3776571" y="2018927"/>
                  </a:lnTo>
                  <a:lnTo>
                    <a:pt x="3802262" y="2013660"/>
                  </a:lnTo>
                  <a:lnTo>
                    <a:pt x="3827953" y="2006637"/>
                  </a:lnTo>
                  <a:lnTo>
                    <a:pt x="3853644" y="1997274"/>
                  </a:lnTo>
                  <a:lnTo>
                    <a:pt x="3879335" y="1988077"/>
                  </a:lnTo>
                  <a:lnTo>
                    <a:pt x="3905026" y="1977564"/>
                  </a:lnTo>
                  <a:lnTo>
                    <a:pt x="3930717" y="1965443"/>
                  </a:lnTo>
                  <a:lnTo>
                    <a:pt x="3956408" y="1949282"/>
                  </a:lnTo>
                  <a:lnTo>
                    <a:pt x="3982099" y="1933755"/>
                  </a:lnTo>
                  <a:lnTo>
                    <a:pt x="4007790" y="1913053"/>
                  </a:lnTo>
                  <a:lnTo>
                    <a:pt x="4033481" y="1885451"/>
                  </a:lnTo>
                  <a:lnTo>
                    <a:pt x="4059172" y="1874485"/>
                  </a:lnTo>
                  <a:lnTo>
                    <a:pt x="4084863" y="1862547"/>
                  </a:lnTo>
                  <a:lnTo>
                    <a:pt x="4110554" y="1854260"/>
                  </a:lnTo>
                  <a:lnTo>
                    <a:pt x="4136245" y="1852260"/>
                  </a:lnTo>
                  <a:lnTo>
                    <a:pt x="4161936" y="1850460"/>
                  </a:lnTo>
                  <a:lnTo>
                    <a:pt x="4187627" y="1848060"/>
                  </a:lnTo>
                  <a:lnTo>
                    <a:pt x="4213318" y="1844860"/>
                  </a:lnTo>
                  <a:lnTo>
                    <a:pt x="4239009" y="1841638"/>
                  </a:lnTo>
                  <a:lnTo>
                    <a:pt x="4264699" y="1838254"/>
                  </a:lnTo>
                  <a:lnTo>
                    <a:pt x="4290390" y="1834289"/>
                  </a:lnTo>
                  <a:lnTo>
                    <a:pt x="4316081" y="1829924"/>
                  </a:lnTo>
                  <a:lnTo>
                    <a:pt x="4341772" y="1826310"/>
                  </a:lnTo>
                  <a:lnTo>
                    <a:pt x="4367463" y="1821492"/>
                  </a:lnTo>
                  <a:lnTo>
                    <a:pt x="4393154" y="1815067"/>
                  </a:lnTo>
                  <a:lnTo>
                    <a:pt x="4418845" y="1810023"/>
                  </a:lnTo>
                  <a:lnTo>
                    <a:pt x="4444536" y="1804094"/>
                  </a:lnTo>
                  <a:lnTo>
                    <a:pt x="4470227" y="1797219"/>
                  </a:lnTo>
                  <a:lnTo>
                    <a:pt x="4495918" y="1788937"/>
                  </a:lnTo>
                  <a:lnTo>
                    <a:pt x="4521609" y="1782027"/>
                  </a:lnTo>
                  <a:lnTo>
                    <a:pt x="4547300" y="1772814"/>
                  </a:lnTo>
                  <a:lnTo>
                    <a:pt x="4572991" y="1760531"/>
                  </a:lnTo>
                  <a:lnTo>
                    <a:pt x="4598682" y="1752968"/>
                  </a:lnTo>
                  <a:lnTo>
                    <a:pt x="4624373" y="1743651"/>
                  </a:lnTo>
                  <a:lnTo>
                    <a:pt x="4650064" y="1733468"/>
                  </a:lnTo>
                  <a:lnTo>
                    <a:pt x="4675755" y="1720524"/>
                  </a:lnTo>
                  <a:lnTo>
                    <a:pt x="4701446" y="1704696"/>
                  </a:lnTo>
                  <a:lnTo>
                    <a:pt x="4727137" y="1683592"/>
                  </a:lnTo>
                  <a:lnTo>
                    <a:pt x="4752828" y="1655453"/>
                  </a:lnTo>
                  <a:lnTo>
                    <a:pt x="4778519" y="1645520"/>
                  </a:lnTo>
                  <a:lnTo>
                    <a:pt x="4804210" y="1633648"/>
                  </a:lnTo>
                  <a:lnTo>
                    <a:pt x="4829901" y="1618788"/>
                  </a:lnTo>
                  <a:lnTo>
                    <a:pt x="4855592" y="1612073"/>
                  </a:lnTo>
                  <a:lnTo>
                    <a:pt x="4881283" y="1606085"/>
                  </a:lnTo>
                  <a:lnTo>
                    <a:pt x="4906974" y="1598101"/>
                  </a:lnTo>
                  <a:lnTo>
                    <a:pt x="4932665" y="1587456"/>
                  </a:lnTo>
                  <a:lnTo>
                    <a:pt x="4958356" y="1584189"/>
                  </a:lnTo>
                  <a:lnTo>
                    <a:pt x="4984046" y="1580507"/>
                  </a:lnTo>
                  <a:lnTo>
                    <a:pt x="5009737" y="1576786"/>
                  </a:lnTo>
                  <a:lnTo>
                    <a:pt x="5035428" y="1572956"/>
                  </a:lnTo>
                  <a:lnTo>
                    <a:pt x="5061119" y="1568801"/>
                  </a:lnTo>
                  <a:lnTo>
                    <a:pt x="5086810" y="1563262"/>
                  </a:lnTo>
                  <a:lnTo>
                    <a:pt x="5112501" y="1555875"/>
                  </a:lnTo>
                  <a:lnTo>
                    <a:pt x="5138192" y="1547772"/>
                  </a:lnTo>
                  <a:lnTo>
                    <a:pt x="5163883" y="1542109"/>
                  </a:lnTo>
                  <a:lnTo>
                    <a:pt x="5189574" y="1535736"/>
                  </a:lnTo>
                  <a:lnTo>
                    <a:pt x="5215265" y="1530261"/>
                  </a:lnTo>
                  <a:lnTo>
                    <a:pt x="5240956" y="1524059"/>
                  </a:lnTo>
                  <a:lnTo>
                    <a:pt x="5266647" y="1515790"/>
                  </a:lnTo>
                  <a:lnTo>
                    <a:pt x="5292338" y="1504764"/>
                  </a:lnTo>
                  <a:lnTo>
                    <a:pt x="5318029" y="1494493"/>
                  </a:lnTo>
                  <a:lnTo>
                    <a:pt x="5343720" y="1481632"/>
                  </a:lnTo>
                  <a:lnTo>
                    <a:pt x="5369411" y="1472592"/>
                  </a:lnTo>
                  <a:lnTo>
                    <a:pt x="5395102" y="1464300"/>
                  </a:lnTo>
                  <a:lnTo>
                    <a:pt x="5420793" y="1454711"/>
                  </a:lnTo>
                  <a:lnTo>
                    <a:pt x="5446484" y="1441925"/>
                  </a:lnTo>
                  <a:lnTo>
                    <a:pt x="5472175" y="1424878"/>
                  </a:lnTo>
                  <a:lnTo>
                    <a:pt x="5497866" y="1403661"/>
                  </a:lnTo>
                  <a:lnTo>
                    <a:pt x="5523557" y="1376845"/>
                  </a:lnTo>
                  <a:lnTo>
                    <a:pt x="5549248" y="1344631"/>
                  </a:lnTo>
                  <a:lnTo>
                    <a:pt x="5574939" y="1332565"/>
                  </a:lnTo>
                  <a:lnTo>
                    <a:pt x="5600630" y="1324100"/>
                  </a:lnTo>
                  <a:lnTo>
                    <a:pt x="5626321" y="1312814"/>
                  </a:lnTo>
                  <a:lnTo>
                    <a:pt x="5652012" y="1297765"/>
                  </a:lnTo>
                  <a:lnTo>
                    <a:pt x="5677703" y="1285827"/>
                  </a:lnTo>
                  <a:lnTo>
                    <a:pt x="5703393" y="1282949"/>
                  </a:lnTo>
                  <a:lnTo>
                    <a:pt x="5729084" y="1279875"/>
                  </a:lnTo>
                  <a:lnTo>
                    <a:pt x="5754775" y="1277352"/>
                  </a:lnTo>
                  <a:lnTo>
                    <a:pt x="5780466" y="1274858"/>
                  </a:lnTo>
                  <a:lnTo>
                    <a:pt x="5806157" y="1271532"/>
                  </a:lnTo>
                  <a:lnTo>
                    <a:pt x="5831848" y="1267098"/>
                  </a:lnTo>
                  <a:lnTo>
                    <a:pt x="5857539" y="1262243"/>
                  </a:lnTo>
                  <a:lnTo>
                    <a:pt x="5883230" y="1256722"/>
                  </a:lnTo>
                  <a:lnTo>
                    <a:pt x="5908921" y="1250519"/>
                  </a:lnTo>
                  <a:lnTo>
                    <a:pt x="5934612" y="1243360"/>
                  </a:lnTo>
                  <a:lnTo>
                    <a:pt x="5960303" y="1238582"/>
                  </a:lnTo>
                  <a:lnTo>
                    <a:pt x="5985994" y="1232211"/>
                  </a:lnTo>
                  <a:lnTo>
                    <a:pt x="6011685" y="1223716"/>
                  </a:lnTo>
                  <a:lnTo>
                    <a:pt x="6037376" y="1213523"/>
                  </a:lnTo>
                  <a:lnTo>
                    <a:pt x="6063067" y="1203052"/>
                  </a:lnTo>
                  <a:lnTo>
                    <a:pt x="6088758" y="1193330"/>
                  </a:lnTo>
                  <a:lnTo>
                    <a:pt x="6114449" y="1181122"/>
                  </a:lnTo>
                  <a:lnTo>
                    <a:pt x="6140140" y="1176806"/>
                  </a:lnTo>
                  <a:lnTo>
                    <a:pt x="6165831" y="1171051"/>
                  </a:lnTo>
                  <a:lnTo>
                    <a:pt x="6191522" y="1163379"/>
                  </a:lnTo>
                  <a:lnTo>
                    <a:pt x="6217213" y="1154218"/>
                  </a:lnTo>
                  <a:lnTo>
                    <a:pt x="6242904" y="1143052"/>
                  </a:lnTo>
                  <a:lnTo>
                    <a:pt x="6268595" y="1128888"/>
                  </a:lnTo>
                  <a:lnTo>
                    <a:pt x="6294286" y="1111465"/>
                  </a:lnTo>
                  <a:lnTo>
                    <a:pt x="6319977" y="1096810"/>
                  </a:lnTo>
                  <a:lnTo>
                    <a:pt x="6345668" y="1077271"/>
                  </a:lnTo>
                  <a:lnTo>
                    <a:pt x="6371359" y="1051218"/>
                  </a:lnTo>
                  <a:lnTo>
                    <a:pt x="6397049" y="1038365"/>
                  </a:lnTo>
                  <a:lnTo>
                    <a:pt x="6422740" y="1021226"/>
                  </a:lnTo>
                  <a:lnTo>
                    <a:pt x="6448431" y="1007091"/>
                  </a:lnTo>
                  <a:lnTo>
                    <a:pt x="6474122" y="997144"/>
                  </a:lnTo>
                  <a:lnTo>
                    <a:pt x="6499813" y="995045"/>
                  </a:lnTo>
                  <a:lnTo>
                    <a:pt x="6525504" y="992247"/>
                  </a:lnTo>
                  <a:lnTo>
                    <a:pt x="6551195" y="988516"/>
                  </a:lnTo>
                  <a:lnTo>
                    <a:pt x="6576886" y="985040"/>
                  </a:lnTo>
                  <a:lnTo>
                    <a:pt x="6602577" y="981180"/>
                  </a:lnTo>
                  <a:lnTo>
                    <a:pt x="6628268" y="977178"/>
                  </a:lnTo>
                  <a:lnTo>
                    <a:pt x="6653959" y="972628"/>
                  </a:lnTo>
                  <a:lnTo>
                    <a:pt x="6679650" y="967879"/>
                  </a:lnTo>
                  <a:lnTo>
                    <a:pt x="6705341" y="961548"/>
                  </a:lnTo>
                  <a:lnTo>
                    <a:pt x="6731032" y="953107"/>
                  </a:lnTo>
                  <a:lnTo>
                    <a:pt x="6756723" y="947346"/>
                  </a:lnTo>
                  <a:lnTo>
                    <a:pt x="6782414" y="940499"/>
                  </a:lnTo>
                  <a:lnTo>
                    <a:pt x="6808105" y="935095"/>
                  </a:lnTo>
                  <a:lnTo>
                    <a:pt x="6833796" y="928537"/>
                  </a:lnTo>
                  <a:lnTo>
                    <a:pt x="6859487" y="920641"/>
                  </a:lnTo>
                  <a:lnTo>
                    <a:pt x="6885178" y="910114"/>
                  </a:lnTo>
                  <a:lnTo>
                    <a:pt x="6910869" y="896077"/>
                  </a:lnTo>
                  <a:lnTo>
                    <a:pt x="6936560" y="881683"/>
                  </a:lnTo>
                  <a:lnTo>
                    <a:pt x="6962251" y="873879"/>
                  </a:lnTo>
                  <a:lnTo>
                    <a:pt x="6987942" y="864363"/>
                  </a:lnTo>
                  <a:lnTo>
                    <a:pt x="7013633" y="853060"/>
                  </a:lnTo>
                  <a:lnTo>
                    <a:pt x="7039324" y="838817"/>
                  </a:lnTo>
                  <a:lnTo>
                    <a:pt x="7065015" y="819828"/>
                  </a:lnTo>
                  <a:lnTo>
                    <a:pt x="7090706" y="794508"/>
                  </a:lnTo>
                  <a:lnTo>
                    <a:pt x="7116396" y="762833"/>
                  </a:lnTo>
                  <a:lnTo>
                    <a:pt x="7142087" y="750840"/>
                  </a:lnTo>
                  <a:lnTo>
                    <a:pt x="7167778" y="736238"/>
                  </a:lnTo>
                  <a:lnTo>
                    <a:pt x="7193469" y="720547"/>
                  </a:lnTo>
                  <a:lnTo>
                    <a:pt x="7219160" y="714007"/>
                  </a:lnTo>
                  <a:lnTo>
                    <a:pt x="7244851" y="705288"/>
                  </a:lnTo>
                  <a:lnTo>
                    <a:pt x="7270542" y="693662"/>
                  </a:lnTo>
                  <a:lnTo>
                    <a:pt x="7296233" y="690974"/>
                  </a:lnTo>
                  <a:lnTo>
                    <a:pt x="7321924" y="687389"/>
                  </a:lnTo>
                  <a:lnTo>
                    <a:pt x="7347615" y="683958"/>
                  </a:lnTo>
                  <a:lnTo>
                    <a:pt x="7373306" y="680425"/>
                  </a:lnTo>
                  <a:lnTo>
                    <a:pt x="7398997" y="677019"/>
                  </a:lnTo>
                  <a:lnTo>
                    <a:pt x="7424688" y="672477"/>
                  </a:lnTo>
                  <a:lnTo>
                    <a:pt x="7450379" y="666422"/>
                  </a:lnTo>
                  <a:lnTo>
                    <a:pt x="7476070" y="659714"/>
                  </a:lnTo>
                  <a:lnTo>
                    <a:pt x="7501761" y="651556"/>
                  </a:lnTo>
                  <a:lnTo>
                    <a:pt x="7527452" y="645768"/>
                  </a:lnTo>
                  <a:lnTo>
                    <a:pt x="7553143" y="638664"/>
                  </a:lnTo>
                  <a:lnTo>
                    <a:pt x="7578834" y="632371"/>
                  </a:lnTo>
                  <a:lnTo>
                    <a:pt x="7604525" y="623979"/>
                  </a:lnTo>
                  <a:lnTo>
                    <a:pt x="7630216" y="612790"/>
                  </a:lnTo>
                  <a:lnTo>
                    <a:pt x="7655907" y="600731"/>
                  </a:lnTo>
                  <a:lnTo>
                    <a:pt x="7681598" y="586978"/>
                  </a:lnTo>
                  <a:lnTo>
                    <a:pt x="7707289" y="578513"/>
                  </a:lnTo>
                  <a:lnTo>
                    <a:pt x="7732980" y="572186"/>
                  </a:lnTo>
                  <a:lnTo>
                    <a:pt x="7758671" y="565143"/>
                  </a:lnTo>
                  <a:lnTo>
                    <a:pt x="7784362" y="555751"/>
                  </a:lnTo>
                  <a:lnTo>
                    <a:pt x="7810052" y="543230"/>
                  </a:lnTo>
                  <a:lnTo>
                    <a:pt x="7835743" y="527241"/>
                  </a:lnTo>
                  <a:lnTo>
                    <a:pt x="7861434" y="505923"/>
                  </a:lnTo>
                  <a:lnTo>
                    <a:pt x="7887125" y="479038"/>
                  </a:lnTo>
                  <a:lnTo>
                    <a:pt x="7912816" y="446343"/>
                  </a:lnTo>
                  <a:lnTo>
                    <a:pt x="7938507" y="438804"/>
                  </a:lnTo>
                  <a:lnTo>
                    <a:pt x="7964198" y="428752"/>
                  </a:lnTo>
                  <a:lnTo>
                    <a:pt x="7989889" y="415349"/>
                  </a:lnTo>
                  <a:lnTo>
                    <a:pt x="8015580" y="400940"/>
                  </a:lnTo>
                  <a:lnTo>
                    <a:pt x="8041271" y="390008"/>
                  </a:lnTo>
                  <a:lnTo>
                    <a:pt x="8066962" y="387218"/>
                  </a:lnTo>
                  <a:lnTo>
                    <a:pt x="8092653" y="384202"/>
                  </a:lnTo>
                  <a:lnTo>
                    <a:pt x="8118344" y="382202"/>
                  </a:lnTo>
                  <a:lnTo>
                    <a:pt x="8144035" y="379535"/>
                  </a:lnTo>
                  <a:lnTo>
                    <a:pt x="8169726" y="375979"/>
                  </a:lnTo>
                  <a:lnTo>
                    <a:pt x="8195417" y="371237"/>
                  </a:lnTo>
                  <a:lnTo>
                    <a:pt x="8221108" y="366053"/>
                  </a:lnTo>
                  <a:lnTo>
                    <a:pt x="8246799" y="360052"/>
                  </a:lnTo>
                  <a:lnTo>
                    <a:pt x="8272490" y="353538"/>
                  </a:lnTo>
                  <a:lnTo>
                    <a:pt x="8298181" y="347425"/>
                  </a:lnTo>
                  <a:lnTo>
                    <a:pt x="8323872" y="339275"/>
                  </a:lnTo>
                  <a:lnTo>
                    <a:pt x="8349563" y="328409"/>
                  </a:lnTo>
                  <a:lnTo>
                    <a:pt x="8375254" y="318024"/>
                  </a:lnTo>
                  <a:lnTo>
                    <a:pt x="8400945" y="305267"/>
                  </a:lnTo>
                  <a:lnTo>
                    <a:pt x="8426636" y="292037"/>
                  </a:lnTo>
                  <a:lnTo>
                    <a:pt x="8452327" y="278467"/>
                  </a:lnTo>
                  <a:lnTo>
                    <a:pt x="8478018" y="273293"/>
                  </a:lnTo>
                  <a:lnTo>
                    <a:pt x="8503709" y="266394"/>
                  </a:lnTo>
                  <a:lnTo>
                    <a:pt x="8529399" y="257196"/>
                  </a:lnTo>
                  <a:lnTo>
                    <a:pt x="8555090" y="246481"/>
                  </a:lnTo>
                  <a:lnTo>
                    <a:pt x="8580781" y="235250"/>
                  </a:lnTo>
                  <a:lnTo>
                    <a:pt x="8606472" y="220920"/>
                  </a:lnTo>
                  <a:lnTo>
                    <a:pt x="8632163" y="203248"/>
                  </a:lnTo>
                  <a:lnTo>
                    <a:pt x="8657854" y="185435"/>
                  </a:lnTo>
                  <a:lnTo>
                    <a:pt x="8683545" y="161683"/>
                  </a:lnTo>
                  <a:lnTo>
                    <a:pt x="8709236" y="130015"/>
                  </a:lnTo>
                  <a:lnTo>
                    <a:pt x="8734927" y="119818"/>
                  </a:lnTo>
                  <a:lnTo>
                    <a:pt x="8760618" y="107470"/>
                  </a:lnTo>
                  <a:lnTo>
                    <a:pt x="8786309" y="93505"/>
                  </a:lnTo>
                  <a:lnTo>
                    <a:pt x="8812000" y="83334"/>
                  </a:lnTo>
                  <a:lnTo>
                    <a:pt x="8837691" y="80811"/>
                  </a:lnTo>
                  <a:lnTo>
                    <a:pt x="8863382" y="77446"/>
                  </a:lnTo>
                  <a:lnTo>
                    <a:pt x="8889073" y="72961"/>
                  </a:lnTo>
                  <a:lnTo>
                    <a:pt x="8914764" y="68280"/>
                  </a:lnTo>
                  <a:lnTo>
                    <a:pt x="8940455" y="63101"/>
                  </a:lnTo>
                  <a:lnTo>
                    <a:pt x="8966146" y="57857"/>
                  </a:lnTo>
                  <a:lnTo>
                    <a:pt x="8991837" y="51961"/>
                  </a:lnTo>
                  <a:lnTo>
                    <a:pt x="9017528" y="45552"/>
                  </a:lnTo>
                  <a:lnTo>
                    <a:pt x="9043219" y="37007"/>
                  </a:lnTo>
                  <a:lnTo>
                    <a:pt x="9068910" y="25613"/>
                  </a:lnTo>
                  <a:lnTo>
                    <a:pt x="9094601" y="18256"/>
                  </a:lnTo>
                  <a:lnTo>
                    <a:pt x="9120292" y="13172"/>
                  </a:lnTo>
                  <a:lnTo>
                    <a:pt x="9145983" y="9412"/>
                  </a:lnTo>
                  <a:lnTo>
                    <a:pt x="9171674" y="5265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 dirty="0"/>
            </a:p>
          </p:txBody>
        </p:sp>
        <p:sp>
          <p:nvSpPr>
            <p:cNvPr id="15" name="pl11">
              <a:extLst>
                <a:ext uri="{FF2B5EF4-FFF2-40B4-BE49-F238E27FC236}">
                  <a16:creationId xmlns:a16="http://schemas.microsoft.com/office/drawing/2014/main" id="{B61417CF-02C3-417C-90CC-9DEFA07740DC}"/>
                </a:ext>
              </a:extLst>
            </p:cNvPr>
            <p:cNvSpPr/>
            <p:nvPr/>
          </p:nvSpPr>
          <p:spPr>
            <a:xfrm>
              <a:off x="1449884" y="1577978"/>
              <a:ext cx="9351510" cy="3487229"/>
            </a:xfrm>
            <a:custGeom>
              <a:avLst/>
              <a:gdLst/>
              <a:ahLst/>
              <a:cxnLst/>
              <a:rect l="0" t="0" r="0" b="0"/>
              <a:pathLst>
                <a:path w="9351510" h="3487229">
                  <a:moveTo>
                    <a:pt x="0" y="3487229"/>
                  </a:moveTo>
                  <a:lnTo>
                    <a:pt x="25690" y="3487229"/>
                  </a:lnTo>
                  <a:lnTo>
                    <a:pt x="51381" y="3485126"/>
                  </a:lnTo>
                  <a:lnTo>
                    <a:pt x="77072" y="3481143"/>
                  </a:lnTo>
                  <a:lnTo>
                    <a:pt x="102763" y="3427254"/>
                  </a:lnTo>
                  <a:lnTo>
                    <a:pt x="128454" y="3419974"/>
                  </a:lnTo>
                  <a:lnTo>
                    <a:pt x="154145" y="3349632"/>
                  </a:lnTo>
                  <a:lnTo>
                    <a:pt x="179836" y="3349632"/>
                  </a:lnTo>
                  <a:lnTo>
                    <a:pt x="205527" y="3349632"/>
                  </a:lnTo>
                  <a:lnTo>
                    <a:pt x="231218" y="3310126"/>
                  </a:lnTo>
                  <a:lnTo>
                    <a:pt x="256909" y="3308442"/>
                  </a:lnTo>
                  <a:lnTo>
                    <a:pt x="282600" y="3305003"/>
                  </a:lnTo>
                  <a:lnTo>
                    <a:pt x="308291" y="3302821"/>
                  </a:lnTo>
                  <a:lnTo>
                    <a:pt x="333982" y="3298739"/>
                  </a:lnTo>
                  <a:lnTo>
                    <a:pt x="359673" y="3298739"/>
                  </a:lnTo>
                  <a:lnTo>
                    <a:pt x="385364" y="3298739"/>
                  </a:lnTo>
                  <a:lnTo>
                    <a:pt x="411055" y="3296513"/>
                  </a:lnTo>
                  <a:lnTo>
                    <a:pt x="436746" y="3293274"/>
                  </a:lnTo>
                  <a:lnTo>
                    <a:pt x="462437" y="3287751"/>
                  </a:lnTo>
                  <a:lnTo>
                    <a:pt x="488128" y="3274910"/>
                  </a:lnTo>
                  <a:lnTo>
                    <a:pt x="513819" y="3271343"/>
                  </a:lnTo>
                  <a:lnTo>
                    <a:pt x="539510" y="3271343"/>
                  </a:lnTo>
                  <a:lnTo>
                    <a:pt x="565201" y="3271343"/>
                  </a:lnTo>
                  <a:lnTo>
                    <a:pt x="590892" y="3257287"/>
                  </a:lnTo>
                  <a:lnTo>
                    <a:pt x="616583" y="3250178"/>
                  </a:lnTo>
                  <a:lnTo>
                    <a:pt x="642274" y="3248384"/>
                  </a:lnTo>
                  <a:lnTo>
                    <a:pt x="667965" y="3220529"/>
                  </a:lnTo>
                  <a:lnTo>
                    <a:pt x="693656" y="3207369"/>
                  </a:lnTo>
                  <a:lnTo>
                    <a:pt x="719346" y="3207369"/>
                  </a:lnTo>
                  <a:lnTo>
                    <a:pt x="745037" y="3207369"/>
                  </a:lnTo>
                  <a:lnTo>
                    <a:pt x="770728" y="3203952"/>
                  </a:lnTo>
                  <a:lnTo>
                    <a:pt x="796419" y="3202461"/>
                  </a:lnTo>
                  <a:lnTo>
                    <a:pt x="822110" y="3200023"/>
                  </a:lnTo>
                  <a:lnTo>
                    <a:pt x="847801" y="3195513"/>
                  </a:lnTo>
                  <a:lnTo>
                    <a:pt x="873492" y="3176356"/>
                  </a:lnTo>
                  <a:lnTo>
                    <a:pt x="899183" y="3176356"/>
                  </a:lnTo>
                  <a:lnTo>
                    <a:pt x="924874" y="3176356"/>
                  </a:lnTo>
                  <a:lnTo>
                    <a:pt x="950565" y="3089095"/>
                  </a:lnTo>
                  <a:lnTo>
                    <a:pt x="976256" y="3080311"/>
                  </a:lnTo>
                  <a:lnTo>
                    <a:pt x="1001947" y="3060988"/>
                  </a:lnTo>
                  <a:lnTo>
                    <a:pt x="1027638" y="3032419"/>
                  </a:lnTo>
                  <a:lnTo>
                    <a:pt x="1053329" y="3029569"/>
                  </a:lnTo>
                  <a:lnTo>
                    <a:pt x="1079020" y="3029569"/>
                  </a:lnTo>
                  <a:lnTo>
                    <a:pt x="1104711" y="3029569"/>
                  </a:lnTo>
                  <a:lnTo>
                    <a:pt x="1130402" y="3026786"/>
                  </a:lnTo>
                  <a:lnTo>
                    <a:pt x="1156093" y="3024029"/>
                  </a:lnTo>
                  <a:lnTo>
                    <a:pt x="1181784" y="3022054"/>
                  </a:lnTo>
                  <a:lnTo>
                    <a:pt x="1207475" y="3019583"/>
                  </a:lnTo>
                  <a:lnTo>
                    <a:pt x="1233166" y="3013275"/>
                  </a:lnTo>
                  <a:lnTo>
                    <a:pt x="1258857" y="3013275"/>
                  </a:lnTo>
                  <a:lnTo>
                    <a:pt x="1284548" y="3013275"/>
                  </a:lnTo>
                  <a:lnTo>
                    <a:pt x="1310239" y="3001426"/>
                  </a:lnTo>
                  <a:lnTo>
                    <a:pt x="1335930" y="2998503"/>
                  </a:lnTo>
                  <a:lnTo>
                    <a:pt x="1361621" y="2990570"/>
                  </a:lnTo>
                  <a:lnTo>
                    <a:pt x="1387312" y="2963288"/>
                  </a:lnTo>
                  <a:lnTo>
                    <a:pt x="1413003" y="2939636"/>
                  </a:lnTo>
                  <a:lnTo>
                    <a:pt x="1438693" y="2939636"/>
                  </a:lnTo>
                  <a:lnTo>
                    <a:pt x="1464384" y="2939636"/>
                  </a:lnTo>
                  <a:lnTo>
                    <a:pt x="1490075" y="2939636"/>
                  </a:lnTo>
                  <a:lnTo>
                    <a:pt x="1515766" y="2939636"/>
                  </a:lnTo>
                  <a:lnTo>
                    <a:pt x="1541457" y="2936489"/>
                  </a:lnTo>
                  <a:lnTo>
                    <a:pt x="1567148" y="2933334"/>
                  </a:lnTo>
                  <a:lnTo>
                    <a:pt x="1592839" y="2915991"/>
                  </a:lnTo>
                  <a:lnTo>
                    <a:pt x="1618530" y="2915991"/>
                  </a:lnTo>
                  <a:lnTo>
                    <a:pt x="1644221" y="2915991"/>
                  </a:lnTo>
                  <a:lnTo>
                    <a:pt x="1669912" y="2825108"/>
                  </a:lnTo>
                  <a:lnTo>
                    <a:pt x="1695603" y="2815787"/>
                  </a:lnTo>
                  <a:lnTo>
                    <a:pt x="1721294" y="2796407"/>
                  </a:lnTo>
                  <a:lnTo>
                    <a:pt x="1746985" y="2763880"/>
                  </a:lnTo>
                  <a:lnTo>
                    <a:pt x="1772676" y="2761110"/>
                  </a:lnTo>
                  <a:lnTo>
                    <a:pt x="1798367" y="2761110"/>
                  </a:lnTo>
                  <a:lnTo>
                    <a:pt x="1824058" y="2761110"/>
                  </a:lnTo>
                  <a:lnTo>
                    <a:pt x="1849749" y="2758291"/>
                  </a:lnTo>
                  <a:lnTo>
                    <a:pt x="1875440" y="2755840"/>
                  </a:lnTo>
                  <a:lnTo>
                    <a:pt x="1901131" y="2752938"/>
                  </a:lnTo>
                  <a:lnTo>
                    <a:pt x="1926822" y="2750765"/>
                  </a:lnTo>
                  <a:lnTo>
                    <a:pt x="1952513" y="2743836"/>
                  </a:lnTo>
                  <a:lnTo>
                    <a:pt x="1978204" y="2743836"/>
                  </a:lnTo>
                  <a:lnTo>
                    <a:pt x="2003895" y="2743836"/>
                  </a:lnTo>
                  <a:lnTo>
                    <a:pt x="2029586" y="2731699"/>
                  </a:lnTo>
                  <a:lnTo>
                    <a:pt x="2055277" y="2729223"/>
                  </a:lnTo>
                  <a:lnTo>
                    <a:pt x="2080968" y="2721349"/>
                  </a:lnTo>
                  <a:lnTo>
                    <a:pt x="2106659" y="2718533"/>
                  </a:lnTo>
                  <a:lnTo>
                    <a:pt x="2132349" y="2707043"/>
                  </a:lnTo>
                  <a:lnTo>
                    <a:pt x="2158040" y="2707043"/>
                  </a:lnTo>
                  <a:lnTo>
                    <a:pt x="2183731" y="2707043"/>
                  </a:lnTo>
                  <a:lnTo>
                    <a:pt x="2209422" y="2693113"/>
                  </a:lnTo>
                  <a:lnTo>
                    <a:pt x="2235113" y="2663174"/>
                  </a:lnTo>
                  <a:lnTo>
                    <a:pt x="2260804" y="2660617"/>
                  </a:lnTo>
                  <a:lnTo>
                    <a:pt x="2286495" y="2657148"/>
                  </a:lnTo>
                  <a:lnTo>
                    <a:pt x="2312186" y="2655167"/>
                  </a:lnTo>
                  <a:lnTo>
                    <a:pt x="2337877" y="2655167"/>
                  </a:lnTo>
                  <a:lnTo>
                    <a:pt x="2363568" y="2655167"/>
                  </a:lnTo>
                  <a:lnTo>
                    <a:pt x="2389259" y="2649499"/>
                  </a:lnTo>
                  <a:lnTo>
                    <a:pt x="2414950" y="2554632"/>
                  </a:lnTo>
                  <a:lnTo>
                    <a:pt x="2440641" y="2551096"/>
                  </a:lnTo>
                  <a:lnTo>
                    <a:pt x="2466332" y="2523307"/>
                  </a:lnTo>
                  <a:lnTo>
                    <a:pt x="2492023" y="2503416"/>
                  </a:lnTo>
                  <a:lnTo>
                    <a:pt x="2517714" y="2503416"/>
                  </a:lnTo>
                  <a:lnTo>
                    <a:pt x="2543405" y="2503416"/>
                  </a:lnTo>
                  <a:lnTo>
                    <a:pt x="2569096" y="2470250"/>
                  </a:lnTo>
                  <a:lnTo>
                    <a:pt x="2594787" y="2457251"/>
                  </a:lnTo>
                  <a:lnTo>
                    <a:pt x="2620478" y="2453478"/>
                  </a:lnTo>
                  <a:lnTo>
                    <a:pt x="2646169" y="2451204"/>
                  </a:lnTo>
                  <a:lnTo>
                    <a:pt x="2671860" y="2451204"/>
                  </a:lnTo>
                  <a:lnTo>
                    <a:pt x="2697551" y="2451204"/>
                  </a:lnTo>
                  <a:lnTo>
                    <a:pt x="2723242" y="2451204"/>
                  </a:lnTo>
                  <a:lnTo>
                    <a:pt x="2748933" y="2445886"/>
                  </a:lnTo>
                  <a:lnTo>
                    <a:pt x="2774624" y="2442753"/>
                  </a:lnTo>
                  <a:lnTo>
                    <a:pt x="2800315" y="2425802"/>
                  </a:lnTo>
                  <a:lnTo>
                    <a:pt x="2826006" y="2425802"/>
                  </a:lnTo>
                  <a:lnTo>
                    <a:pt x="2851696" y="2422765"/>
                  </a:lnTo>
                  <a:lnTo>
                    <a:pt x="2877387" y="2422765"/>
                  </a:lnTo>
                  <a:lnTo>
                    <a:pt x="2903078" y="2422765"/>
                  </a:lnTo>
                  <a:lnTo>
                    <a:pt x="2928769" y="2403758"/>
                  </a:lnTo>
                  <a:lnTo>
                    <a:pt x="2954460" y="2401562"/>
                  </a:lnTo>
                  <a:lnTo>
                    <a:pt x="2980151" y="2364721"/>
                  </a:lnTo>
                  <a:lnTo>
                    <a:pt x="3005842" y="2362176"/>
                  </a:lnTo>
                  <a:lnTo>
                    <a:pt x="3031533" y="2358559"/>
                  </a:lnTo>
                  <a:lnTo>
                    <a:pt x="3057224" y="2358559"/>
                  </a:lnTo>
                  <a:lnTo>
                    <a:pt x="3082915" y="2358559"/>
                  </a:lnTo>
                  <a:lnTo>
                    <a:pt x="3108606" y="2355224"/>
                  </a:lnTo>
                  <a:lnTo>
                    <a:pt x="3134297" y="2352405"/>
                  </a:lnTo>
                  <a:lnTo>
                    <a:pt x="3159988" y="2347835"/>
                  </a:lnTo>
                  <a:lnTo>
                    <a:pt x="3185679" y="2300954"/>
                  </a:lnTo>
                  <a:lnTo>
                    <a:pt x="3211370" y="2274570"/>
                  </a:lnTo>
                  <a:lnTo>
                    <a:pt x="3237061" y="2274570"/>
                  </a:lnTo>
                  <a:lnTo>
                    <a:pt x="3262752" y="2274570"/>
                  </a:lnTo>
                  <a:lnTo>
                    <a:pt x="3288443" y="2245903"/>
                  </a:lnTo>
                  <a:lnTo>
                    <a:pt x="3314134" y="2166825"/>
                  </a:lnTo>
                  <a:lnTo>
                    <a:pt x="3339825" y="2164072"/>
                  </a:lnTo>
                  <a:lnTo>
                    <a:pt x="3365516" y="2159402"/>
                  </a:lnTo>
                  <a:lnTo>
                    <a:pt x="3391207" y="2156337"/>
                  </a:lnTo>
                  <a:lnTo>
                    <a:pt x="3416898" y="2156337"/>
                  </a:lnTo>
                  <a:lnTo>
                    <a:pt x="3442589" y="2156337"/>
                  </a:lnTo>
                  <a:lnTo>
                    <a:pt x="3468280" y="2153071"/>
                  </a:lnTo>
                  <a:lnTo>
                    <a:pt x="3493971" y="2149934"/>
                  </a:lnTo>
                  <a:lnTo>
                    <a:pt x="3519662" y="2146081"/>
                  </a:lnTo>
                  <a:lnTo>
                    <a:pt x="3545353" y="2142890"/>
                  </a:lnTo>
                  <a:lnTo>
                    <a:pt x="3571043" y="2126477"/>
                  </a:lnTo>
                  <a:lnTo>
                    <a:pt x="3596734" y="2126477"/>
                  </a:lnTo>
                  <a:lnTo>
                    <a:pt x="3622425" y="2126477"/>
                  </a:lnTo>
                  <a:lnTo>
                    <a:pt x="3648116" y="2123396"/>
                  </a:lnTo>
                  <a:lnTo>
                    <a:pt x="3673807" y="2121315"/>
                  </a:lnTo>
                  <a:lnTo>
                    <a:pt x="3699498" y="2103063"/>
                  </a:lnTo>
                  <a:lnTo>
                    <a:pt x="3725189" y="2100913"/>
                  </a:lnTo>
                  <a:lnTo>
                    <a:pt x="3750880" y="2059450"/>
                  </a:lnTo>
                  <a:lnTo>
                    <a:pt x="3776571" y="2059450"/>
                  </a:lnTo>
                  <a:lnTo>
                    <a:pt x="3802262" y="2059450"/>
                  </a:lnTo>
                  <a:lnTo>
                    <a:pt x="3827953" y="2056240"/>
                  </a:lnTo>
                  <a:lnTo>
                    <a:pt x="3853644" y="2052254"/>
                  </a:lnTo>
                  <a:lnTo>
                    <a:pt x="3879335" y="2049018"/>
                  </a:lnTo>
                  <a:lnTo>
                    <a:pt x="3905026" y="2044772"/>
                  </a:lnTo>
                  <a:lnTo>
                    <a:pt x="3930717" y="2031925"/>
                  </a:lnTo>
                  <a:lnTo>
                    <a:pt x="3956408" y="2031925"/>
                  </a:lnTo>
                  <a:lnTo>
                    <a:pt x="3982099" y="2031925"/>
                  </a:lnTo>
                  <a:lnTo>
                    <a:pt x="4007790" y="2003515"/>
                  </a:lnTo>
                  <a:lnTo>
                    <a:pt x="4033481" y="1997644"/>
                  </a:lnTo>
                  <a:lnTo>
                    <a:pt x="4059172" y="1974162"/>
                  </a:lnTo>
                  <a:lnTo>
                    <a:pt x="4084863" y="1943554"/>
                  </a:lnTo>
                  <a:lnTo>
                    <a:pt x="4110554" y="1851623"/>
                  </a:lnTo>
                  <a:lnTo>
                    <a:pt x="4136245" y="1851623"/>
                  </a:lnTo>
                  <a:lnTo>
                    <a:pt x="4161936" y="1851623"/>
                  </a:lnTo>
                  <a:lnTo>
                    <a:pt x="4187627" y="1846699"/>
                  </a:lnTo>
                  <a:lnTo>
                    <a:pt x="4213318" y="1842808"/>
                  </a:lnTo>
                  <a:lnTo>
                    <a:pt x="4239009" y="1838381"/>
                  </a:lnTo>
                  <a:lnTo>
                    <a:pt x="4264699" y="1838381"/>
                  </a:lnTo>
                  <a:lnTo>
                    <a:pt x="4290390" y="1834877"/>
                  </a:lnTo>
                  <a:lnTo>
                    <a:pt x="4316081" y="1834877"/>
                  </a:lnTo>
                  <a:lnTo>
                    <a:pt x="4341772" y="1834877"/>
                  </a:lnTo>
                  <a:lnTo>
                    <a:pt x="4367463" y="1815506"/>
                  </a:lnTo>
                  <a:lnTo>
                    <a:pt x="4393154" y="1812562"/>
                  </a:lnTo>
                  <a:lnTo>
                    <a:pt x="4418845" y="1802159"/>
                  </a:lnTo>
                  <a:lnTo>
                    <a:pt x="4444536" y="1799470"/>
                  </a:lnTo>
                  <a:lnTo>
                    <a:pt x="4470227" y="1796736"/>
                  </a:lnTo>
                  <a:lnTo>
                    <a:pt x="4495918" y="1796736"/>
                  </a:lnTo>
                  <a:lnTo>
                    <a:pt x="4521609" y="1796736"/>
                  </a:lnTo>
                  <a:lnTo>
                    <a:pt x="4547300" y="1774369"/>
                  </a:lnTo>
                  <a:lnTo>
                    <a:pt x="4572991" y="1749256"/>
                  </a:lnTo>
                  <a:lnTo>
                    <a:pt x="4598682" y="1745552"/>
                  </a:lnTo>
                  <a:lnTo>
                    <a:pt x="4624373" y="1741857"/>
                  </a:lnTo>
                  <a:lnTo>
                    <a:pt x="4650064" y="1739285"/>
                  </a:lnTo>
                  <a:lnTo>
                    <a:pt x="4675755" y="1739285"/>
                  </a:lnTo>
                  <a:lnTo>
                    <a:pt x="4701446" y="1739285"/>
                  </a:lnTo>
                  <a:lnTo>
                    <a:pt x="4727137" y="1733674"/>
                  </a:lnTo>
                  <a:lnTo>
                    <a:pt x="4752828" y="1699545"/>
                  </a:lnTo>
                  <a:lnTo>
                    <a:pt x="4778519" y="1695378"/>
                  </a:lnTo>
                  <a:lnTo>
                    <a:pt x="4804210" y="1685271"/>
                  </a:lnTo>
                  <a:lnTo>
                    <a:pt x="4829901" y="1639505"/>
                  </a:lnTo>
                  <a:lnTo>
                    <a:pt x="4855592" y="1639505"/>
                  </a:lnTo>
                  <a:lnTo>
                    <a:pt x="4881283" y="1639505"/>
                  </a:lnTo>
                  <a:lnTo>
                    <a:pt x="4906974" y="1551164"/>
                  </a:lnTo>
                  <a:lnTo>
                    <a:pt x="4932665" y="1546382"/>
                  </a:lnTo>
                  <a:lnTo>
                    <a:pt x="4958356" y="1543654"/>
                  </a:lnTo>
                  <a:lnTo>
                    <a:pt x="4984046" y="1541358"/>
                  </a:lnTo>
                  <a:lnTo>
                    <a:pt x="5009737" y="1537923"/>
                  </a:lnTo>
                  <a:lnTo>
                    <a:pt x="5035428" y="1537923"/>
                  </a:lnTo>
                  <a:lnTo>
                    <a:pt x="5061119" y="1537923"/>
                  </a:lnTo>
                  <a:lnTo>
                    <a:pt x="5086810" y="1533706"/>
                  </a:lnTo>
                  <a:lnTo>
                    <a:pt x="5112501" y="1530108"/>
                  </a:lnTo>
                  <a:lnTo>
                    <a:pt x="5138192" y="1513007"/>
                  </a:lnTo>
                  <a:lnTo>
                    <a:pt x="5163883" y="1510187"/>
                  </a:lnTo>
                  <a:lnTo>
                    <a:pt x="5189574" y="1500850"/>
                  </a:lnTo>
                  <a:lnTo>
                    <a:pt x="5215265" y="1500850"/>
                  </a:lnTo>
                  <a:lnTo>
                    <a:pt x="5240956" y="1500850"/>
                  </a:lnTo>
                  <a:lnTo>
                    <a:pt x="5266647" y="1493079"/>
                  </a:lnTo>
                  <a:lnTo>
                    <a:pt x="5292338" y="1477368"/>
                  </a:lnTo>
                  <a:lnTo>
                    <a:pt x="5318029" y="1454304"/>
                  </a:lnTo>
                  <a:lnTo>
                    <a:pt x="5343720" y="1451907"/>
                  </a:lnTo>
                  <a:lnTo>
                    <a:pt x="5369411" y="1448055"/>
                  </a:lnTo>
                  <a:lnTo>
                    <a:pt x="5395102" y="1448055"/>
                  </a:lnTo>
                  <a:lnTo>
                    <a:pt x="5420793" y="1448055"/>
                  </a:lnTo>
                  <a:lnTo>
                    <a:pt x="5446484" y="1444890"/>
                  </a:lnTo>
                  <a:lnTo>
                    <a:pt x="5472175" y="1442311"/>
                  </a:lnTo>
                  <a:lnTo>
                    <a:pt x="5497866" y="1439419"/>
                  </a:lnTo>
                  <a:lnTo>
                    <a:pt x="5523557" y="1434360"/>
                  </a:lnTo>
                  <a:lnTo>
                    <a:pt x="5549248" y="1401232"/>
                  </a:lnTo>
                  <a:lnTo>
                    <a:pt x="5574939" y="1401232"/>
                  </a:lnTo>
                  <a:lnTo>
                    <a:pt x="5600630" y="1401232"/>
                  </a:lnTo>
                  <a:lnTo>
                    <a:pt x="5626321" y="1389620"/>
                  </a:lnTo>
                  <a:lnTo>
                    <a:pt x="5652012" y="1359754"/>
                  </a:lnTo>
                  <a:lnTo>
                    <a:pt x="5677703" y="1272317"/>
                  </a:lnTo>
                  <a:lnTo>
                    <a:pt x="5703393" y="1268993"/>
                  </a:lnTo>
                  <a:lnTo>
                    <a:pt x="5729084" y="1263999"/>
                  </a:lnTo>
                  <a:lnTo>
                    <a:pt x="5754775" y="1263999"/>
                  </a:lnTo>
                  <a:lnTo>
                    <a:pt x="5780466" y="1263999"/>
                  </a:lnTo>
                  <a:lnTo>
                    <a:pt x="5806157" y="1260537"/>
                  </a:lnTo>
                  <a:lnTo>
                    <a:pt x="5831848" y="1258126"/>
                  </a:lnTo>
                  <a:lnTo>
                    <a:pt x="5857539" y="1255208"/>
                  </a:lnTo>
                  <a:lnTo>
                    <a:pt x="5883230" y="1252342"/>
                  </a:lnTo>
                  <a:lnTo>
                    <a:pt x="5908921" y="1245708"/>
                  </a:lnTo>
                  <a:lnTo>
                    <a:pt x="5934612" y="1245708"/>
                  </a:lnTo>
                  <a:lnTo>
                    <a:pt x="5960303" y="1245708"/>
                  </a:lnTo>
                  <a:lnTo>
                    <a:pt x="5985994" y="1234617"/>
                  </a:lnTo>
                  <a:lnTo>
                    <a:pt x="6011685" y="1231694"/>
                  </a:lnTo>
                  <a:lnTo>
                    <a:pt x="6037376" y="1222146"/>
                  </a:lnTo>
                  <a:lnTo>
                    <a:pt x="6063067" y="1210790"/>
                  </a:lnTo>
                  <a:lnTo>
                    <a:pt x="6088758" y="1204969"/>
                  </a:lnTo>
                  <a:lnTo>
                    <a:pt x="6114449" y="1204969"/>
                  </a:lnTo>
                  <a:lnTo>
                    <a:pt x="6140140" y="1204969"/>
                  </a:lnTo>
                  <a:lnTo>
                    <a:pt x="6165831" y="1180850"/>
                  </a:lnTo>
                  <a:lnTo>
                    <a:pt x="6191522" y="1177804"/>
                  </a:lnTo>
                  <a:lnTo>
                    <a:pt x="6217213" y="1172730"/>
                  </a:lnTo>
                  <a:lnTo>
                    <a:pt x="6242904" y="1168382"/>
                  </a:lnTo>
                  <a:lnTo>
                    <a:pt x="6268595" y="1162068"/>
                  </a:lnTo>
                  <a:lnTo>
                    <a:pt x="6294286" y="1162068"/>
                  </a:lnTo>
                  <a:lnTo>
                    <a:pt x="6319977" y="1162068"/>
                  </a:lnTo>
                  <a:lnTo>
                    <a:pt x="6345668" y="1127485"/>
                  </a:lnTo>
                  <a:lnTo>
                    <a:pt x="6371359" y="1121864"/>
                  </a:lnTo>
                  <a:lnTo>
                    <a:pt x="6397049" y="1121864"/>
                  </a:lnTo>
                  <a:lnTo>
                    <a:pt x="6422740" y="1107143"/>
                  </a:lnTo>
                  <a:lnTo>
                    <a:pt x="6448431" y="1060097"/>
                  </a:lnTo>
                  <a:lnTo>
                    <a:pt x="6474122" y="1060097"/>
                  </a:lnTo>
                  <a:lnTo>
                    <a:pt x="6499813" y="1060097"/>
                  </a:lnTo>
                  <a:lnTo>
                    <a:pt x="6525504" y="980113"/>
                  </a:lnTo>
                  <a:lnTo>
                    <a:pt x="6551195" y="976778"/>
                  </a:lnTo>
                  <a:lnTo>
                    <a:pt x="6576886" y="972611"/>
                  </a:lnTo>
                  <a:lnTo>
                    <a:pt x="6602577" y="969351"/>
                  </a:lnTo>
                  <a:lnTo>
                    <a:pt x="6628268" y="966177"/>
                  </a:lnTo>
                  <a:lnTo>
                    <a:pt x="6653959" y="966177"/>
                  </a:lnTo>
                  <a:lnTo>
                    <a:pt x="6679650" y="966177"/>
                  </a:lnTo>
                  <a:lnTo>
                    <a:pt x="6705341" y="961873"/>
                  </a:lnTo>
                  <a:lnTo>
                    <a:pt x="6731032" y="947064"/>
                  </a:lnTo>
                  <a:lnTo>
                    <a:pt x="6756723" y="942999"/>
                  </a:lnTo>
                  <a:lnTo>
                    <a:pt x="6782414" y="932452"/>
                  </a:lnTo>
                  <a:lnTo>
                    <a:pt x="6808105" y="929462"/>
                  </a:lnTo>
                  <a:lnTo>
                    <a:pt x="6833796" y="929462"/>
                  </a:lnTo>
                  <a:lnTo>
                    <a:pt x="6859487" y="929462"/>
                  </a:lnTo>
                  <a:lnTo>
                    <a:pt x="6885178" y="916709"/>
                  </a:lnTo>
                  <a:lnTo>
                    <a:pt x="6910869" y="913979"/>
                  </a:lnTo>
                  <a:lnTo>
                    <a:pt x="6936560" y="891992"/>
                  </a:lnTo>
                  <a:lnTo>
                    <a:pt x="6962251" y="889304"/>
                  </a:lnTo>
                  <a:lnTo>
                    <a:pt x="6987942" y="884522"/>
                  </a:lnTo>
                  <a:lnTo>
                    <a:pt x="7013633" y="884522"/>
                  </a:lnTo>
                  <a:lnTo>
                    <a:pt x="7039324" y="884522"/>
                  </a:lnTo>
                  <a:lnTo>
                    <a:pt x="7065015" y="879841"/>
                  </a:lnTo>
                  <a:lnTo>
                    <a:pt x="7090706" y="873173"/>
                  </a:lnTo>
                  <a:lnTo>
                    <a:pt x="7116396" y="838230"/>
                  </a:lnTo>
                  <a:lnTo>
                    <a:pt x="7142087" y="827254"/>
                  </a:lnTo>
                  <a:lnTo>
                    <a:pt x="7167778" y="795557"/>
                  </a:lnTo>
                  <a:lnTo>
                    <a:pt x="7193469" y="795557"/>
                  </a:lnTo>
                  <a:lnTo>
                    <a:pt x="7219160" y="795557"/>
                  </a:lnTo>
                  <a:lnTo>
                    <a:pt x="7244851" y="701920"/>
                  </a:lnTo>
                  <a:lnTo>
                    <a:pt x="7270542" y="696226"/>
                  </a:lnTo>
                  <a:lnTo>
                    <a:pt x="7296233" y="696226"/>
                  </a:lnTo>
                  <a:lnTo>
                    <a:pt x="7321924" y="691103"/>
                  </a:lnTo>
                  <a:lnTo>
                    <a:pt x="7347615" y="686816"/>
                  </a:lnTo>
                  <a:lnTo>
                    <a:pt x="7373306" y="686816"/>
                  </a:lnTo>
                  <a:lnTo>
                    <a:pt x="7398997" y="686816"/>
                  </a:lnTo>
                  <a:lnTo>
                    <a:pt x="7424688" y="682036"/>
                  </a:lnTo>
                  <a:lnTo>
                    <a:pt x="7450379" y="678934"/>
                  </a:lnTo>
                  <a:lnTo>
                    <a:pt x="7476070" y="674613"/>
                  </a:lnTo>
                  <a:lnTo>
                    <a:pt x="7501761" y="656754"/>
                  </a:lnTo>
                  <a:lnTo>
                    <a:pt x="7527452" y="652989"/>
                  </a:lnTo>
                  <a:lnTo>
                    <a:pt x="7553143" y="652989"/>
                  </a:lnTo>
                  <a:lnTo>
                    <a:pt x="7578834" y="652989"/>
                  </a:lnTo>
                  <a:lnTo>
                    <a:pt x="7604525" y="649712"/>
                  </a:lnTo>
                  <a:lnTo>
                    <a:pt x="7630216" y="633201"/>
                  </a:lnTo>
                  <a:lnTo>
                    <a:pt x="7655907" y="625788"/>
                  </a:lnTo>
                  <a:lnTo>
                    <a:pt x="7681598" y="600707"/>
                  </a:lnTo>
                  <a:lnTo>
                    <a:pt x="7707289" y="597557"/>
                  </a:lnTo>
                  <a:lnTo>
                    <a:pt x="7732980" y="597557"/>
                  </a:lnTo>
                  <a:lnTo>
                    <a:pt x="7758671" y="597557"/>
                  </a:lnTo>
                  <a:lnTo>
                    <a:pt x="7784362" y="592922"/>
                  </a:lnTo>
                  <a:lnTo>
                    <a:pt x="7810052" y="590460"/>
                  </a:lnTo>
                  <a:lnTo>
                    <a:pt x="7835743" y="590460"/>
                  </a:lnTo>
                  <a:lnTo>
                    <a:pt x="7861434" y="586584"/>
                  </a:lnTo>
                  <a:lnTo>
                    <a:pt x="7887125" y="571281"/>
                  </a:lnTo>
                  <a:lnTo>
                    <a:pt x="7912816" y="571281"/>
                  </a:lnTo>
                  <a:lnTo>
                    <a:pt x="7938507" y="571281"/>
                  </a:lnTo>
                  <a:lnTo>
                    <a:pt x="7964198" y="537364"/>
                  </a:lnTo>
                  <a:lnTo>
                    <a:pt x="7989889" y="525798"/>
                  </a:lnTo>
                  <a:lnTo>
                    <a:pt x="8015580" y="493662"/>
                  </a:lnTo>
                  <a:lnTo>
                    <a:pt x="8041271" y="405035"/>
                  </a:lnTo>
                  <a:lnTo>
                    <a:pt x="8066962" y="396025"/>
                  </a:lnTo>
                  <a:lnTo>
                    <a:pt x="8092653" y="396025"/>
                  </a:lnTo>
                  <a:lnTo>
                    <a:pt x="8118344" y="396025"/>
                  </a:lnTo>
                  <a:lnTo>
                    <a:pt x="8144035" y="391523"/>
                  </a:lnTo>
                  <a:lnTo>
                    <a:pt x="8169726" y="391523"/>
                  </a:lnTo>
                  <a:lnTo>
                    <a:pt x="8195417" y="386039"/>
                  </a:lnTo>
                  <a:lnTo>
                    <a:pt x="8221108" y="382783"/>
                  </a:lnTo>
                  <a:lnTo>
                    <a:pt x="8246799" y="373832"/>
                  </a:lnTo>
                  <a:lnTo>
                    <a:pt x="8272490" y="373832"/>
                  </a:lnTo>
                  <a:lnTo>
                    <a:pt x="8298181" y="373832"/>
                  </a:lnTo>
                  <a:lnTo>
                    <a:pt x="8323872" y="361711"/>
                  </a:lnTo>
                  <a:lnTo>
                    <a:pt x="8349563" y="357843"/>
                  </a:lnTo>
                  <a:lnTo>
                    <a:pt x="8375254" y="347693"/>
                  </a:lnTo>
                  <a:lnTo>
                    <a:pt x="8400945" y="344793"/>
                  </a:lnTo>
                  <a:lnTo>
                    <a:pt x="8426636" y="335265"/>
                  </a:lnTo>
                  <a:lnTo>
                    <a:pt x="8452327" y="335265"/>
                  </a:lnTo>
                  <a:lnTo>
                    <a:pt x="8478018" y="335265"/>
                  </a:lnTo>
                  <a:lnTo>
                    <a:pt x="8503709" y="308712"/>
                  </a:lnTo>
                  <a:lnTo>
                    <a:pt x="8529399" y="305571"/>
                  </a:lnTo>
                  <a:lnTo>
                    <a:pt x="8555090" y="299871"/>
                  </a:lnTo>
                  <a:lnTo>
                    <a:pt x="8580781" y="295516"/>
                  </a:lnTo>
                  <a:lnTo>
                    <a:pt x="8606472" y="291863"/>
                  </a:lnTo>
                  <a:lnTo>
                    <a:pt x="8632163" y="291863"/>
                  </a:lnTo>
                  <a:lnTo>
                    <a:pt x="8657854" y="291863"/>
                  </a:lnTo>
                  <a:lnTo>
                    <a:pt x="8683545" y="258765"/>
                  </a:lnTo>
                  <a:lnTo>
                    <a:pt x="8709236" y="246460"/>
                  </a:lnTo>
                  <a:lnTo>
                    <a:pt x="8734927" y="238136"/>
                  </a:lnTo>
                  <a:lnTo>
                    <a:pt x="8760618" y="223324"/>
                  </a:lnTo>
                  <a:lnTo>
                    <a:pt x="8786309" y="184180"/>
                  </a:lnTo>
                  <a:lnTo>
                    <a:pt x="8812000" y="184180"/>
                  </a:lnTo>
                  <a:lnTo>
                    <a:pt x="8837691" y="184180"/>
                  </a:lnTo>
                  <a:lnTo>
                    <a:pt x="8863382" y="112007"/>
                  </a:lnTo>
                  <a:lnTo>
                    <a:pt x="8889073" y="103639"/>
                  </a:lnTo>
                  <a:lnTo>
                    <a:pt x="8914764" y="94189"/>
                  </a:lnTo>
                  <a:lnTo>
                    <a:pt x="8940455" y="90375"/>
                  </a:lnTo>
                  <a:lnTo>
                    <a:pt x="8966146" y="84789"/>
                  </a:lnTo>
                  <a:lnTo>
                    <a:pt x="8991837" y="84789"/>
                  </a:lnTo>
                  <a:lnTo>
                    <a:pt x="9017528" y="84789"/>
                  </a:lnTo>
                  <a:lnTo>
                    <a:pt x="9043219" y="78859"/>
                  </a:lnTo>
                  <a:lnTo>
                    <a:pt x="9068910" y="61355"/>
                  </a:lnTo>
                  <a:lnTo>
                    <a:pt x="9094601" y="48694"/>
                  </a:lnTo>
                  <a:lnTo>
                    <a:pt x="9120292" y="38449"/>
                  </a:lnTo>
                  <a:lnTo>
                    <a:pt x="9145983" y="35064"/>
                  </a:lnTo>
                  <a:lnTo>
                    <a:pt x="9171674" y="35064"/>
                  </a:lnTo>
                  <a:lnTo>
                    <a:pt x="9197365" y="35064"/>
                  </a:lnTo>
                  <a:lnTo>
                    <a:pt x="9223056" y="28329"/>
                  </a:lnTo>
                  <a:lnTo>
                    <a:pt x="9248746" y="25290"/>
                  </a:lnTo>
                  <a:lnTo>
                    <a:pt x="9274437" y="5385"/>
                  </a:lnTo>
                  <a:lnTo>
                    <a:pt x="9300128" y="59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" name="pl12">
              <a:extLst>
                <a:ext uri="{FF2B5EF4-FFF2-40B4-BE49-F238E27FC236}">
                  <a16:creationId xmlns:a16="http://schemas.microsoft.com/office/drawing/2014/main" id="{3D951C8A-A2E3-40B2-97F6-C26FAC4152DE}"/>
                </a:ext>
              </a:extLst>
            </p:cNvPr>
            <p:cNvSpPr/>
            <p:nvPr/>
          </p:nvSpPr>
          <p:spPr>
            <a:xfrm>
              <a:off x="1449884" y="1591425"/>
              <a:ext cx="9197365" cy="3436051"/>
            </a:xfrm>
            <a:custGeom>
              <a:avLst/>
              <a:gdLst/>
              <a:ahLst/>
              <a:cxnLst/>
              <a:rect l="0" t="0" r="0" b="0"/>
              <a:pathLst>
                <a:path w="9197365" h="3436051">
                  <a:moveTo>
                    <a:pt x="0" y="3436051"/>
                  </a:moveTo>
                  <a:lnTo>
                    <a:pt x="25690" y="3423474"/>
                  </a:lnTo>
                  <a:lnTo>
                    <a:pt x="51381" y="3406705"/>
                  </a:lnTo>
                  <a:lnTo>
                    <a:pt x="77072" y="3385047"/>
                  </a:lnTo>
                  <a:lnTo>
                    <a:pt x="102763" y="3357497"/>
                  </a:lnTo>
                  <a:lnTo>
                    <a:pt x="128454" y="3338727"/>
                  </a:lnTo>
                  <a:lnTo>
                    <a:pt x="154145" y="3316128"/>
                  </a:lnTo>
                  <a:lnTo>
                    <a:pt x="179836" y="3309442"/>
                  </a:lnTo>
                  <a:lnTo>
                    <a:pt x="205527" y="3300527"/>
                  </a:lnTo>
                  <a:lnTo>
                    <a:pt x="231218" y="3288642"/>
                  </a:lnTo>
                  <a:lnTo>
                    <a:pt x="256909" y="3285962"/>
                  </a:lnTo>
                  <a:lnTo>
                    <a:pt x="282600" y="3282952"/>
                  </a:lnTo>
                  <a:lnTo>
                    <a:pt x="308291" y="3280084"/>
                  </a:lnTo>
                  <a:lnTo>
                    <a:pt x="333982" y="3276987"/>
                  </a:lnTo>
                  <a:lnTo>
                    <a:pt x="359673" y="3274219"/>
                  </a:lnTo>
                  <a:lnTo>
                    <a:pt x="385364" y="3270527"/>
                  </a:lnTo>
                  <a:lnTo>
                    <a:pt x="411055" y="3265605"/>
                  </a:lnTo>
                  <a:lnTo>
                    <a:pt x="436746" y="3259785"/>
                  </a:lnTo>
                  <a:lnTo>
                    <a:pt x="462437" y="3253105"/>
                  </a:lnTo>
                  <a:lnTo>
                    <a:pt x="488128" y="3246038"/>
                  </a:lnTo>
                  <a:lnTo>
                    <a:pt x="513819" y="3240897"/>
                  </a:lnTo>
                  <a:lnTo>
                    <a:pt x="539510" y="3235230"/>
                  </a:lnTo>
                  <a:lnTo>
                    <a:pt x="565201" y="3227675"/>
                  </a:lnTo>
                  <a:lnTo>
                    <a:pt x="590892" y="3217601"/>
                  </a:lnTo>
                  <a:lnTo>
                    <a:pt x="616583" y="3208855"/>
                  </a:lnTo>
                  <a:lnTo>
                    <a:pt x="642274" y="3199563"/>
                  </a:lnTo>
                  <a:lnTo>
                    <a:pt x="667965" y="3187772"/>
                  </a:lnTo>
                  <a:lnTo>
                    <a:pt x="693656" y="3181335"/>
                  </a:lnTo>
                  <a:lnTo>
                    <a:pt x="719346" y="3177139"/>
                  </a:lnTo>
                  <a:lnTo>
                    <a:pt x="745037" y="3171545"/>
                  </a:lnTo>
                  <a:lnTo>
                    <a:pt x="770728" y="3164086"/>
                  </a:lnTo>
                  <a:lnTo>
                    <a:pt x="796419" y="3155280"/>
                  </a:lnTo>
                  <a:lnTo>
                    <a:pt x="822110" y="3144035"/>
                  </a:lnTo>
                  <a:lnTo>
                    <a:pt x="847801" y="3129855"/>
                  </a:lnTo>
                  <a:lnTo>
                    <a:pt x="873492" y="3112452"/>
                  </a:lnTo>
                  <a:lnTo>
                    <a:pt x="899183" y="3095633"/>
                  </a:lnTo>
                  <a:lnTo>
                    <a:pt x="924874" y="3073207"/>
                  </a:lnTo>
                  <a:lnTo>
                    <a:pt x="950565" y="3043307"/>
                  </a:lnTo>
                  <a:lnTo>
                    <a:pt x="976256" y="3032526"/>
                  </a:lnTo>
                  <a:lnTo>
                    <a:pt x="1001947" y="3021081"/>
                  </a:lnTo>
                  <a:lnTo>
                    <a:pt x="1027638" y="3012261"/>
                  </a:lnTo>
                  <a:lnTo>
                    <a:pt x="1053329" y="3010023"/>
                  </a:lnTo>
                  <a:lnTo>
                    <a:pt x="1079020" y="3007990"/>
                  </a:lnTo>
                  <a:lnTo>
                    <a:pt x="1104711" y="3005280"/>
                  </a:lnTo>
                  <a:lnTo>
                    <a:pt x="1130402" y="3001666"/>
                  </a:lnTo>
                  <a:lnTo>
                    <a:pt x="1156093" y="2997775"/>
                  </a:lnTo>
                  <a:lnTo>
                    <a:pt x="1181784" y="2993506"/>
                  </a:lnTo>
                  <a:lnTo>
                    <a:pt x="1207475" y="2988472"/>
                  </a:lnTo>
                  <a:lnTo>
                    <a:pt x="1233166" y="2982584"/>
                  </a:lnTo>
                  <a:lnTo>
                    <a:pt x="1258857" y="2976837"/>
                  </a:lnTo>
                  <a:lnTo>
                    <a:pt x="1284548" y="2969173"/>
                  </a:lnTo>
                  <a:lnTo>
                    <a:pt x="1310239" y="2958954"/>
                  </a:lnTo>
                  <a:lnTo>
                    <a:pt x="1335930" y="2949280"/>
                  </a:lnTo>
                  <a:lnTo>
                    <a:pt x="1361621" y="2937354"/>
                  </a:lnTo>
                  <a:lnTo>
                    <a:pt x="1387312" y="2924098"/>
                  </a:lnTo>
                  <a:lnTo>
                    <a:pt x="1413003" y="2915517"/>
                  </a:lnTo>
                  <a:lnTo>
                    <a:pt x="1438693" y="2911960"/>
                  </a:lnTo>
                  <a:lnTo>
                    <a:pt x="1464384" y="2907216"/>
                  </a:lnTo>
                  <a:lnTo>
                    <a:pt x="1490075" y="2900892"/>
                  </a:lnTo>
                  <a:lnTo>
                    <a:pt x="1515766" y="2892460"/>
                  </a:lnTo>
                  <a:lnTo>
                    <a:pt x="1541457" y="2881217"/>
                  </a:lnTo>
                  <a:lnTo>
                    <a:pt x="1567148" y="2867275"/>
                  </a:lnTo>
                  <a:lnTo>
                    <a:pt x="1592839" y="2849738"/>
                  </a:lnTo>
                  <a:lnTo>
                    <a:pt x="1618530" y="2832136"/>
                  </a:lnTo>
                  <a:lnTo>
                    <a:pt x="1644221" y="2808666"/>
                  </a:lnTo>
                  <a:lnTo>
                    <a:pt x="1669912" y="2777374"/>
                  </a:lnTo>
                  <a:lnTo>
                    <a:pt x="1695603" y="2765945"/>
                  </a:lnTo>
                  <a:lnTo>
                    <a:pt x="1721294" y="2753813"/>
                  </a:lnTo>
                  <a:lnTo>
                    <a:pt x="1746985" y="2744097"/>
                  </a:lnTo>
                  <a:lnTo>
                    <a:pt x="1772676" y="2741985"/>
                  </a:lnTo>
                  <a:lnTo>
                    <a:pt x="1798367" y="2740092"/>
                  </a:lnTo>
                  <a:lnTo>
                    <a:pt x="1824058" y="2737569"/>
                  </a:lnTo>
                  <a:lnTo>
                    <a:pt x="1849749" y="2734204"/>
                  </a:lnTo>
                  <a:lnTo>
                    <a:pt x="1875440" y="2730657"/>
                  </a:lnTo>
                  <a:lnTo>
                    <a:pt x="1901131" y="2726746"/>
                  </a:lnTo>
                  <a:lnTo>
                    <a:pt x="1926822" y="2722497"/>
                  </a:lnTo>
                  <a:lnTo>
                    <a:pt x="1952513" y="2717557"/>
                  </a:lnTo>
                  <a:lnTo>
                    <a:pt x="1978204" y="2713280"/>
                  </a:lnTo>
                  <a:lnTo>
                    <a:pt x="2003895" y="2707576"/>
                  </a:lnTo>
                  <a:lnTo>
                    <a:pt x="2029586" y="2699972"/>
                  </a:lnTo>
                  <a:lnTo>
                    <a:pt x="2055277" y="2693879"/>
                  </a:lnTo>
                  <a:lnTo>
                    <a:pt x="2080968" y="2686580"/>
                  </a:lnTo>
                  <a:lnTo>
                    <a:pt x="2106659" y="2679472"/>
                  </a:lnTo>
                  <a:lnTo>
                    <a:pt x="2132349" y="2670935"/>
                  </a:lnTo>
                  <a:lnTo>
                    <a:pt x="2158040" y="2663381"/>
                  </a:lnTo>
                  <a:lnTo>
                    <a:pt x="2183731" y="2653309"/>
                  </a:lnTo>
                  <a:lnTo>
                    <a:pt x="2209422" y="2639880"/>
                  </a:lnTo>
                  <a:lnTo>
                    <a:pt x="2235113" y="2626618"/>
                  </a:lnTo>
                  <a:lnTo>
                    <a:pt x="2260804" y="2618915"/>
                  </a:lnTo>
                  <a:lnTo>
                    <a:pt x="2286495" y="2609497"/>
                  </a:lnTo>
                  <a:lnTo>
                    <a:pt x="2312186" y="2598095"/>
                  </a:lnTo>
                  <a:lnTo>
                    <a:pt x="2337877" y="2583554"/>
                  </a:lnTo>
                  <a:lnTo>
                    <a:pt x="2363568" y="2564165"/>
                  </a:lnTo>
                  <a:lnTo>
                    <a:pt x="2389259" y="2538313"/>
                  </a:lnTo>
                  <a:lnTo>
                    <a:pt x="2414950" y="2505733"/>
                  </a:lnTo>
                  <a:lnTo>
                    <a:pt x="2440641" y="2493916"/>
                  </a:lnTo>
                  <a:lnTo>
                    <a:pt x="2466332" y="2479339"/>
                  </a:lnTo>
                  <a:lnTo>
                    <a:pt x="2492023" y="2469165"/>
                  </a:lnTo>
                  <a:lnTo>
                    <a:pt x="2517714" y="2462230"/>
                  </a:lnTo>
                  <a:lnTo>
                    <a:pt x="2543405" y="2452983"/>
                  </a:lnTo>
                  <a:lnTo>
                    <a:pt x="2569096" y="2440655"/>
                  </a:lnTo>
                  <a:lnTo>
                    <a:pt x="2594787" y="2435272"/>
                  </a:lnTo>
                  <a:lnTo>
                    <a:pt x="2620478" y="2432428"/>
                  </a:lnTo>
                  <a:lnTo>
                    <a:pt x="2646169" y="2429893"/>
                  </a:lnTo>
                  <a:lnTo>
                    <a:pt x="2671860" y="2427272"/>
                  </a:lnTo>
                  <a:lnTo>
                    <a:pt x="2697551" y="2423777"/>
                  </a:lnTo>
                  <a:lnTo>
                    <a:pt x="2723242" y="2419117"/>
                  </a:lnTo>
                  <a:lnTo>
                    <a:pt x="2748933" y="2412904"/>
                  </a:lnTo>
                  <a:lnTo>
                    <a:pt x="2774624" y="2406393"/>
                  </a:lnTo>
                  <a:lnTo>
                    <a:pt x="2800315" y="2398755"/>
                  </a:lnTo>
                  <a:lnTo>
                    <a:pt x="2826006" y="2394221"/>
                  </a:lnTo>
                  <a:lnTo>
                    <a:pt x="2851696" y="2388177"/>
                  </a:lnTo>
                  <a:lnTo>
                    <a:pt x="2877387" y="2381130"/>
                  </a:lnTo>
                  <a:lnTo>
                    <a:pt x="2903078" y="2371734"/>
                  </a:lnTo>
                  <a:lnTo>
                    <a:pt x="2928769" y="2359206"/>
                  </a:lnTo>
                  <a:lnTo>
                    <a:pt x="2954460" y="2348838"/>
                  </a:lnTo>
                  <a:lnTo>
                    <a:pt x="2980151" y="2335745"/>
                  </a:lnTo>
                  <a:lnTo>
                    <a:pt x="3005842" y="2330569"/>
                  </a:lnTo>
                  <a:lnTo>
                    <a:pt x="3031533" y="2324516"/>
                  </a:lnTo>
                  <a:lnTo>
                    <a:pt x="3057224" y="2317651"/>
                  </a:lnTo>
                  <a:lnTo>
                    <a:pt x="3082915" y="2308497"/>
                  </a:lnTo>
                  <a:lnTo>
                    <a:pt x="3108606" y="2296291"/>
                  </a:lnTo>
                  <a:lnTo>
                    <a:pt x="3134297" y="2281130"/>
                  </a:lnTo>
                  <a:lnTo>
                    <a:pt x="3159988" y="2261853"/>
                  </a:lnTo>
                  <a:lnTo>
                    <a:pt x="3185679" y="2237675"/>
                  </a:lnTo>
                  <a:lnTo>
                    <a:pt x="3211370" y="2221065"/>
                  </a:lnTo>
                  <a:lnTo>
                    <a:pt x="3237061" y="2207712"/>
                  </a:lnTo>
                  <a:lnTo>
                    <a:pt x="3262752" y="2189908"/>
                  </a:lnTo>
                  <a:lnTo>
                    <a:pt x="3288443" y="2166170"/>
                  </a:lnTo>
                  <a:lnTo>
                    <a:pt x="3314134" y="2144074"/>
                  </a:lnTo>
                  <a:lnTo>
                    <a:pt x="3339825" y="2140973"/>
                  </a:lnTo>
                  <a:lnTo>
                    <a:pt x="3365516" y="2137756"/>
                  </a:lnTo>
                  <a:lnTo>
                    <a:pt x="3391207" y="2135022"/>
                  </a:lnTo>
                  <a:lnTo>
                    <a:pt x="3416898" y="2132400"/>
                  </a:lnTo>
                  <a:lnTo>
                    <a:pt x="3442589" y="2128903"/>
                  </a:lnTo>
                  <a:lnTo>
                    <a:pt x="3468280" y="2124240"/>
                  </a:lnTo>
                  <a:lnTo>
                    <a:pt x="3493971" y="2119113"/>
                  </a:lnTo>
                  <a:lnTo>
                    <a:pt x="3519662" y="2113321"/>
                  </a:lnTo>
                  <a:lnTo>
                    <a:pt x="3545353" y="2106883"/>
                  </a:lnTo>
                  <a:lnTo>
                    <a:pt x="3571043" y="2099363"/>
                  </a:lnTo>
                  <a:lnTo>
                    <a:pt x="3596734" y="2094808"/>
                  </a:lnTo>
                  <a:lnTo>
                    <a:pt x="3622425" y="2088734"/>
                  </a:lnTo>
                  <a:lnTo>
                    <a:pt x="3648116" y="2080636"/>
                  </a:lnTo>
                  <a:lnTo>
                    <a:pt x="3673807" y="2070865"/>
                  </a:lnTo>
                  <a:lnTo>
                    <a:pt x="3699498" y="2058530"/>
                  </a:lnTo>
                  <a:lnTo>
                    <a:pt x="3725189" y="2048168"/>
                  </a:lnTo>
                  <a:lnTo>
                    <a:pt x="3750880" y="2035069"/>
                  </a:lnTo>
                  <a:lnTo>
                    <a:pt x="3776571" y="2031425"/>
                  </a:lnTo>
                  <a:lnTo>
                    <a:pt x="3802262" y="2026565"/>
                  </a:lnTo>
                  <a:lnTo>
                    <a:pt x="3827953" y="2020086"/>
                  </a:lnTo>
                  <a:lnTo>
                    <a:pt x="3853644" y="2012518"/>
                  </a:lnTo>
                  <a:lnTo>
                    <a:pt x="3879335" y="2003754"/>
                  </a:lnTo>
                  <a:lnTo>
                    <a:pt x="3905026" y="1993149"/>
                  </a:lnTo>
                  <a:lnTo>
                    <a:pt x="3930717" y="1980424"/>
                  </a:lnTo>
                  <a:lnTo>
                    <a:pt x="3956408" y="1967739"/>
                  </a:lnTo>
                  <a:lnTo>
                    <a:pt x="3982099" y="1950826"/>
                  </a:lnTo>
                  <a:lnTo>
                    <a:pt x="4007790" y="1928275"/>
                  </a:lnTo>
                  <a:lnTo>
                    <a:pt x="4033481" y="1907677"/>
                  </a:lnTo>
                  <a:lnTo>
                    <a:pt x="4059172" y="1882170"/>
                  </a:lnTo>
                  <a:lnTo>
                    <a:pt x="4084863" y="1855989"/>
                  </a:lnTo>
                  <a:lnTo>
                    <a:pt x="4110554" y="1831283"/>
                  </a:lnTo>
                  <a:lnTo>
                    <a:pt x="4136245" y="1828985"/>
                  </a:lnTo>
                  <a:lnTo>
                    <a:pt x="4161936" y="1825922"/>
                  </a:lnTo>
                  <a:lnTo>
                    <a:pt x="4187627" y="1821837"/>
                  </a:lnTo>
                  <a:lnTo>
                    <a:pt x="4213318" y="1818032"/>
                  </a:lnTo>
                  <a:lnTo>
                    <a:pt x="4239009" y="1814256"/>
                  </a:lnTo>
                  <a:lnTo>
                    <a:pt x="4264699" y="1810696"/>
                  </a:lnTo>
                  <a:lnTo>
                    <a:pt x="4290390" y="1805951"/>
                  </a:lnTo>
                  <a:lnTo>
                    <a:pt x="4316081" y="1800791"/>
                  </a:lnTo>
                  <a:lnTo>
                    <a:pt x="4341772" y="1793911"/>
                  </a:lnTo>
                  <a:lnTo>
                    <a:pt x="4367463" y="1784738"/>
                  </a:lnTo>
                  <a:lnTo>
                    <a:pt x="4393154" y="1778964"/>
                  </a:lnTo>
                  <a:lnTo>
                    <a:pt x="4418845" y="1772247"/>
                  </a:lnTo>
                  <a:lnTo>
                    <a:pt x="4444536" y="1766759"/>
                  </a:lnTo>
                  <a:lnTo>
                    <a:pt x="4470227" y="1760338"/>
                  </a:lnTo>
                  <a:lnTo>
                    <a:pt x="4495918" y="1752688"/>
                  </a:lnTo>
                  <a:lnTo>
                    <a:pt x="4521609" y="1742487"/>
                  </a:lnTo>
                  <a:lnTo>
                    <a:pt x="4547300" y="1728887"/>
                  </a:lnTo>
                  <a:lnTo>
                    <a:pt x="4572991" y="1718209"/>
                  </a:lnTo>
                  <a:lnTo>
                    <a:pt x="4598682" y="1712342"/>
                  </a:lnTo>
                  <a:lnTo>
                    <a:pt x="4624373" y="1705754"/>
                  </a:lnTo>
                  <a:lnTo>
                    <a:pt x="4650064" y="1698202"/>
                  </a:lnTo>
                  <a:lnTo>
                    <a:pt x="4675755" y="1688990"/>
                  </a:lnTo>
                  <a:lnTo>
                    <a:pt x="4701446" y="1676708"/>
                  </a:lnTo>
                  <a:lnTo>
                    <a:pt x="4727137" y="1660331"/>
                  </a:lnTo>
                  <a:lnTo>
                    <a:pt x="4752828" y="1640365"/>
                  </a:lnTo>
                  <a:lnTo>
                    <a:pt x="4778519" y="1625121"/>
                  </a:lnTo>
                  <a:lnTo>
                    <a:pt x="4804210" y="1606184"/>
                  </a:lnTo>
                  <a:lnTo>
                    <a:pt x="4829901" y="1584305"/>
                  </a:lnTo>
                  <a:lnTo>
                    <a:pt x="4855592" y="1570387"/>
                  </a:lnTo>
                  <a:lnTo>
                    <a:pt x="4881283" y="1551830"/>
                  </a:lnTo>
                  <a:lnTo>
                    <a:pt x="4906974" y="1527087"/>
                  </a:lnTo>
                  <a:lnTo>
                    <a:pt x="4932665" y="1523544"/>
                  </a:lnTo>
                  <a:lnTo>
                    <a:pt x="4958356" y="1520413"/>
                  </a:lnTo>
                  <a:lnTo>
                    <a:pt x="4984046" y="1517149"/>
                  </a:lnTo>
                  <a:lnTo>
                    <a:pt x="5009737" y="1513561"/>
                  </a:lnTo>
                  <a:lnTo>
                    <a:pt x="5035428" y="1509923"/>
                  </a:lnTo>
                  <a:lnTo>
                    <a:pt x="5061119" y="1505072"/>
                  </a:lnTo>
                  <a:lnTo>
                    <a:pt x="5086810" y="1498603"/>
                  </a:lnTo>
                  <a:lnTo>
                    <a:pt x="5112501" y="1491385"/>
                  </a:lnTo>
                  <a:lnTo>
                    <a:pt x="5138192" y="1482960"/>
                  </a:lnTo>
                  <a:lnTo>
                    <a:pt x="5163883" y="1477426"/>
                  </a:lnTo>
                  <a:lnTo>
                    <a:pt x="5189574" y="1470988"/>
                  </a:lnTo>
                  <a:lnTo>
                    <a:pt x="5215265" y="1465517"/>
                  </a:lnTo>
                  <a:lnTo>
                    <a:pt x="5240956" y="1458221"/>
                  </a:lnTo>
                  <a:lnTo>
                    <a:pt x="5266647" y="1448494"/>
                  </a:lnTo>
                  <a:lnTo>
                    <a:pt x="5292338" y="1438114"/>
                  </a:lnTo>
                  <a:lnTo>
                    <a:pt x="5318029" y="1429512"/>
                  </a:lnTo>
                  <a:lnTo>
                    <a:pt x="5343720" y="1425730"/>
                  </a:lnTo>
                  <a:lnTo>
                    <a:pt x="5369411" y="1421487"/>
                  </a:lnTo>
                  <a:lnTo>
                    <a:pt x="5395102" y="1417113"/>
                  </a:lnTo>
                  <a:lnTo>
                    <a:pt x="5420793" y="1411282"/>
                  </a:lnTo>
                  <a:lnTo>
                    <a:pt x="5446484" y="1403507"/>
                  </a:lnTo>
                  <a:lnTo>
                    <a:pt x="5472175" y="1394195"/>
                  </a:lnTo>
                  <a:lnTo>
                    <a:pt x="5497866" y="1382638"/>
                  </a:lnTo>
                  <a:lnTo>
                    <a:pt x="5523557" y="1368193"/>
                  </a:lnTo>
                  <a:lnTo>
                    <a:pt x="5549248" y="1350620"/>
                  </a:lnTo>
                  <a:lnTo>
                    <a:pt x="5574939" y="1338232"/>
                  </a:lnTo>
                  <a:lnTo>
                    <a:pt x="5600630" y="1321715"/>
                  </a:lnTo>
                  <a:lnTo>
                    <a:pt x="5626321" y="1299691"/>
                  </a:lnTo>
                  <a:lnTo>
                    <a:pt x="5652012" y="1274198"/>
                  </a:lnTo>
                  <a:lnTo>
                    <a:pt x="5677703" y="1250161"/>
                  </a:lnTo>
                  <a:lnTo>
                    <a:pt x="5703393" y="1247258"/>
                  </a:lnTo>
                  <a:lnTo>
                    <a:pt x="5729084" y="1244496"/>
                  </a:lnTo>
                  <a:lnTo>
                    <a:pt x="5754775" y="1242477"/>
                  </a:lnTo>
                  <a:lnTo>
                    <a:pt x="5780466" y="1239785"/>
                  </a:lnTo>
                  <a:lnTo>
                    <a:pt x="5806157" y="1236196"/>
                  </a:lnTo>
                  <a:lnTo>
                    <a:pt x="5831848" y="1232565"/>
                  </a:lnTo>
                  <a:lnTo>
                    <a:pt x="5857539" y="1228527"/>
                  </a:lnTo>
                  <a:lnTo>
                    <a:pt x="5883230" y="1224115"/>
                  </a:lnTo>
                  <a:lnTo>
                    <a:pt x="5908921" y="1219189"/>
                  </a:lnTo>
                  <a:lnTo>
                    <a:pt x="5934612" y="1214831"/>
                  </a:lnTo>
                  <a:lnTo>
                    <a:pt x="5960303" y="1209021"/>
                  </a:lnTo>
                  <a:lnTo>
                    <a:pt x="5985994" y="1201274"/>
                  </a:lnTo>
                  <a:lnTo>
                    <a:pt x="6011685" y="1194642"/>
                  </a:lnTo>
                  <a:lnTo>
                    <a:pt x="6037376" y="1186773"/>
                  </a:lnTo>
                  <a:lnTo>
                    <a:pt x="6063067" y="1179465"/>
                  </a:lnTo>
                  <a:lnTo>
                    <a:pt x="6088758" y="1173506"/>
                  </a:lnTo>
                  <a:lnTo>
                    <a:pt x="6114449" y="1167500"/>
                  </a:lnTo>
                  <a:lnTo>
                    <a:pt x="6140140" y="1159493"/>
                  </a:lnTo>
                  <a:lnTo>
                    <a:pt x="6165831" y="1148817"/>
                  </a:lnTo>
                  <a:lnTo>
                    <a:pt x="6191522" y="1142621"/>
                  </a:lnTo>
                  <a:lnTo>
                    <a:pt x="6217213" y="1135376"/>
                  </a:lnTo>
                  <a:lnTo>
                    <a:pt x="6242904" y="1127407"/>
                  </a:lnTo>
                  <a:lnTo>
                    <a:pt x="6268595" y="1118231"/>
                  </a:lnTo>
                  <a:lnTo>
                    <a:pt x="6294286" y="1108101"/>
                  </a:lnTo>
                  <a:lnTo>
                    <a:pt x="6319977" y="1094594"/>
                  </a:lnTo>
                  <a:lnTo>
                    <a:pt x="6345668" y="1076585"/>
                  </a:lnTo>
                  <a:lnTo>
                    <a:pt x="6371359" y="1064100"/>
                  </a:lnTo>
                  <a:lnTo>
                    <a:pt x="6397049" y="1049328"/>
                  </a:lnTo>
                  <a:lnTo>
                    <a:pt x="6422740" y="1029631"/>
                  </a:lnTo>
                  <a:lnTo>
                    <a:pt x="6448431" y="1008276"/>
                  </a:lnTo>
                  <a:lnTo>
                    <a:pt x="6474122" y="995485"/>
                  </a:lnTo>
                  <a:lnTo>
                    <a:pt x="6499813" y="978430"/>
                  </a:lnTo>
                  <a:lnTo>
                    <a:pt x="6525504" y="955690"/>
                  </a:lnTo>
                  <a:lnTo>
                    <a:pt x="6551195" y="952031"/>
                  </a:lnTo>
                  <a:lnTo>
                    <a:pt x="6576886" y="948264"/>
                  </a:lnTo>
                  <a:lnTo>
                    <a:pt x="6602577" y="944631"/>
                  </a:lnTo>
                  <a:lnTo>
                    <a:pt x="6628268" y="940873"/>
                  </a:lnTo>
                  <a:lnTo>
                    <a:pt x="6653959" y="936921"/>
                  </a:lnTo>
                  <a:lnTo>
                    <a:pt x="6679650" y="931651"/>
                  </a:lnTo>
                  <a:lnTo>
                    <a:pt x="6705341" y="924625"/>
                  </a:lnTo>
                  <a:lnTo>
                    <a:pt x="6731032" y="916691"/>
                  </a:lnTo>
                  <a:lnTo>
                    <a:pt x="6756723" y="911049"/>
                  </a:lnTo>
                  <a:lnTo>
                    <a:pt x="6782414" y="904882"/>
                  </a:lnTo>
                  <a:lnTo>
                    <a:pt x="6808105" y="900174"/>
                  </a:lnTo>
                  <a:lnTo>
                    <a:pt x="6833796" y="894893"/>
                  </a:lnTo>
                  <a:lnTo>
                    <a:pt x="6859487" y="887853"/>
                  </a:lnTo>
                  <a:lnTo>
                    <a:pt x="6885178" y="878465"/>
                  </a:lnTo>
                  <a:lnTo>
                    <a:pt x="6910869" y="870200"/>
                  </a:lnTo>
                  <a:lnTo>
                    <a:pt x="6936560" y="860089"/>
                  </a:lnTo>
                  <a:lnTo>
                    <a:pt x="6962251" y="853937"/>
                  </a:lnTo>
                  <a:lnTo>
                    <a:pt x="6987942" y="846630"/>
                  </a:lnTo>
                  <a:lnTo>
                    <a:pt x="7013633" y="838482"/>
                  </a:lnTo>
                  <a:lnTo>
                    <a:pt x="7039324" y="827617"/>
                  </a:lnTo>
                  <a:lnTo>
                    <a:pt x="7065015" y="813131"/>
                  </a:lnTo>
                  <a:lnTo>
                    <a:pt x="7090706" y="795376"/>
                  </a:lnTo>
                  <a:lnTo>
                    <a:pt x="7116396" y="773926"/>
                  </a:lnTo>
                  <a:lnTo>
                    <a:pt x="7142087" y="756974"/>
                  </a:lnTo>
                  <a:lnTo>
                    <a:pt x="7167778" y="738030"/>
                  </a:lnTo>
                  <a:lnTo>
                    <a:pt x="7193469" y="723337"/>
                  </a:lnTo>
                  <a:lnTo>
                    <a:pt x="7219160" y="703745"/>
                  </a:lnTo>
                  <a:lnTo>
                    <a:pt x="7244851" y="677624"/>
                  </a:lnTo>
                  <a:lnTo>
                    <a:pt x="7270542" y="674007"/>
                  </a:lnTo>
                  <a:lnTo>
                    <a:pt x="7296233" y="671083"/>
                  </a:lnTo>
                  <a:lnTo>
                    <a:pt x="7321924" y="667185"/>
                  </a:lnTo>
                  <a:lnTo>
                    <a:pt x="7347615" y="663695"/>
                  </a:lnTo>
                  <a:lnTo>
                    <a:pt x="7373306" y="660470"/>
                  </a:lnTo>
                  <a:lnTo>
                    <a:pt x="7398997" y="656171"/>
                  </a:lnTo>
                  <a:lnTo>
                    <a:pt x="7424688" y="650438"/>
                  </a:lnTo>
                  <a:lnTo>
                    <a:pt x="7450379" y="644388"/>
                  </a:lnTo>
                  <a:lnTo>
                    <a:pt x="7476070" y="637354"/>
                  </a:lnTo>
                  <a:lnTo>
                    <a:pt x="7501761" y="629417"/>
                  </a:lnTo>
                  <a:lnTo>
                    <a:pt x="7527452" y="624787"/>
                  </a:lnTo>
                  <a:lnTo>
                    <a:pt x="7553143" y="619869"/>
                  </a:lnTo>
                  <a:lnTo>
                    <a:pt x="7578834" y="613312"/>
                  </a:lnTo>
                  <a:lnTo>
                    <a:pt x="7604525" y="604569"/>
                  </a:lnTo>
                  <a:lnTo>
                    <a:pt x="7630216" y="594003"/>
                  </a:lnTo>
                  <a:lnTo>
                    <a:pt x="7655907" y="585420"/>
                  </a:lnTo>
                  <a:lnTo>
                    <a:pt x="7681598" y="576446"/>
                  </a:lnTo>
                  <a:lnTo>
                    <a:pt x="7707289" y="572841"/>
                  </a:lnTo>
                  <a:lnTo>
                    <a:pt x="7732980" y="569084"/>
                  </a:lnTo>
                  <a:lnTo>
                    <a:pt x="7758671" y="564076"/>
                  </a:lnTo>
                  <a:lnTo>
                    <a:pt x="7784362" y="557398"/>
                  </a:lnTo>
                  <a:lnTo>
                    <a:pt x="7810052" y="550039"/>
                  </a:lnTo>
                  <a:lnTo>
                    <a:pt x="7835743" y="541047"/>
                  </a:lnTo>
                  <a:lnTo>
                    <a:pt x="7861434" y="529059"/>
                  </a:lnTo>
                  <a:lnTo>
                    <a:pt x="7887125" y="514366"/>
                  </a:lnTo>
                  <a:lnTo>
                    <a:pt x="7912816" y="499877"/>
                  </a:lnTo>
                  <a:lnTo>
                    <a:pt x="7938507" y="480557"/>
                  </a:lnTo>
                  <a:lnTo>
                    <a:pt x="7964198" y="454799"/>
                  </a:lnTo>
                  <a:lnTo>
                    <a:pt x="7989889" y="431759"/>
                  </a:lnTo>
                  <a:lnTo>
                    <a:pt x="8015580" y="404895"/>
                  </a:lnTo>
                  <a:lnTo>
                    <a:pt x="8041271" y="379788"/>
                  </a:lnTo>
                  <a:lnTo>
                    <a:pt x="8066962" y="375855"/>
                  </a:lnTo>
                  <a:lnTo>
                    <a:pt x="8092653" y="373614"/>
                  </a:lnTo>
                  <a:lnTo>
                    <a:pt x="8118344" y="370626"/>
                  </a:lnTo>
                  <a:lnTo>
                    <a:pt x="8144035" y="366641"/>
                  </a:lnTo>
                  <a:lnTo>
                    <a:pt x="8169726" y="362830"/>
                  </a:lnTo>
                  <a:lnTo>
                    <a:pt x="8195417" y="357748"/>
                  </a:lnTo>
                  <a:lnTo>
                    <a:pt x="8221108" y="352800"/>
                  </a:lnTo>
                  <a:lnTo>
                    <a:pt x="8246799" y="347288"/>
                  </a:lnTo>
                  <a:lnTo>
                    <a:pt x="8272490" y="342923"/>
                  </a:lnTo>
                  <a:lnTo>
                    <a:pt x="8298181" y="337102"/>
                  </a:lnTo>
                  <a:lnTo>
                    <a:pt x="8323872" y="329341"/>
                  </a:lnTo>
                  <a:lnTo>
                    <a:pt x="8349563" y="323033"/>
                  </a:lnTo>
                  <a:lnTo>
                    <a:pt x="8375254" y="315913"/>
                  </a:lnTo>
                  <a:lnTo>
                    <a:pt x="8400945" y="309801"/>
                  </a:lnTo>
                  <a:lnTo>
                    <a:pt x="8426636" y="302620"/>
                  </a:lnTo>
                  <a:lnTo>
                    <a:pt x="8452327" y="296220"/>
                  </a:lnTo>
                  <a:lnTo>
                    <a:pt x="8478018" y="287687"/>
                  </a:lnTo>
                  <a:lnTo>
                    <a:pt x="8503709" y="276310"/>
                  </a:lnTo>
                  <a:lnTo>
                    <a:pt x="8529399" y="269992"/>
                  </a:lnTo>
                  <a:lnTo>
                    <a:pt x="8555090" y="262615"/>
                  </a:lnTo>
                  <a:lnTo>
                    <a:pt x="8580781" y="254679"/>
                  </a:lnTo>
                  <a:lnTo>
                    <a:pt x="8606472" y="245549"/>
                  </a:lnTo>
                  <a:lnTo>
                    <a:pt x="8632163" y="234594"/>
                  </a:lnTo>
                  <a:lnTo>
                    <a:pt x="8657854" y="219986"/>
                  </a:lnTo>
                  <a:lnTo>
                    <a:pt x="8683545" y="200510"/>
                  </a:lnTo>
                  <a:lnTo>
                    <a:pt x="8709236" y="185574"/>
                  </a:lnTo>
                  <a:lnTo>
                    <a:pt x="8734927" y="169760"/>
                  </a:lnTo>
                  <a:lnTo>
                    <a:pt x="8760618" y="151451"/>
                  </a:lnTo>
                  <a:lnTo>
                    <a:pt x="8786309" y="131976"/>
                  </a:lnTo>
                  <a:lnTo>
                    <a:pt x="8812000" y="119056"/>
                  </a:lnTo>
                  <a:lnTo>
                    <a:pt x="8837691" y="101831"/>
                  </a:lnTo>
                  <a:lnTo>
                    <a:pt x="8863382" y="78864"/>
                  </a:lnTo>
                  <a:lnTo>
                    <a:pt x="8889073" y="72298"/>
                  </a:lnTo>
                  <a:lnTo>
                    <a:pt x="8914764" y="66334"/>
                  </a:lnTo>
                  <a:lnTo>
                    <a:pt x="8940455" y="61531"/>
                  </a:lnTo>
                  <a:lnTo>
                    <a:pt x="8966146" y="56399"/>
                  </a:lnTo>
                  <a:lnTo>
                    <a:pt x="8991837" y="51418"/>
                  </a:lnTo>
                  <a:lnTo>
                    <a:pt x="9017528" y="44777"/>
                  </a:lnTo>
                  <a:lnTo>
                    <a:pt x="9043219" y="35922"/>
                  </a:lnTo>
                  <a:lnTo>
                    <a:pt x="9068910" y="26092"/>
                  </a:lnTo>
                  <a:lnTo>
                    <a:pt x="9094601" y="18819"/>
                  </a:lnTo>
                  <a:lnTo>
                    <a:pt x="9120292" y="13343"/>
                  </a:lnTo>
                  <a:lnTo>
                    <a:pt x="9145983" y="9457"/>
                  </a:lnTo>
                  <a:lnTo>
                    <a:pt x="9171674" y="5404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7" name="pl13">
              <a:extLst>
                <a:ext uri="{FF2B5EF4-FFF2-40B4-BE49-F238E27FC236}">
                  <a16:creationId xmlns:a16="http://schemas.microsoft.com/office/drawing/2014/main" id="{D20A6DED-4672-4FCB-AAB1-633CFDE3233C}"/>
                </a:ext>
              </a:extLst>
            </p:cNvPr>
            <p:cNvSpPr/>
            <p:nvPr/>
          </p:nvSpPr>
          <p:spPr>
            <a:xfrm>
              <a:off x="1449884" y="1405937"/>
              <a:ext cx="9351510" cy="3659270"/>
            </a:xfrm>
            <a:custGeom>
              <a:avLst/>
              <a:gdLst/>
              <a:ahLst/>
              <a:cxnLst/>
              <a:rect l="0" t="0" r="0" b="0"/>
              <a:pathLst>
                <a:path w="9351510" h="3659270">
                  <a:moveTo>
                    <a:pt x="0" y="3659270"/>
                  </a:moveTo>
                  <a:lnTo>
                    <a:pt x="25690" y="3655230"/>
                  </a:lnTo>
                  <a:lnTo>
                    <a:pt x="51381" y="3651418"/>
                  </a:lnTo>
                  <a:lnTo>
                    <a:pt x="77072" y="3647269"/>
                  </a:lnTo>
                  <a:lnTo>
                    <a:pt x="102763" y="3616014"/>
                  </a:lnTo>
                  <a:lnTo>
                    <a:pt x="128454" y="3601294"/>
                  </a:lnTo>
                  <a:lnTo>
                    <a:pt x="154145" y="3601294"/>
                  </a:lnTo>
                  <a:lnTo>
                    <a:pt x="179836" y="3601294"/>
                  </a:lnTo>
                  <a:lnTo>
                    <a:pt x="205527" y="3570414"/>
                  </a:lnTo>
                  <a:lnTo>
                    <a:pt x="231218" y="3479806"/>
                  </a:lnTo>
                  <a:lnTo>
                    <a:pt x="256909" y="3475575"/>
                  </a:lnTo>
                  <a:lnTo>
                    <a:pt x="282600" y="3471625"/>
                  </a:lnTo>
                  <a:lnTo>
                    <a:pt x="308291" y="3467083"/>
                  </a:lnTo>
                  <a:lnTo>
                    <a:pt x="333982" y="3467083"/>
                  </a:lnTo>
                  <a:lnTo>
                    <a:pt x="359673" y="3467083"/>
                  </a:lnTo>
                  <a:lnTo>
                    <a:pt x="385364" y="3462605"/>
                  </a:lnTo>
                  <a:lnTo>
                    <a:pt x="411055" y="3459791"/>
                  </a:lnTo>
                  <a:lnTo>
                    <a:pt x="436746" y="3455916"/>
                  </a:lnTo>
                  <a:lnTo>
                    <a:pt x="462437" y="3449417"/>
                  </a:lnTo>
                  <a:lnTo>
                    <a:pt x="488128" y="3438247"/>
                  </a:lnTo>
                  <a:lnTo>
                    <a:pt x="513819" y="3438247"/>
                  </a:lnTo>
                  <a:lnTo>
                    <a:pt x="539510" y="3438247"/>
                  </a:lnTo>
                  <a:lnTo>
                    <a:pt x="565201" y="3432912"/>
                  </a:lnTo>
                  <a:lnTo>
                    <a:pt x="590892" y="3420611"/>
                  </a:lnTo>
                  <a:lnTo>
                    <a:pt x="616583" y="3413483"/>
                  </a:lnTo>
                  <a:lnTo>
                    <a:pt x="642274" y="3410846"/>
                  </a:lnTo>
                  <a:lnTo>
                    <a:pt x="667965" y="3384883"/>
                  </a:lnTo>
                  <a:lnTo>
                    <a:pt x="693656" y="3384883"/>
                  </a:lnTo>
                  <a:lnTo>
                    <a:pt x="719346" y="3384883"/>
                  </a:lnTo>
                  <a:lnTo>
                    <a:pt x="745037" y="3381289"/>
                  </a:lnTo>
                  <a:lnTo>
                    <a:pt x="770728" y="3377295"/>
                  </a:lnTo>
                  <a:lnTo>
                    <a:pt x="796419" y="3374961"/>
                  </a:lnTo>
                  <a:lnTo>
                    <a:pt x="822110" y="3372047"/>
                  </a:lnTo>
                  <a:lnTo>
                    <a:pt x="847801" y="3361838"/>
                  </a:lnTo>
                  <a:lnTo>
                    <a:pt x="873492" y="3361838"/>
                  </a:lnTo>
                  <a:lnTo>
                    <a:pt x="899183" y="3361838"/>
                  </a:lnTo>
                  <a:lnTo>
                    <a:pt x="924874" y="3332748"/>
                  </a:lnTo>
                  <a:lnTo>
                    <a:pt x="950565" y="3328421"/>
                  </a:lnTo>
                  <a:lnTo>
                    <a:pt x="976256" y="3315929"/>
                  </a:lnTo>
                  <a:lnTo>
                    <a:pt x="1001947" y="3288399"/>
                  </a:lnTo>
                  <a:lnTo>
                    <a:pt x="1027638" y="3205940"/>
                  </a:lnTo>
                  <a:lnTo>
                    <a:pt x="1053329" y="3205940"/>
                  </a:lnTo>
                  <a:lnTo>
                    <a:pt x="1079020" y="3205940"/>
                  </a:lnTo>
                  <a:lnTo>
                    <a:pt x="1104711" y="3200211"/>
                  </a:lnTo>
                  <a:lnTo>
                    <a:pt x="1130402" y="3197030"/>
                  </a:lnTo>
                  <a:lnTo>
                    <a:pt x="1156093" y="3191550"/>
                  </a:lnTo>
                  <a:lnTo>
                    <a:pt x="1181784" y="3188143"/>
                  </a:lnTo>
                  <a:lnTo>
                    <a:pt x="1207475" y="3176646"/>
                  </a:lnTo>
                  <a:lnTo>
                    <a:pt x="1233166" y="3176646"/>
                  </a:lnTo>
                  <a:lnTo>
                    <a:pt x="1258857" y="3176646"/>
                  </a:lnTo>
                  <a:lnTo>
                    <a:pt x="1284548" y="3176646"/>
                  </a:lnTo>
                  <a:lnTo>
                    <a:pt x="1310239" y="3176646"/>
                  </a:lnTo>
                  <a:lnTo>
                    <a:pt x="1335930" y="3172551"/>
                  </a:lnTo>
                  <a:lnTo>
                    <a:pt x="1361621" y="3163774"/>
                  </a:lnTo>
                  <a:lnTo>
                    <a:pt x="1387312" y="3133628"/>
                  </a:lnTo>
                  <a:lnTo>
                    <a:pt x="1413003" y="3133628"/>
                  </a:lnTo>
                  <a:lnTo>
                    <a:pt x="1438693" y="3133628"/>
                  </a:lnTo>
                  <a:lnTo>
                    <a:pt x="1464384" y="3117174"/>
                  </a:lnTo>
                  <a:lnTo>
                    <a:pt x="1490075" y="3112932"/>
                  </a:lnTo>
                  <a:lnTo>
                    <a:pt x="1515766" y="3110839"/>
                  </a:lnTo>
                  <a:lnTo>
                    <a:pt x="1541457" y="3107868"/>
                  </a:lnTo>
                  <a:lnTo>
                    <a:pt x="1567148" y="3098886"/>
                  </a:lnTo>
                  <a:lnTo>
                    <a:pt x="1592839" y="3098886"/>
                  </a:lnTo>
                  <a:lnTo>
                    <a:pt x="1618530" y="3098886"/>
                  </a:lnTo>
                  <a:lnTo>
                    <a:pt x="1644221" y="3074749"/>
                  </a:lnTo>
                  <a:lnTo>
                    <a:pt x="1669912" y="3069935"/>
                  </a:lnTo>
                  <a:lnTo>
                    <a:pt x="1695603" y="3056684"/>
                  </a:lnTo>
                  <a:lnTo>
                    <a:pt x="1721294" y="3028362"/>
                  </a:lnTo>
                  <a:lnTo>
                    <a:pt x="1746985" y="2953978"/>
                  </a:lnTo>
                  <a:lnTo>
                    <a:pt x="1772676" y="2953978"/>
                  </a:lnTo>
                  <a:lnTo>
                    <a:pt x="1798367" y="2953978"/>
                  </a:lnTo>
                  <a:lnTo>
                    <a:pt x="1824058" y="2949553"/>
                  </a:lnTo>
                  <a:lnTo>
                    <a:pt x="1849749" y="2946324"/>
                  </a:lnTo>
                  <a:lnTo>
                    <a:pt x="1875440" y="2941448"/>
                  </a:lnTo>
                  <a:lnTo>
                    <a:pt x="1901131" y="2938782"/>
                  </a:lnTo>
                  <a:lnTo>
                    <a:pt x="1926822" y="2935721"/>
                  </a:lnTo>
                  <a:lnTo>
                    <a:pt x="1952513" y="2935721"/>
                  </a:lnTo>
                  <a:lnTo>
                    <a:pt x="1978204" y="2935721"/>
                  </a:lnTo>
                  <a:lnTo>
                    <a:pt x="2003895" y="2918901"/>
                  </a:lnTo>
                  <a:lnTo>
                    <a:pt x="2029586" y="2915644"/>
                  </a:lnTo>
                  <a:lnTo>
                    <a:pt x="2055277" y="2908513"/>
                  </a:lnTo>
                  <a:lnTo>
                    <a:pt x="2080968" y="2904146"/>
                  </a:lnTo>
                  <a:lnTo>
                    <a:pt x="2106659" y="2900152"/>
                  </a:lnTo>
                  <a:lnTo>
                    <a:pt x="2132349" y="2900152"/>
                  </a:lnTo>
                  <a:lnTo>
                    <a:pt x="2158040" y="2900152"/>
                  </a:lnTo>
                  <a:lnTo>
                    <a:pt x="2183731" y="2886432"/>
                  </a:lnTo>
                  <a:lnTo>
                    <a:pt x="2209422" y="2883603"/>
                  </a:lnTo>
                  <a:lnTo>
                    <a:pt x="2235113" y="2858145"/>
                  </a:lnTo>
                  <a:lnTo>
                    <a:pt x="2260804" y="2855070"/>
                  </a:lnTo>
                  <a:lnTo>
                    <a:pt x="2286495" y="2851430"/>
                  </a:lnTo>
                  <a:lnTo>
                    <a:pt x="2312186" y="2851430"/>
                  </a:lnTo>
                  <a:lnTo>
                    <a:pt x="2337877" y="2851430"/>
                  </a:lnTo>
                  <a:lnTo>
                    <a:pt x="2363568" y="2847555"/>
                  </a:lnTo>
                  <a:lnTo>
                    <a:pt x="2389259" y="2844355"/>
                  </a:lnTo>
                  <a:lnTo>
                    <a:pt x="2414950" y="2820805"/>
                  </a:lnTo>
                  <a:lnTo>
                    <a:pt x="2440641" y="2784799"/>
                  </a:lnTo>
                  <a:lnTo>
                    <a:pt x="2466332" y="2784799"/>
                  </a:lnTo>
                  <a:lnTo>
                    <a:pt x="2492023" y="2784799"/>
                  </a:lnTo>
                  <a:lnTo>
                    <a:pt x="2517714" y="2784799"/>
                  </a:lnTo>
                  <a:lnTo>
                    <a:pt x="2543405" y="2673764"/>
                  </a:lnTo>
                  <a:lnTo>
                    <a:pt x="2569096" y="2669335"/>
                  </a:lnTo>
                  <a:lnTo>
                    <a:pt x="2594787" y="2664541"/>
                  </a:lnTo>
                  <a:lnTo>
                    <a:pt x="2620478" y="2661950"/>
                  </a:lnTo>
                  <a:lnTo>
                    <a:pt x="2646169" y="2656813"/>
                  </a:lnTo>
                  <a:lnTo>
                    <a:pt x="2671860" y="2656813"/>
                  </a:lnTo>
                  <a:lnTo>
                    <a:pt x="2697551" y="2656813"/>
                  </a:lnTo>
                  <a:lnTo>
                    <a:pt x="2723242" y="2649496"/>
                  </a:lnTo>
                  <a:lnTo>
                    <a:pt x="2748933" y="2646531"/>
                  </a:lnTo>
                  <a:lnTo>
                    <a:pt x="2774624" y="2642333"/>
                  </a:lnTo>
                  <a:lnTo>
                    <a:pt x="2800315" y="2624508"/>
                  </a:lnTo>
                  <a:lnTo>
                    <a:pt x="2826006" y="2624508"/>
                  </a:lnTo>
                  <a:lnTo>
                    <a:pt x="2851696" y="2624508"/>
                  </a:lnTo>
                  <a:lnTo>
                    <a:pt x="2877387" y="2624508"/>
                  </a:lnTo>
                  <a:lnTo>
                    <a:pt x="2903078" y="2619388"/>
                  </a:lnTo>
                  <a:lnTo>
                    <a:pt x="2928769" y="2601444"/>
                  </a:lnTo>
                  <a:lnTo>
                    <a:pt x="2954460" y="2577505"/>
                  </a:lnTo>
                  <a:lnTo>
                    <a:pt x="2980151" y="2574928"/>
                  </a:lnTo>
                  <a:lnTo>
                    <a:pt x="3005842" y="2566279"/>
                  </a:lnTo>
                  <a:lnTo>
                    <a:pt x="3031533" y="2566279"/>
                  </a:lnTo>
                  <a:lnTo>
                    <a:pt x="3057224" y="2566279"/>
                  </a:lnTo>
                  <a:lnTo>
                    <a:pt x="3082915" y="2566279"/>
                  </a:lnTo>
                  <a:lnTo>
                    <a:pt x="3108606" y="2563520"/>
                  </a:lnTo>
                  <a:lnTo>
                    <a:pt x="3134297" y="2559675"/>
                  </a:lnTo>
                  <a:lnTo>
                    <a:pt x="3159988" y="2555909"/>
                  </a:lnTo>
                  <a:lnTo>
                    <a:pt x="3185679" y="2529880"/>
                  </a:lnTo>
                  <a:lnTo>
                    <a:pt x="3211370" y="2529880"/>
                  </a:lnTo>
                  <a:lnTo>
                    <a:pt x="3237061" y="2529880"/>
                  </a:lnTo>
                  <a:lnTo>
                    <a:pt x="3262752" y="2513516"/>
                  </a:lnTo>
                  <a:lnTo>
                    <a:pt x="3288443" y="2484796"/>
                  </a:lnTo>
                  <a:lnTo>
                    <a:pt x="3314134" y="2389746"/>
                  </a:lnTo>
                  <a:lnTo>
                    <a:pt x="3339825" y="2386468"/>
                  </a:lnTo>
                  <a:lnTo>
                    <a:pt x="3365516" y="2381790"/>
                  </a:lnTo>
                  <a:lnTo>
                    <a:pt x="3391207" y="2381790"/>
                  </a:lnTo>
                  <a:lnTo>
                    <a:pt x="3416898" y="2381790"/>
                  </a:lnTo>
                  <a:lnTo>
                    <a:pt x="3442589" y="2376205"/>
                  </a:lnTo>
                  <a:lnTo>
                    <a:pt x="3468280" y="2373777"/>
                  </a:lnTo>
                  <a:lnTo>
                    <a:pt x="3493971" y="2370151"/>
                  </a:lnTo>
                  <a:lnTo>
                    <a:pt x="3519662" y="2367142"/>
                  </a:lnTo>
                  <a:lnTo>
                    <a:pt x="3545353" y="2358501"/>
                  </a:lnTo>
                  <a:lnTo>
                    <a:pt x="3571043" y="2358501"/>
                  </a:lnTo>
                  <a:lnTo>
                    <a:pt x="3596734" y="2358501"/>
                  </a:lnTo>
                  <a:lnTo>
                    <a:pt x="3622425" y="2347869"/>
                  </a:lnTo>
                  <a:lnTo>
                    <a:pt x="3648116" y="2344092"/>
                  </a:lnTo>
                  <a:lnTo>
                    <a:pt x="3673807" y="2341645"/>
                  </a:lnTo>
                  <a:lnTo>
                    <a:pt x="3699498" y="2324032"/>
                  </a:lnTo>
                  <a:lnTo>
                    <a:pt x="3725189" y="2321395"/>
                  </a:lnTo>
                  <a:lnTo>
                    <a:pt x="3750880" y="2321395"/>
                  </a:lnTo>
                  <a:lnTo>
                    <a:pt x="3776571" y="2321395"/>
                  </a:lnTo>
                  <a:lnTo>
                    <a:pt x="3802262" y="2285410"/>
                  </a:lnTo>
                  <a:lnTo>
                    <a:pt x="3827953" y="2282650"/>
                  </a:lnTo>
                  <a:lnTo>
                    <a:pt x="3853644" y="2278563"/>
                  </a:lnTo>
                  <a:lnTo>
                    <a:pt x="3879335" y="2276298"/>
                  </a:lnTo>
                  <a:lnTo>
                    <a:pt x="3905026" y="2273205"/>
                  </a:lnTo>
                  <a:lnTo>
                    <a:pt x="3930717" y="2273205"/>
                  </a:lnTo>
                  <a:lnTo>
                    <a:pt x="3956408" y="2273205"/>
                  </a:lnTo>
                  <a:lnTo>
                    <a:pt x="3982099" y="2248964"/>
                  </a:lnTo>
                  <a:lnTo>
                    <a:pt x="4007790" y="2244729"/>
                  </a:lnTo>
                  <a:lnTo>
                    <a:pt x="4033481" y="2219779"/>
                  </a:lnTo>
                  <a:lnTo>
                    <a:pt x="4059172" y="2219779"/>
                  </a:lnTo>
                  <a:lnTo>
                    <a:pt x="4084863" y="2184299"/>
                  </a:lnTo>
                  <a:lnTo>
                    <a:pt x="4110554" y="2184299"/>
                  </a:lnTo>
                  <a:lnTo>
                    <a:pt x="4136245" y="2184299"/>
                  </a:lnTo>
                  <a:lnTo>
                    <a:pt x="4161936" y="2104137"/>
                  </a:lnTo>
                  <a:lnTo>
                    <a:pt x="4187627" y="2100542"/>
                  </a:lnTo>
                  <a:lnTo>
                    <a:pt x="4213318" y="2097641"/>
                  </a:lnTo>
                  <a:lnTo>
                    <a:pt x="4239009" y="2093331"/>
                  </a:lnTo>
                  <a:lnTo>
                    <a:pt x="4264699" y="2090381"/>
                  </a:lnTo>
                  <a:lnTo>
                    <a:pt x="4290390" y="2090381"/>
                  </a:lnTo>
                  <a:lnTo>
                    <a:pt x="4316081" y="2090381"/>
                  </a:lnTo>
                  <a:lnTo>
                    <a:pt x="4341772" y="2086287"/>
                  </a:lnTo>
                  <a:lnTo>
                    <a:pt x="4367463" y="2069006"/>
                  </a:lnTo>
                  <a:lnTo>
                    <a:pt x="4393154" y="2064855"/>
                  </a:lnTo>
                  <a:lnTo>
                    <a:pt x="4418845" y="2054049"/>
                  </a:lnTo>
                  <a:lnTo>
                    <a:pt x="4444536" y="2050443"/>
                  </a:lnTo>
                  <a:lnTo>
                    <a:pt x="4470227" y="2050443"/>
                  </a:lnTo>
                  <a:lnTo>
                    <a:pt x="4495918" y="2050443"/>
                  </a:lnTo>
                  <a:lnTo>
                    <a:pt x="4521609" y="2039719"/>
                  </a:lnTo>
                  <a:lnTo>
                    <a:pt x="4547300" y="2032489"/>
                  </a:lnTo>
                  <a:lnTo>
                    <a:pt x="4572991" y="1995891"/>
                  </a:lnTo>
                  <a:lnTo>
                    <a:pt x="4598682" y="1992432"/>
                  </a:lnTo>
                  <a:lnTo>
                    <a:pt x="4624373" y="1988350"/>
                  </a:lnTo>
                  <a:lnTo>
                    <a:pt x="4650064" y="1988350"/>
                  </a:lnTo>
                  <a:lnTo>
                    <a:pt x="4675755" y="1988350"/>
                  </a:lnTo>
                  <a:lnTo>
                    <a:pt x="4701446" y="1985718"/>
                  </a:lnTo>
                  <a:lnTo>
                    <a:pt x="4727137" y="1981573"/>
                  </a:lnTo>
                  <a:lnTo>
                    <a:pt x="4752828" y="1956810"/>
                  </a:lnTo>
                  <a:lnTo>
                    <a:pt x="4778519" y="1951339"/>
                  </a:lnTo>
                  <a:lnTo>
                    <a:pt x="4804210" y="1921490"/>
                  </a:lnTo>
                  <a:lnTo>
                    <a:pt x="4829901" y="1921490"/>
                  </a:lnTo>
                  <a:lnTo>
                    <a:pt x="4855592" y="1921490"/>
                  </a:lnTo>
                  <a:lnTo>
                    <a:pt x="4881283" y="1813530"/>
                  </a:lnTo>
                  <a:lnTo>
                    <a:pt x="4906974" y="1809965"/>
                  </a:lnTo>
                  <a:lnTo>
                    <a:pt x="4932665" y="1805087"/>
                  </a:lnTo>
                  <a:lnTo>
                    <a:pt x="4958356" y="1802178"/>
                  </a:lnTo>
                  <a:lnTo>
                    <a:pt x="4984046" y="1798444"/>
                  </a:lnTo>
                  <a:lnTo>
                    <a:pt x="5009737" y="1798444"/>
                  </a:lnTo>
                  <a:lnTo>
                    <a:pt x="5035428" y="1798444"/>
                  </a:lnTo>
                  <a:lnTo>
                    <a:pt x="5061119" y="1793006"/>
                  </a:lnTo>
                  <a:lnTo>
                    <a:pt x="5086810" y="1789787"/>
                  </a:lnTo>
                  <a:lnTo>
                    <a:pt x="5112501" y="1785902"/>
                  </a:lnTo>
                  <a:lnTo>
                    <a:pt x="5138192" y="1769604"/>
                  </a:lnTo>
                  <a:lnTo>
                    <a:pt x="5163883" y="1765800"/>
                  </a:lnTo>
                  <a:lnTo>
                    <a:pt x="5189574" y="1765800"/>
                  </a:lnTo>
                  <a:lnTo>
                    <a:pt x="5215265" y="1765800"/>
                  </a:lnTo>
                  <a:lnTo>
                    <a:pt x="5240956" y="1756086"/>
                  </a:lnTo>
                  <a:lnTo>
                    <a:pt x="5266647" y="1744878"/>
                  </a:lnTo>
                  <a:lnTo>
                    <a:pt x="5292338" y="1742815"/>
                  </a:lnTo>
                  <a:lnTo>
                    <a:pt x="5318029" y="1699340"/>
                  </a:lnTo>
                  <a:lnTo>
                    <a:pt x="5343720" y="1696602"/>
                  </a:lnTo>
                  <a:lnTo>
                    <a:pt x="5369411" y="1696602"/>
                  </a:lnTo>
                  <a:lnTo>
                    <a:pt x="5395102" y="1696602"/>
                  </a:lnTo>
                  <a:lnTo>
                    <a:pt x="5420793" y="1692081"/>
                  </a:lnTo>
                  <a:lnTo>
                    <a:pt x="5446484" y="1689160"/>
                  </a:lnTo>
                  <a:lnTo>
                    <a:pt x="5472175" y="1686352"/>
                  </a:lnTo>
                  <a:lnTo>
                    <a:pt x="5497866" y="1682454"/>
                  </a:lnTo>
                  <a:lnTo>
                    <a:pt x="5523557" y="1673223"/>
                  </a:lnTo>
                  <a:lnTo>
                    <a:pt x="5549248" y="1673223"/>
                  </a:lnTo>
                  <a:lnTo>
                    <a:pt x="5574939" y="1673223"/>
                  </a:lnTo>
                  <a:lnTo>
                    <a:pt x="5600630" y="1656783"/>
                  </a:lnTo>
                  <a:lnTo>
                    <a:pt x="5626321" y="1642198"/>
                  </a:lnTo>
                  <a:lnTo>
                    <a:pt x="5652012" y="1611339"/>
                  </a:lnTo>
                  <a:lnTo>
                    <a:pt x="5677703" y="1501012"/>
                  </a:lnTo>
                  <a:lnTo>
                    <a:pt x="5703393" y="1497312"/>
                  </a:lnTo>
                  <a:lnTo>
                    <a:pt x="5729084" y="1497312"/>
                  </a:lnTo>
                  <a:lnTo>
                    <a:pt x="5754775" y="1497312"/>
                  </a:lnTo>
                  <a:lnTo>
                    <a:pt x="5780466" y="1492513"/>
                  </a:lnTo>
                  <a:lnTo>
                    <a:pt x="5806157" y="1487960"/>
                  </a:lnTo>
                  <a:lnTo>
                    <a:pt x="5831848" y="1484963"/>
                  </a:lnTo>
                  <a:lnTo>
                    <a:pt x="5857539" y="1482307"/>
                  </a:lnTo>
                  <a:lnTo>
                    <a:pt x="5883230" y="1473786"/>
                  </a:lnTo>
                  <a:lnTo>
                    <a:pt x="5908921" y="1473786"/>
                  </a:lnTo>
                  <a:lnTo>
                    <a:pt x="5934612" y="1473786"/>
                  </a:lnTo>
                  <a:lnTo>
                    <a:pt x="5960303" y="1462476"/>
                  </a:lnTo>
                  <a:lnTo>
                    <a:pt x="5985994" y="1459030"/>
                  </a:lnTo>
                  <a:lnTo>
                    <a:pt x="6011685" y="1450904"/>
                  </a:lnTo>
                  <a:lnTo>
                    <a:pt x="6037376" y="1445501"/>
                  </a:lnTo>
                  <a:lnTo>
                    <a:pt x="6063067" y="1433951"/>
                  </a:lnTo>
                  <a:lnTo>
                    <a:pt x="6088758" y="1433951"/>
                  </a:lnTo>
                  <a:lnTo>
                    <a:pt x="6114449" y="1433951"/>
                  </a:lnTo>
                  <a:lnTo>
                    <a:pt x="6140140" y="1426566"/>
                  </a:lnTo>
                  <a:lnTo>
                    <a:pt x="6165831" y="1390015"/>
                  </a:lnTo>
                  <a:lnTo>
                    <a:pt x="6191522" y="1386608"/>
                  </a:lnTo>
                  <a:lnTo>
                    <a:pt x="6217213" y="1381589"/>
                  </a:lnTo>
                  <a:lnTo>
                    <a:pt x="6242904" y="1378931"/>
                  </a:lnTo>
                  <a:lnTo>
                    <a:pt x="6268595" y="1378931"/>
                  </a:lnTo>
                  <a:lnTo>
                    <a:pt x="6294286" y="1378931"/>
                  </a:lnTo>
                  <a:lnTo>
                    <a:pt x="6319977" y="1373899"/>
                  </a:lnTo>
                  <a:lnTo>
                    <a:pt x="6345668" y="1350372"/>
                  </a:lnTo>
                  <a:lnTo>
                    <a:pt x="6371359" y="1329111"/>
                  </a:lnTo>
                  <a:lnTo>
                    <a:pt x="6397049" y="1329111"/>
                  </a:lnTo>
                  <a:lnTo>
                    <a:pt x="6422740" y="1292034"/>
                  </a:lnTo>
                  <a:lnTo>
                    <a:pt x="6448431" y="1292034"/>
                  </a:lnTo>
                  <a:lnTo>
                    <a:pt x="6474122" y="1292034"/>
                  </a:lnTo>
                  <a:lnTo>
                    <a:pt x="6499813" y="1171487"/>
                  </a:lnTo>
                  <a:lnTo>
                    <a:pt x="6525504" y="1163642"/>
                  </a:lnTo>
                  <a:lnTo>
                    <a:pt x="6551195" y="1159130"/>
                  </a:lnTo>
                  <a:lnTo>
                    <a:pt x="6576886" y="1154583"/>
                  </a:lnTo>
                  <a:lnTo>
                    <a:pt x="6602577" y="1149133"/>
                  </a:lnTo>
                  <a:lnTo>
                    <a:pt x="6628268" y="1149133"/>
                  </a:lnTo>
                  <a:lnTo>
                    <a:pt x="6653959" y="1149133"/>
                  </a:lnTo>
                  <a:lnTo>
                    <a:pt x="6679650" y="1144077"/>
                  </a:lnTo>
                  <a:lnTo>
                    <a:pt x="6705341" y="1139353"/>
                  </a:lnTo>
                  <a:lnTo>
                    <a:pt x="6731032" y="1122314"/>
                  </a:lnTo>
                  <a:lnTo>
                    <a:pt x="6756723" y="1118216"/>
                  </a:lnTo>
                  <a:lnTo>
                    <a:pt x="6782414" y="1106937"/>
                  </a:lnTo>
                  <a:lnTo>
                    <a:pt x="6808105" y="1106937"/>
                  </a:lnTo>
                  <a:lnTo>
                    <a:pt x="6833796" y="1106937"/>
                  </a:lnTo>
                  <a:lnTo>
                    <a:pt x="6859487" y="1093418"/>
                  </a:lnTo>
                  <a:lnTo>
                    <a:pt x="6885178" y="1090070"/>
                  </a:lnTo>
                  <a:lnTo>
                    <a:pt x="6910869" y="1049181"/>
                  </a:lnTo>
                  <a:lnTo>
                    <a:pt x="6936560" y="1045820"/>
                  </a:lnTo>
                  <a:lnTo>
                    <a:pt x="6962251" y="1040504"/>
                  </a:lnTo>
                  <a:lnTo>
                    <a:pt x="6987942" y="1040504"/>
                  </a:lnTo>
                  <a:lnTo>
                    <a:pt x="7013633" y="1040504"/>
                  </a:lnTo>
                  <a:lnTo>
                    <a:pt x="7039324" y="1032805"/>
                  </a:lnTo>
                  <a:lnTo>
                    <a:pt x="7065015" y="1027349"/>
                  </a:lnTo>
                  <a:lnTo>
                    <a:pt x="7090706" y="1020483"/>
                  </a:lnTo>
                  <a:lnTo>
                    <a:pt x="7116396" y="996120"/>
                  </a:lnTo>
                  <a:lnTo>
                    <a:pt x="7142087" y="978416"/>
                  </a:lnTo>
                  <a:lnTo>
                    <a:pt x="7167778" y="978416"/>
                  </a:lnTo>
                  <a:lnTo>
                    <a:pt x="7193469" y="978416"/>
                  </a:lnTo>
                  <a:lnTo>
                    <a:pt x="7219160" y="934265"/>
                  </a:lnTo>
                  <a:lnTo>
                    <a:pt x="7244851" y="817357"/>
                  </a:lnTo>
                  <a:lnTo>
                    <a:pt x="7270542" y="806745"/>
                  </a:lnTo>
                  <a:lnTo>
                    <a:pt x="7296233" y="806745"/>
                  </a:lnTo>
                  <a:lnTo>
                    <a:pt x="7321924" y="800074"/>
                  </a:lnTo>
                  <a:lnTo>
                    <a:pt x="7347615" y="800074"/>
                  </a:lnTo>
                  <a:lnTo>
                    <a:pt x="7373306" y="800074"/>
                  </a:lnTo>
                  <a:lnTo>
                    <a:pt x="7398997" y="785477"/>
                  </a:lnTo>
                  <a:lnTo>
                    <a:pt x="7424688" y="774014"/>
                  </a:lnTo>
                  <a:lnTo>
                    <a:pt x="7450379" y="761844"/>
                  </a:lnTo>
                  <a:lnTo>
                    <a:pt x="7476070" y="747705"/>
                  </a:lnTo>
                  <a:lnTo>
                    <a:pt x="7501761" y="719485"/>
                  </a:lnTo>
                  <a:lnTo>
                    <a:pt x="7527452" y="719485"/>
                  </a:lnTo>
                  <a:lnTo>
                    <a:pt x="7553143" y="719485"/>
                  </a:lnTo>
                  <a:lnTo>
                    <a:pt x="7578834" y="712470"/>
                  </a:lnTo>
                  <a:lnTo>
                    <a:pt x="7604525" y="709142"/>
                  </a:lnTo>
                  <a:lnTo>
                    <a:pt x="7630216" y="689763"/>
                  </a:lnTo>
                  <a:lnTo>
                    <a:pt x="7655907" y="686269"/>
                  </a:lnTo>
                  <a:lnTo>
                    <a:pt x="7681598" y="641979"/>
                  </a:lnTo>
                  <a:lnTo>
                    <a:pt x="7707289" y="641979"/>
                  </a:lnTo>
                  <a:lnTo>
                    <a:pt x="7732980" y="641979"/>
                  </a:lnTo>
                  <a:lnTo>
                    <a:pt x="7758671" y="636948"/>
                  </a:lnTo>
                  <a:lnTo>
                    <a:pt x="7784362" y="630957"/>
                  </a:lnTo>
                  <a:lnTo>
                    <a:pt x="7810052" y="623349"/>
                  </a:lnTo>
                  <a:lnTo>
                    <a:pt x="7835743" y="623349"/>
                  </a:lnTo>
                  <a:lnTo>
                    <a:pt x="7861434" y="617783"/>
                  </a:lnTo>
                  <a:lnTo>
                    <a:pt x="7887125" y="617783"/>
                  </a:lnTo>
                  <a:lnTo>
                    <a:pt x="7912816" y="617783"/>
                  </a:lnTo>
                  <a:lnTo>
                    <a:pt x="7938507" y="590418"/>
                  </a:lnTo>
                  <a:lnTo>
                    <a:pt x="7964198" y="584824"/>
                  </a:lnTo>
                  <a:lnTo>
                    <a:pt x="7989889" y="576883"/>
                  </a:lnTo>
                  <a:lnTo>
                    <a:pt x="8015580" y="540707"/>
                  </a:lnTo>
                  <a:lnTo>
                    <a:pt x="8041271" y="429401"/>
                  </a:lnTo>
                  <a:lnTo>
                    <a:pt x="8066962" y="429401"/>
                  </a:lnTo>
                  <a:lnTo>
                    <a:pt x="8092653" y="429401"/>
                  </a:lnTo>
                  <a:lnTo>
                    <a:pt x="8118344" y="424263"/>
                  </a:lnTo>
                  <a:lnTo>
                    <a:pt x="8144035" y="420299"/>
                  </a:lnTo>
                  <a:lnTo>
                    <a:pt x="8169726" y="420299"/>
                  </a:lnTo>
                  <a:lnTo>
                    <a:pt x="8195417" y="415264"/>
                  </a:lnTo>
                  <a:lnTo>
                    <a:pt x="8221108" y="405045"/>
                  </a:lnTo>
                  <a:lnTo>
                    <a:pt x="8246799" y="405045"/>
                  </a:lnTo>
                  <a:lnTo>
                    <a:pt x="8272490" y="405045"/>
                  </a:lnTo>
                  <a:lnTo>
                    <a:pt x="8298181" y="393379"/>
                  </a:lnTo>
                  <a:lnTo>
                    <a:pt x="8323872" y="389415"/>
                  </a:lnTo>
                  <a:lnTo>
                    <a:pt x="8349563" y="379015"/>
                  </a:lnTo>
                  <a:lnTo>
                    <a:pt x="8375254" y="376190"/>
                  </a:lnTo>
                  <a:lnTo>
                    <a:pt x="8400945" y="372086"/>
                  </a:lnTo>
                  <a:lnTo>
                    <a:pt x="8426636" y="372086"/>
                  </a:lnTo>
                  <a:lnTo>
                    <a:pt x="8452327" y="372086"/>
                  </a:lnTo>
                  <a:lnTo>
                    <a:pt x="8478018" y="354472"/>
                  </a:lnTo>
                  <a:lnTo>
                    <a:pt x="8503709" y="320725"/>
                  </a:lnTo>
                  <a:lnTo>
                    <a:pt x="8529399" y="317413"/>
                  </a:lnTo>
                  <a:lnTo>
                    <a:pt x="8555090" y="312853"/>
                  </a:lnTo>
                  <a:lnTo>
                    <a:pt x="8580781" y="310020"/>
                  </a:lnTo>
                  <a:lnTo>
                    <a:pt x="8606472" y="310020"/>
                  </a:lnTo>
                  <a:lnTo>
                    <a:pt x="8632163" y="310020"/>
                  </a:lnTo>
                  <a:lnTo>
                    <a:pt x="8657854" y="306399"/>
                  </a:lnTo>
                  <a:lnTo>
                    <a:pt x="8683545" y="286551"/>
                  </a:lnTo>
                  <a:lnTo>
                    <a:pt x="8709236" y="270744"/>
                  </a:lnTo>
                  <a:lnTo>
                    <a:pt x="8734927" y="258696"/>
                  </a:lnTo>
                  <a:lnTo>
                    <a:pt x="8760618" y="228353"/>
                  </a:lnTo>
                  <a:lnTo>
                    <a:pt x="8786309" y="228353"/>
                  </a:lnTo>
                  <a:lnTo>
                    <a:pt x="8812000" y="228353"/>
                  </a:lnTo>
                  <a:lnTo>
                    <a:pt x="8837691" y="116237"/>
                  </a:lnTo>
                  <a:lnTo>
                    <a:pt x="8863382" y="111110"/>
                  </a:lnTo>
                  <a:lnTo>
                    <a:pt x="8889073" y="107192"/>
                  </a:lnTo>
                  <a:lnTo>
                    <a:pt x="8914764" y="102059"/>
                  </a:lnTo>
                  <a:lnTo>
                    <a:pt x="8940455" y="96253"/>
                  </a:lnTo>
                  <a:lnTo>
                    <a:pt x="8966146" y="96253"/>
                  </a:lnTo>
                  <a:lnTo>
                    <a:pt x="8991837" y="96253"/>
                  </a:lnTo>
                  <a:lnTo>
                    <a:pt x="9017528" y="92191"/>
                  </a:lnTo>
                  <a:lnTo>
                    <a:pt x="9043219" y="87735"/>
                  </a:lnTo>
                  <a:lnTo>
                    <a:pt x="9068910" y="71574"/>
                  </a:lnTo>
                  <a:lnTo>
                    <a:pt x="9094601" y="60967"/>
                  </a:lnTo>
                  <a:lnTo>
                    <a:pt x="9120292" y="46916"/>
                  </a:lnTo>
                  <a:lnTo>
                    <a:pt x="9145983" y="46916"/>
                  </a:lnTo>
                  <a:lnTo>
                    <a:pt x="9171674" y="46916"/>
                  </a:lnTo>
                  <a:lnTo>
                    <a:pt x="9197365" y="46916"/>
                  </a:lnTo>
                  <a:lnTo>
                    <a:pt x="9223056" y="39408"/>
                  </a:lnTo>
                  <a:lnTo>
                    <a:pt x="9248746" y="4574"/>
                  </a:lnTo>
                  <a:lnTo>
                    <a:pt x="9274437" y="96"/>
                  </a:lnTo>
                  <a:lnTo>
                    <a:pt x="9300128" y="0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8" name="pl14">
              <a:extLst>
                <a:ext uri="{FF2B5EF4-FFF2-40B4-BE49-F238E27FC236}">
                  <a16:creationId xmlns:a16="http://schemas.microsoft.com/office/drawing/2014/main" id="{976EB3B8-ED06-4FA9-BE82-5032764C1B38}"/>
                </a:ext>
              </a:extLst>
            </p:cNvPr>
            <p:cNvSpPr/>
            <p:nvPr/>
          </p:nvSpPr>
          <p:spPr>
            <a:xfrm>
              <a:off x="1449884" y="1418937"/>
              <a:ext cx="9197365" cy="3615264"/>
            </a:xfrm>
            <a:custGeom>
              <a:avLst/>
              <a:gdLst/>
              <a:ahLst/>
              <a:cxnLst/>
              <a:rect l="0" t="0" r="0" b="0"/>
              <a:pathLst>
                <a:path w="9197365" h="3615264">
                  <a:moveTo>
                    <a:pt x="0" y="3615264"/>
                  </a:moveTo>
                  <a:lnTo>
                    <a:pt x="25690" y="3604928"/>
                  </a:lnTo>
                  <a:lnTo>
                    <a:pt x="51381" y="3592494"/>
                  </a:lnTo>
                  <a:lnTo>
                    <a:pt x="77072" y="3577185"/>
                  </a:lnTo>
                  <a:lnTo>
                    <a:pt x="102763" y="3558157"/>
                  </a:lnTo>
                  <a:lnTo>
                    <a:pt x="128454" y="3543205"/>
                  </a:lnTo>
                  <a:lnTo>
                    <a:pt x="154145" y="3528175"/>
                  </a:lnTo>
                  <a:lnTo>
                    <a:pt x="179836" y="3508135"/>
                  </a:lnTo>
                  <a:lnTo>
                    <a:pt x="205527" y="3481415"/>
                  </a:lnTo>
                  <a:lnTo>
                    <a:pt x="231218" y="3456082"/>
                  </a:lnTo>
                  <a:lnTo>
                    <a:pt x="256909" y="3452507"/>
                  </a:lnTo>
                  <a:lnTo>
                    <a:pt x="282600" y="3449151"/>
                  </a:lnTo>
                  <a:lnTo>
                    <a:pt x="308291" y="3445993"/>
                  </a:lnTo>
                  <a:lnTo>
                    <a:pt x="333982" y="3443296"/>
                  </a:lnTo>
                  <a:lnTo>
                    <a:pt x="359673" y="3439700"/>
                  </a:lnTo>
                  <a:lnTo>
                    <a:pt x="385364" y="3434906"/>
                  </a:lnTo>
                  <a:lnTo>
                    <a:pt x="411055" y="3430006"/>
                  </a:lnTo>
                  <a:lnTo>
                    <a:pt x="436746" y="3424411"/>
                  </a:lnTo>
                  <a:lnTo>
                    <a:pt x="462437" y="3418243"/>
                  </a:lnTo>
                  <a:lnTo>
                    <a:pt x="488128" y="3412184"/>
                  </a:lnTo>
                  <a:lnTo>
                    <a:pt x="513819" y="3407829"/>
                  </a:lnTo>
                  <a:lnTo>
                    <a:pt x="539510" y="3402023"/>
                  </a:lnTo>
                  <a:lnTo>
                    <a:pt x="565201" y="3394282"/>
                  </a:lnTo>
                  <a:lnTo>
                    <a:pt x="590892" y="3385738"/>
                  </a:lnTo>
                  <a:lnTo>
                    <a:pt x="616583" y="3378447"/>
                  </a:lnTo>
                  <a:lnTo>
                    <a:pt x="642274" y="3371101"/>
                  </a:lnTo>
                  <a:lnTo>
                    <a:pt x="667965" y="3362186"/>
                  </a:lnTo>
                  <a:lnTo>
                    <a:pt x="693656" y="3358953"/>
                  </a:lnTo>
                  <a:lnTo>
                    <a:pt x="719346" y="3354643"/>
                  </a:lnTo>
                  <a:lnTo>
                    <a:pt x="745037" y="3348897"/>
                  </a:lnTo>
                  <a:lnTo>
                    <a:pt x="770728" y="3342432"/>
                  </a:lnTo>
                  <a:lnTo>
                    <a:pt x="796419" y="3335145"/>
                  </a:lnTo>
                  <a:lnTo>
                    <a:pt x="822110" y="3326205"/>
                  </a:lnTo>
                  <a:lnTo>
                    <a:pt x="847801" y="3315258"/>
                  </a:lnTo>
                  <a:lnTo>
                    <a:pt x="873492" y="3304065"/>
                  </a:lnTo>
                  <a:lnTo>
                    <a:pt x="899183" y="3289140"/>
                  </a:lnTo>
                  <a:lnTo>
                    <a:pt x="924874" y="3269240"/>
                  </a:lnTo>
                  <a:lnTo>
                    <a:pt x="950565" y="3252404"/>
                  </a:lnTo>
                  <a:lnTo>
                    <a:pt x="976256" y="3231399"/>
                  </a:lnTo>
                  <a:lnTo>
                    <a:pt x="1001947" y="3207555"/>
                  </a:lnTo>
                  <a:lnTo>
                    <a:pt x="1027638" y="3184940"/>
                  </a:lnTo>
                  <a:lnTo>
                    <a:pt x="1053329" y="3182273"/>
                  </a:lnTo>
                  <a:lnTo>
                    <a:pt x="1079020" y="3178717"/>
                  </a:lnTo>
                  <a:lnTo>
                    <a:pt x="1104711" y="3173976"/>
                  </a:lnTo>
                  <a:lnTo>
                    <a:pt x="1130402" y="3169565"/>
                  </a:lnTo>
                  <a:lnTo>
                    <a:pt x="1156093" y="3164743"/>
                  </a:lnTo>
                  <a:lnTo>
                    <a:pt x="1181784" y="3160140"/>
                  </a:lnTo>
                  <a:lnTo>
                    <a:pt x="1207475" y="3155139"/>
                  </a:lnTo>
                  <a:lnTo>
                    <a:pt x="1233166" y="3152303"/>
                  </a:lnTo>
                  <a:lnTo>
                    <a:pt x="1258857" y="3148522"/>
                  </a:lnTo>
                  <a:lnTo>
                    <a:pt x="1284548" y="3143480"/>
                  </a:lnTo>
                  <a:lnTo>
                    <a:pt x="1310239" y="3136758"/>
                  </a:lnTo>
                  <a:lnTo>
                    <a:pt x="1335930" y="3127794"/>
                  </a:lnTo>
                  <a:lnTo>
                    <a:pt x="1361621" y="3117209"/>
                  </a:lnTo>
                  <a:lnTo>
                    <a:pt x="1387312" y="3106020"/>
                  </a:lnTo>
                  <a:lnTo>
                    <a:pt x="1413003" y="3101151"/>
                  </a:lnTo>
                  <a:lnTo>
                    <a:pt x="1438693" y="3094658"/>
                  </a:lnTo>
                  <a:lnTo>
                    <a:pt x="1464384" y="3086001"/>
                  </a:lnTo>
                  <a:lnTo>
                    <a:pt x="1490075" y="3079944"/>
                  </a:lnTo>
                  <a:lnTo>
                    <a:pt x="1515766" y="3073281"/>
                  </a:lnTo>
                  <a:lnTo>
                    <a:pt x="1541457" y="3065095"/>
                  </a:lnTo>
                  <a:lnTo>
                    <a:pt x="1567148" y="3055170"/>
                  </a:lnTo>
                  <a:lnTo>
                    <a:pt x="1592839" y="3044932"/>
                  </a:lnTo>
                  <a:lnTo>
                    <a:pt x="1618530" y="3031280"/>
                  </a:lnTo>
                  <a:lnTo>
                    <a:pt x="1644221" y="3013078"/>
                  </a:lnTo>
                  <a:lnTo>
                    <a:pt x="1669912" y="2996854"/>
                  </a:lnTo>
                  <a:lnTo>
                    <a:pt x="1695603" y="2976827"/>
                  </a:lnTo>
                  <a:lnTo>
                    <a:pt x="1721294" y="2954541"/>
                  </a:lnTo>
                  <a:lnTo>
                    <a:pt x="1746985" y="2934268"/>
                  </a:lnTo>
                  <a:lnTo>
                    <a:pt x="1772676" y="2932031"/>
                  </a:lnTo>
                  <a:lnTo>
                    <a:pt x="1798367" y="2929048"/>
                  </a:lnTo>
                  <a:lnTo>
                    <a:pt x="1824058" y="2925072"/>
                  </a:lnTo>
                  <a:lnTo>
                    <a:pt x="1849749" y="2921244"/>
                  </a:lnTo>
                  <a:lnTo>
                    <a:pt x="1875440" y="2917218"/>
                  </a:lnTo>
                  <a:lnTo>
                    <a:pt x="1901131" y="2913474"/>
                  </a:lnTo>
                  <a:lnTo>
                    <a:pt x="1926822" y="2909372"/>
                  </a:lnTo>
                  <a:lnTo>
                    <a:pt x="1952513" y="2904922"/>
                  </a:lnTo>
                  <a:lnTo>
                    <a:pt x="1978204" y="2898989"/>
                  </a:lnTo>
                  <a:lnTo>
                    <a:pt x="2003895" y="2891078"/>
                  </a:lnTo>
                  <a:lnTo>
                    <a:pt x="2029586" y="2886136"/>
                  </a:lnTo>
                  <a:lnTo>
                    <a:pt x="2055277" y="2880633"/>
                  </a:lnTo>
                  <a:lnTo>
                    <a:pt x="2080968" y="2875673"/>
                  </a:lnTo>
                  <a:lnTo>
                    <a:pt x="2106659" y="2870515"/>
                  </a:lnTo>
                  <a:lnTo>
                    <a:pt x="2132349" y="2864969"/>
                  </a:lnTo>
                  <a:lnTo>
                    <a:pt x="2158040" y="2857575"/>
                  </a:lnTo>
                  <a:lnTo>
                    <a:pt x="2183731" y="2847716"/>
                  </a:lnTo>
                  <a:lnTo>
                    <a:pt x="2209422" y="2839143"/>
                  </a:lnTo>
                  <a:lnTo>
                    <a:pt x="2235113" y="2828656"/>
                  </a:lnTo>
                  <a:lnTo>
                    <a:pt x="2260804" y="2823160"/>
                  </a:lnTo>
                  <a:lnTo>
                    <a:pt x="2286495" y="2816856"/>
                  </a:lnTo>
                  <a:lnTo>
                    <a:pt x="2312186" y="2809665"/>
                  </a:lnTo>
                  <a:lnTo>
                    <a:pt x="2337877" y="2800076"/>
                  </a:lnTo>
                  <a:lnTo>
                    <a:pt x="2363568" y="2787291"/>
                  </a:lnTo>
                  <a:lnTo>
                    <a:pt x="2389259" y="2771536"/>
                  </a:lnTo>
                  <a:lnTo>
                    <a:pt x="2414950" y="2751597"/>
                  </a:lnTo>
                  <a:lnTo>
                    <a:pt x="2440641" y="2732860"/>
                  </a:lnTo>
                  <a:lnTo>
                    <a:pt x="2466332" y="2719881"/>
                  </a:lnTo>
                  <a:lnTo>
                    <a:pt x="2492023" y="2702574"/>
                  </a:lnTo>
                  <a:lnTo>
                    <a:pt x="2517714" y="2679499"/>
                  </a:lnTo>
                  <a:lnTo>
                    <a:pt x="2543405" y="2648732"/>
                  </a:lnTo>
                  <a:lnTo>
                    <a:pt x="2569096" y="2644721"/>
                  </a:lnTo>
                  <a:lnTo>
                    <a:pt x="2594787" y="2640850"/>
                  </a:lnTo>
                  <a:lnTo>
                    <a:pt x="2620478" y="2637286"/>
                  </a:lnTo>
                  <a:lnTo>
                    <a:pt x="2646169" y="2633397"/>
                  </a:lnTo>
                  <a:lnTo>
                    <a:pt x="2671860" y="2629925"/>
                  </a:lnTo>
                  <a:lnTo>
                    <a:pt x="2697551" y="2625296"/>
                  </a:lnTo>
                  <a:lnTo>
                    <a:pt x="2723242" y="2619124"/>
                  </a:lnTo>
                  <a:lnTo>
                    <a:pt x="2748933" y="2613333"/>
                  </a:lnTo>
                  <a:lnTo>
                    <a:pt x="2774624" y="2606600"/>
                  </a:lnTo>
                  <a:lnTo>
                    <a:pt x="2800315" y="2599022"/>
                  </a:lnTo>
                  <a:lnTo>
                    <a:pt x="2826006" y="2594860"/>
                  </a:lnTo>
                  <a:lnTo>
                    <a:pt x="2851696" y="2589310"/>
                  </a:lnTo>
                  <a:lnTo>
                    <a:pt x="2877387" y="2581910"/>
                  </a:lnTo>
                  <a:lnTo>
                    <a:pt x="2903078" y="2572044"/>
                  </a:lnTo>
                  <a:lnTo>
                    <a:pt x="2928769" y="2560596"/>
                  </a:lnTo>
                  <a:lnTo>
                    <a:pt x="2954460" y="2551313"/>
                  </a:lnTo>
                  <a:lnTo>
                    <a:pt x="2980151" y="2546916"/>
                  </a:lnTo>
                  <a:lnTo>
                    <a:pt x="3005842" y="2541912"/>
                  </a:lnTo>
                  <a:lnTo>
                    <a:pt x="3031533" y="2538122"/>
                  </a:lnTo>
                  <a:lnTo>
                    <a:pt x="3057224" y="2533070"/>
                  </a:lnTo>
                  <a:lnTo>
                    <a:pt x="3082915" y="2526334"/>
                  </a:lnTo>
                  <a:lnTo>
                    <a:pt x="3108606" y="2517352"/>
                  </a:lnTo>
                  <a:lnTo>
                    <a:pt x="3134297" y="2506295"/>
                  </a:lnTo>
                  <a:lnTo>
                    <a:pt x="3159988" y="2492835"/>
                  </a:lnTo>
                  <a:lnTo>
                    <a:pt x="3185679" y="2476144"/>
                  </a:lnTo>
                  <a:lnTo>
                    <a:pt x="3211370" y="2462565"/>
                  </a:lnTo>
                  <a:lnTo>
                    <a:pt x="3237061" y="2444460"/>
                  </a:lnTo>
                  <a:lnTo>
                    <a:pt x="3262752" y="2420320"/>
                  </a:lnTo>
                  <a:lnTo>
                    <a:pt x="3288443" y="2393588"/>
                  </a:lnTo>
                  <a:lnTo>
                    <a:pt x="3314134" y="2367518"/>
                  </a:lnTo>
                  <a:lnTo>
                    <a:pt x="3339825" y="2364442"/>
                  </a:lnTo>
                  <a:lnTo>
                    <a:pt x="3365516" y="2361433"/>
                  </a:lnTo>
                  <a:lnTo>
                    <a:pt x="3391207" y="2358980"/>
                  </a:lnTo>
                  <a:lnTo>
                    <a:pt x="3416898" y="2355710"/>
                  </a:lnTo>
                  <a:lnTo>
                    <a:pt x="3442589" y="2351349"/>
                  </a:lnTo>
                  <a:lnTo>
                    <a:pt x="3468280" y="2347397"/>
                  </a:lnTo>
                  <a:lnTo>
                    <a:pt x="3493971" y="2342937"/>
                  </a:lnTo>
                  <a:lnTo>
                    <a:pt x="3519662" y="2338199"/>
                  </a:lnTo>
                  <a:lnTo>
                    <a:pt x="3545353" y="2332884"/>
                  </a:lnTo>
                  <a:lnTo>
                    <a:pt x="3571043" y="2328679"/>
                  </a:lnTo>
                  <a:lnTo>
                    <a:pt x="3596734" y="2323071"/>
                  </a:lnTo>
                  <a:lnTo>
                    <a:pt x="3622425" y="2315595"/>
                  </a:lnTo>
                  <a:lnTo>
                    <a:pt x="3648116" y="2309170"/>
                  </a:lnTo>
                  <a:lnTo>
                    <a:pt x="3673807" y="2301862"/>
                  </a:lnTo>
                  <a:lnTo>
                    <a:pt x="3699498" y="2292934"/>
                  </a:lnTo>
                  <a:lnTo>
                    <a:pt x="3725189" y="2286902"/>
                  </a:lnTo>
                  <a:lnTo>
                    <a:pt x="3750880" y="2279737"/>
                  </a:lnTo>
                  <a:lnTo>
                    <a:pt x="3776571" y="2270184"/>
                  </a:lnTo>
                  <a:lnTo>
                    <a:pt x="3802262" y="2257447"/>
                  </a:lnTo>
                  <a:lnTo>
                    <a:pt x="3827953" y="2252459"/>
                  </a:lnTo>
                  <a:lnTo>
                    <a:pt x="3853644" y="2246729"/>
                  </a:lnTo>
                  <a:lnTo>
                    <a:pt x="3879335" y="2240451"/>
                  </a:lnTo>
                  <a:lnTo>
                    <a:pt x="3905026" y="2232835"/>
                  </a:lnTo>
                  <a:lnTo>
                    <a:pt x="3930717" y="2223711"/>
                  </a:lnTo>
                  <a:lnTo>
                    <a:pt x="3956408" y="2211546"/>
                  </a:lnTo>
                  <a:lnTo>
                    <a:pt x="3982099" y="2195327"/>
                  </a:lnTo>
                  <a:lnTo>
                    <a:pt x="4007790" y="2181781"/>
                  </a:lnTo>
                  <a:lnTo>
                    <a:pt x="4033481" y="2165131"/>
                  </a:lnTo>
                  <a:lnTo>
                    <a:pt x="4059172" y="2151248"/>
                  </a:lnTo>
                  <a:lnTo>
                    <a:pt x="4084863" y="2132738"/>
                  </a:lnTo>
                  <a:lnTo>
                    <a:pt x="4110554" y="2119883"/>
                  </a:lnTo>
                  <a:lnTo>
                    <a:pt x="4136245" y="2102745"/>
                  </a:lnTo>
                  <a:lnTo>
                    <a:pt x="4161936" y="2079893"/>
                  </a:lnTo>
                  <a:lnTo>
                    <a:pt x="4187627" y="2076144"/>
                  </a:lnTo>
                  <a:lnTo>
                    <a:pt x="4213318" y="2072345"/>
                  </a:lnTo>
                  <a:lnTo>
                    <a:pt x="4239009" y="2068246"/>
                  </a:lnTo>
                  <a:lnTo>
                    <a:pt x="4264699" y="2064218"/>
                  </a:lnTo>
                  <a:lnTo>
                    <a:pt x="4290390" y="2059830"/>
                  </a:lnTo>
                  <a:lnTo>
                    <a:pt x="4316081" y="2053980"/>
                  </a:lnTo>
                  <a:lnTo>
                    <a:pt x="4341772" y="2046179"/>
                  </a:lnTo>
                  <a:lnTo>
                    <a:pt x="4367463" y="2037143"/>
                  </a:lnTo>
                  <a:lnTo>
                    <a:pt x="4393154" y="2030855"/>
                  </a:lnTo>
                  <a:lnTo>
                    <a:pt x="4418845" y="2023854"/>
                  </a:lnTo>
                  <a:lnTo>
                    <a:pt x="4444536" y="2018122"/>
                  </a:lnTo>
                  <a:lnTo>
                    <a:pt x="4470227" y="2011682"/>
                  </a:lnTo>
                  <a:lnTo>
                    <a:pt x="4495918" y="2003095"/>
                  </a:lnTo>
                  <a:lnTo>
                    <a:pt x="4521609" y="1991646"/>
                  </a:lnTo>
                  <a:lnTo>
                    <a:pt x="4547300" y="1979955"/>
                  </a:lnTo>
                  <a:lnTo>
                    <a:pt x="4572991" y="1966776"/>
                  </a:lnTo>
                  <a:lnTo>
                    <a:pt x="4598682" y="1961405"/>
                  </a:lnTo>
                  <a:lnTo>
                    <a:pt x="4624373" y="1955395"/>
                  </a:lnTo>
                  <a:lnTo>
                    <a:pt x="4650064" y="1948744"/>
                  </a:lnTo>
                  <a:lnTo>
                    <a:pt x="4675755" y="1939875"/>
                  </a:lnTo>
                  <a:lnTo>
                    <a:pt x="4701446" y="1928050"/>
                  </a:lnTo>
                  <a:lnTo>
                    <a:pt x="4727137" y="1913160"/>
                  </a:lnTo>
                  <a:lnTo>
                    <a:pt x="4752828" y="1894689"/>
                  </a:lnTo>
                  <a:lnTo>
                    <a:pt x="4778519" y="1878316"/>
                  </a:lnTo>
                  <a:lnTo>
                    <a:pt x="4804210" y="1858308"/>
                  </a:lnTo>
                  <a:lnTo>
                    <a:pt x="4829901" y="1841580"/>
                  </a:lnTo>
                  <a:lnTo>
                    <a:pt x="4855592" y="1819277"/>
                  </a:lnTo>
                  <a:lnTo>
                    <a:pt x="4881283" y="1789539"/>
                  </a:lnTo>
                  <a:lnTo>
                    <a:pt x="4906974" y="1785876"/>
                  </a:lnTo>
                  <a:lnTo>
                    <a:pt x="4932665" y="1782179"/>
                  </a:lnTo>
                  <a:lnTo>
                    <a:pt x="4958356" y="1778877"/>
                  </a:lnTo>
                  <a:lnTo>
                    <a:pt x="4984046" y="1775442"/>
                  </a:lnTo>
                  <a:lnTo>
                    <a:pt x="5009737" y="1772108"/>
                  </a:lnTo>
                  <a:lnTo>
                    <a:pt x="5035428" y="1767663"/>
                  </a:lnTo>
                  <a:lnTo>
                    <a:pt x="5061119" y="1761736"/>
                  </a:lnTo>
                  <a:lnTo>
                    <a:pt x="5086810" y="1755645"/>
                  </a:lnTo>
                  <a:lnTo>
                    <a:pt x="5112501" y="1748598"/>
                  </a:lnTo>
                  <a:lnTo>
                    <a:pt x="5138192" y="1740496"/>
                  </a:lnTo>
                  <a:lnTo>
                    <a:pt x="5163883" y="1735127"/>
                  </a:lnTo>
                  <a:lnTo>
                    <a:pt x="5189574" y="1729235"/>
                  </a:lnTo>
                  <a:lnTo>
                    <a:pt x="5215265" y="1721380"/>
                  </a:lnTo>
                  <a:lnTo>
                    <a:pt x="5240956" y="1710907"/>
                  </a:lnTo>
                  <a:lnTo>
                    <a:pt x="5266647" y="1700180"/>
                  </a:lnTo>
                  <a:lnTo>
                    <a:pt x="5292338" y="1689614"/>
                  </a:lnTo>
                  <a:lnTo>
                    <a:pt x="5318029" y="1676214"/>
                  </a:lnTo>
                  <a:lnTo>
                    <a:pt x="5343720" y="1672838"/>
                  </a:lnTo>
                  <a:lnTo>
                    <a:pt x="5369411" y="1669250"/>
                  </a:lnTo>
                  <a:lnTo>
                    <a:pt x="5395102" y="1664466"/>
                  </a:lnTo>
                  <a:lnTo>
                    <a:pt x="5420793" y="1658088"/>
                  </a:lnTo>
                  <a:lnTo>
                    <a:pt x="5446484" y="1651090"/>
                  </a:lnTo>
                  <a:lnTo>
                    <a:pt x="5472175" y="1642733"/>
                  </a:lnTo>
                  <a:lnTo>
                    <a:pt x="5497866" y="1632526"/>
                  </a:lnTo>
                  <a:lnTo>
                    <a:pt x="5523557" y="1620216"/>
                  </a:lnTo>
                  <a:lnTo>
                    <a:pt x="5549248" y="1606881"/>
                  </a:lnTo>
                  <a:lnTo>
                    <a:pt x="5574939" y="1589099"/>
                  </a:lnTo>
                  <a:lnTo>
                    <a:pt x="5600630" y="1565391"/>
                  </a:lnTo>
                  <a:lnTo>
                    <a:pt x="5626321" y="1539260"/>
                  </a:lnTo>
                  <a:lnTo>
                    <a:pt x="5652012" y="1509281"/>
                  </a:lnTo>
                  <a:lnTo>
                    <a:pt x="5677703" y="1479595"/>
                  </a:lnTo>
                  <a:lnTo>
                    <a:pt x="5703393" y="1476789"/>
                  </a:lnTo>
                  <a:lnTo>
                    <a:pt x="5729084" y="1474281"/>
                  </a:lnTo>
                  <a:lnTo>
                    <a:pt x="5754775" y="1470937"/>
                  </a:lnTo>
                  <a:lnTo>
                    <a:pt x="5780466" y="1466479"/>
                  </a:lnTo>
                  <a:lnTo>
                    <a:pt x="5806157" y="1462134"/>
                  </a:lnTo>
                  <a:lnTo>
                    <a:pt x="5831848" y="1457859"/>
                  </a:lnTo>
                  <a:lnTo>
                    <a:pt x="5857539" y="1453157"/>
                  </a:lnTo>
                  <a:lnTo>
                    <a:pt x="5883230" y="1447773"/>
                  </a:lnTo>
                  <a:lnTo>
                    <a:pt x="5908921" y="1443436"/>
                  </a:lnTo>
                  <a:lnTo>
                    <a:pt x="5934612" y="1437652"/>
                  </a:lnTo>
                  <a:lnTo>
                    <a:pt x="5960303" y="1429941"/>
                  </a:lnTo>
                  <a:lnTo>
                    <a:pt x="5985994" y="1423429"/>
                  </a:lnTo>
                  <a:lnTo>
                    <a:pt x="6011685" y="1415895"/>
                  </a:lnTo>
                  <a:lnTo>
                    <a:pt x="6037376" y="1408558"/>
                  </a:lnTo>
                  <a:lnTo>
                    <a:pt x="6063067" y="1400577"/>
                  </a:lnTo>
                  <a:lnTo>
                    <a:pt x="6088758" y="1393785"/>
                  </a:lnTo>
                  <a:lnTo>
                    <a:pt x="6114449" y="1384729"/>
                  </a:lnTo>
                  <a:lnTo>
                    <a:pt x="6140140" y="1372655"/>
                  </a:lnTo>
                  <a:lnTo>
                    <a:pt x="6165831" y="1359018"/>
                  </a:lnTo>
                  <a:lnTo>
                    <a:pt x="6191522" y="1353018"/>
                  </a:lnTo>
                  <a:lnTo>
                    <a:pt x="6217213" y="1346155"/>
                  </a:lnTo>
                  <a:lnTo>
                    <a:pt x="6242904" y="1338677"/>
                  </a:lnTo>
                  <a:lnTo>
                    <a:pt x="6268595" y="1329592"/>
                  </a:lnTo>
                  <a:lnTo>
                    <a:pt x="6294286" y="1317478"/>
                  </a:lnTo>
                  <a:lnTo>
                    <a:pt x="6319977" y="1301327"/>
                  </a:lnTo>
                  <a:lnTo>
                    <a:pt x="6345668" y="1281470"/>
                  </a:lnTo>
                  <a:lnTo>
                    <a:pt x="6371359" y="1262836"/>
                  </a:lnTo>
                  <a:lnTo>
                    <a:pt x="6397049" y="1245077"/>
                  </a:lnTo>
                  <a:lnTo>
                    <a:pt x="6422740" y="1221399"/>
                  </a:lnTo>
                  <a:lnTo>
                    <a:pt x="6448431" y="1202187"/>
                  </a:lnTo>
                  <a:lnTo>
                    <a:pt x="6474122" y="1176571"/>
                  </a:lnTo>
                  <a:lnTo>
                    <a:pt x="6499813" y="1142417"/>
                  </a:lnTo>
                  <a:lnTo>
                    <a:pt x="6525504" y="1137060"/>
                  </a:lnTo>
                  <a:lnTo>
                    <a:pt x="6551195" y="1132532"/>
                  </a:lnTo>
                  <a:lnTo>
                    <a:pt x="6576886" y="1127999"/>
                  </a:lnTo>
                  <a:lnTo>
                    <a:pt x="6602577" y="1123471"/>
                  </a:lnTo>
                  <a:lnTo>
                    <a:pt x="6628268" y="1119250"/>
                  </a:lnTo>
                  <a:lnTo>
                    <a:pt x="6653959" y="1113622"/>
                  </a:lnTo>
                  <a:lnTo>
                    <a:pt x="6679650" y="1106118"/>
                  </a:lnTo>
                  <a:lnTo>
                    <a:pt x="6705341" y="1097799"/>
                  </a:lnTo>
                  <a:lnTo>
                    <a:pt x="6731032" y="1088280"/>
                  </a:lnTo>
                  <a:lnTo>
                    <a:pt x="6756723" y="1081269"/>
                  </a:lnTo>
                  <a:lnTo>
                    <a:pt x="6782414" y="1073286"/>
                  </a:lnTo>
                  <a:lnTo>
                    <a:pt x="6808105" y="1066402"/>
                  </a:lnTo>
                  <a:lnTo>
                    <a:pt x="6833796" y="1057224"/>
                  </a:lnTo>
                  <a:lnTo>
                    <a:pt x="6859487" y="1044986"/>
                  </a:lnTo>
                  <a:lnTo>
                    <a:pt x="6885178" y="1033175"/>
                  </a:lnTo>
                  <a:lnTo>
                    <a:pt x="6910869" y="1018543"/>
                  </a:lnTo>
                  <a:lnTo>
                    <a:pt x="6936560" y="1012664"/>
                  </a:lnTo>
                  <a:lnTo>
                    <a:pt x="6962251" y="1005945"/>
                  </a:lnTo>
                  <a:lnTo>
                    <a:pt x="6987942" y="998759"/>
                  </a:lnTo>
                  <a:lnTo>
                    <a:pt x="7013633" y="989177"/>
                  </a:lnTo>
                  <a:lnTo>
                    <a:pt x="7039324" y="976401"/>
                  </a:lnTo>
                  <a:lnTo>
                    <a:pt x="7065015" y="961933"/>
                  </a:lnTo>
                  <a:lnTo>
                    <a:pt x="7090706" y="944460"/>
                  </a:lnTo>
                  <a:lnTo>
                    <a:pt x="7116396" y="923453"/>
                  </a:lnTo>
                  <a:lnTo>
                    <a:pt x="7142087" y="903564"/>
                  </a:lnTo>
                  <a:lnTo>
                    <a:pt x="7167778" y="882946"/>
                  </a:lnTo>
                  <a:lnTo>
                    <a:pt x="7193469" y="855456"/>
                  </a:lnTo>
                  <a:lnTo>
                    <a:pt x="7219160" y="818802"/>
                  </a:lnTo>
                  <a:lnTo>
                    <a:pt x="7244851" y="784647"/>
                  </a:lnTo>
                  <a:lnTo>
                    <a:pt x="7270542" y="778077"/>
                  </a:lnTo>
                  <a:lnTo>
                    <a:pt x="7296233" y="772854"/>
                  </a:lnTo>
                  <a:lnTo>
                    <a:pt x="7321924" y="765890"/>
                  </a:lnTo>
                  <a:lnTo>
                    <a:pt x="7347615" y="758829"/>
                  </a:lnTo>
                  <a:lnTo>
                    <a:pt x="7373306" y="749414"/>
                  </a:lnTo>
                  <a:lnTo>
                    <a:pt x="7398997" y="736860"/>
                  </a:lnTo>
                  <a:lnTo>
                    <a:pt x="7424688" y="724988"/>
                  </a:lnTo>
                  <a:lnTo>
                    <a:pt x="7450379" y="712979"/>
                  </a:lnTo>
                  <a:lnTo>
                    <a:pt x="7476070" y="701024"/>
                  </a:lnTo>
                  <a:lnTo>
                    <a:pt x="7501761" y="689796"/>
                  </a:lnTo>
                  <a:lnTo>
                    <a:pt x="7527452" y="684233"/>
                  </a:lnTo>
                  <a:lnTo>
                    <a:pt x="7553143" y="676816"/>
                  </a:lnTo>
                  <a:lnTo>
                    <a:pt x="7578834" y="666926"/>
                  </a:lnTo>
                  <a:lnTo>
                    <a:pt x="7604525" y="656077"/>
                  </a:lnTo>
                  <a:lnTo>
                    <a:pt x="7630216" y="642722"/>
                  </a:lnTo>
                  <a:lnTo>
                    <a:pt x="7655907" y="631375"/>
                  </a:lnTo>
                  <a:lnTo>
                    <a:pt x="7681598" y="617410"/>
                  </a:lnTo>
                  <a:lnTo>
                    <a:pt x="7707289" y="613553"/>
                  </a:lnTo>
                  <a:lnTo>
                    <a:pt x="7732980" y="608411"/>
                  </a:lnTo>
                  <a:lnTo>
                    <a:pt x="7758671" y="601555"/>
                  </a:lnTo>
                  <a:lnTo>
                    <a:pt x="7784362" y="594091"/>
                  </a:lnTo>
                  <a:lnTo>
                    <a:pt x="7810052" y="586135"/>
                  </a:lnTo>
                  <a:lnTo>
                    <a:pt x="7835743" y="578063"/>
                  </a:lnTo>
                  <a:lnTo>
                    <a:pt x="7861434" y="567301"/>
                  </a:lnTo>
                  <a:lnTo>
                    <a:pt x="7887125" y="554807"/>
                  </a:lnTo>
                  <a:lnTo>
                    <a:pt x="7912816" y="538149"/>
                  </a:lnTo>
                  <a:lnTo>
                    <a:pt x="7938507" y="515937"/>
                  </a:lnTo>
                  <a:lnTo>
                    <a:pt x="7964198" y="495443"/>
                  </a:lnTo>
                  <a:lnTo>
                    <a:pt x="7989889" y="469983"/>
                  </a:lnTo>
                  <a:lnTo>
                    <a:pt x="8015580" y="438683"/>
                  </a:lnTo>
                  <a:lnTo>
                    <a:pt x="8041271" y="409008"/>
                  </a:lnTo>
                  <a:lnTo>
                    <a:pt x="8066962" y="406544"/>
                  </a:lnTo>
                  <a:lnTo>
                    <a:pt x="8092653" y="403258"/>
                  </a:lnTo>
                  <a:lnTo>
                    <a:pt x="8118344" y="398877"/>
                  </a:lnTo>
                  <a:lnTo>
                    <a:pt x="8144035" y="394748"/>
                  </a:lnTo>
                  <a:lnTo>
                    <a:pt x="8169726" y="390565"/>
                  </a:lnTo>
                  <a:lnTo>
                    <a:pt x="8195417" y="384986"/>
                  </a:lnTo>
                  <a:lnTo>
                    <a:pt x="8221108" y="379227"/>
                  </a:lnTo>
                  <a:lnTo>
                    <a:pt x="8246799" y="374955"/>
                  </a:lnTo>
                  <a:lnTo>
                    <a:pt x="8272490" y="369257"/>
                  </a:lnTo>
                  <a:lnTo>
                    <a:pt x="8298181" y="361661"/>
                  </a:lnTo>
                  <a:lnTo>
                    <a:pt x="8323872" y="355422"/>
                  </a:lnTo>
                  <a:lnTo>
                    <a:pt x="8349563" y="348424"/>
                  </a:lnTo>
                  <a:lnTo>
                    <a:pt x="8375254" y="342561"/>
                  </a:lnTo>
                  <a:lnTo>
                    <a:pt x="8400945" y="335684"/>
                  </a:lnTo>
                  <a:lnTo>
                    <a:pt x="8426636" y="327883"/>
                  </a:lnTo>
                  <a:lnTo>
                    <a:pt x="8452327" y="317482"/>
                  </a:lnTo>
                  <a:lnTo>
                    <a:pt x="8478018" y="303614"/>
                  </a:lnTo>
                  <a:lnTo>
                    <a:pt x="8503709" y="290994"/>
                  </a:lnTo>
                  <a:lnTo>
                    <a:pt x="8529399" y="285417"/>
                  </a:lnTo>
                  <a:lnTo>
                    <a:pt x="8555090" y="279085"/>
                  </a:lnTo>
                  <a:lnTo>
                    <a:pt x="8580781" y="272162"/>
                  </a:lnTo>
                  <a:lnTo>
                    <a:pt x="8606472" y="263876"/>
                  </a:lnTo>
                  <a:lnTo>
                    <a:pt x="8632163" y="252828"/>
                  </a:lnTo>
                  <a:lnTo>
                    <a:pt x="8657854" y="238098"/>
                  </a:lnTo>
                  <a:lnTo>
                    <a:pt x="8683545" y="219664"/>
                  </a:lnTo>
                  <a:lnTo>
                    <a:pt x="8709236" y="201701"/>
                  </a:lnTo>
                  <a:lnTo>
                    <a:pt x="8734927" y="183020"/>
                  </a:lnTo>
                  <a:lnTo>
                    <a:pt x="8760618" y="162128"/>
                  </a:lnTo>
                  <a:lnTo>
                    <a:pt x="8786309" y="144386"/>
                  </a:lnTo>
                  <a:lnTo>
                    <a:pt x="8812000" y="120730"/>
                  </a:lnTo>
                  <a:lnTo>
                    <a:pt x="8837691" y="89189"/>
                  </a:lnTo>
                  <a:lnTo>
                    <a:pt x="8863382" y="84506"/>
                  </a:lnTo>
                  <a:lnTo>
                    <a:pt x="8889073" y="79971"/>
                  </a:lnTo>
                  <a:lnTo>
                    <a:pt x="8914764" y="75231"/>
                  </a:lnTo>
                  <a:lnTo>
                    <a:pt x="8940455" y="70621"/>
                  </a:lnTo>
                  <a:lnTo>
                    <a:pt x="8966146" y="66411"/>
                  </a:lnTo>
                  <a:lnTo>
                    <a:pt x="8991837" y="60797"/>
                  </a:lnTo>
                  <a:lnTo>
                    <a:pt x="9017528" y="53311"/>
                  </a:lnTo>
                  <a:lnTo>
                    <a:pt x="9043219" y="44684"/>
                  </a:lnTo>
                  <a:lnTo>
                    <a:pt x="9068910" y="34667"/>
                  </a:lnTo>
                  <a:lnTo>
                    <a:pt x="9094601" y="26698"/>
                  </a:lnTo>
                  <a:lnTo>
                    <a:pt x="9120292" y="19608"/>
                  </a:lnTo>
                  <a:lnTo>
                    <a:pt x="9145983" y="14838"/>
                  </a:lnTo>
                  <a:lnTo>
                    <a:pt x="9171674" y="8479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" name="pl15">
              <a:extLst>
                <a:ext uri="{FF2B5EF4-FFF2-40B4-BE49-F238E27FC236}">
                  <a16:creationId xmlns:a16="http://schemas.microsoft.com/office/drawing/2014/main" id="{699B57C5-51AD-4A6C-9CD2-8C6C079F4902}"/>
                </a:ext>
              </a:extLst>
            </p:cNvPr>
            <p:cNvSpPr/>
            <p:nvPr/>
          </p:nvSpPr>
          <p:spPr>
            <a:xfrm>
              <a:off x="1449884" y="3204944"/>
              <a:ext cx="4470227" cy="1860263"/>
            </a:xfrm>
            <a:custGeom>
              <a:avLst/>
              <a:gdLst/>
              <a:ahLst/>
              <a:cxnLst/>
              <a:rect l="0" t="0" r="0" b="0"/>
              <a:pathLst>
                <a:path w="4470227" h="1860263">
                  <a:moveTo>
                    <a:pt x="0" y="1860263"/>
                  </a:moveTo>
                  <a:lnTo>
                    <a:pt x="25690" y="1856085"/>
                  </a:lnTo>
                  <a:lnTo>
                    <a:pt x="51381" y="1852759"/>
                  </a:lnTo>
                  <a:lnTo>
                    <a:pt x="77072" y="1847840"/>
                  </a:lnTo>
                  <a:lnTo>
                    <a:pt x="102763" y="1817541"/>
                  </a:lnTo>
                  <a:lnTo>
                    <a:pt x="128454" y="1817541"/>
                  </a:lnTo>
                  <a:lnTo>
                    <a:pt x="154145" y="1817541"/>
                  </a:lnTo>
                  <a:lnTo>
                    <a:pt x="179836" y="1807719"/>
                  </a:lnTo>
                  <a:lnTo>
                    <a:pt x="205527" y="1768544"/>
                  </a:lnTo>
                  <a:lnTo>
                    <a:pt x="231218" y="1650242"/>
                  </a:lnTo>
                  <a:lnTo>
                    <a:pt x="256909" y="1644755"/>
                  </a:lnTo>
                  <a:lnTo>
                    <a:pt x="282600" y="1638824"/>
                  </a:lnTo>
                  <a:lnTo>
                    <a:pt x="308291" y="1638824"/>
                  </a:lnTo>
                  <a:lnTo>
                    <a:pt x="333982" y="1638824"/>
                  </a:lnTo>
                  <a:lnTo>
                    <a:pt x="359673" y="1631558"/>
                  </a:lnTo>
                  <a:lnTo>
                    <a:pt x="385364" y="1627744"/>
                  </a:lnTo>
                  <a:lnTo>
                    <a:pt x="411055" y="1623666"/>
                  </a:lnTo>
                  <a:lnTo>
                    <a:pt x="436746" y="1618886"/>
                  </a:lnTo>
                  <a:lnTo>
                    <a:pt x="462437" y="1609046"/>
                  </a:lnTo>
                  <a:lnTo>
                    <a:pt x="488128" y="1609046"/>
                  </a:lnTo>
                  <a:lnTo>
                    <a:pt x="513819" y="1609046"/>
                  </a:lnTo>
                  <a:lnTo>
                    <a:pt x="539510" y="1596009"/>
                  </a:lnTo>
                  <a:lnTo>
                    <a:pt x="565201" y="1591204"/>
                  </a:lnTo>
                  <a:lnTo>
                    <a:pt x="590892" y="1576668"/>
                  </a:lnTo>
                  <a:lnTo>
                    <a:pt x="616583" y="1569459"/>
                  </a:lnTo>
                  <a:lnTo>
                    <a:pt x="642274" y="1566607"/>
                  </a:lnTo>
                  <a:lnTo>
                    <a:pt x="667965" y="1566607"/>
                  </a:lnTo>
                  <a:lnTo>
                    <a:pt x="693656" y="1566607"/>
                  </a:lnTo>
                  <a:lnTo>
                    <a:pt x="719346" y="1528167"/>
                  </a:lnTo>
                  <a:lnTo>
                    <a:pt x="745037" y="1525349"/>
                  </a:lnTo>
                  <a:lnTo>
                    <a:pt x="770728" y="1521835"/>
                  </a:lnTo>
                  <a:lnTo>
                    <a:pt x="796419" y="1519460"/>
                  </a:lnTo>
                  <a:lnTo>
                    <a:pt x="822110" y="1516736"/>
                  </a:lnTo>
                  <a:lnTo>
                    <a:pt x="847801" y="1516736"/>
                  </a:lnTo>
                  <a:lnTo>
                    <a:pt x="873492" y="1516736"/>
                  </a:lnTo>
                  <a:lnTo>
                    <a:pt x="899183" y="1498360"/>
                  </a:lnTo>
                  <a:lnTo>
                    <a:pt x="924874" y="1491823"/>
                  </a:lnTo>
                  <a:lnTo>
                    <a:pt x="950565" y="1477349"/>
                  </a:lnTo>
                  <a:lnTo>
                    <a:pt x="976256" y="1468176"/>
                  </a:lnTo>
                  <a:lnTo>
                    <a:pt x="1001947" y="1407765"/>
                  </a:lnTo>
                  <a:lnTo>
                    <a:pt x="1027638" y="1407765"/>
                  </a:lnTo>
                  <a:lnTo>
                    <a:pt x="1053329" y="1407765"/>
                  </a:lnTo>
                  <a:lnTo>
                    <a:pt x="1079020" y="1407765"/>
                  </a:lnTo>
                  <a:lnTo>
                    <a:pt x="1104711" y="1407765"/>
                  </a:lnTo>
                  <a:lnTo>
                    <a:pt x="1130402" y="1329066"/>
                  </a:lnTo>
                  <a:lnTo>
                    <a:pt x="1156093" y="1323960"/>
                  </a:lnTo>
                  <a:lnTo>
                    <a:pt x="1181784" y="1321162"/>
                  </a:lnTo>
                  <a:lnTo>
                    <a:pt x="1207475" y="1321162"/>
                  </a:lnTo>
                  <a:lnTo>
                    <a:pt x="1233166" y="1321162"/>
                  </a:lnTo>
                  <a:lnTo>
                    <a:pt x="1258857" y="1316278"/>
                  </a:lnTo>
                  <a:lnTo>
                    <a:pt x="1284548" y="1301901"/>
                  </a:lnTo>
                  <a:lnTo>
                    <a:pt x="1310239" y="1297742"/>
                  </a:lnTo>
                  <a:lnTo>
                    <a:pt x="1335930" y="1288784"/>
                  </a:lnTo>
                  <a:lnTo>
                    <a:pt x="1361621" y="1285911"/>
                  </a:lnTo>
                  <a:lnTo>
                    <a:pt x="1387312" y="1285911"/>
                  </a:lnTo>
                  <a:lnTo>
                    <a:pt x="1413003" y="1285911"/>
                  </a:lnTo>
                  <a:lnTo>
                    <a:pt x="1438693" y="1274791"/>
                  </a:lnTo>
                  <a:lnTo>
                    <a:pt x="1464384" y="1231929"/>
                  </a:lnTo>
                  <a:lnTo>
                    <a:pt x="1490075" y="1229671"/>
                  </a:lnTo>
                  <a:lnTo>
                    <a:pt x="1515766" y="1221823"/>
                  </a:lnTo>
                  <a:lnTo>
                    <a:pt x="1541457" y="1221823"/>
                  </a:lnTo>
                  <a:lnTo>
                    <a:pt x="1567148" y="1221823"/>
                  </a:lnTo>
                  <a:lnTo>
                    <a:pt x="1592839" y="1218776"/>
                  </a:lnTo>
                  <a:lnTo>
                    <a:pt x="1618530" y="1202524"/>
                  </a:lnTo>
                  <a:lnTo>
                    <a:pt x="1644221" y="1192059"/>
                  </a:lnTo>
                  <a:lnTo>
                    <a:pt x="1669912" y="1186262"/>
                  </a:lnTo>
                  <a:lnTo>
                    <a:pt x="1695603" y="1155780"/>
                  </a:lnTo>
                  <a:lnTo>
                    <a:pt x="1721294" y="1155780"/>
                  </a:lnTo>
                  <a:lnTo>
                    <a:pt x="1746985" y="1155780"/>
                  </a:lnTo>
                  <a:lnTo>
                    <a:pt x="1772676" y="1047237"/>
                  </a:lnTo>
                  <a:lnTo>
                    <a:pt x="1798367" y="1043107"/>
                  </a:lnTo>
                  <a:lnTo>
                    <a:pt x="1824058" y="1040266"/>
                  </a:lnTo>
                  <a:lnTo>
                    <a:pt x="1849749" y="1036932"/>
                  </a:lnTo>
                  <a:lnTo>
                    <a:pt x="1875440" y="1031923"/>
                  </a:lnTo>
                  <a:lnTo>
                    <a:pt x="1901131" y="1031923"/>
                  </a:lnTo>
                  <a:lnTo>
                    <a:pt x="1926822" y="1031923"/>
                  </a:lnTo>
                  <a:lnTo>
                    <a:pt x="1952513" y="1028419"/>
                  </a:lnTo>
                  <a:lnTo>
                    <a:pt x="1978204" y="1025314"/>
                  </a:lnTo>
                  <a:lnTo>
                    <a:pt x="2003895" y="1010497"/>
                  </a:lnTo>
                  <a:lnTo>
                    <a:pt x="2029586" y="1007692"/>
                  </a:lnTo>
                  <a:lnTo>
                    <a:pt x="2055277" y="998524"/>
                  </a:lnTo>
                  <a:lnTo>
                    <a:pt x="2080968" y="998524"/>
                  </a:lnTo>
                  <a:lnTo>
                    <a:pt x="2106659" y="998524"/>
                  </a:lnTo>
                  <a:lnTo>
                    <a:pt x="2132349" y="986144"/>
                  </a:lnTo>
                  <a:lnTo>
                    <a:pt x="2158040" y="948147"/>
                  </a:lnTo>
                  <a:lnTo>
                    <a:pt x="2183731" y="940336"/>
                  </a:lnTo>
                  <a:lnTo>
                    <a:pt x="2209422" y="937127"/>
                  </a:lnTo>
                  <a:lnTo>
                    <a:pt x="2235113" y="937127"/>
                  </a:lnTo>
                  <a:lnTo>
                    <a:pt x="2260804" y="937127"/>
                  </a:lnTo>
                  <a:lnTo>
                    <a:pt x="2286495" y="937127"/>
                  </a:lnTo>
                  <a:lnTo>
                    <a:pt x="2312186" y="934351"/>
                  </a:lnTo>
                  <a:lnTo>
                    <a:pt x="2337877" y="930735"/>
                  </a:lnTo>
                  <a:lnTo>
                    <a:pt x="2363568" y="927698"/>
                  </a:lnTo>
                  <a:lnTo>
                    <a:pt x="2389259" y="922033"/>
                  </a:lnTo>
                  <a:lnTo>
                    <a:pt x="2414950" y="902727"/>
                  </a:lnTo>
                  <a:lnTo>
                    <a:pt x="2440641" y="902727"/>
                  </a:lnTo>
                  <a:lnTo>
                    <a:pt x="2466332" y="902727"/>
                  </a:lnTo>
                  <a:lnTo>
                    <a:pt x="2492023" y="885703"/>
                  </a:lnTo>
                  <a:lnTo>
                    <a:pt x="2517714" y="845972"/>
                  </a:lnTo>
                  <a:lnTo>
                    <a:pt x="2543405" y="699227"/>
                  </a:lnTo>
                  <a:lnTo>
                    <a:pt x="2569096" y="694515"/>
                  </a:lnTo>
                  <a:lnTo>
                    <a:pt x="2594787" y="689715"/>
                  </a:lnTo>
                  <a:lnTo>
                    <a:pt x="2620478" y="689715"/>
                  </a:lnTo>
                  <a:lnTo>
                    <a:pt x="2646169" y="689715"/>
                  </a:lnTo>
                  <a:lnTo>
                    <a:pt x="2671860" y="682630"/>
                  </a:lnTo>
                  <a:lnTo>
                    <a:pt x="2697551" y="679689"/>
                  </a:lnTo>
                  <a:lnTo>
                    <a:pt x="2723242" y="675911"/>
                  </a:lnTo>
                  <a:lnTo>
                    <a:pt x="2748933" y="672504"/>
                  </a:lnTo>
                  <a:lnTo>
                    <a:pt x="2774624" y="664353"/>
                  </a:lnTo>
                  <a:lnTo>
                    <a:pt x="2800315" y="664353"/>
                  </a:lnTo>
                  <a:lnTo>
                    <a:pt x="2826006" y="664353"/>
                  </a:lnTo>
                  <a:lnTo>
                    <a:pt x="2851696" y="651991"/>
                  </a:lnTo>
                  <a:lnTo>
                    <a:pt x="2877387" y="647806"/>
                  </a:lnTo>
                  <a:lnTo>
                    <a:pt x="2903078" y="637909"/>
                  </a:lnTo>
                  <a:lnTo>
                    <a:pt x="2928769" y="627149"/>
                  </a:lnTo>
                  <a:lnTo>
                    <a:pt x="2954460" y="617202"/>
                  </a:lnTo>
                  <a:lnTo>
                    <a:pt x="2980151" y="617202"/>
                  </a:lnTo>
                  <a:lnTo>
                    <a:pt x="3005842" y="617202"/>
                  </a:lnTo>
                  <a:lnTo>
                    <a:pt x="3031533" y="607217"/>
                  </a:lnTo>
                  <a:lnTo>
                    <a:pt x="3057224" y="599152"/>
                  </a:lnTo>
                  <a:lnTo>
                    <a:pt x="3082915" y="599152"/>
                  </a:lnTo>
                  <a:lnTo>
                    <a:pt x="3108606" y="596021"/>
                  </a:lnTo>
                  <a:lnTo>
                    <a:pt x="3134297" y="588163"/>
                  </a:lnTo>
                  <a:lnTo>
                    <a:pt x="3159988" y="588163"/>
                  </a:lnTo>
                  <a:lnTo>
                    <a:pt x="3185679" y="588163"/>
                  </a:lnTo>
                  <a:lnTo>
                    <a:pt x="3211370" y="572255"/>
                  </a:lnTo>
                  <a:lnTo>
                    <a:pt x="3237061" y="567146"/>
                  </a:lnTo>
                  <a:lnTo>
                    <a:pt x="3262752" y="549830"/>
                  </a:lnTo>
                  <a:lnTo>
                    <a:pt x="3288443" y="513748"/>
                  </a:lnTo>
                  <a:lnTo>
                    <a:pt x="3314134" y="395489"/>
                  </a:lnTo>
                  <a:lnTo>
                    <a:pt x="3339825" y="395489"/>
                  </a:lnTo>
                  <a:lnTo>
                    <a:pt x="3365516" y="395489"/>
                  </a:lnTo>
                  <a:lnTo>
                    <a:pt x="3391207" y="390181"/>
                  </a:lnTo>
                  <a:lnTo>
                    <a:pt x="3416898" y="386393"/>
                  </a:lnTo>
                  <a:lnTo>
                    <a:pt x="3442589" y="379409"/>
                  </a:lnTo>
                  <a:lnTo>
                    <a:pt x="3468280" y="376323"/>
                  </a:lnTo>
                  <a:lnTo>
                    <a:pt x="3493971" y="372126"/>
                  </a:lnTo>
                  <a:lnTo>
                    <a:pt x="3519662" y="372126"/>
                  </a:lnTo>
                  <a:lnTo>
                    <a:pt x="3545353" y="372126"/>
                  </a:lnTo>
                  <a:lnTo>
                    <a:pt x="3571043" y="354806"/>
                  </a:lnTo>
                  <a:lnTo>
                    <a:pt x="3596734" y="350874"/>
                  </a:lnTo>
                  <a:lnTo>
                    <a:pt x="3622425" y="338809"/>
                  </a:lnTo>
                  <a:lnTo>
                    <a:pt x="3648116" y="335766"/>
                  </a:lnTo>
                  <a:lnTo>
                    <a:pt x="3673807" y="333312"/>
                  </a:lnTo>
                  <a:lnTo>
                    <a:pt x="3699498" y="333312"/>
                  </a:lnTo>
                  <a:lnTo>
                    <a:pt x="3725189" y="333312"/>
                  </a:lnTo>
                  <a:lnTo>
                    <a:pt x="3750880" y="287972"/>
                  </a:lnTo>
                  <a:lnTo>
                    <a:pt x="3776571" y="285070"/>
                  </a:lnTo>
                  <a:lnTo>
                    <a:pt x="3802262" y="274076"/>
                  </a:lnTo>
                  <a:lnTo>
                    <a:pt x="3827953" y="274076"/>
                  </a:lnTo>
                  <a:lnTo>
                    <a:pt x="3853644" y="269593"/>
                  </a:lnTo>
                  <a:lnTo>
                    <a:pt x="3879335" y="269593"/>
                  </a:lnTo>
                  <a:lnTo>
                    <a:pt x="3905026" y="269593"/>
                  </a:lnTo>
                  <a:lnTo>
                    <a:pt x="3930717" y="266232"/>
                  </a:lnTo>
                  <a:lnTo>
                    <a:pt x="3956408" y="261277"/>
                  </a:lnTo>
                  <a:lnTo>
                    <a:pt x="3982099" y="244439"/>
                  </a:lnTo>
                  <a:lnTo>
                    <a:pt x="4007790" y="236767"/>
                  </a:lnTo>
                  <a:lnTo>
                    <a:pt x="4033481" y="202651"/>
                  </a:lnTo>
                  <a:lnTo>
                    <a:pt x="4059172" y="202651"/>
                  </a:lnTo>
                  <a:lnTo>
                    <a:pt x="4084863" y="202651"/>
                  </a:lnTo>
                  <a:lnTo>
                    <a:pt x="4110554" y="83803"/>
                  </a:lnTo>
                  <a:lnTo>
                    <a:pt x="4136245" y="79529"/>
                  </a:lnTo>
                  <a:lnTo>
                    <a:pt x="4161936" y="47544"/>
                  </a:lnTo>
                  <a:lnTo>
                    <a:pt x="4187627" y="44941"/>
                  </a:lnTo>
                  <a:lnTo>
                    <a:pt x="4213318" y="39808"/>
                  </a:lnTo>
                  <a:lnTo>
                    <a:pt x="4239009" y="39808"/>
                  </a:lnTo>
                  <a:lnTo>
                    <a:pt x="4264699" y="39808"/>
                  </a:lnTo>
                  <a:lnTo>
                    <a:pt x="4290390" y="33935"/>
                  </a:lnTo>
                  <a:lnTo>
                    <a:pt x="4316081" y="29426"/>
                  </a:lnTo>
                  <a:lnTo>
                    <a:pt x="4341772" y="24988"/>
                  </a:lnTo>
                  <a:lnTo>
                    <a:pt x="4367463" y="4517"/>
                  </a:lnTo>
                  <a:lnTo>
                    <a:pt x="4393154" y="0"/>
                  </a:lnTo>
                  <a:lnTo>
                    <a:pt x="4418845" y="0"/>
                  </a:lnTo>
                  <a:lnTo>
                    <a:pt x="4444536" y="0"/>
                  </a:lnTo>
                  <a:lnTo>
                    <a:pt x="4470227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" name="pl16">
              <a:extLst>
                <a:ext uri="{FF2B5EF4-FFF2-40B4-BE49-F238E27FC236}">
                  <a16:creationId xmlns:a16="http://schemas.microsoft.com/office/drawing/2014/main" id="{EBE96E35-2D1C-429D-A27D-89F40C092B79}"/>
                </a:ext>
              </a:extLst>
            </p:cNvPr>
            <p:cNvSpPr/>
            <p:nvPr/>
          </p:nvSpPr>
          <p:spPr>
            <a:xfrm>
              <a:off x="1449884" y="3213363"/>
              <a:ext cx="4316081" cy="1820105"/>
            </a:xfrm>
            <a:custGeom>
              <a:avLst/>
              <a:gdLst/>
              <a:ahLst/>
              <a:cxnLst/>
              <a:rect l="0" t="0" r="0" b="0"/>
              <a:pathLst>
                <a:path w="4316081" h="1820105">
                  <a:moveTo>
                    <a:pt x="0" y="1820105"/>
                  </a:moveTo>
                  <a:lnTo>
                    <a:pt x="25690" y="1809525"/>
                  </a:lnTo>
                  <a:lnTo>
                    <a:pt x="51381" y="1796811"/>
                  </a:lnTo>
                  <a:lnTo>
                    <a:pt x="77072" y="1780968"/>
                  </a:lnTo>
                  <a:lnTo>
                    <a:pt x="102763" y="1761484"/>
                  </a:lnTo>
                  <a:lnTo>
                    <a:pt x="128454" y="1745605"/>
                  </a:lnTo>
                  <a:lnTo>
                    <a:pt x="154145" y="1724432"/>
                  </a:lnTo>
                  <a:lnTo>
                    <a:pt x="179836" y="1696202"/>
                  </a:lnTo>
                  <a:lnTo>
                    <a:pt x="205527" y="1661837"/>
                  </a:lnTo>
                  <a:lnTo>
                    <a:pt x="231218" y="1629074"/>
                  </a:lnTo>
                  <a:lnTo>
                    <a:pt x="256909" y="1624824"/>
                  </a:lnTo>
                  <a:lnTo>
                    <a:pt x="282600" y="1620986"/>
                  </a:lnTo>
                  <a:lnTo>
                    <a:pt x="308291" y="1617847"/>
                  </a:lnTo>
                  <a:lnTo>
                    <a:pt x="333982" y="1613661"/>
                  </a:lnTo>
                  <a:lnTo>
                    <a:pt x="359673" y="1608079"/>
                  </a:lnTo>
                  <a:lnTo>
                    <a:pt x="385364" y="1603059"/>
                  </a:lnTo>
                  <a:lnTo>
                    <a:pt x="411055" y="1597637"/>
                  </a:lnTo>
                  <a:lnTo>
                    <a:pt x="436746" y="1591767"/>
                  </a:lnTo>
                  <a:lnTo>
                    <a:pt x="462437" y="1585533"/>
                  </a:lnTo>
                  <a:lnTo>
                    <a:pt x="488128" y="1580502"/>
                  </a:lnTo>
                  <a:lnTo>
                    <a:pt x="513819" y="1573793"/>
                  </a:lnTo>
                  <a:lnTo>
                    <a:pt x="539510" y="1564849"/>
                  </a:lnTo>
                  <a:lnTo>
                    <a:pt x="565201" y="1557268"/>
                  </a:lnTo>
                  <a:lnTo>
                    <a:pt x="590892" y="1548763"/>
                  </a:lnTo>
                  <a:lnTo>
                    <a:pt x="616583" y="1542267"/>
                  </a:lnTo>
                  <a:lnTo>
                    <a:pt x="642274" y="1536010"/>
                  </a:lnTo>
                  <a:lnTo>
                    <a:pt x="667965" y="1528617"/>
                  </a:lnTo>
                  <a:lnTo>
                    <a:pt x="693656" y="1518760"/>
                  </a:lnTo>
                  <a:lnTo>
                    <a:pt x="719346" y="1505617"/>
                  </a:lnTo>
                  <a:lnTo>
                    <a:pt x="745037" y="1500907"/>
                  </a:lnTo>
                  <a:lnTo>
                    <a:pt x="770728" y="1495566"/>
                  </a:lnTo>
                  <a:lnTo>
                    <a:pt x="796419" y="1489616"/>
                  </a:lnTo>
                  <a:lnTo>
                    <a:pt x="822110" y="1482474"/>
                  </a:lnTo>
                  <a:lnTo>
                    <a:pt x="847801" y="1473859"/>
                  </a:lnTo>
                  <a:lnTo>
                    <a:pt x="873492" y="1462373"/>
                  </a:lnTo>
                  <a:lnTo>
                    <a:pt x="899183" y="1447059"/>
                  </a:lnTo>
                  <a:lnTo>
                    <a:pt x="924874" y="1432765"/>
                  </a:lnTo>
                  <a:lnTo>
                    <a:pt x="950565" y="1415885"/>
                  </a:lnTo>
                  <a:lnTo>
                    <a:pt x="976256" y="1398203"/>
                  </a:lnTo>
                  <a:lnTo>
                    <a:pt x="1001947" y="1377685"/>
                  </a:lnTo>
                  <a:lnTo>
                    <a:pt x="1027638" y="1370464"/>
                  </a:lnTo>
                  <a:lnTo>
                    <a:pt x="1053329" y="1360837"/>
                  </a:lnTo>
                  <a:lnTo>
                    <a:pt x="1079020" y="1348001"/>
                  </a:lnTo>
                  <a:lnTo>
                    <a:pt x="1104711" y="1330886"/>
                  </a:lnTo>
                  <a:lnTo>
                    <a:pt x="1130402" y="1308066"/>
                  </a:lnTo>
                  <a:lnTo>
                    <a:pt x="1156093" y="1303872"/>
                  </a:lnTo>
                  <a:lnTo>
                    <a:pt x="1181784" y="1299982"/>
                  </a:lnTo>
                  <a:lnTo>
                    <a:pt x="1207475" y="1295728"/>
                  </a:lnTo>
                  <a:lnTo>
                    <a:pt x="1233166" y="1290056"/>
                  </a:lnTo>
                  <a:lnTo>
                    <a:pt x="1258857" y="1282494"/>
                  </a:lnTo>
                  <a:lnTo>
                    <a:pt x="1284548" y="1274038"/>
                  </a:lnTo>
                  <a:lnTo>
                    <a:pt x="1310239" y="1267557"/>
                  </a:lnTo>
                  <a:lnTo>
                    <a:pt x="1335930" y="1260302"/>
                  </a:lnTo>
                  <a:lnTo>
                    <a:pt x="1361621" y="1253614"/>
                  </a:lnTo>
                  <a:lnTo>
                    <a:pt x="1387312" y="1245655"/>
                  </a:lnTo>
                  <a:lnTo>
                    <a:pt x="1413003" y="1235042"/>
                  </a:lnTo>
                  <a:lnTo>
                    <a:pt x="1438693" y="1220893"/>
                  </a:lnTo>
                  <a:lnTo>
                    <a:pt x="1464384" y="1205733"/>
                  </a:lnTo>
                  <a:lnTo>
                    <a:pt x="1490075" y="1199807"/>
                  </a:lnTo>
                  <a:lnTo>
                    <a:pt x="1515766" y="1192659"/>
                  </a:lnTo>
                  <a:lnTo>
                    <a:pt x="1541457" y="1185744"/>
                  </a:lnTo>
                  <a:lnTo>
                    <a:pt x="1567148" y="1176523"/>
                  </a:lnTo>
                  <a:lnTo>
                    <a:pt x="1592839" y="1164230"/>
                  </a:lnTo>
                  <a:lnTo>
                    <a:pt x="1618530" y="1148854"/>
                  </a:lnTo>
                  <a:lnTo>
                    <a:pt x="1644221" y="1133770"/>
                  </a:lnTo>
                  <a:lnTo>
                    <a:pt x="1669912" y="1117147"/>
                  </a:lnTo>
                  <a:lnTo>
                    <a:pt x="1695603" y="1096914"/>
                  </a:lnTo>
                  <a:lnTo>
                    <a:pt x="1721294" y="1080099"/>
                  </a:lnTo>
                  <a:lnTo>
                    <a:pt x="1746985" y="1057678"/>
                  </a:lnTo>
                  <a:lnTo>
                    <a:pt x="1772676" y="1027784"/>
                  </a:lnTo>
                  <a:lnTo>
                    <a:pt x="1798367" y="1024106"/>
                  </a:lnTo>
                  <a:lnTo>
                    <a:pt x="1824058" y="1020578"/>
                  </a:lnTo>
                  <a:lnTo>
                    <a:pt x="1849749" y="1016822"/>
                  </a:lnTo>
                  <a:lnTo>
                    <a:pt x="1875440" y="1012925"/>
                  </a:lnTo>
                  <a:lnTo>
                    <a:pt x="1901131" y="1009398"/>
                  </a:lnTo>
                  <a:lnTo>
                    <a:pt x="1926822" y="1004696"/>
                  </a:lnTo>
                  <a:lnTo>
                    <a:pt x="1952513" y="998427"/>
                  </a:lnTo>
                  <a:lnTo>
                    <a:pt x="1978204" y="991236"/>
                  </a:lnTo>
                  <a:lnTo>
                    <a:pt x="2003895" y="982683"/>
                  </a:lnTo>
                  <a:lnTo>
                    <a:pt x="2029586" y="976218"/>
                  </a:lnTo>
                  <a:lnTo>
                    <a:pt x="2055277" y="968533"/>
                  </a:lnTo>
                  <a:lnTo>
                    <a:pt x="2080968" y="961342"/>
                  </a:lnTo>
                  <a:lnTo>
                    <a:pt x="2106659" y="951754"/>
                  </a:lnTo>
                  <a:lnTo>
                    <a:pt x="2132349" y="938970"/>
                  </a:lnTo>
                  <a:lnTo>
                    <a:pt x="2158040" y="926052"/>
                  </a:lnTo>
                  <a:lnTo>
                    <a:pt x="2183731" y="921493"/>
                  </a:lnTo>
                  <a:lnTo>
                    <a:pt x="2209422" y="918018"/>
                  </a:lnTo>
                  <a:lnTo>
                    <a:pt x="2235113" y="914455"/>
                  </a:lnTo>
                  <a:lnTo>
                    <a:pt x="2260804" y="909704"/>
                  </a:lnTo>
                  <a:lnTo>
                    <a:pt x="2286495" y="903370"/>
                  </a:lnTo>
                  <a:lnTo>
                    <a:pt x="2312186" y="894924"/>
                  </a:lnTo>
                  <a:lnTo>
                    <a:pt x="2337877" y="884588"/>
                  </a:lnTo>
                  <a:lnTo>
                    <a:pt x="2363568" y="872011"/>
                  </a:lnTo>
                  <a:lnTo>
                    <a:pt x="2389259" y="856255"/>
                  </a:lnTo>
                  <a:lnTo>
                    <a:pt x="2414950" y="837136"/>
                  </a:lnTo>
                  <a:lnTo>
                    <a:pt x="2440641" y="818078"/>
                  </a:lnTo>
                  <a:lnTo>
                    <a:pt x="2466332" y="792669"/>
                  </a:lnTo>
                  <a:lnTo>
                    <a:pt x="2492023" y="758789"/>
                  </a:lnTo>
                  <a:lnTo>
                    <a:pt x="2517714" y="719290"/>
                  </a:lnTo>
                  <a:lnTo>
                    <a:pt x="2543405" y="679869"/>
                  </a:lnTo>
                  <a:lnTo>
                    <a:pt x="2569096" y="676223"/>
                  </a:lnTo>
                  <a:lnTo>
                    <a:pt x="2594787" y="672932"/>
                  </a:lnTo>
                  <a:lnTo>
                    <a:pt x="2620478" y="670144"/>
                  </a:lnTo>
                  <a:lnTo>
                    <a:pt x="2646169" y="666427"/>
                  </a:lnTo>
                  <a:lnTo>
                    <a:pt x="2671860" y="661471"/>
                  </a:lnTo>
                  <a:lnTo>
                    <a:pt x="2697551" y="657224"/>
                  </a:lnTo>
                  <a:lnTo>
                    <a:pt x="2723242" y="652542"/>
                  </a:lnTo>
                  <a:lnTo>
                    <a:pt x="2748933" y="647558"/>
                  </a:lnTo>
                  <a:lnTo>
                    <a:pt x="2774624" y="642049"/>
                  </a:lnTo>
                  <a:lnTo>
                    <a:pt x="2800315" y="637421"/>
                  </a:lnTo>
                  <a:lnTo>
                    <a:pt x="2826006" y="631250"/>
                  </a:lnTo>
                  <a:lnTo>
                    <a:pt x="2851696" y="623021"/>
                  </a:lnTo>
                  <a:lnTo>
                    <a:pt x="2877387" y="616171"/>
                  </a:lnTo>
                  <a:lnTo>
                    <a:pt x="2903078" y="608432"/>
                  </a:lnTo>
                  <a:lnTo>
                    <a:pt x="2928769" y="601413"/>
                  </a:lnTo>
                  <a:lnTo>
                    <a:pt x="2954460" y="595640"/>
                  </a:lnTo>
                  <a:lnTo>
                    <a:pt x="2980151" y="591259"/>
                  </a:lnTo>
                  <a:lnTo>
                    <a:pt x="3005842" y="585418"/>
                  </a:lnTo>
                  <a:lnTo>
                    <a:pt x="3031533" y="577630"/>
                  </a:lnTo>
                  <a:lnTo>
                    <a:pt x="3057224" y="570573"/>
                  </a:lnTo>
                  <a:lnTo>
                    <a:pt x="3082915" y="563853"/>
                  </a:lnTo>
                  <a:lnTo>
                    <a:pt x="3108606" y="554894"/>
                  </a:lnTo>
                  <a:lnTo>
                    <a:pt x="3134297" y="543991"/>
                  </a:lnTo>
                  <a:lnTo>
                    <a:pt x="3159988" y="532073"/>
                  </a:lnTo>
                  <a:lnTo>
                    <a:pt x="3185679" y="516182"/>
                  </a:lnTo>
                  <a:lnTo>
                    <a:pt x="3211370" y="494995"/>
                  </a:lnTo>
                  <a:lnTo>
                    <a:pt x="3237061" y="472048"/>
                  </a:lnTo>
                  <a:lnTo>
                    <a:pt x="3262752" y="443155"/>
                  </a:lnTo>
                  <a:lnTo>
                    <a:pt x="3288443" y="410403"/>
                  </a:lnTo>
                  <a:lnTo>
                    <a:pt x="3314134" y="378761"/>
                  </a:lnTo>
                  <a:lnTo>
                    <a:pt x="3339825" y="375992"/>
                  </a:lnTo>
                  <a:lnTo>
                    <a:pt x="3365516" y="372299"/>
                  </a:lnTo>
                  <a:lnTo>
                    <a:pt x="3391207" y="367375"/>
                  </a:lnTo>
                  <a:lnTo>
                    <a:pt x="3416898" y="362579"/>
                  </a:lnTo>
                  <a:lnTo>
                    <a:pt x="3442589" y="357448"/>
                  </a:lnTo>
                  <a:lnTo>
                    <a:pt x="3468280" y="352933"/>
                  </a:lnTo>
                  <a:lnTo>
                    <a:pt x="3493971" y="347943"/>
                  </a:lnTo>
                  <a:lnTo>
                    <a:pt x="3519662" y="342689"/>
                  </a:lnTo>
                  <a:lnTo>
                    <a:pt x="3545353" y="335683"/>
                  </a:lnTo>
                  <a:lnTo>
                    <a:pt x="3571043" y="326341"/>
                  </a:lnTo>
                  <a:lnTo>
                    <a:pt x="3596734" y="319660"/>
                  </a:lnTo>
                  <a:lnTo>
                    <a:pt x="3622425" y="312061"/>
                  </a:lnTo>
                  <a:lnTo>
                    <a:pt x="3648116" y="305952"/>
                  </a:lnTo>
                  <a:lnTo>
                    <a:pt x="3673807" y="298820"/>
                  </a:lnTo>
                  <a:lnTo>
                    <a:pt x="3699498" y="290128"/>
                  </a:lnTo>
                  <a:lnTo>
                    <a:pt x="3725189" y="278540"/>
                  </a:lnTo>
                  <a:lnTo>
                    <a:pt x="3750880" y="263089"/>
                  </a:lnTo>
                  <a:lnTo>
                    <a:pt x="3776571" y="257601"/>
                  </a:lnTo>
                  <a:lnTo>
                    <a:pt x="3802262" y="251250"/>
                  </a:lnTo>
                  <a:lnTo>
                    <a:pt x="3827953" y="246448"/>
                  </a:lnTo>
                  <a:lnTo>
                    <a:pt x="3853644" y="240046"/>
                  </a:lnTo>
                  <a:lnTo>
                    <a:pt x="3879335" y="233003"/>
                  </a:lnTo>
                  <a:lnTo>
                    <a:pt x="3905026" y="223612"/>
                  </a:lnTo>
                  <a:lnTo>
                    <a:pt x="3930717" y="211092"/>
                  </a:lnTo>
                  <a:lnTo>
                    <a:pt x="3956408" y="195518"/>
                  </a:lnTo>
                  <a:lnTo>
                    <a:pt x="3982099" y="176404"/>
                  </a:lnTo>
                  <a:lnTo>
                    <a:pt x="4007790" y="156532"/>
                  </a:lnTo>
                  <a:lnTo>
                    <a:pt x="4033481" y="132594"/>
                  </a:lnTo>
                  <a:lnTo>
                    <a:pt x="4059172" y="112048"/>
                  </a:lnTo>
                  <a:lnTo>
                    <a:pt x="4084863" y="84653"/>
                  </a:lnTo>
                  <a:lnTo>
                    <a:pt x="4110554" y="48126"/>
                  </a:lnTo>
                  <a:lnTo>
                    <a:pt x="4136245" y="39040"/>
                  </a:lnTo>
                  <a:lnTo>
                    <a:pt x="4161936" y="28351"/>
                  </a:lnTo>
                  <a:lnTo>
                    <a:pt x="4187627" y="24759"/>
                  </a:lnTo>
                  <a:lnTo>
                    <a:pt x="4213318" y="20838"/>
                  </a:lnTo>
                  <a:lnTo>
                    <a:pt x="4239009" y="17321"/>
                  </a:lnTo>
                  <a:lnTo>
                    <a:pt x="4264699" y="12631"/>
                  </a:lnTo>
                  <a:lnTo>
                    <a:pt x="4290390" y="6379"/>
                  </a:lnTo>
                  <a:lnTo>
                    <a:pt x="4316081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" name="tx17">
              <a:extLst>
                <a:ext uri="{FF2B5EF4-FFF2-40B4-BE49-F238E27FC236}">
                  <a16:creationId xmlns:a16="http://schemas.microsoft.com/office/drawing/2014/main" id="{310311B2-3ED0-41E0-A747-789F691F4B59}"/>
                </a:ext>
              </a:extLst>
            </p:cNvPr>
            <p:cNvSpPr/>
            <p:nvPr/>
          </p:nvSpPr>
          <p:spPr>
            <a:xfrm>
              <a:off x="851872" y="5019726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18">
              <a:extLst>
                <a:ext uri="{FF2B5EF4-FFF2-40B4-BE49-F238E27FC236}">
                  <a16:creationId xmlns:a16="http://schemas.microsoft.com/office/drawing/2014/main" id="{A1CA900B-43E9-49FA-898B-3663CE8148A6}"/>
                </a:ext>
              </a:extLst>
            </p:cNvPr>
            <p:cNvSpPr/>
            <p:nvPr/>
          </p:nvSpPr>
          <p:spPr>
            <a:xfrm>
              <a:off x="702747" y="382227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3" name="tx19">
              <a:extLst>
                <a:ext uri="{FF2B5EF4-FFF2-40B4-BE49-F238E27FC236}">
                  <a16:creationId xmlns:a16="http://schemas.microsoft.com/office/drawing/2014/main" id="{0F9DB54A-CB0F-41C8-894C-305CC1013BFE}"/>
                </a:ext>
              </a:extLst>
            </p:cNvPr>
            <p:cNvSpPr/>
            <p:nvPr/>
          </p:nvSpPr>
          <p:spPr>
            <a:xfrm>
              <a:off x="702747" y="262482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4" name="tx20">
              <a:extLst>
                <a:ext uri="{FF2B5EF4-FFF2-40B4-BE49-F238E27FC236}">
                  <a16:creationId xmlns:a16="http://schemas.microsoft.com/office/drawing/2014/main" id="{87264E28-059B-4D5C-A095-25FB3351B8B6}"/>
                </a:ext>
              </a:extLst>
            </p:cNvPr>
            <p:cNvSpPr/>
            <p:nvPr/>
          </p:nvSpPr>
          <p:spPr>
            <a:xfrm>
              <a:off x="702747" y="1427314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5" name="pl21">
              <a:extLst>
                <a:ext uri="{FF2B5EF4-FFF2-40B4-BE49-F238E27FC236}">
                  <a16:creationId xmlns:a16="http://schemas.microsoft.com/office/drawing/2014/main" id="{1D35F2B7-951A-4C70-8EE3-A2783918F9FB}"/>
                </a:ext>
              </a:extLst>
            </p:cNvPr>
            <p:cNvSpPr/>
            <p:nvPr/>
          </p:nvSpPr>
          <p:spPr>
            <a:xfrm>
              <a:off x="947514" y="50652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6" name="pl22">
              <a:extLst>
                <a:ext uri="{FF2B5EF4-FFF2-40B4-BE49-F238E27FC236}">
                  <a16:creationId xmlns:a16="http://schemas.microsoft.com/office/drawing/2014/main" id="{8CBAF204-20B9-4382-B24C-AD3CDB6A81FA}"/>
                </a:ext>
              </a:extLst>
            </p:cNvPr>
            <p:cNvSpPr/>
            <p:nvPr/>
          </p:nvSpPr>
          <p:spPr>
            <a:xfrm>
              <a:off x="947514" y="3867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7" name="pl23">
              <a:extLst>
                <a:ext uri="{FF2B5EF4-FFF2-40B4-BE49-F238E27FC236}">
                  <a16:creationId xmlns:a16="http://schemas.microsoft.com/office/drawing/2014/main" id="{F78E2261-D3AF-4C2D-936F-F30B16E74F0B}"/>
                </a:ext>
              </a:extLst>
            </p:cNvPr>
            <p:cNvSpPr/>
            <p:nvPr/>
          </p:nvSpPr>
          <p:spPr>
            <a:xfrm>
              <a:off x="947514" y="26703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8" name="pl24">
              <a:extLst>
                <a:ext uri="{FF2B5EF4-FFF2-40B4-BE49-F238E27FC236}">
                  <a16:creationId xmlns:a16="http://schemas.microsoft.com/office/drawing/2014/main" id="{5CA67CDE-06D8-4F5E-8D2A-0C9B7B26B6D1}"/>
                </a:ext>
              </a:extLst>
            </p:cNvPr>
            <p:cNvSpPr/>
            <p:nvPr/>
          </p:nvSpPr>
          <p:spPr>
            <a:xfrm>
              <a:off x="947514" y="1472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9" name="pl25">
              <a:extLst>
                <a:ext uri="{FF2B5EF4-FFF2-40B4-BE49-F238E27FC236}">
                  <a16:creationId xmlns:a16="http://schemas.microsoft.com/office/drawing/2014/main" id="{A4D1BE66-0428-4358-A29B-C66080BE2CB7}"/>
                </a:ext>
              </a:extLst>
            </p:cNvPr>
            <p:cNvSpPr/>
            <p:nvPr/>
          </p:nvSpPr>
          <p:spPr>
            <a:xfrm>
              <a:off x="2246304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0" name="pl26">
              <a:extLst>
                <a:ext uri="{FF2B5EF4-FFF2-40B4-BE49-F238E27FC236}">
                  <a16:creationId xmlns:a16="http://schemas.microsoft.com/office/drawing/2014/main" id="{49F88C08-4738-4173-92D0-1602928E7516}"/>
                </a:ext>
              </a:extLst>
            </p:cNvPr>
            <p:cNvSpPr/>
            <p:nvPr/>
          </p:nvSpPr>
          <p:spPr>
            <a:xfrm>
              <a:off x="3762071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1" name="pl27">
              <a:extLst>
                <a:ext uri="{FF2B5EF4-FFF2-40B4-BE49-F238E27FC236}">
                  <a16:creationId xmlns:a16="http://schemas.microsoft.com/office/drawing/2014/main" id="{828275E3-FD07-4BED-AA68-2D418E6B1BD6}"/>
                </a:ext>
              </a:extLst>
            </p:cNvPr>
            <p:cNvSpPr/>
            <p:nvPr/>
          </p:nvSpPr>
          <p:spPr>
            <a:xfrm>
              <a:off x="5329220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2" name="pl28">
              <a:extLst>
                <a:ext uri="{FF2B5EF4-FFF2-40B4-BE49-F238E27FC236}">
                  <a16:creationId xmlns:a16="http://schemas.microsoft.com/office/drawing/2014/main" id="{2B5E666A-92C4-414F-A89F-085FAC6CCB65}"/>
                </a:ext>
              </a:extLst>
            </p:cNvPr>
            <p:cNvSpPr/>
            <p:nvPr/>
          </p:nvSpPr>
          <p:spPr>
            <a:xfrm>
              <a:off x="6896368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3" name="pl29">
              <a:extLst>
                <a:ext uri="{FF2B5EF4-FFF2-40B4-BE49-F238E27FC236}">
                  <a16:creationId xmlns:a16="http://schemas.microsoft.com/office/drawing/2014/main" id="{3AD06638-F3FF-4444-973F-BE3A6298C12F}"/>
                </a:ext>
              </a:extLst>
            </p:cNvPr>
            <p:cNvSpPr/>
            <p:nvPr/>
          </p:nvSpPr>
          <p:spPr>
            <a:xfrm>
              <a:off x="8463517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4" name="pl30">
              <a:extLst>
                <a:ext uri="{FF2B5EF4-FFF2-40B4-BE49-F238E27FC236}">
                  <a16:creationId xmlns:a16="http://schemas.microsoft.com/office/drawing/2014/main" id="{C97871BC-27A5-470A-B9E5-8C5DADF9FE56}"/>
                </a:ext>
              </a:extLst>
            </p:cNvPr>
            <p:cNvSpPr/>
            <p:nvPr/>
          </p:nvSpPr>
          <p:spPr>
            <a:xfrm>
              <a:off x="10030666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5" name="tx31">
              <a:extLst>
                <a:ext uri="{FF2B5EF4-FFF2-40B4-BE49-F238E27FC236}">
                  <a16:creationId xmlns:a16="http://schemas.microsoft.com/office/drawing/2014/main" id="{17FC0F29-DF8D-474E-9625-5D7D350C5EC9}"/>
                </a:ext>
              </a:extLst>
            </p:cNvPr>
            <p:cNvSpPr/>
            <p:nvPr/>
          </p:nvSpPr>
          <p:spPr>
            <a:xfrm>
              <a:off x="2164984" y="530788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2">
              <a:extLst>
                <a:ext uri="{FF2B5EF4-FFF2-40B4-BE49-F238E27FC236}">
                  <a16:creationId xmlns:a16="http://schemas.microsoft.com/office/drawing/2014/main" id="{C4272798-364C-49B2-AD2C-34F0B7295170}"/>
                </a:ext>
              </a:extLst>
            </p:cNvPr>
            <p:cNvSpPr/>
            <p:nvPr/>
          </p:nvSpPr>
          <p:spPr>
            <a:xfrm>
              <a:off x="3673965" y="530937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3">
              <a:extLst>
                <a:ext uri="{FF2B5EF4-FFF2-40B4-BE49-F238E27FC236}">
                  <a16:creationId xmlns:a16="http://schemas.microsoft.com/office/drawing/2014/main" id="{0111D14F-D083-4CBC-8E47-22447474E850}"/>
                </a:ext>
              </a:extLst>
            </p:cNvPr>
            <p:cNvSpPr/>
            <p:nvPr/>
          </p:nvSpPr>
          <p:spPr>
            <a:xfrm>
              <a:off x="5247870" y="528514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4">
              <a:extLst>
                <a:ext uri="{FF2B5EF4-FFF2-40B4-BE49-F238E27FC236}">
                  <a16:creationId xmlns:a16="http://schemas.microsoft.com/office/drawing/2014/main" id="{FFD432D9-358A-4F18-B0BF-4F044EA3BD1E}"/>
                </a:ext>
              </a:extLst>
            </p:cNvPr>
            <p:cNvSpPr/>
            <p:nvPr/>
          </p:nvSpPr>
          <p:spPr>
            <a:xfrm>
              <a:off x="6794659" y="530776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5">
              <a:extLst>
                <a:ext uri="{FF2B5EF4-FFF2-40B4-BE49-F238E27FC236}">
                  <a16:creationId xmlns:a16="http://schemas.microsoft.com/office/drawing/2014/main" id="{5B2AD7F9-33A4-4B82-B823-9600C2019212}"/>
                </a:ext>
              </a:extLst>
            </p:cNvPr>
            <p:cNvSpPr/>
            <p:nvPr/>
          </p:nvSpPr>
          <p:spPr>
            <a:xfrm>
              <a:off x="8378774" y="53113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6">
              <a:extLst>
                <a:ext uri="{FF2B5EF4-FFF2-40B4-BE49-F238E27FC236}">
                  <a16:creationId xmlns:a16="http://schemas.microsoft.com/office/drawing/2014/main" id="{B1C3463F-E4AF-4E4A-8D1D-F4FFAC20DABE}"/>
                </a:ext>
              </a:extLst>
            </p:cNvPr>
            <p:cNvSpPr/>
            <p:nvPr/>
          </p:nvSpPr>
          <p:spPr>
            <a:xfrm>
              <a:off x="9932380" y="530937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7">
              <a:extLst>
                <a:ext uri="{FF2B5EF4-FFF2-40B4-BE49-F238E27FC236}">
                  <a16:creationId xmlns:a16="http://schemas.microsoft.com/office/drawing/2014/main" id="{B66CC913-6D40-4628-9140-A9A6CA6554BF}"/>
                </a:ext>
              </a:extLst>
            </p:cNvPr>
            <p:cNvSpPr/>
            <p:nvPr/>
          </p:nvSpPr>
          <p:spPr>
            <a:xfrm>
              <a:off x="6083298" y="556761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8">
              <a:extLst>
                <a:ext uri="{FF2B5EF4-FFF2-40B4-BE49-F238E27FC236}">
                  <a16:creationId xmlns:a16="http://schemas.microsoft.com/office/drawing/2014/main" id="{F1CAD86D-6470-4B10-84C4-4946E45C09E9}"/>
                </a:ext>
              </a:extLst>
            </p:cNvPr>
            <p:cNvSpPr/>
            <p:nvPr/>
          </p:nvSpPr>
          <p:spPr>
            <a:xfrm rot="-5400000">
              <a:off x="-252772" y="3159968"/>
              <a:ext cx="1626096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43" name="rc39">
              <a:extLst>
                <a:ext uri="{FF2B5EF4-FFF2-40B4-BE49-F238E27FC236}">
                  <a16:creationId xmlns:a16="http://schemas.microsoft.com/office/drawing/2014/main" id="{9CFFCC28-AF28-4838-9EB6-C679B4E27289}"/>
                </a:ext>
              </a:extLst>
            </p:cNvPr>
            <p:cNvSpPr/>
            <p:nvPr/>
          </p:nvSpPr>
          <p:spPr>
            <a:xfrm>
              <a:off x="9756816" y="3364528"/>
              <a:ext cx="1581743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44" name="tx40">
              <a:extLst>
                <a:ext uri="{FF2B5EF4-FFF2-40B4-BE49-F238E27FC236}">
                  <a16:creationId xmlns:a16="http://schemas.microsoft.com/office/drawing/2014/main" id="{F69ACC3E-5D02-4168-B5B6-C58060786FC8}"/>
                </a:ext>
              </a:extLst>
            </p:cNvPr>
            <p:cNvSpPr/>
            <p:nvPr/>
          </p:nvSpPr>
          <p:spPr>
            <a:xfrm>
              <a:off x="9769468" y="3361144"/>
              <a:ext cx="63564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45" name="rc41">
              <a:extLst>
                <a:ext uri="{FF2B5EF4-FFF2-40B4-BE49-F238E27FC236}">
                  <a16:creationId xmlns:a16="http://schemas.microsoft.com/office/drawing/2014/main" id="{D9AF902A-6B08-4D4B-AAED-E1F2587FDCEC}"/>
                </a:ext>
              </a:extLst>
            </p:cNvPr>
            <p:cNvSpPr/>
            <p:nvPr/>
          </p:nvSpPr>
          <p:spPr>
            <a:xfrm>
              <a:off x="9769468" y="359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46" name="pl42">
              <a:extLst>
                <a:ext uri="{FF2B5EF4-FFF2-40B4-BE49-F238E27FC236}">
                  <a16:creationId xmlns:a16="http://schemas.microsoft.com/office/drawing/2014/main" id="{295F8AB7-D404-4808-B149-A50213AB030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7" name="pl43">
              <a:extLst>
                <a:ext uri="{FF2B5EF4-FFF2-40B4-BE49-F238E27FC236}">
                  <a16:creationId xmlns:a16="http://schemas.microsoft.com/office/drawing/2014/main" id="{B145D8BD-4679-4539-A3BF-0578817F011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8" name="pl44">
              <a:extLst>
                <a:ext uri="{FF2B5EF4-FFF2-40B4-BE49-F238E27FC236}">
                  <a16:creationId xmlns:a16="http://schemas.microsoft.com/office/drawing/2014/main" id="{E313A956-393E-4FD6-8E71-8EBA7E643336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9" name="pl45">
              <a:extLst>
                <a:ext uri="{FF2B5EF4-FFF2-40B4-BE49-F238E27FC236}">
                  <a16:creationId xmlns:a16="http://schemas.microsoft.com/office/drawing/2014/main" id="{981D7FC6-CD8E-4998-8ADA-076829DD2B25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0" name="pl46">
              <a:extLst>
                <a:ext uri="{FF2B5EF4-FFF2-40B4-BE49-F238E27FC236}">
                  <a16:creationId xmlns:a16="http://schemas.microsoft.com/office/drawing/2014/main" id="{5EBFF962-35A8-441B-8A00-F3A966ABB18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1" name="pl47">
              <a:extLst>
                <a:ext uri="{FF2B5EF4-FFF2-40B4-BE49-F238E27FC236}">
                  <a16:creationId xmlns:a16="http://schemas.microsoft.com/office/drawing/2014/main" id="{723492EF-33F4-45DC-A6B9-0DDC56440CF2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2" name="pl48">
              <a:extLst>
                <a:ext uri="{FF2B5EF4-FFF2-40B4-BE49-F238E27FC236}">
                  <a16:creationId xmlns:a16="http://schemas.microsoft.com/office/drawing/2014/main" id="{A54F2E09-FAAB-49A1-8783-E329CEA79E2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3" name="pl49">
              <a:extLst>
                <a:ext uri="{FF2B5EF4-FFF2-40B4-BE49-F238E27FC236}">
                  <a16:creationId xmlns:a16="http://schemas.microsoft.com/office/drawing/2014/main" id="{6FFF62DB-28ED-4B7C-9F2A-6B439DE8E847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4" name="rc50">
              <a:extLst>
                <a:ext uri="{FF2B5EF4-FFF2-40B4-BE49-F238E27FC236}">
                  <a16:creationId xmlns:a16="http://schemas.microsoft.com/office/drawing/2014/main" id="{71E53993-2B8F-4990-A22D-F56200127B54}"/>
                </a:ext>
              </a:extLst>
            </p:cNvPr>
            <p:cNvSpPr/>
            <p:nvPr/>
          </p:nvSpPr>
          <p:spPr>
            <a:xfrm>
              <a:off x="9769468" y="37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55" name="pl51">
              <a:extLst>
                <a:ext uri="{FF2B5EF4-FFF2-40B4-BE49-F238E27FC236}">
                  <a16:creationId xmlns:a16="http://schemas.microsoft.com/office/drawing/2014/main" id="{0A3C3000-DD3F-4AB7-879B-EB2930035A97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6" name="pl52">
              <a:extLst>
                <a:ext uri="{FF2B5EF4-FFF2-40B4-BE49-F238E27FC236}">
                  <a16:creationId xmlns:a16="http://schemas.microsoft.com/office/drawing/2014/main" id="{BBE104D7-5FAE-48E4-A8B1-E0134285AB8B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7" name="pl53">
              <a:extLst>
                <a:ext uri="{FF2B5EF4-FFF2-40B4-BE49-F238E27FC236}">
                  <a16:creationId xmlns:a16="http://schemas.microsoft.com/office/drawing/2014/main" id="{E2669F41-FAA5-4639-BF56-10EF6AA77589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8" name="pl54">
              <a:extLst>
                <a:ext uri="{FF2B5EF4-FFF2-40B4-BE49-F238E27FC236}">
                  <a16:creationId xmlns:a16="http://schemas.microsoft.com/office/drawing/2014/main" id="{225124CA-2853-4B48-828A-7131B73E589D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9" name="pl55">
              <a:extLst>
                <a:ext uri="{FF2B5EF4-FFF2-40B4-BE49-F238E27FC236}">
                  <a16:creationId xmlns:a16="http://schemas.microsoft.com/office/drawing/2014/main" id="{730B584C-A711-4246-A684-0FD670E63988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0" name="pl56">
              <a:extLst>
                <a:ext uri="{FF2B5EF4-FFF2-40B4-BE49-F238E27FC236}">
                  <a16:creationId xmlns:a16="http://schemas.microsoft.com/office/drawing/2014/main" id="{B272DF42-8333-40FA-A447-AECB6174EDF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1" name="pl57">
              <a:extLst>
                <a:ext uri="{FF2B5EF4-FFF2-40B4-BE49-F238E27FC236}">
                  <a16:creationId xmlns:a16="http://schemas.microsoft.com/office/drawing/2014/main" id="{37A1D4D6-BF63-407C-9AAA-CF2A58488D40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2" name="pl58">
              <a:extLst>
                <a:ext uri="{FF2B5EF4-FFF2-40B4-BE49-F238E27FC236}">
                  <a16:creationId xmlns:a16="http://schemas.microsoft.com/office/drawing/2014/main" id="{4A5A3BEA-83B2-4048-89C7-EB9D20175CD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3" name="rc59">
              <a:extLst>
                <a:ext uri="{FF2B5EF4-FFF2-40B4-BE49-F238E27FC236}">
                  <a16:creationId xmlns:a16="http://schemas.microsoft.com/office/drawing/2014/main" id="{FC66E26D-9B19-4E52-AE02-1D766787E6AD}"/>
                </a:ext>
              </a:extLst>
            </p:cNvPr>
            <p:cNvSpPr/>
            <p:nvPr/>
          </p:nvSpPr>
          <p:spPr>
            <a:xfrm>
              <a:off x="9769468" y="395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64" name="pl60">
              <a:extLst>
                <a:ext uri="{FF2B5EF4-FFF2-40B4-BE49-F238E27FC236}">
                  <a16:creationId xmlns:a16="http://schemas.microsoft.com/office/drawing/2014/main" id="{6C12D611-FF9E-4B8E-838B-20673E70F1C1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5" name="pl61">
              <a:extLst>
                <a:ext uri="{FF2B5EF4-FFF2-40B4-BE49-F238E27FC236}">
                  <a16:creationId xmlns:a16="http://schemas.microsoft.com/office/drawing/2014/main" id="{E84A874D-CFA5-400A-A851-BDF441F7C37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6" name="pl62">
              <a:extLst>
                <a:ext uri="{FF2B5EF4-FFF2-40B4-BE49-F238E27FC236}">
                  <a16:creationId xmlns:a16="http://schemas.microsoft.com/office/drawing/2014/main" id="{AC9689EA-07F4-49AD-973D-ABCB4055CDE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7" name="pl63">
              <a:extLst>
                <a:ext uri="{FF2B5EF4-FFF2-40B4-BE49-F238E27FC236}">
                  <a16:creationId xmlns:a16="http://schemas.microsoft.com/office/drawing/2014/main" id="{5A0F2342-1F18-45FC-8579-E154D2DADD65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8" name="pl64">
              <a:extLst>
                <a:ext uri="{FF2B5EF4-FFF2-40B4-BE49-F238E27FC236}">
                  <a16:creationId xmlns:a16="http://schemas.microsoft.com/office/drawing/2014/main" id="{6EE8B8D4-2FCD-4E69-9020-DEF87E494E30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9" name="pl65">
              <a:extLst>
                <a:ext uri="{FF2B5EF4-FFF2-40B4-BE49-F238E27FC236}">
                  <a16:creationId xmlns:a16="http://schemas.microsoft.com/office/drawing/2014/main" id="{51962211-3B0C-4A47-9F98-2D6C9A1B1C52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0" name="pl66">
              <a:extLst>
                <a:ext uri="{FF2B5EF4-FFF2-40B4-BE49-F238E27FC236}">
                  <a16:creationId xmlns:a16="http://schemas.microsoft.com/office/drawing/2014/main" id="{6BB3ED4D-6C9B-4FDC-94BC-032EEF89E576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1" name="pl67">
              <a:extLst>
                <a:ext uri="{FF2B5EF4-FFF2-40B4-BE49-F238E27FC236}">
                  <a16:creationId xmlns:a16="http://schemas.microsoft.com/office/drawing/2014/main" id="{B41821CB-EE97-4C23-9BCE-BD8B21F04AEB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2" name="rc68">
              <a:extLst>
                <a:ext uri="{FF2B5EF4-FFF2-40B4-BE49-F238E27FC236}">
                  <a16:creationId xmlns:a16="http://schemas.microsoft.com/office/drawing/2014/main" id="{AD007070-7B2F-40D2-90B0-FAD16033A2C4}"/>
                </a:ext>
              </a:extLst>
            </p:cNvPr>
            <p:cNvSpPr/>
            <p:nvPr/>
          </p:nvSpPr>
          <p:spPr>
            <a:xfrm>
              <a:off x="9769468" y="413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73" name="pl69">
              <a:extLst>
                <a:ext uri="{FF2B5EF4-FFF2-40B4-BE49-F238E27FC236}">
                  <a16:creationId xmlns:a16="http://schemas.microsoft.com/office/drawing/2014/main" id="{66BA2593-8842-499E-B54B-8E6028C8553C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4" name="pl70">
              <a:extLst>
                <a:ext uri="{FF2B5EF4-FFF2-40B4-BE49-F238E27FC236}">
                  <a16:creationId xmlns:a16="http://schemas.microsoft.com/office/drawing/2014/main" id="{CC3FFB3C-FC86-473A-B647-6A8C7608A4E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5" name="pl71">
              <a:extLst>
                <a:ext uri="{FF2B5EF4-FFF2-40B4-BE49-F238E27FC236}">
                  <a16:creationId xmlns:a16="http://schemas.microsoft.com/office/drawing/2014/main" id="{CF90E4CF-6327-403C-8A35-DF8C61A46F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6" name="pl72">
              <a:extLst>
                <a:ext uri="{FF2B5EF4-FFF2-40B4-BE49-F238E27FC236}">
                  <a16:creationId xmlns:a16="http://schemas.microsoft.com/office/drawing/2014/main" id="{C6A753A3-0E9E-4F26-BCE7-5B2CFEA8C7D9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7" name="pl73">
              <a:extLst>
                <a:ext uri="{FF2B5EF4-FFF2-40B4-BE49-F238E27FC236}">
                  <a16:creationId xmlns:a16="http://schemas.microsoft.com/office/drawing/2014/main" id="{469A1280-524A-450A-8DFC-ED7D9704F4A8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8" name="pl74">
              <a:extLst>
                <a:ext uri="{FF2B5EF4-FFF2-40B4-BE49-F238E27FC236}">
                  <a16:creationId xmlns:a16="http://schemas.microsoft.com/office/drawing/2014/main" id="{E7E05093-EAA0-46B8-8C73-7FC9D1FE94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9" name="pl75">
              <a:extLst>
                <a:ext uri="{FF2B5EF4-FFF2-40B4-BE49-F238E27FC236}">
                  <a16:creationId xmlns:a16="http://schemas.microsoft.com/office/drawing/2014/main" id="{7B96243B-EA9C-4439-B5E0-8CF14C525517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0" name="pl76">
              <a:extLst>
                <a:ext uri="{FF2B5EF4-FFF2-40B4-BE49-F238E27FC236}">
                  <a16:creationId xmlns:a16="http://schemas.microsoft.com/office/drawing/2014/main" id="{2F88F9FF-5C46-48A8-8398-90DD55E6C0AA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1" name="rc77">
              <a:extLst>
                <a:ext uri="{FF2B5EF4-FFF2-40B4-BE49-F238E27FC236}">
                  <a16:creationId xmlns:a16="http://schemas.microsoft.com/office/drawing/2014/main" id="{18BE2794-01E8-475A-895B-F58480673F8E}"/>
                </a:ext>
              </a:extLst>
            </p:cNvPr>
            <p:cNvSpPr/>
            <p:nvPr/>
          </p:nvSpPr>
          <p:spPr>
            <a:xfrm>
              <a:off x="9769468" y="431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82" name="pl78">
              <a:extLst>
                <a:ext uri="{FF2B5EF4-FFF2-40B4-BE49-F238E27FC236}">
                  <a16:creationId xmlns:a16="http://schemas.microsoft.com/office/drawing/2014/main" id="{B7E48FDC-DDF5-4E5E-B8F5-5CA3A7C577F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3" name="pl79">
              <a:extLst>
                <a:ext uri="{FF2B5EF4-FFF2-40B4-BE49-F238E27FC236}">
                  <a16:creationId xmlns:a16="http://schemas.microsoft.com/office/drawing/2014/main" id="{C4898375-28A8-4517-9ADF-34DFE549BD9C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4" name="pl80">
              <a:extLst>
                <a:ext uri="{FF2B5EF4-FFF2-40B4-BE49-F238E27FC236}">
                  <a16:creationId xmlns:a16="http://schemas.microsoft.com/office/drawing/2014/main" id="{678414C9-02AF-4D59-8ACF-94E3DBCF02A8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5" name="pl81">
              <a:extLst>
                <a:ext uri="{FF2B5EF4-FFF2-40B4-BE49-F238E27FC236}">
                  <a16:creationId xmlns:a16="http://schemas.microsoft.com/office/drawing/2014/main" id="{F3B5B253-50B2-48D8-8E72-5C5DDD42F51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6" name="pl82">
              <a:extLst>
                <a:ext uri="{FF2B5EF4-FFF2-40B4-BE49-F238E27FC236}">
                  <a16:creationId xmlns:a16="http://schemas.microsoft.com/office/drawing/2014/main" id="{C994DDAE-0AD3-41BA-A3D3-24DB73DE006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7" name="pl83">
              <a:extLst>
                <a:ext uri="{FF2B5EF4-FFF2-40B4-BE49-F238E27FC236}">
                  <a16:creationId xmlns:a16="http://schemas.microsoft.com/office/drawing/2014/main" id="{C8E3192C-DB95-4961-AF0A-9B895B7F61C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8" name="pl84">
              <a:extLst>
                <a:ext uri="{FF2B5EF4-FFF2-40B4-BE49-F238E27FC236}">
                  <a16:creationId xmlns:a16="http://schemas.microsoft.com/office/drawing/2014/main" id="{72CE5F6F-BF71-4353-BE32-32E73086DC1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9" name="pl85">
              <a:extLst>
                <a:ext uri="{FF2B5EF4-FFF2-40B4-BE49-F238E27FC236}">
                  <a16:creationId xmlns:a16="http://schemas.microsoft.com/office/drawing/2014/main" id="{320AF4A2-E107-4781-8057-D53EC4F09569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0" name="rc86">
              <a:extLst>
                <a:ext uri="{FF2B5EF4-FFF2-40B4-BE49-F238E27FC236}">
                  <a16:creationId xmlns:a16="http://schemas.microsoft.com/office/drawing/2014/main" id="{6438BA58-8BE7-41F5-844D-0FB32153C0CB}"/>
                </a:ext>
              </a:extLst>
            </p:cNvPr>
            <p:cNvSpPr/>
            <p:nvPr/>
          </p:nvSpPr>
          <p:spPr>
            <a:xfrm>
              <a:off x="9769468" y="449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91" name="pl87">
              <a:extLst>
                <a:ext uri="{FF2B5EF4-FFF2-40B4-BE49-F238E27FC236}">
                  <a16:creationId xmlns:a16="http://schemas.microsoft.com/office/drawing/2014/main" id="{BD59FCF7-D517-4E07-A781-5B1EA67D18F3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2" name="pl88">
              <a:extLst>
                <a:ext uri="{FF2B5EF4-FFF2-40B4-BE49-F238E27FC236}">
                  <a16:creationId xmlns:a16="http://schemas.microsoft.com/office/drawing/2014/main" id="{61B6F12E-8E4F-4149-A41B-69A6AF52449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3" name="pl89">
              <a:extLst>
                <a:ext uri="{FF2B5EF4-FFF2-40B4-BE49-F238E27FC236}">
                  <a16:creationId xmlns:a16="http://schemas.microsoft.com/office/drawing/2014/main" id="{BDB63744-F98F-4E70-9840-0361CABB4631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4" name="pl90">
              <a:extLst>
                <a:ext uri="{FF2B5EF4-FFF2-40B4-BE49-F238E27FC236}">
                  <a16:creationId xmlns:a16="http://schemas.microsoft.com/office/drawing/2014/main" id="{FE1554BE-3280-4BEE-ABB8-C4100F93E9CE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5" name="pl91">
              <a:extLst>
                <a:ext uri="{FF2B5EF4-FFF2-40B4-BE49-F238E27FC236}">
                  <a16:creationId xmlns:a16="http://schemas.microsoft.com/office/drawing/2014/main" id="{395D3FD5-88C2-4115-9CEB-6CAEE73C1F0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6" name="pl92">
              <a:extLst>
                <a:ext uri="{FF2B5EF4-FFF2-40B4-BE49-F238E27FC236}">
                  <a16:creationId xmlns:a16="http://schemas.microsoft.com/office/drawing/2014/main" id="{CE81E830-FDE6-483D-8511-CE17CDB3A77B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7" name="pl93">
              <a:extLst>
                <a:ext uri="{FF2B5EF4-FFF2-40B4-BE49-F238E27FC236}">
                  <a16:creationId xmlns:a16="http://schemas.microsoft.com/office/drawing/2014/main" id="{3AF0E110-302F-44E2-87AC-02B907BE51D4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8" name="pl94">
              <a:extLst>
                <a:ext uri="{FF2B5EF4-FFF2-40B4-BE49-F238E27FC236}">
                  <a16:creationId xmlns:a16="http://schemas.microsoft.com/office/drawing/2014/main" id="{DCA08B42-DD60-4697-BD59-5E2EFEBB2E5C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9" name="rc95">
              <a:extLst>
                <a:ext uri="{FF2B5EF4-FFF2-40B4-BE49-F238E27FC236}">
                  <a16:creationId xmlns:a16="http://schemas.microsoft.com/office/drawing/2014/main" id="{F7E2FB56-B305-4649-B42E-D74B54139897}"/>
                </a:ext>
              </a:extLst>
            </p:cNvPr>
            <p:cNvSpPr/>
            <p:nvPr/>
          </p:nvSpPr>
          <p:spPr>
            <a:xfrm>
              <a:off x="9769468" y="46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0" name="pl96">
              <a:extLst>
                <a:ext uri="{FF2B5EF4-FFF2-40B4-BE49-F238E27FC236}">
                  <a16:creationId xmlns:a16="http://schemas.microsoft.com/office/drawing/2014/main" id="{1923AF27-F1CD-4194-80A2-73621F24D55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1" name="pl97">
              <a:extLst>
                <a:ext uri="{FF2B5EF4-FFF2-40B4-BE49-F238E27FC236}">
                  <a16:creationId xmlns:a16="http://schemas.microsoft.com/office/drawing/2014/main" id="{235EDBFC-9946-4EB0-A69F-F664B9F399A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2" name="pl98">
              <a:extLst>
                <a:ext uri="{FF2B5EF4-FFF2-40B4-BE49-F238E27FC236}">
                  <a16:creationId xmlns:a16="http://schemas.microsoft.com/office/drawing/2014/main" id="{A580BCE5-885C-468E-BFBC-5C2800675AD8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3" name="pl99">
              <a:extLst>
                <a:ext uri="{FF2B5EF4-FFF2-40B4-BE49-F238E27FC236}">
                  <a16:creationId xmlns:a16="http://schemas.microsoft.com/office/drawing/2014/main" id="{46EF3DD8-8A9E-4EF8-A3B6-9D314BE2A2B2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4" name="pl100">
              <a:extLst>
                <a:ext uri="{FF2B5EF4-FFF2-40B4-BE49-F238E27FC236}">
                  <a16:creationId xmlns:a16="http://schemas.microsoft.com/office/drawing/2014/main" id="{9EC79878-80DF-4F4E-A15B-4DBF82141624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5" name="pl101">
              <a:extLst>
                <a:ext uri="{FF2B5EF4-FFF2-40B4-BE49-F238E27FC236}">
                  <a16:creationId xmlns:a16="http://schemas.microsoft.com/office/drawing/2014/main" id="{5CF1E181-733E-4F98-AAD5-4EFBD2F00E39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6" name="pl102">
              <a:extLst>
                <a:ext uri="{FF2B5EF4-FFF2-40B4-BE49-F238E27FC236}">
                  <a16:creationId xmlns:a16="http://schemas.microsoft.com/office/drawing/2014/main" id="{9852364E-0016-4D29-9C0A-18EB3D43F77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7" name="pl103">
              <a:extLst>
                <a:ext uri="{FF2B5EF4-FFF2-40B4-BE49-F238E27FC236}">
                  <a16:creationId xmlns:a16="http://schemas.microsoft.com/office/drawing/2014/main" id="{604907A5-5B23-4A8F-8324-9F17B1F84B2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8" name="rc104">
              <a:extLst>
                <a:ext uri="{FF2B5EF4-FFF2-40B4-BE49-F238E27FC236}">
                  <a16:creationId xmlns:a16="http://schemas.microsoft.com/office/drawing/2014/main" id="{EE32C7DF-D3A5-4822-B1E1-7BCB138CCAC1}"/>
                </a:ext>
              </a:extLst>
            </p:cNvPr>
            <p:cNvSpPr/>
            <p:nvPr/>
          </p:nvSpPr>
          <p:spPr>
            <a:xfrm>
              <a:off x="9769468" y="485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9" name="pl105">
              <a:extLst>
                <a:ext uri="{FF2B5EF4-FFF2-40B4-BE49-F238E27FC236}">
                  <a16:creationId xmlns:a16="http://schemas.microsoft.com/office/drawing/2014/main" id="{07581D10-A7E4-4B31-84B5-2428F5F1135C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0" name="pl106">
              <a:extLst>
                <a:ext uri="{FF2B5EF4-FFF2-40B4-BE49-F238E27FC236}">
                  <a16:creationId xmlns:a16="http://schemas.microsoft.com/office/drawing/2014/main" id="{B4720755-6679-4E1B-AFB6-B8FB7E9B3970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1" name="pl107">
              <a:extLst>
                <a:ext uri="{FF2B5EF4-FFF2-40B4-BE49-F238E27FC236}">
                  <a16:creationId xmlns:a16="http://schemas.microsoft.com/office/drawing/2014/main" id="{3D951004-87B0-4E44-A0E5-8EAF03581139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2" name="pl108">
              <a:extLst>
                <a:ext uri="{FF2B5EF4-FFF2-40B4-BE49-F238E27FC236}">
                  <a16:creationId xmlns:a16="http://schemas.microsoft.com/office/drawing/2014/main" id="{E92DEDF4-0210-419F-A868-D74775B8C773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3" name="pl109">
              <a:extLst>
                <a:ext uri="{FF2B5EF4-FFF2-40B4-BE49-F238E27FC236}">
                  <a16:creationId xmlns:a16="http://schemas.microsoft.com/office/drawing/2014/main" id="{811B573B-C20B-4E84-8084-247414EB908D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4" name="pl110">
              <a:extLst>
                <a:ext uri="{FF2B5EF4-FFF2-40B4-BE49-F238E27FC236}">
                  <a16:creationId xmlns:a16="http://schemas.microsoft.com/office/drawing/2014/main" id="{9B37D5F4-4315-4572-97A4-00BDE92A76CA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5" name="pl111">
              <a:extLst>
                <a:ext uri="{FF2B5EF4-FFF2-40B4-BE49-F238E27FC236}">
                  <a16:creationId xmlns:a16="http://schemas.microsoft.com/office/drawing/2014/main" id="{DBC131E6-0AF2-40C5-99AC-271ED298A0E1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6" name="pl112">
              <a:extLst>
                <a:ext uri="{FF2B5EF4-FFF2-40B4-BE49-F238E27FC236}">
                  <a16:creationId xmlns:a16="http://schemas.microsoft.com/office/drawing/2014/main" id="{6F353580-253F-468B-A3ED-1D8D36E07CE5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7" name="tx113">
              <a:extLst>
                <a:ext uri="{FF2B5EF4-FFF2-40B4-BE49-F238E27FC236}">
                  <a16:creationId xmlns:a16="http://schemas.microsoft.com/office/drawing/2014/main" id="{203FE3BD-3C91-4255-A401-04BBB3784D45}"/>
                </a:ext>
              </a:extLst>
            </p:cNvPr>
            <p:cNvSpPr/>
            <p:nvPr/>
          </p:nvSpPr>
          <p:spPr>
            <a:xfrm>
              <a:off x="10025383" y="363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 dirty="0" err="1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</a:t>
              </a:r>
              <a:r>
                <a:rPr sz="700" dirty="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 2021</a:t>
              </a:r>
            </a:p>
          </p:txBody>
        </p:sp>
        <p:sp>
          <p:nvSpPr>
            <p:cNvPr id="118" name="tx114">
              <a:extLst>
                <a:ext uri="{FF2B5EF4-FFF2-40B4-BE49-F238E27FC236}">
                  <a16:creationId xmlns:a16="http://schemas.microsoft.com/office/drawing/2014/main" id="{9FD6EC9C-64B2-4A4D-8047-F62B0C3C48C5}"/>
                </a:ext>
              </a:extLst>
            </p:cNvPr>
            <p:cNvSpPr/>
            <p:nvPr/>
          </p:nvSpPr>
          <p:spPr>
            <a:xfrm>
              <a:off x="10025383" y="379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2021 (7 dias)</a:t>
              </a:r>
            </a:p>
          </p:txBody>
        </p:sp>
        <p:sp>
          <p:nvSpPr>
            <p:cNvPr id="119" name="tx115">
              <a:extLst>
                <a:ext uri="{FF2B5EF4-FFF2-40B4-BE49-F238E27FC236}">
                  <a16:creationId xmlns:a16="http://schemas.microsoft.com/office/drawing/2014/main" id="{D7684490-67EF-4163-8187-9F6EB7150DDF}"/>
                </a:ext>
              </a:extLst>
            </p:cNvPr>
            <p:cNvSpPr/>
            <p:nvPr/>
          </p:nvSpPr>
          <p:spPr>
            <a:xfrm>
              <a:off x="10025383" y="399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120" name="tx116">
              <a:extLst>
                <a:ext uri="{FF2B5EF4-FFF2-40B4-BE49-F238E27FC236}">
                  <a16:creationId xmlns:a16="http://schemas.microsoft.com/office/drawing/2014/main" id="{C2514893-8236-4CD8-838C-253427920A11}"/>
                </a:ext>
              </a:extLst>
            </p:cNvPr>
            <p:cNvSpPr/>
            <p:nvPr/>
          </p:nvSpPr>
          <p:spPr>
            <a:xfrm>
              <a:off x="10025383" y="415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2022 (7 dias)</a:t>
              </a:r>
            </a:p>
          </p:txBody>
        </p:sp>
        <p:sp>
          <p:nvSpPr>
            <p:cNvPr id="121" name="tx117">
              <a:extLst>
                <a:ext uri="{FF2B5EF4-FFF2-40B4-BE49-F238E27FC236}">
                  <a16:creationId xmlns:a16="http://schemas.microsoft.com/office/drawing/2014/main" id="{13E26300-34D7-42A5-B289-74886AE6003E}"/>
                </a:ext>
              </a:extLst>
            </p:cNvPr>
            <p:cNvSpPr/>
            <p:nvPr/>
          </p:nvSpPr>
          <p:spPr>
            <a:xfrm>
              <a:off x="10025383" y="4358718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2023</a:t>
              </a:r>
            </a:p>
          </p:txBody>
        </p:sp>
        <p:sp>
          <p:nvSpPr>
            <p:cNvPr id="122" name="tx118">
              <a:extLst>
                <a:ext uri="{FF2B5EF4-FFF2-40B4-BE49-F238E27FC236}">
                  <a16:creationId xmlns:a16="http://schemas.microsoft.com/office/drawing/2014/main" id="{D38C8E6E-CE47-4797-8409-E98CA66C8D73}"/>
                </a:ext>
              </a:extLst>
            </p:cNvPr>
            <p:cNvSpPr/>
            <p:nvPr/>
          </p:nvSpPr>
          <p:spPr>
            <a:xfrm>
              <a:off x="10025383" y="451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2023 (7 dias)</a:t>
              </a:r>
            </a:p>
          </p:txBody>
        </p:sp>
        <p:sp>
          <p:nvSpPr>
            <p:cNvPr id="123" name="tx119">
              <a:extLst>
                <a:ext uri="{FF2B5EF4-FFF2-40B4-BE49-F238E27FC236}">
                  <a16:creationId xmlns:a16="http://schemas.microsoft.com/office/drawing/2014/main" id="{2D30DCC0-362B-422E-B9E1-4AD080C6E942}"/>
                </a:ext>
              </a:extLst>
            </p:cNvPr>
            <p:cNvSpPr/>
            <p:nvPr/>
          </p:nvSpPr>
          <p:spPr>
            <a:xfrm>
              <a:off x="10025383" y="471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2024</a:t>
              </a:r>
            </a:p>
          </p:txBody>
        </p:sp>
        <p:sp>
          <p:nvSpPr>
            <p:cNvPr id="124" name="tx120">
              <a:extLst>
                <a:ext uri="{FF2B5EF4-FFF2-40B4-BE49-F238E27FC236}">
                  <a16:creationId xmlns:a16="http://schemas.microsoft.com/office/drawing/2014/main" id="{44114DB4-A074-4B54-A4F2-E95C9FAFA2CF}"/>
                </a:ext>
              </a:extLst>
            </p:cNvPr>
            <p:cNvSpPr/>
            <p:nvPr/>
          </p:nvSpPr>
          <p:spPr>
            <a:xfrm>
              <a:off x="10025383" y="487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2024 (7 dias)</a:t>
              </a:r>
            </a:p>
          </p:txBody>
        </p:sp>
        <p:sp>
          <p:nvSpPr>
            <p:cNvPr id="125" name="tx121">
              <a:extLst>
                <a:ext uri="{FF2B5EF4-FFF2-40B4-BE49-F238E27FC236}">
                  <a16:creationId xmlns:a16="http://schemas.microsoft.com/office/drawing/2014/main" id="{62BDF75F-56B4-480B-B0D6-EA7955E3174F}"/>
                </a:ext>
              </a:extLst>
            </p:cNvPr>
            <p:cNvSpPr/>
            <p:nvPr/>
          </p:nvSpPr>
          <p:spPr>
            <a:xfrm>
              <a:off x="982309" y="1114898"/>
              <a:ext cx="5080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graphicFrame>
        <p:nvGraphicFramePr>
          <p:cNvPr id="126" name="Tabela 125">
            <a:extLst>
              <a:ext uri="{FF2B5EF4-FFF2-40B4-BE49-F238E27FC236}">
                <a16:creationId xmlns:a16="http://schemas.microsoft.com/office/drawing/2014/main" id="{05F19373-9A2A-4EA8-AC4C-33435DCA8275}"/>
              </a:ext>
            </a:extLst>
          </p:cNvPr>
          <p:cNvGraphicFramePr>
            <a:graphicFrameLocks noGrp="1"/>
          </p:cNvGraphicFramePr>
          <p:nvPr/>
        </p:nvGraphicFramePr>
        <p:xfrm>
          <a:off x="8331191" y="1466251"/>
          <a:ext cx="3328359" cy="3058160"/>
        </p:xfrm>
        <a:graphic>
          <a:graphicData uri="http://schemas.openxmlformats.org/drawingml/2006/table">
            <a:tbl>
              <a:tblPr/>
              <a:tblGrid>
                <a:gridCol w="1004398">
                  <a:extLst>
                    <a:ext uri="{9D8B030D-6E8A-4147-A177-3AD203B41FA5}">
                      <a16:colId xmlns:a16="http://schemas.microsoft.com/office/drawing/2014/main" val="2368358362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4184036945"/>
                    </a:ext>
                  </a:extLst>
                </a:gridCol>
                <a:gridCol w="1235390">
                  <a:extLst>
                    <a:ext uri="{9D8B030D-6E8A-4147-A177-3AD203B41FA5}">
                      <a16:colId xmlns:a16="http://schemas.microsoft.com/office/drawing/2014/main" val="1381786996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37885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94806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Adicional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2%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307.637.644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163.343.678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4553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12.920.923.262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7685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3.263.207.335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1.190.496.974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39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1.246.718.716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449.623.533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86808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PROTEGE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1.556.589.459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810.810.558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49736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30.558.838.655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15.535.198.005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79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42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Arrecadação das receitas tributárias</a:t>
            </a:r>
            <a:r>
              <a:rPr lang="pt-BR" dirty="0"/>
              <a:t> </a:t>
            </a:r>
            <a:endParaRPr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24/06/2024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graphicFrame>
        <p:nvGraphicFramePr>
          <p:cNvPr id="128" name="Tabela 127">
            <a:extLst>
              <a:ext uri="{FF2B5EF4-FFF2-40B4-BE49-F238E27FC236}">
                <a16:creationId xmlns:a16="http://schemas.microsoft.com/office/drawing/2014/main" id="{64C13A85-5C4B-4DFF-B463-C4A9A0689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992687"/>
              </p:ext>
            </p:extLst>
          </p:nvPr>
        </p:nvGraphicFramePr>
        <p:xfrm>
          <a:off x="989044" y="1358654"/>
          <a:ext cx="10340693" cy="3332480"/>
        </p:xfrm>
        <a:graphic>
          <a:graphicData uri="http://schemas.openxmlformats.org/drawingml/2006/table">
            <a:tbl>
              <a:tblPr/>
              <a:tblGrid>
                <a:gridCol w="1908008">
                  <a:extLst>
                    <a:ext uri="{9D8B030D-6E8A-4147-A177-3AD203B41FA5}">
                      <a16:colId xmlns:a16="http://schemas.microsoft.com/office/drawing/2014/main" val="1847300647"/>
                    </a:ext>
                  </a:extLst>
                </a:gridCol>
                <a:gridCol w="1179808">
                  <a:extLst>
                    <a:ext uri="{9D8B030D-6E8A-4147-A177-3AD203B41FA5}">
                      <a16:colId xmlns:a16="http://schemas.microsoft.com/office/drawing/2014/main" val="4028597087"/>
                    </a:ext>
                  </a:extLst>
                </a:gridCol>
                <a:gridCol w="1179808">
                  <a:extLst>
                    <a:ext uri="{9D8B030D-6E8A-4147-A177-3AD203B41FA5}">
                      <a16:colId xmlns:a16="http://schemas.microsoft.com/office/drawing/2014/main" val="1691710341"/>
                    </a:ext>
                  </a:extLst>
                </a:gridCol>
                <a:gridCol w="120833">
                  <a:extLst>
                    <a:ext uri="{9D8B030D-6E8A-4147-A177-3AD203B41FA5}">
                      <a16:colId xmlns:a16="http://schemas.microsoft.com/office/drawing/2014/main" val="4280469388"/>
                    </a:ext>
                  </a:extLst>
                </a:gridCol>
                <a:gridCol w="1033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3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4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19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12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6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60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913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Tributo</a:t>
                      </a:r>
                      <a:endParaRPr sz="11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Mensal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1" i="0" u="none" cap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100" b="1" i="0" u="none" kern="1200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+mn-ea"/>
                          <a:cs typeface="Arial"/>
                        </a:rPr>
                        <a:t>Acumulado (Ano)</a:t>
                      </a:r>
                      <a:endParaRPr sz="1100" b="1" i="0" u="none" kern="1200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Projeções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Diferença</a:t>
                      </a: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(%)</a:t>
                      </a:r>
                      <a:r>
                        <a:rPr lang="pt-BR"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- Igual</a:t>
                      </a:r>
                      <a:r>
                        <a:rPr lang="pt-BR" sz="1100" b="1" i="0" u="none" cap="none" baseline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período </a:t>
                      </a:r>
                      <a:endParaRPr lang="pt-BR" sz="11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040678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2023</a:t>
                      </a:r>
                      <a:endParaRPr sz="11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2024</a:t>
                      </a:r>
                      <a:endParaRPr sz="11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pt-BR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Mensal</a:t>
                      </a:r>
                      <a:endParaRPr sz="11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Acumulado</a:t>
                      </a:r>
                      <a:endParaRPr sz="11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12.920.923.262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2393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520700" marR="12700" lvl="1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Adicional de 2%</a:t>
                      </a: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08874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520700" marR="12700" lvl="1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PROTEGE</a:t>
                      </a: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1942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520700" marR="12700" lvl="1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FUNDEINFRA</a:t>
                      </a: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9892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3.263.207.335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1.190.496.974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62818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1.246.718.716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449.623.533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016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23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Arrecadação acumulada de janeiro a junho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24/06/2024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7D26DDD-9A79-4372-80E6-C79E9479B7C8}"/>
              </a:ext>
            </a:extLst>
          </p:cNvPr>
          <p:cNvGrpSpPr/>
          <p:nvPr/>
        </p:nvGrpSpPr>
        <p:grpSpPr>
          <a:xfrm>
            <a:off x="4836920" y="1095182"/>
            <a:ext cx="6887762" cy="5168885"/>
            <a:chOff x="457200" y="914400"/>
            <a:chExt cx="10881360" cy="4754880"/>
          </a:xfrm>
        </p:grpSpPr>
        <p:sp>
          <p:nvSpPr>
            <p:cNvPr id="7" name="rc3">
              <a:extLst>
                <a:ext uri="{FF2B5EF4-FFF2-40B4-BE49-F238E27FC236}">
                  <a16:creationId xmlns:a16="http://schemas.microsoft.com/office/drawing/2014/main" id="{7C0CBE98-3592-4034-9AAB-0F1D2E8DED47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" name="rc4">
              <a:extLst>
                <a:ext uri="{FF2B5EF4-FFF2-40B4-BE49-F238E27FC236}">
                  <a16:creationId xmlns:a16="http://schemas.microsoft.com/office/drawing/2014/main" id="{DC20FC55-BD61-43F0-9829-65AC133D523F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" name="pl5">
              <a:extLst>
                <a:ext uri="{FF2B5EF4-FFF2-40B4-BE49-F238E27FC236}">
                  <a16:creationId xmlns:a16="http://schemas.microsoft.com/office/drawing/2014/main" id="{BC8D08B3-2ACE-4055-913A-1FEE2DB9DD71}"/>
                </a:ext>
              </a:extLst>
            </p:cNvPr>
            <p:cNvSpPr/>
            <p:nvPr/>
          </p:nvSpPr>
          <p:spPr>
            <a:xfrm>
              <a:off x="982309" y="5065208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" name="pl6">
              <a:extLst>
                <a:ext uri="{FF2B5EF4-FFF2-40B4-BE49-F238E27FC236}">
                  <a16:creationId xmlns:a16="http://schemas.microsoft.com/office/drawing/2014/main" id="{50EC47A7-4C92-492F-B490-5C280E8BF39A}"/>
                </a:ext>
              </a:extLst>
            </p:cNvPr>
            <p:cNvSpPr/>
            <p:nvPr/>
          </p:nvSpPr>
          <p:spPr>
            <a:xfrm>
              <a:off x="982309" y="3867757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" name="pl7">
              <a:extLst>
                <a:ext uri="{FF2B5EF4-FFF2-40B4-BE49-F238E27FC236}">
                  <a16:creationId xmlns:a16="http://schemas.microsoft.com/office/drawing/2014/main" id="{3FCBD15B-28B8-4349-B4AC-CCB31A70752B}"/>
                </a:ext>
              </a:extLst>
            </p:cNvPr>
            <p:cNvSpPr/>
            <p:nvPr/>
          </p:nvSpPr>
          <p:spPr>
            <a:xfrm>
              <a:off x="982309" y="2670306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2" name="pl8">
              <a:extLst>
                <a:ext uri="{FF2B5EF4-FFF2-40B4-BE49-F238E27FC236}">
                  <a16:creationId xmlns:a16="http://schemas.microsoft.com/office/drawing/2014/main" id="{98CBF8F6-C682-49D2-9C3A-A3DEB7DD6503}"/>
                </a:ext>
              </a:extLst>
            </p:cNvPr>
            <p:cNvSpPr/>
            <p:nvPr/>
          </p:nvSpPr>
          <p:spPr>
            <a:xfrm>
              <a:off x="982309" y="1472855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" name="pl9">
              <a:extLst>
                <a:ext uri="{FF2B5EF4-FFF2-40B4-BE49-F238E27FC236}">
                  <a16:creationId xmlns:a16="http://schemas.microsoft.com/office/drawing/2014/main" id="{80FD8E74-C247-455A-B99C-C7A62ABBAA45}"/>
                </a:ext>
              </a:extLst>
            </p:cNvPr>
            <p:cNvSpPr/>
            <p:nvPr/>
          </p:nvSpPr>
          <p:spPr>
            <a:xfrm>
              <a:off x="1449884" y="1800471"/>
              <a:ext cx="9351510" cy="3264737"/>
            </a:xfrm>
            <a:custGeom>
              <a:avLst/>
              <a:gdLst/>
              <a:ahLst/>
              <a:cxnLst/>
              <a:rect l="0" t="0" r="0" b="0"/>
              <a:pathLst>
                <a:path w="9351510" h="3264737">
                  <a:moveTo>
                    <a:pt x="0" y="3264737"/>
                  </a:moveTo>
                  <a:lnTo>
                    <a:pt x="25690" y="3264737"/>
                  </a:lnTo>
                  <a:lnTo>
                    <a:pt x="51381" y="3264737"/>
                  </a:lnTo>
                  <a:lnTo>
                    <a:pt x="77072" y="3261441"/>
                  </a:lnTo>
                  <a:lnTo>
                    <a:pt x="102763" y="3225415"/>
                  </a:lnTo>
                  <a:lnTo>
                    <a:pt x="128454" y="3220918"/>
                  </a:lnTo>
                  <a:lnTo>
                    <a:pt x="154145" y="3172567"/>
                  </a:lnTo>
                  <a:lnTo>
                    <a:pt x="179836" y="3136117"/>
                  </a:lnTo>
                  <a:lnTo>
                    <a:pt x="205527" y="3136117"/>
                  </a:lnTo>
                  <a:lnTo>
                    <a:pt x="231218" y="3136117"/>
                  </a:lnTo>
                  <a:lnTo>
                    <a:pt x="256909" y="3105455"/>
                  </a:lnTo>
                  <a:lnTo>
                    <a:pt x="282600" y="3101408"/>
                  </a:lnTo>
                  <a:lnTo>
                    <a:pt x="308291" y="3099480"/>
                  </a:lnTo>
                  <a:lnTo>
                    <a:pt x="333982" y="3098021"/>
                  </a:lnTo>
                  <a:lnTo>
                    <a:pt x="359673" y="3094771"/>
                  </a:lnTo>
                  <a:lnTo>
                    <a:pt x="385364" y="3094771"/>
                  </a:lnTo>
                  <a:lnTo>
                    <a:pt x="411055" y="3094771"/>
                  </a:lnTo>
                  <a:lnTo>
                    <a:pt x="436746" y="3091537"/>
                  </a:lnTo>
                  <a:lnTo>
                    <a:pt x="462437" y="3081834"/>
                  </a:lnTo>
                  <a:lnTo>
                    <a:pt x="488128" y="3070702"/>
                  </a:lnTo>
                  <a:lnTo>
                    <a:pt x="513819" y="3067499"/>
                  </a:lnTo>
                  <a:lnTo>
                    <a:pt x="539510" y="3053634"/>
                  </a:lnTo>
                  <a:lnTo>
                    <a:pt x="565201" y="3053634"/>
                  </a:lnTo>
                  <a:lnTo>
                    <a:pt x="590892" y="3053634"/>
                  </a:lnTo>
                  <a:lnTo>
                    <a:pt x="616583" y="3047649"/>
                  </a:lnTo>
                  <a:lnTo>
                    <a:pt x="642274" y="3045030"/>
                  </a:lnTo>
                  <a:lnTo>
                    <a:pt x="667965" y="3031882"/>
                  </a:lnTo>
                  <a:lnTo>
                    <a:pt x="693656" y="3020294"/>
                  </a:lnTo>
                  <a:lnTo>
                    <a:pt x="719346" y="3017207"/>
                  </a:lnTo>
                  <a:lnTo>
                    <a:pt x="745037" y="3017207"/>
                  </a:lnTo>
                  <a:lnTo>
                    <a:pt x="770728" y="3017207"/>
                  </a:lnTo>
                  <a:lnTo>
                    <a:pt x="796419" y="3014802"/>
                  </a:lnTo>
                  <a:lnTo>
                    <a:pt x="822110" y="3012231"/>
                  </a:lnTo>
                  <a:lnTo>
                    <a:pt x="847801" y="3009470"/>
                  </a:lnTo>
                  <a:lnTo>
                    <a:pt x="873492" y="3004195"/>
                  </a:lnTo>
                  <a:lnTo>
                    <a:pt x="899183" y="2918366"/>
                  </a:lnTo>
                  <a:lnTo>
                    <a:pt x="924874" y="2918366"/>
                  </a:lnTo>
                  <a:lnTo>
                    <a:pt x="950565" y="2918366"/>
                  </a:lnTo>
                  <a:lnTo>
                    <a:pt x="976256" y="2911523"/>
                  </a:lnTo>
                  <a:lnTo>
                    <a:pt x="1001947" y="2888116"/>
                  </a:lnTo>
                  <a:lnTo>
                    <a:pt x="1027638" y="2867091"/>
                  </a:lnTo>
                  <a:lnTo>
                    <a:pt x="1053329" y="2864808"/>
                  </a:lnTo>
                  <a:lnTo>
                    <a:pt x="1079020" y="2859720"/>
                  </a:lnTo>
                  <a:lnTo>
                    <a:pt x="1104711" y="2859720"/>
                  </a:lnTo>
                  <a:lnTo>
                    <a:pt x="1130402" y="2859720"/>
                  </a:lnTo>
                  <a:lnTo>
                    <a:pt x="1156093" y="2859720"/>
                  </a:lnTo>
                  <a:lnTo>
                    <a:pt x="1181784" y="2859720"/>
                  </a:lnTo>
                  <a:lnTo>
                    <a:pt x="1207475" y="2856208"/>
                  </a:lnTo>
                  <a:lnTo>
                    <a:pt x="1233166" y="2853083"/>
                  </a:lnTo>
                  <a:lnTo>
                    <a:pt x="1258857" y="2846237"/>
                  </a:lnTo>
                  <a:lnTo>
                    <a:pt x="1284548" y="2846237"/>
                  </a:lnTo>
                  <a:lnTo>
                    <a:pt x="1310239" y="2846237"/>
                  </a:lnTo>
                  <a:lnTo>
                    <a:pt x="1335930" y="2831398"/>
                  </a:lnTo>
                  <a:lnTo>
                    <a:pt x="1361621" y="2828803"/>
                  </a:lnTo>
                  <a:lnTo>
                    <a:pt x="1387312" y="2812436"/>
                  </a:lnTo>
                  <a:lnTo>
                    <a:pt x="1413003" y="2790899"/>
                  </a:lnTo>
                  <a:lnTo>
                    <a:pt x="1438693" y="2782855"/>
                  </a:lnTo>
                  <a:lnTo>
                    <a:pt x="1464384" y="2782855"/>
                  </a:lnTo>
                  <a:lnTo>
                    <a:pt x="1490075" y="2782855"/>
                  </a:lnTo>
                  <a:lnTo>
                    <a:pt x="1515766" y="2780130"/>
                  </a:lnTo>
                  <a:lnTo>
                    <a:pt x="1541457" y="2775100"/>
                  </a:lnTo>
                  <a:lnTo>
                    <a:pt x="1567148" y="2771831"/>
                  </a:lnTo>
                  <a:lnTo>
                    <a:pt x="1592839" y="2766427"/>
                  </a:lnTo>
                  <a:lnTo>
                    <a:pt x="1618530" y="2686058"/>
                  </a:lnTo>
                  <a:lnTo>
                    <a:pt x="1644221" y="2686058"/>
                  </a:lnTo>
                  <a:lnTo>
                    <a:pt x="1669912" y="2686058"/>
                  </a:lnTo>
                  <a:lnTo>
                    <a:pt x="1695603" y="2680228"/>
                  </a:lnTo>
                  <a:lnTo>
                    <a:pt x="1721294" y="2659836"/>
                  </a:lnTo>
                  <a:lnTo>
                    <a:pt x="1746985" y="2639921"/>
                  </a:lnTo>
                  <a:lnTo>
                    <a:pt x="1772676" y="2638328"/>
                  </a:lnTo>
                  <a:lnTo>
                    <a:pt x="1798367" y="2635191"/>
                  </a:lnTo>
                  <a:lnTo>
                    <a:pt x="1824058" y="2635191"/>
                  </a:lnTo>
                  <a:lnTo>
                    <a:pt x="1849749" y="2635191"/>
                  </a:lnTo>
                  <a:lnTo>
                    <a:pt x="1875440" y="2631677"/>
                  </a:lnTo>
                  <a:lnTo>
                    <a:pt x="1901131" y="2629878"/>
                  </a:lnTo>
                  <a:lnTo>
                    <a:pt x="1926822" y="2627207"/>
                  </a:lnTo>
                  <a:lnTo>
                    <a:pt x="1952513" y="2622616"/>
                  </a:lnTo>
                  <a:lnTo>
                    <a:pt x="1978204" y="2616538"/>
                  </a:lnTo>
                  <a:lnTo>
                    <a:pt x="2003895" y="2616538"/>
                  </a:lnTo>
                  <a:lnTo>
                    <a:pt x="2029586" y="2616538"/>
                  </a:lnTo>
                  <a:lnTo>
                    <a:pt x="2055277" y="2603407"/>
                  </a:lnTo>
                  <a:lnTo>
                    <a:pt x="2080968" y="2601396"/>
                  </a:lnTo>
                  <a:lnTo>
                    <a:pt x="2106659" y="2594313"/>
                  </a:lnTo>
                  <a:lnTo>
                    <a:pt x="2132349" y="2582606"/>
                  </a:lnTo>
                  <a:lnTo>
                    <a:pt x="2158040" y="2563756"/>
                  </a:lnTo>
                  <a:lnTo>
                    <a:pt x="2183731" y="2563756"/>
                  </a:lnTo>
                  <a:lnTo>
                    <a:pt x="2209422" y="2563756"/>
                  </a:lnTo>
                  <a:lnTo>
                    <a:pt x="2235113" y="2550383"/>
                  </a:lnTo>
                  <a:lnTo>
                    <a:pt x="2260804" y="2540973"/>
                  </a:lnTo>
                  <a:lnTo>
                    <a:pt x="2286495" y="2535165"/>
                  </a:lnTo>
                  <a:lnTo>
                    <a:pt x="2312186" y="2533508"/>
                  </a:lnTo>
                  <a:lnTo>
                    <a:pt x="2337877" y="2533508"/>
                  </a:lnTo>
                  <a:lnTo>
                    <a:pt x="2363568" y="2533508"/>
                  </a:lnTo>
                  <a:lnTo>
                    <a:pt x="2389259" y="2533508"/>
                  </a:lnTo>
                  <a:lnTo>
                    <a:pt x="2414950" y="2463090"/>
                  </a:lnTo>
                  <a:lnTo>
                    <a:pt x="2440641" y="2460261"/>
                  </a:lnTo>
                  <a:lnTo>
                    <a:pt x="2466332" y="2457880"/>
                  </a:lnTo>
                  <a:lnTo>
                    <a:pt x="2492023" y="2438233"/>
                  </a:lnTo>
                  <a:lnTo>
                    <a:pt x="2517714" y="2413134"/>
                  </a:lnTo>
                  <a:lnTo>
                    <a:pt x="2543405" y="2413134"/>
                  </a:lnTo>
                  <a:lnTo>
                    <a:pt x="2569096" y="2413134"/>
                  </a:lnTo>
                  <a:lnTo>
                    <a:pt x="2594787" y="2389627"/>
                  </a:lnTo>
                  <a:lnTo>
                    <a:pt x="2620478" y="2380818"/>
                  </a:lnTo>
                  <a:lnTo>
                    <a:pt x="2646169" y="2379190"/>
                  </a:lnTo>
                  <a:lnTo>
                    <a:pt x="2671860" y="2375405"/>
                  </a:lnTo>
                  <a:lnTo>
                    <a:pt x="2697551" y="2373841"/>
                  </a:lnTo>
                  <a:lnTo>
                    <a:pt x="2723242" y="2373841"/>
                  </a:lnTo>
                  <a:lnTo>
                    <a:pt x="2748933" y="2373841"/>
                  </a:lnTo>
                  <a:lnTo>
                    <a:pt x="2774624" y="2370618"/>
                  </a:lnTo>
                  <a:lnTo>
                    <a:pt x="2800315" y="2351400"/>
                  </a:lnTo>
                  <a:lnTo>
                    <a:pt x="2826006" y="2351400"/>
                  </a:lnTo>
                  <a:lnTo>
                    <a:pt x="2851696" y="2348744"/>
                  </a:lnTo>
                  <a:lnTo>
                    <a:pt x="2877387" y="2344493"/>
                  </a:lnTo>
                  <a:lnTo>
                    <a:pt x="2903078" y="2344493"/>
                  </a:lnTo>
                  <a:lnTo>
                    <a:pt x="2928769" y="2344493"/>
                  </a:lnTo>
                  <a:lnTo>
                    <a:pt x="2954460" y="2325325"/>
                  </a:lnTo>
                  <a:lnTo>
                    <a:pt x="2980151" y="2323502"/>
                  </a:lnTo>
                  <a:lnTo>
                    <a:pt x="3005842" y="2303690"/>
                  </a:lnTo>
                  <a:lnTo>
                    <a:pt x="3031533" y="2297718"/>
                  </a:lnTo>
                  <a:lnTo>
                    <a:pt x="3057224" y="2286654"/>
                  </a:lnTo>
                  <a:lnTo>
                    <a:pt x="3082915" y="2286654"/>
                  </a:lnTo>
                  <a:lnTo>
                    <a:pt x="3108606" y="2286654"/>
                  </a:lnTo>
                  <a:lnTo>
                    <a:pt x="3134297" y="2282751"/>
                  </a:lnTo>
                  <a:lnTo>
                    <a:pt x="3159988" y="2279218"/>
                  </a:lnTo>
                  <a:lnTo>
                    <a:pt x="3185679" y="2203092"/>
                  </a:lnTo>
                  <a:lnTo>
                    <a:pt x="3211370" y="2185161"/>
                  </a:lnTo>
                  <a:lnTo>
                    <a:pt x="3237061" y="2169056"/>
                  </a:lnTo>
                  <a:lnTo>
                    <a:pt x="3262752" y="2169056"/>
                  </a:lnTo>
                  <a:lnTo>
                    <a:pt x="3288443" y="2169056"/>
                  </a:lnTo>
                  <a:lnTo>
                    <a:pt x="3314134" y="2138571"/>
                  </a:lnTo>
                  <a:lnTo>
                    <a:pt x="3339825" y="2137071"/>
                  </a:lnTo>
                  <a:lnTo>
                    <a:pt x="3365516" y="2131302"/>
                  </a:lnTo>
                  <a:lnTo>
                    <a:pt x="3391207" y="2129520"/>
                  </a:lnTo>
                  <a:lnTo>
                    <a:pt x="3416898" y="2126928"/>
                  </a:lnTo>
                  <a:lnTo>
                    <a:pt x="3442589" y="2126928"/>
                  </a:lnTo>
                  <a:lnTo>
                    <a:pt x="3468280" y="2126928"/>
                  </a:lnTo>
                  <a:lnTo>
                    <a:pt x="3493971" y="2124306"/>
                  </a:lnTo>
                  <a:lnTo>
                    <a:pt x="3519662" y="2121241"/>
                  </a:lnTo>
                  <a:lnTo>
                    <a:pt x="3545353" y="2114824"/>
                  </a:lnTo>
                  <a:lnTo>
                    <a:pt x="3571043" y="2102594"/>
                  </a:lnTo>
                  <a:lnTo>
                    <a:pt x="3596734" y="2100485"/>
                  </a:lnTo>
                  <a:lnTo>
                    <a:pt x="3622425" y="2100485"/>
                  </a:lnTo>
                  <a:lnTo>
                    <a:pt x="3648116" y="2100485"/>
                  </a:lnTo>
                  <a:lnTo>
                    <a:pt x="3673807" y="2097105"/>
                  </a:lnTo>
                  <a:lnTo>
                    <a:pt x="3699498" y="2085617"/>
                  </a:lnTo>
                  <a:lnTo>
                    <a:pt x="3725189" y="2083818"/>
                  </a:lnTo>
                  <a:lnTo>
                    <a:pt x="3750880" y="2064552"/>
                  </a:lnTo>
                  <a:lnTo>
                    <a:pt x="3776571" y="2051583"/>
                  </a:lnTo>
                  <a:lnTo>
                    <a:pt x="3802262" y="2051583"/>
                  </a:lnTo>
                  <a:lnTo>
                    <a:pt x="3827953" y="2051583"/>
                  </a:lnTo>
                  <a:lnTo>
                    <a:pt x="3853644" y="2041720"/>
                  </a:lnTo>
                  <a:lnTo>
                    <a:pt x="3879335" y="2036472"/>
                  </a:lnTo>
                  <a:lnTo>
                    <a:pt x="3905026" y="2030782"/>
                  </a:lnTo>
                  <a:lnTo>
                    <a:pt x="3930717" y="2030782"/>
                  </a:lnTo>
                  <a:lnTo>
                    <a:pt x="3956408" y="2012717"/>
                  </a:lnTo>
                  <a:lnTo>
                    <a:pt x="3982099" y="2012717"/>
                  </a:lnTo>
                  <a:lnTo>
                    <a:pt x="4007790" y="2012717"/>
                  </a:lnTo>
                  <a:lnTo>
                    <a:pt x="4033481" y="1935204"/>
                  </a:lnTo>
                  <a:lnTo>
                    <a:pt x="4059172" y="1927154"/>
                  </a:lnTo>
                  <a:lnTo>
                    <a:pt x="4084863" y="1904263"/>
                  </a:lnTo>
                  <a:lnTo>
                    <a:pt x="4110554" y="1877116"/>
                  </a:lnTo>
                  <a:lnTo>
                    <a:pt x="4136245" y="1874516"/>
                  </a:lnTo>
                  <a:lnTo>
                    <a:pt x="4161936" y="1874516"/>
                  </a:lnTo>
                  <a:lnTo>
                    <a:pt x="4187627" y="1874516"/>
                  </a:lnTo>
                  <a:lnTo>
                    <a:pt x="4213318" y="1871381"/>
                  </a:lnTo>
                  <a:lnTo>
                    <a:pt x="4239009" y="1868646"/>
                  </a:lnTo>
                  <a:lnTo>
                    <a:pt x="4264699" y="1867005"/>
                  </a:lnTo>
                  <a:lnTo>
                    <a:pt x="4290390" y="1864239"/>
                  </a:lnTo>
                  <a:lnTo>
                    <a:pt x="4316081" y="1857622"/>
                  </a:lnTo>
                  <a:lnTo>
                    <a:pt x="4341772" y="1857622"/>
                  </a:lnTo>
                  <a:lnTo>
                    <a:pt x="4367463" y="1857622"/>
                  </a:lnTo>
                  <a:lnTo>
                    <a:pt x="4393154" y="1847054"/>
                  </a:lnTo>
                  <a:lnTo>
                    <a:pt x="4418845" y="1844665"/>
                  </a:lnTo>
                  <a:lnTo>
                    <a:pt x="4444536" y="1841577"/>
                  </a:lnTo>
                  <a:lnTo>
                    <a:pt x="4470227" y="1838920"/>
                  </a:lnTo>
                  <a:lnTo>
                    <a:pt x="4495918" y="1826521"/>
                  </a:lnTo>
                  <a:lnTo>
                    <a:pt x="4521609" y="1826521"/>
                  </a:lnTo>
                  <a:lnTo>
                    <a:pt x="4547300" y="1826521"/>
                  </a:lnTo>
                  <a:lnTo>
                    <a:pt x="4572991" y="1800075"/>
                  </a:lnTo>
                  <a:lnTo>
                    <a:pt x="4598682" y="1797774"/>
                  </a:lnTo>
                  <a:lnTo>
                    <a:pt x="4624373" y="1791057"/>
                  </a:lnTo>
                  <a:lnTo>
                    <a:pt x="4650064" y="1789153"/>
                  </a:lnTo>
                  <a:lnTo>
                    <a:pt x="4675755" y="1784864"/>
                  </a:lnTo>
                  <a:lnTo>
                    <a:pt x="4701446" y="1784864"/>
                  </a:lnTo>
                  <a:lnTo>
                    <a:pt x="4727137" y="1784864"/>
                  </a:lnTo>
                  <a:lnTo>
                    <a:pt x="4752828" y="1702110"/>
                  </a:lnTo>
                  <a:lnTo>
                    <a:pt x="4778519" y="1697993"/>
                  </a:lnTo>
                  <a:lnTo>
                    <a:pt x="4804210" y="1695083"/>
                  </a:lnTo>
                  <a:lnTo>
                    <a:pt x="4829901" y="1655789"/>
                  </a:lnTo>
                  <a:lnTo>
                    <a:pt x="4855592" y="1646892"/>
                  </a:lnTo>
                  <a:lnTo>
                    <a:pt x="4881283" y="1646892"/>
                  </a:lnTo>
                  <a:lnTo>
                    <a:pt x="4906974" y="1646892"/>
                  </a:lnTo>
                  <a:lnTo>
                    <a:pt x="4932665" y="1614113"/>
                  </a:lnTo>
                  <a:lnTo>
                    <a:pt x="4958356" y="1612091"/>
                  </a:lnTo>
                  <a:lnTo>
                    <a:pt x="4984046" y="1608524"/>
                  </a:lnTo>
                  <a:lnTo>
                    <a:pt x="5009737" y="1605132"/>
                  </a:lnTo>
                  <a:lnTo>
                    <a:pt x="5035428" y="1602276"/>
                  </a:lnTo>
                  <a:lnTo>
                    <a:pt x="5061119" y="1602276"/>
                  </a:lnTo>
                  <a:lnTo>
                    <a:pt x="5086810" y="1602276"/>
                  </a:lnTo>
                  <a:lnTo>
                    <a:pt x="5112501" y="1597041"/>
                  </a:lnTo>
                  <a:lnTo>
                    <a:pt x="5138192" y="1581614"/>
                  </a:lnTo>
                  <a:lnTo>
                    <a:pt x="5163883" y="1578087"/>
                  </a:lnTo>
                  <a:lnTo>
                    <a:pt x="5189574" y="1569014"/>
                  </a:lnTo>
                  <a:lnTo>
                    <a:pt x="5215265" y="1565723"/>
                  </a:lnTo>
                  <a:lnTo>
                    <a:pt x="5240956" y="1565723"/>
                  </a:lnTo>
                  <a:lnTo>
                    <a:pt x="5266647" y="1565723"/>
                  </a:lnTo>
                  <a:lnTo>
                    <a:pt x="5292338" y="1552433"/>
                  </a:lnTo>
                  <a:lnTo>
                    <a:pt x="5318029" y="1549931"/>
                  </a:lnTo>
                  <a:lnTo>
                    <a:pt x="5343720" y="1525609"/>
                  </a:lnTo>
                  <a:lnTo>
                    <a:pt x="5369411" y="1514324"/>
                  </a:lnTo>
                  <a:lnTo>
                    <a:pt x="5395102" y="1509922"/>
                  </a:lnTo>
                  <a:lnTo>
                    <a:pt x="5420793" y="1509922"/>
                  </a:lnTo>
                  <a:lnTo>
                    <a:pt x="5446484" y="1509922"/>
                  </a:lnTo>
                  <a:lnTo>
                    <a:pt x="5472175" y="1505385"/>
                  </a:lnTo>
                  <a:lnTo>
                    <a:pt x="5497866" y="1500965"/>
                  </a:lnTo>
                  <a:lnTo>
                    <a:pt x="5523557" y="1490343"/>
                  </a:lnTo>
                  <a:lnTo>
                    <a:pt x="5549248" y="1397684"/>
                  </a:lnTo>
                  <a:lnTo>
                    <a:pt x="5574939" y="1374815"/>
                  </a:lnTo>
                  <a:lnTo>
                    <a:pt x="5600630" y="1374815"/>
                  </a:lnTo>
                  <a:lnTo>
                    <a:pt x="5626321" y="1374815"/>
                  </a:lnTo>
                  <a:lnTo>
                    <a:pt x="5652012" y="1350435"/>
                  </a:lnTo>
                  <a:lnTo>
                    <a:pt x="5677703" y="1311317"/>
                  </a:lnTo>
                  <a:lnTo>
                    <a:pt x="5703393" y="1309026"/>
                  </a:lnTo>
                  <a:lnTo>
                    <a:pt x="5729084" y="1304302"/>
                  </a:lnTo>
                  <a:lnTo>
                    <a:pt x="5754775" y="1301690"/>
                  </a:lnTo>
                  <a:lnTo>
                    <a:pt x="5780466" y="1301690"/>
                  </a:lnTo>
                  <a:lnTo>
                    <a:pt x="5806157" y="1301690"/>
                  </a:lnTo>
                  <a:lnTo>
                    <a:pt x="5831848" y="1298518"/>
                  </a:lnTo>
                  <a:lnTo>
                    <a:pt x="5857539" y="1295660"/>
                  </a:lnTo>
                  <a:lnTo>
                    <a:pt x="5883230" y="1292188"/>
                  </a:lnTo>
                  <a:lnTo>
                    <a:pt x="5908921" y="1288850"/>
                  </a:lnTo>
                  <a:lnTo>
                    <a:pt x="5934612" y="1274551"/>
                  </a:lnTo>
                  <a:lnTo>
                    <a:pt x="5960303" y="1274551"/>
                  </a:lnTo>
                  <a:lnTo>
                    <a:pt x="5985994" y="1274551"/>
                  </a:lnTo>
                  <a:lnTo>
                    <a:pt x="6011685" y="1271151"/>
                  </a:lnTo>
                  <a:lnTo>
                    <a:pt x="6037376" y="1261791"/>
                  </a:lnTo>
                  <a:lnTo>
                    <a:pt x="6063067" y="1249075"/>
                  </a:lnTo>
                  <a:lnTo>
                    <a:pt x="6088758" y="1246809"/>
                  </a:lnTo>
                  <a:lnTo>
                    <a:pt x="6114449" y="1210925"/>
                  </a:lnTo>
                  <a:lnTo>
                    <a:pt x="6140140" y="1210925"/>
                  </a:lnTo>
                  <a:lnTo>
                    <a:pt x="6165831" y="1210925"/>
                  </a:lnTo>
                  <a:lnTo>
                    <a:pt x="6191522" y="1207718"/>
                  </a:lnTo>
                  <a:lnTo>
                    <a:pt x="6217213" y="1204570"/>
                  </a:lnTo>
                  <a:lnTo>
                    <a:pt x="6242904" y="1202399"/>
                  </a:lnTo>
                  <a:lnTo>
                    <a:pt x="6268595" y="1198016"/>
                  </a:lnTo>
                  <a:lnTo>
                    <a:pt x="6294286" y="1172284"/>
                  </a:lnTo>
                  <a:lnTo>
                    <a:pt x="6319977" y="1172284"/>
                  </a:lnTo>
                  <a:lnTo>
                    <a:pt x="6345668" y="1172284"/>
                  </a:lnTo>
                  <a:lnTo>
                    <a:pt x="6371359" y="1106634"/>
                  </a:lnTo>
                  <a:lnTo>
                    <a:pt x="6397049" y="1106634"/>
                  </a:lnTo>
                  <a:lnTo>
                    <a:pt x="6422740" y="1080489"/>
                  </a:lnTo>
                  <a:lnTo>
                    <a:pt x="6448431" y="1053788"/>
                  </a:lnTo>
                  <a:lnTo>
                    <a:pt x="6474122" y="1020296"/>
                  </a:lnTo>
                  <a:lnTo>
                    <a:pt x="6499813" y="1020296"/>
                  </a:lnTo>
                  <a:lnTo>
                    <a:pt x="6525504" y="1020296"/>
                  </a:lnTo>
                  <a:lnTo>
                    <a:pt x="6551195" y="1015798"/>
                  </a:lnTo>
                  <a:lnTo>
                    <a:pt x="6576886" y="1013478"/>
                  </a:lnTo>
                  <a:lnTo>
                    <a:pt x="6602577" y="1010039"/>
                  </a:lnTo>
                  <a:lnTo>
                    <a:pt x="6628268" y="1007685"/>
                  </a:lnTo>
                  <a:lnTo>
                    <a:pt x="6653959" y="1003728"/>
                  </a:lnTo>
                  <a:lnTo>
                    <a:pt x="6679650" y="1003728"/>
                  </a:lnTo>
                  <a:lnTo>
                    <a:pt x="6705341" y="1003728"/>
                  </a:lnTo>
                  <a:lnTo>
                    <a:pt x="6731032" y="987246"/>
                  </a:lnTo>
                  <a:lnTo>
                    <a:pt x="6756723" y="984741"/>
                  </a:lnTo>
                  <a:lnTo>
                    <a:pt x="6782414" y="973566"/>
                  </a:lnTo>
                  <a:lnTo>
                    <a:pt x="6808105" y="971625"/>
                  </a:lnTo>
                  <a:lnTo>
                    <a:pt x="6833796" y="969079"/>
                  </a:lnTo>
                  <a:lnTo>
                    <a:pt x="6859487" y="969079"/>
                  </a:lnTo>
                  <a:lnTo>
                    <a:pt x="6885178" y="969079"/>
                  </a:lnTo>
                  <a:lnTo>
                    <a:pt x="6910869" y="956115"/>
                  </a:lnTo>
                  <a:lnTo>
                    <a:pt x="6936560" y="921951"/>
                  </a:lnTo>
                  <a:lnTo>
                    <a:pt x="6962251" y="919281"/>
                  </a:lnTo>
                  <a:lnTo>
                    <a:pt x="6987942" y="915129"/>
                  </a:lnTo>
                  <a:lnTo>
                    <a:pt x="7013633" y="912642"/>
                  </a:lnTo>
                  <a:lnTo>
                    <a:pt x="7039324" y="912642"/>
                  </a:lnTo>
                  <a:lnTo>
                    <a:pt x="7065015" y="912642"/>
                  </a:lnTo>
                  <a:lnTo>
                    <a:pt x="7090706" y="906389"/>
                  </a:lnTo>
                  <a:lnTo>
                    <a:pt x="7116396" y="815669"/>
                  </a:lnTo>
                  <a:lnTo>
                    <a:pt x="7142087" y="811503"/>
                  </a:lnTo>
                  <a:lnTo>
                    <a:pt x="7167778" y="800165"/>
                  </a:lnTo>
                  <a:lnTo>
                    <a:pt x="7193469" y="757021"/>
                  </a:lnTo>
                  <a:lnTo>
                    <a:pt x="7219160" y="757021"/>
                  </a:lnTo>
                  <a:lnTo>
                    <a:pt x="7244851" y="757021"/>
                  </a:lnTo>
                  <a:lnTo>
                    <a:pt x="7270542" y="718583"/>
                  </a:lnTo>
                  <a:lnTo>
                    <a:pt x="7296233" y="718583"/>
                  </a:lnTo>
                  <a:lnTo>
                    <a:pt x="7321924" y="714537"/>
                  </a:lnTo>
                  <a:lnTo>
                    <a:pt x="7347615" y="711412"/>
                  </a:lnTo>
                  <a:lnTo>
                    <a:pt x="7373306" y="707500"/>
                  </a:lnTo>
                  <a:lnTo>
                    <a:pt x="7398997" y="707500"/>
                  </a:lnTo>
                  <a:lnTo>
                    <a:pt x="7424688" y="707500"/>
                  </a:lnTo>
                  <a:lnTo>
                    <a:pt x="7450379" y="703402"/>
                  </a:lnTo>
                  <a:lnTo>
                    <a:pt x="7476070" y="701041"/>
                  </a:lnTo>
                  <a:lnTo>
                    <a:pt x="7501761" y="685776"/>
                  </a:lnTo>
                  <a:lnTo>
                    <a:pt x="7527452" y="683935"/>
                  </a:lnTo>
                  <a:lnTo>
                    <a:pt x="7553143" y="674402"/>
                  </a:lnTo>
                  <a:lnTo>
                    <a:pt x="7578834" y="674402"/>
                  </a:lnTo>
                  <a:lnTo>
                    <a:pt x="7604525" y="674402"/>
                  </a:lnTo>
                  <a:lnTo>
                    <a:pt x="7630216" y="665822"/>
                  </a:lnTo>
                  <a:lnTo>
                    <a:pt x="7655907" y="658846"/>
                  </a:lnTo>
                  <a:lnTo>
                    <a:pt x="7681598" y="629227"/>
                  </a:lnTo>
                  <a:lnTo>
                    <a:pt x="7707289" y="614351"/>
                  </a:lnTo>
                  <a:lnTo>
                    <a:pt x="7732980" y="610172"/>
                  </a:lnTo>
                  <a:lnTo>
                    <a:pt x="7758671" y="610172"/>
                  </a:lnTo>
                  <a:lnTo>
                    <a:pt x="7784362" y="610172"/>
                  </a:lnTo>
                  <a:lnTo>
                    <a:pt x="7810052" y="608051"/>
                  </a:lnTo>
                  <a:lnTo>
                    <a:pt x="7835743" y="608051"/>
                  </a:lnTo>
                  <a:lnTo>
                    <a:pt x="7861434" y="603436"/>
                  </a:lnTo>
                  <a:lnTo>
                    <a:pt x="7887125" y="593979"/>
                  </a:lnTo>
                  <a:lnTo>
                    <a:pt x="7912816" y="485816"/>
                  </a:lnTo>
                  <a:lnTo>
                    <a:pt x="7938507" y="485816"/>
                  </a:lnTo>
                  <a:lnTo>
                    <a:pt x="7964198" y="485816"/>
                  </a:lnTo>
                  <a:lnTo>
                    <a:pt x="7989889" y="475430"/>
                  </a:lnTo>
                  <a:lnTo>
                    <a:pt x="8015580" y="450594"/>
                  </a:lnTo>
                  <a:lnTo>
                    <a:pt x="8041271" y="415231"/>
                  </a:lnTo>
                  <a:lnTo>
                    <a:pt x="8066962" y="413123"/>
                  </a:lnTo>
                  <a:lnTo>
                    <a:pt x="8092653" y="407058"/>
                  </a:lnTo>
                  <a:lnTo>
                    <a:pt x="8118344" y="407058"/>
                  </a:lnTo>
                  <a:lnTo>
                    <a:pt x="8144035" y="407058"/>
                  </a:lnTo>
                  <a:lnTo>
                    <a:pt x="8169726" y="407058"/>
                  </a:lnTo>
                  <a:lnTo>
                    <a:pt x="8195417" y="403645"/>
                  </a:lnTo>
                  <a:lnTo>
                    <a:pt x="8221108" y="400913"/>
                  </a:lnTo>
                  <a:lnTo>
                    <a:pt x="8246799" y="396448"/>
                  </a:lnTo>
                  <a:lnTo>
                    <a:pt x="8272490" y="388731"/>
                  </a:lnTo>
                  <a:lnTo>
                    <a:pt x="8298181" y="388731"/>
                  </a:lnTo>
                  <a:lnTo>
                    <a:pt x="8323872" y="388731"/>
                  </a:lnTo>
                  <a:lnTo>
                    <a:pt x="8349563" y="376417"/>
                  </a:lnTo>
                  <a:lnTo>
                    <a:pt x="8375254" y="373151"/>
                  </a:lnTo>
                  <a:lnTo>
                    <a:pt x="8400945" y="361814"/>
                  </a:lnTo>
                  <a:lnTo>
                    <a:pt x="8426636" y="349603"/>
                  </a:lnTo>
                  <a:lnTo>
                    <a:pt x="8452327" y="310845"/>
                  </a:lnTo>
                  <a:lnTo>
                    <a:pt x="8478018" y="310845"/>
                  </a:lnTo>
                  <a:lnTo>
                    <a:pt x="8503709" y="310845"/>
                  </a:lnTo>
                  <a:lnTo>
                    <a:pt x="8529399" y="306197"/>
                  </a:lnTo>
                  <a:lnTo>
                    <a:pt x="8555090" y="297027"/>
                  </a:lnTo>
                  <a:lnTo>
                    <a:pt x="8580781" y="295096"/>
                  </a:lnTo>
                  <a:lnTo>
                    <a:pt x="8606472" y="290792"/>
                  </a:lnTo>
                  <a:lnTo>
                    <a:pt x="8632163" y="273544"/>
                  </a:lnTo>
                  <a:lnTo>
                    <a:pt x="8657854" y="273544"/>
                  </a:lnTo>
                  <a:lnTo>
                    <a:pt x="8683545" y="273544"/>
                  </a:lnTo>
                  <a:lnTo>
                    <a:pt x="8709236" y="177463"/>
                  </a:lnTo>
                  <a:lnTo>
                    <a:pt x="8734927" y="173716"/>
                  </a:lnTo>
                  <a:lnTo>
                    <a:pt x="8760618" y="166220"/>
                  </a:lnTo>
                  <a:lnTo>
                    <a:pt x="8786309" y="140876"/>
                  </a:lnTo>
                  <a:lnTo>
                    <a:pt x="8812000" y="107759"/>
                  </a:lnTo>
                  <a:lnTo>
                    <a:pt x="8837691" y="107759"/>
                  </a:lnTo>
                  <a:lnTo>
                    <a:pt x="8863382" y="107759"/>
                  </a:lnTo>
                  <a:lnTo>
                    <a:pt x="8889073" y="103858"/>
                  </a:lnTo>
                  <a:lnTo>
                    <a:pt x="8914764" y="100675"/>
                  </a:lnTo>
                  <a:lnTo>
                    <a:pt x="8940455" y="95688"/>
                  </a:lnTo>
                  <a:lnTo>
                    <a:pt x="8966146" y="92398"/>
                  </a:lnTo>
                  <a:lnTo>
                    <a:pt x="8991837" y="88044"/>
                  </a:lnTo>
                  <a:lnTo>
                    <a:pt x="9017528" y="88044"/>
                  </a:lnTo>
                  <a:lnTo>
                    <a:pt x="9043219" y="88044"/>
                  </a:lnTo>
                  <a:lnTo>
                    <a:pt x="9068910" y="64539"/>
                  </a:lnTo>
                  <a:lnTo>
                    <a:pt x="9094601" y="50363"/>
                  </a:lnTo>
                  <a:lnTo>
                    <a:pt x="9120292" y="41308"/>
                  </a:lnTo>
                  <a:lnTo>
                    <a:pt x="9145983" y="38707"/>
                  </a:lnTo>
                  <a:lnTo>
                    <a:pt x="9171674" y="37917"/>
                  </a:lnTo>
                  <a:lnTo>
                    <a:pt x="9197365" y="37917"/>
                  </a:lnTo>
                  <a:lnTo>
                    <a:pt x="9223056" y="37917"/>
                  </a:lnTo>
                  <a:lnTo>
                    <a:pt x="9248746" y="32902"/>
                  </a:lnTo>
                  <a:lnTo>
                    <a:pt x="9274437" y="5811"/>
                  </a:lnTo>
                  <a:lnTo>
                    <a:pt x="9300128" y="3432"/>
                  </a:lnTo>
                  <a:lnTo>
                    <a:pt x="9325819" y="7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" name="pl10">
              <a:extLst>
                <a:ext uri="{FF2B5EF4-FFF2-40B4-BE49-F238E27FC236}">
                  <a16:creationId xmlns:a16="http://schemas.microsoft.com/office/drawing/2014/main" id="{E47E7336-B1B2-4429-8046-F4040F98ED05}"/>
                </a:ext>
              </a:extLst>
            </p:cNvPr>
            <p:cNvSpPr/>
            <p:nvPr/>
          </p:nvSpPr>
          <p:spPr>
            <a:xfrm>
              <a:off x="1449884" y="1817326"/>
              <a:ext cx="9197365" cy="3218307"/>
            </a:xfrm>
            <a:custGeom>
              <a:avLst/>
              <a:gdLst/>
              <a:ahLst/>
              <a:cxnLst/>
              <a:rect l="0" t="0" r="0" b="0"/>
              <a:pathLst>
                <a:path w="9197365" h="3218307">
                  <a:moveTo>
                    <a:pt x="0" y="3218307"/>
                  </a:moveTo>
                  <a:lnTo>
                    <a:pt x="25690" y="3208448"/>
                  </a:lnTo>
                  <a:lnTo>
                    <a:pt x="51381" y="3195304"/>
                  </a:lnTo>
                  <a:lnTo>
                    <a:pt x="77072" y="3177778"/>
                  </a:lnTo>
                  <a:lnTo>
                    <a:pt x="102763" y="3155510"/>
                  </a:lnTo>
                  <a:lnTo>
                    <a:pt x="128454" y="3137826"/>
                  </a:lnTo>
                  <a:lnTo>
                    <a:pt x="154145" y="3115748"/>
                  </a:lnTo>
                  <a:lnTo>
                    <a:pt x="179836" y="3102426"/>
                  </a:lnTo>
                  <a:lnTo>
                    <a:pt x="205527" y="3096815"/>
                  </a:lnTo>
                  <a:lnTo>
                    <a:pt x="231218" y="3089333"/>
                  </a:lnTo>
                  <a:lnTo>
                    <a:pt x="256909" y="3079356"/>
                  </a:lnTo>
                  <a:lnTo>
                    <a:pt x="282600" y="3076275"/>
                  </a:lnTo>
                  <a:lnTo>
                    <a:pt x="308291" y="3073516"/>
                  </a:lnTo>
                  <a:lnTo>
                    <a:pt x="333982" y="3070480"/>
                  </a:lnTo>
                  <a:lnTo>
                    <a:pt x="359673" y="3066918"/>
                  </a:lnTo>
                  <a:lnTo>
                    <a:pt x="385364" y="3063253"/>
                  </a:lnTo>
                  <a:lnTo>
                    <a:pt x="411055" y="3058365"/>
                  </a:lnTo>
                  <a:lnTo>
                    <a:pt x="436746" y="3051849"/>
                  </a:lnTo>
                  <a:lnTo>
                    <a:pt x="462437" y="3044238"/>
                  </a:lnTo>
                  <a:lnTo>
                    <a:pt x="488128" y="3037324"/>
                  </a:lnTo>
                  <a:lnTo>
                    <a:pt x="513819" y="3031817"/>
                  </a:lnTo>
                  <a:lnTo>
                    <a:pt x="539510" y="3025541"/>
                  </a:lnTo>
                  <a:lnTo>
                    <a:pt x="565201" y="3021796"/>
                  </a:lnTo>
                  <a:lnTo>
                    <a:pt x="590892" y="3016801"/>
                  </a:lnTo>
                  <a:lnTo>
                    <a:pt x="616583" y="3010142"/>
                  </a:lnTo>
                  <a:lnTo>
                    <a:pt x="642274" y="3003259"/>
                  </a:lnTo>
                  <a:lnTo>
                    <a:pt x="667965" y="2994953"/>
                  </a:lnTo>
                  <a:lnTo>
                    <a:pt x="693656" y="2988262"/>
                  </a:lnTo>
                  <a:lnTo>
                    <a:pt x="719346" y="2983203"/>
                  </a:lnTo>
                  <a:lnTo>
                    <a:pt x="745037" y="2977487"/>
                  </a:lnTo>
                  <a:lnTo>
                    <a:pt x="770728" y="2969866"/>
                  </a:lnTo>
                  <a:lnTo>
                    <a:pt x="796419" y="2959704"/>
                  </a:lnTo>
                  <a:lnTo>
                    <a:pt x="822110" y="2946957"/>
                  </a:lnTo>
                  <a:lnTo>
                    <a:pt x="847801" y="2930817"/>
                  </a:lnTo>
                  <a:lnTo>
                    <a:pt x="873492" y="2910218"/>
                  </a:lnTo>
                  <a:lnTo>
                    <a:pt x="899183" y="2884511"/>
                  </a:lnTo>
                  <a:lnTo>
                    <a:pt x="924874" y="2878845"/>
                  </a:lnTo>
                  <a:lnTo>
                    <a:pt x="950565" y="2871290"/>
                  </a:lnTo>
                  <a:lnTo>
                    <a:pt x="976256" y="2861216"/>
                  </a:lnTo>
                  <a:lnTo>
                    <a:pt x="1001947" y="2850066"/>
                  </a:lnTo>
                  <a:lnTo>
                    <a:pt x="1027638" y="2843001"/>
                  </a:lnTo>
                  <a:lnTo>
                    <a:pt x="1053329" y="2840590"/>
                  </a:lnTo>
                  <a:lnTo>
                    <a:pt x="1079020" y="2838135"/>
                  </a:lnTo>
                  <a:lnTo>
                    <a:pt x="1104711" y="2836559"/>
                  </a:lnTo>
                  <a:lnTo>
                    <a:pt x="1130402" y="2834457"/>
                  </a:lnTo>
                  <a:lnTo>
                    <a:pt x="1156093" y="2831655"/>
                  </a:lnTo>
                  <a:lnTo>
                    <a:pt x="1181784" y="2827918"/>
                  </a:lnTo>
                  <a:lnTo>
                    <a:pt x="1207475" y="2822936"/>
                  </a:lnTo>
                  <a:lnTo>
                    <a:pt x="1233166" y="2817464"/>
                  </a:lnTo>
                  <a:lnTo>
                    <a:pt x="1258857" y="2811209"/>
                  </a:lnTo>
                  <a:lnTo>
                    <a:pt x="1284548" y="2805152"/>
                  </a:lnTo>
                  <a:lnTo>
                    <a:pt x="1310239" y="2797075"/>
                  </a:lnTo>
                  <a:lnTo>
                    <a:pt x="1335930" y="2786306"/>
                  </a:lnTo>
                  <a:lnTo>
                    <a:pt x="1361621" y="2776894"/>
                  </a:lnTo>
                  <a:lnTo>
                    <a:pt x="1387312" y="2765210"/>
                  </a:lnTo>
                  <a:lnTo>
                    <a:pt x="1413003" y="2755087"/>
                  </a:lnTo>
                  <a:lnTo>
                    <a:pt x="1438693" y="2748767"/>
                  </a:lnTo>
                  <a:lnTo>
                    <a:pt x="1464384" y="2743023"/>
                  </a:lnTo>
                  <a:lnTo>
                    <a:pt x="1490075" y="2735365"/>
                  </a:lnTo>
                  <a:lnTo>
                    <a:pt x="1515766" y="2725153"/>
                  </a:lnTo>
                  <a:lnTo>
                    <a:pt x="1541457" y="2712445"/>
                  </a:lnTo>
                  <a:lnTo>
                    <a:pt x="1567148" y="2697179"/>
                  </a:lnTo>
                  <a:lnTo>
                    <a:pt x="1592839" y="2677914"/>
                  </a:lnTo>
                  <a:lnTo>
                    <a:pt x="1618530" y="2654028"/>
                  </a:lnTo>
                  <a:lnTo>
                    <a:pt x="1644221" y="2648969"/>
                  </a:lnTo>
                  <a:lnTo>
                    <a:pt x="1669912" y="2642225"/>
                  </a:lnTo>
                  <a:lnTo>
                    <a:pt x="1695603" y="2633233"/>
                  </a:lnTo>
                  <a:lnTo>
                    <a:pt x="1721294" y="2623186"/>
                  </a:lnTo>
                  <a:lnTo>
                    <a:pt x="1746985" y="2616587"/>
                  </a:lnTo>
                  <a:lnTo>
                    <a:pt x="1772676" y="2614428"/>
                  </a:lnTo>
                  <a:lnTo>
                    <a:pt x="1798367" y="2612080"/>
                  </a:lnTo>
                  <a:lnTo>
                    <a:pt x="1824058" y="2609995"/>
                  </a:lnTo>
                  <a:lnTo>
                    <a:pt x="1849749" y="2607215"/>
                  </a:lnTo>
                  <a:lnTo>
                    <a:pt x="1875440" y="2603508"/>
                  </a:lnTo>
                  <a:lnTo>
                    <a:pt x="1901131" y="2599737"/>
                  </a:lnTo>
                  <a:lnTo>
                    <a:pt x="1926822" y="2595308"/>
                  </a:lnTo>
                  <a:lnTo>
                    <a:pt x="1952513" y="2590293"/>
                  </a:lnTo>
                  <a:lnTo>
                    <a:pt x="1978204" y="2585138"/>
                  </a:lnTo>
                  <a:lnTo>
                    <a:pt x="2003895" y="2580290"/>
                  </a:lnTo>
                  <a:lnTo>
                    <a:pt x="2029586" y="2573826"/>
                  </a:lnTo>
                  <a:lnTo>
                    <a:pt x="2055277" y="2565207"/>
                  </a:lnTo>
                  <a:lnTo>
                    <a:pt x="2080968" y="2558092"/>
                  </a:lnTo>
                  <a:lnTo>
                    <a:pt x="2106659" y="2549275"/>
                  </a:lnTo>
                  <a:lnTo>
                    <a:pt x="2132349" y="2539882"/>
                  </a:lnTo>
                  <a:lnTo>
                    <a:pt x="2158040" y="2531259"/>
                  </a:lnTo>
                  <a:lnTo>
                    <a:pt x="2183731" y="2526045"/>
                  </a:lnTo>
                  <a:lnTo>
                    <a:pt x="2209422" y="2519092"/>
                  </a:lnTo>
                  <a:lnTo>
                    <a:pt x="2235113" y="2509823"/>
                  </a:lnTo>
                  <a:lnTo>
                    <a:pt x="2260804" y="2501921"/>
                  </a:lnTo>
                  <a:lnTo>
                    <a:pt x="2286495" y="2494523"/>
                  </a:lnTo>
                  <a:lnTo>
                    <a:pt x="2312186" y="2486594"/>
                  </a:lnTo>
                  <a:lnTo>
                    <a:pt x="2337877" y="2476575"/>
                  </a:lnTo>
                  <a:lnTo>
                    <a:pt x="2363568" y="2463215"/>
                  </a:lnTo>
                  <a:lnTo>
                    <a:pt x="2389259" y="2445403"/>
                  </a:lnTo>
                  <a:lnTo>
                    <a:pt x="2414950" y="2421653"/>
                  </a:lnTo>
                  <a:lnTo>
                    <a:pt x="2440641" y="2413459"/>
                  </a:lnTo>
                  <a:lnTo>
                    <a:pt x="2466332" y="2403477"/>
                  </a:lnTo>
                  <a:lnTo>
                    <a:pt x="2492023" y="2390961"/>
                  </a:lnTo>
                  <a:lnTo>
                    <a:pt x="2517714" y="2380822"/>
                  </a:lnTo>
                  <a:lnTo>
                    <a:pt x="2543405" y="2375671"/>
                  </a:lnTo>
                  <a:lnTo>
                    <a:pt x="2569096" y="2368801"/>
                  </a:lnTo>
                  <a:lnTo>
                    <a:pt x="2594787" y="2359642"/>
                  </a:lnTo>
                  <a:lnTo>
                    <a:pt x="2620478" y="2355266"/>
                  </a:lnTo>
                  <a:lnTo>
                    <a:pt x="2646169" y="2352367"/>
                  </a:lnTo>
                  <a:lnTo>
                    <a:pt x="2671860" y="2349045"/>
                  </a:lnTo>
                  <a:lnTo>
                    <a:pt x="2697551" y="2345877"/>
                  </a:lnTo>
                  <a:lnTo>
                    <a:pt x="2723242" y="2342174"/>
                  </a:lnTo>
                  <a:lnTo>
                    <a:pt x="2748933" y="2337236"/>
                  </a:lnTo>
                  <a:lnTo>
                    <a:pt x="2774624" y="2330653"/>
                  </a:lnTo>
                  <a:lnTo>
                    <a:pt x="2800315" y="2322950"/>
                  </a:lnTo>
                  <a:lnTo>
                    <a:pt x="2826006" y="2319086"/>
                  </a:lnTo>
                  <a:lnTo>
                    <a:pt x="2851696" y="2313933"/>
                  </a:lnTo>
                  <a:lnTo>
                    <a:pt x="2877387" y="2307947"/>
                  </a:lnTo>
                  <a:lnTo>
                    <a:pt x="2903078" y="2301384"/>
                  </a:lnTo>
                  <a:lnTo>
                    <a:pt x="2928769" y="2292633"/>
                  </a:lnTo>
                  <a:lnTo>
                    <a:pt x="2954460" y="2280964"/>
                  </a:lnTo>
                  <a:lnTo>
                    <a:pt x="2980151" y="2271796"/>
                  </a:lnTo>
                  <a:lnTo>
                    <a:pt x="3005842" y="2260179"/>
                  </a:lnTo>
                  <a:lnTo>
                    <a:pt x="3031533" y="2251294"/>
                  </a:lnTo>
                  <a:lnTo>
                    <a:pt x="3057224" y="2241438"/>
                  </a:lnTo>
                  <a:lnTo>
                    <a:pt x="3082915" y="2231985"/>
                  </a:lnTo>
                  <a:lnTo>
                    <a:pt x="3108606" y="2219380"/>
                  </a:lnTo>
                  <a:lnTo>
                    <a:pt x="3134297" y="2202574"/>
                  </a:lnTo>
                  <a:lnTo>
                    <a:pt x="3159988" y="2181467"/>
                  </a:lnTo>
                  <a:lnTo>
                    <a:pt x="3185679" y="2154502"/>
                  </a:lnTo>
                  <a:lnTo>
                    <a:pt x="3211370" y="2143924"/>
                  </a:lnTo>
                  <a:lnTo>
                    <a:pt x="3237061" y="2135797"/>
                  </a:lnTo>
                  <a:lnTo>
                    <a:pt x="3262752" y="2130329"/>
                  </a:lnTo>
                  <a:lnTo>
                    <a:pt x="3288443" y="2123039"/>
                  </a:lnTo>
                  <a:lnTo>
                    <a:pt x="3314134" y="2113318"/>
                  </a:lnTo>
                  <a:lnTo>
                    <a:pt x="3339825" y="2110519"/>
                  </a:lnTo>
                  <a:lnTo>
                    <a:pt x="3365516" y="2107287"/>
                  </a:lnTo>
                  <a:lnTo>
                    <a:pt x="3391207" y="2104900"/>
                  </a:lnTo>
                  <a:lnTo>
                    <a:pt x="3416898" y="2102313"/>
                  </a:lnTo>
                  <a:lnTo>
                    <a:pt x="3442589" y="2099726"/>
                  </a:lnTo>
                  <a:lnTo>
                    <a:pt x="3468280" y="2096277"/>
                  </a:lnTo>
                  <a:lnTo>
                    <a:pt x="3493971" y="2091679"/>
                  </a:lnTo>
                  <a:lnTo>
                    <a:pt x="3519662" y="2086422"/>
                  </a:lnTo>
                  <a:lnTo>
                    <a:pt x="3545353" y="2080434"/>
                  </a:lnTo>
                  <a:lnTo>
                    <a:pt x="3571043" y="2074589"/>
                  </a:lnTo>
                  <a:lnTo>
                    <a:pt x="3596734" y="2070873"/>
                  </a:lnTo>
                  <a:lnTo>
                    <a:pt x="3622425" y="2066620"/>
                  </a:lnTo>
                  <a:lnTo>
                    <a:pt x="3648116" y="2060951"/>
                  </a:lnTo>
                  <a:lnTo>
                    <a:pt x="3673807" y="2053391"/>
                  </a:lnTo>
                  <a:lnTo>
                    <a:pt x="3699498" y="2044438"/>
                  </a:lnTo>
                  <a:lnTo>
                    <a:pt x="3725189" y="2036330"/>
                  </a:lnTo>
                  <a:lnTo>
                    <a:pt x="3750880" y="2026119"/>
                  </a:lnTo>
                  <a:lnTo>
                    <a:pt x="3776571" y="2018927"/>
                  </a:lnTo>
                  <a:lnTo>
                    <a:pt x="3802262" y="2013660"/>
                  </a:lnTo>
                  <a:lnTo>
                    <a:pt x="3827953" y="2006637"/>
                  </a:lnTo>
                  <a:lnTo>
                    <a:pt x="3853644" y="1997274"/>
                  </a:lnTo>
                  <a:lnTo>
                    <a:pt x="3879335" y="1988077"/>
                  </a:lnTo>
                  <a:lnTo>
                    <a:pt x="3905026" y="1977564"/>
                  </a:lnTo>
                  <a:lnTo>
                    <a:pt x="3930717" y="1965443"/>
                  </a:lnTo>
                  <a:lnTo>
                    <a:pt x="3956408" y="1949282"/>
                  </a:lnTo>
                  <a:lnTo>
                    <a:pt x="3982099" y="1933755"/>
                  </a:lnTo>
                  <a:lnTo>
                    <a:pt x="4007790" y="1913053"/>
                  </a:lnTo>
                  <a:lnTo>
                    <a:pt x="4033481" y="1885451"/>
                  </a:lnTo>
                  <a:lnTo>
                    <a:pt x="4059172" y="1874485"/>
                  </a:lnTo>
                  <a:lnTo>
                    <a:pt x="4084863" y="1862547"/>
                  </a:lnTo>
                  <a:lnTo>
                    <a:pt x="4110554" y="1854260"/>
                  </a:lnTo>
                  <a:lnTo>
                    <a:pt x="4136245" y="1852260"/>
                  </a:lnTo>
                  <a:lnTo>
                    <a:pt x="4161936" y="1850460"/>
                  </a:lnTo>
                  <a:lnTo>
                    <a:pt x="4187627" y="1848060"/>
                  </a:lnTo>
                  <a:lnTo>
                    <a:pt x="4213318" y="1844860"/>
                  </a:lnTo>
                  <a:lnTo>
                    <a:pt x="4239009" y="1841638"/>
                  </a:lnTo>
                  <a:lnTo>
                    <a:pt x="4264699" y="1838254"/>
                  </a:lnTo>
                  <a:lnTo>
                    <a:pt x="4290390" y="1834289"/>
                  </a:lnTo>
                  <a:lnTo>
                    <a:pt x="4316081" y="1829924"/>
                  </a:lnTo>
                  <a:lnTo>
                    <a:pt x="4341772" y="1826310"/>
                  </a:lnTo>
                  <a:lnTo>
                    <a:pt x="4367463" y="1821492"/>
                  </a:lnTo>
                  <a:lnTo>
                    <a:pt x="4393154" y="1815067"/>
                  </a:lnTo>
                  <a:lnTo>
                    <a:pt x="4418845" y="1810023"/>
                  </a:lnTo>
                  <a:lnTo>
                    <a:pt x="4444536" y="1804094"/>
                  </a:lnTo>
                  <a:lnTo>
                    <a:pt x="4470227" y="1797219"/>
                  </a:lnTo>
                  <a:lnTo>
                    <a:pt x="4495918" y="1788937"/>
                  </a:lnTo>
                  <a:lnTo>
                    <a:pt x="4521609" y="1782027"/>
                  </a:lnTo>
                  <a:lnTo>
                    <a:pt x="4547300" y="1772814"/>
                  </a:lnTo>
                  <a:lnTo>
                    <a:pt x="4572991" y="1760531"/>
                  </a:lnTo>
                  <a:lnTo>
                    <a:pt x="4598682" y="1752968"/>
                  </a:lnTo>
                  <a:lnTo>
                    <a:pt x="4624373" y="1743651"/>
                  </a:lnTo>
                  <a:lnTo>
                    <a:pt x="4650064" y="1733468"/>
                  </a:lnTo>
                  <a:lnTo>
                    <a:pt x="4675755" y="1720524"/>
                  </a:lnTo>
                  <a:lnTo>
                    <a:pt x="4701446" y="1704696"/>
                  </a:lnTo>
                  <a:lnTo>
                    <a:pt x="4727137" y="1683592"/>
                  </a:lnTo>
                  <a:lnTo>
                    <a:pt x="4752828" y="1655453"/>
                  </a:lnTo>
                  <a:lnTo>
                    <a:pt x="4778519" y="1645520"/>
                  </a:lnTo>
                  <a:lnTo>
                    <a:pt x="4804210" y="1633648"/>
                  </a:lnTo>
                  <a:lnTo>
                    <a:pt x="4829901" y="1618788"/>
                  </a:lnTo>
                  <a:lnTo>
                    <a:pt x="4855592" y="1612073"/>
                  </a:lnTo>
                  <a:lnTo>
                    <a:pt x="4881283" y="1606085"/>
                  </a:lnTo>
                  <a:lnTo>
                    <a:pt x="4906974" y="1598101"/>
                  </a:lnTo>
                  <a:lnTo>
                    <a:pt x="4932665" y="1587456"/>
                  </a:lnTo>
                  <a:lnTo>
                    <a:pt x="4958356" y="1584189"/>
                  </a:lnTo>
                  <a:lnTo>
                    <a:pt x="4984046" y="1580507"/>
                  </a:lnTo>
                  <a:lnTo>
                    <a:pt x="5009737" y="1576786"/>
                  </a:lnTo>
                  <a:lnTo>
                    <a:pt x="5035428" y="1572956"/>
                  </a:lnTo>
                  <a:lnTo>
                    <a:pt x="5061119" y="1568801"/>
                  </a:lnTo>
                  <a:lnTo>
                    <a:pt x="5086810" y="1563262"/>
                  </a:lnTo>
                  <a:lnTo>
                    <a:pt x="5112501" y="1555875"/>
                  </a:lnTo>
                  <a:lnTo>
                    <a:pt x="5138192" y="1547772"/>
                  </a:lnTo>
                  <a:lnTo>
                    <a:pt x="5163883" y="1542109"/>
                  </a:lnTo>
                  <a:lnTo>
                    <a:pt x="5189574" y="1535736"/>
                  </a:lnTo>
                  <a:lnTo>
                    <a:pt x="5215265" y="1530261"/>
                  </a:lnTo>
                  <a:lnTo>
                    <a:pt x="5240956" y="1524059"/>
                  </a:lnTo>
                  <a:lnTo>
                    <a:pt x="5266647" y="1515790"/>
                  </a:lnTo>
                  <a:lnTo>
                    <a:pt x="5292338" y="1504764"/>
                  </a:lnTo>
                  <a:lnTo>
                    <a:pt x="5318029" y="1494493"/>
                  </a:lnTo>
                  <a:lnTo>
                    <a:pt x="5343720" y="1481632"/>
                  </a:lnTo>
                  <a:lnTo>
                    <a:pt x="5369411" y="1472592"/>
                  </a:lnTo>
                  <a:lnTo>
                    <a:pt x="5395102" y="1464300"/>
                  </a:lnTo>
                  <a:lnTo>
                    <a:pt x="5420793" y="1454711"/>
                  </a:lnTo>
                  <a:lnTo>
                    <a:pt x="5446484" y="1441925"/>
                  </a:lnTo>
                  <a:lnTo>
                    <a:pt x="5472175" y="1424878"/>
                  </a:lnTo>
                  <a:lnTo>
                    <a:pt x="5497866" y="1403661"/>
                  </a:lnTo>
                  <a:lnTo>
                    <a:pt x="5523557" y="1376845"/>
                  </a:lnTo>
                  <a:lnTo>
                    <a:pt x="5549248" y="1344631"/>
                  </a:lnTo>
                  <a:lnTo>
                    <a:pt x="5574939" y="1332565"/>
                  </a:lnTo>
                  <a:lnTo>
                    <a:pt x="5600630" y="1324100"/>
                  </a:lnTo>
                  <a:lnTo>
                    <a:pt x="5626321" y="1312814"/>
                  </a:lnTo>
                  <a:lnTo>
                    <a:pt x="5652012" y="1297765"/>
                  </a:lnTo>
                  <a:lnTo>
                    <a:pt x="5677703" y="1285827"/>
                  </a:lnTo>
                  <a:lnTo>
                    <a:pt x="5703393" y="1282949"/>
                  </a:lnTo>
                  <a:lnTo>
                    <a:pt x="5729084" y="1279875"/>
                  </a:lnTo>
                  <a:lnTo>
                    <a:pt x="5754775" y="1277352"/>
                  </a:lnTo>
                  <a:lnTo>
                    <a:pt x="5780466" y="1274858"/>
                  </a:lnTo>
                  <a:lnTo>
                    <a:pt x="5806157" y="1271532"/>
                  </a:lnTo>
                  <a:lnTo>
                    <a:pt x="5831848" y="1267098"/>
                  </a:lnTo>
                  <a:lnTo>
                    <a:pt x="5857539" y="1262243"/>
                  </a:lnTo>
                  <a:lnTo>
                    <a:pt x="5883230" y="1256722"/>
                  </a:lnTo>
                  <a:lnTo>
                    <a:pt x="5908921" y="1250519"/>
                  </a:lnTo>
                  <a:lnTo>
                    <a:pt x="5934612" y="1243360"/>
                  </a:lnTo>
                  <a:lnTo>
                    <a:pt x="5960303" y="1238582"/>
                  </a:lnTo>
                  <a:lnTo>
                    <a:pt x="5985994" y="1232211"/>
                  </a:lnTo>
                  <a:lnTo>
                    <a:pt x="6011685" y="1223716"/>
                  </a:lnTo>
                  <a:lnTo>
                    <a:pt x="6037376" y="1213523"/>
                  </a:lnTo>
                  <a:lnTo>
                    <a:pt x="6063067" y="1203052"/>
                  </a:lnTo>
                  <a:lnTo>
                    <a:pt x="6088758" y="1193330"/>
                  </a:lnTo>
                  <a:lnTo>
                    <a:pt x="6114449" y="1181122"/>
                  </a:lnTo>
                  <a:lnTo>
                    <a:pt x="6140140" y="1176806"/>
                  </a:lnTo>
                  <a:lnTo>
                    <a:pt x="6165831" y="1171051"/>
                  </a:lnTo>
                  <a:lnTo>
                    <a:pt x="6191522" y="1163379"/>
                  </a:lnTo>
                  <a:lnTo>
                    <a:pt x="6217213" y="1154218"/>
                  </a:lnTo>
                  <a:lnTo>
                    <a:pt x="6242904" y="1143052"/>
                  </a:lnTo>
                  <a:lnTo>
                    <a:pt x="6268595" y="1128888"/>
                  </a:lnTo>
                  <a:lnTo>
                    <a:pt x="6294286" y="1111465"/>
                  </a:lnTo>
                  <a:lnTo>
                    <a:pt x="6319977" y="1096810"/>
                  </a:lnTo>
                  <a:lnTo>
                    <a:pt x="6345668" y="1077271"/>
                  </a:lnTo>
                  <a:lnTo>
                    <a:pt x="6371359" y="1051218"/>
                  </a:lnTo>
                  <a:lnTo>
                    <a:pt x="6397049" y="1038365"/>
                  </a:lnTo>
                  <a:lnTo>
                    <a:pt x="6422740" y="1021226"/>
                  </a:lnTo>
                  <a:lnTo>
                    <a:pt x="6448431" y="1007091"/>
                  </a:lnTo>
                  <a:lnTo>
                    <a:pt x="6474122" y="997144"/>
                  </a:lnTo>
                  <a:lnTo>
                    <a:pt x="6499813" y="995045"/>
                  </a:lnTo>
                  <a:lnTo>
                    <a:pt x="6525504" y="992247"/>
                  </a:lnTo>
                  <a:lnTo>
                    <a:pt x="6551195" y="988516"/>
                  </a:lnTo>
                  <a:lnTo>
                    <a:pt x="6576886" y="985040"/>
                  </a:lnTo>
                  <a:lnTo>
                    <a:pt x="6602577" y="981180"/>
                  </a:lnTo>
                  <a:lnTo>
                    <a:pt x="6628268" y="977178"/>
                  </a:lnTo>
                  <a:lnTo>
                    <a:pt x="6653959" y="972628"/>
                  </a:lnTo>
                  <a:lnTo>
                    <a:pt x="6679650" y="967879"/>
                  </a:lnTo>
                  <a:lnTo>
                    <a:pt x="6705341" y="961548"/>
                  </a:lnTo>
                  <a:lnTo>
                    <a:pt x="6731032" y="953107"/>
                  </a:lnTo>
                  <a:lnTo>
                    <a:pt x="6756723" y="947346"/>
                  </a:lnTo>
                  <a:lnTo>
                    <a:pt x="6782414" y="940499"/>
                  </a:lnTo>
                  <a:lnTo>
                    <a:pt x="6808105" y="935095"/>
                  </a:lnTo>
                  <a:lnTo>
                    <a:pt x="6833796" y="928537"/>
                  </a:lnTo>
                  <a:lnTo>
                    <a:pt x="6859487" y="920641"/>
                  </a:lnTo>
                  <a:lnTo>
                    <a:pt x="6885178" y="910114"/>
                  </a:lnTo>
                  <a:lnTo>
                    <a:pt x="6910869" y="896077"/>
                  </a:lnTo>
                  <a:lnTo>
                    <a:pt x="6936560" y="881683"/>
                  </a:lnTo>
                  <a:lnTo>
                    <a:pt x="6962251" y="873879"/>
                  </a:lnTo>
                  <a:lnTo>
                    <a:pt x="6987942" y="864363"/>
                  </a:lnTo>
                  <a:lnTo>
                    <a:pt x="7013633" y="853060"/>
                  </a:lnTo>
                  <a:lnTo>
                    <a:pt x="7039324" y="838817"/>
                  </a:lnTo>
                  <a:lnTo>
                    <a:pt x="7065015" y="819828"/>
                  </a:lnTo>
                  <a:lnTo>
                    <a:pt x="7090706" y="794508"/>
                  </a:lnTo>
                  <a:lnTo>
                    <a:pt x="7116396" y="762833"/>
                  </a:lnTo>
                  <a:lnTo>
                    <a:pt x="7142087" y="750840"/>
                  </a:lnTo>
                  <a:lnTo>
                    <a:pt x="7167778" y="736238"/>
                  </a:lnTo>
                  <a:lnTo>
                    <a:pt x="7193469" y="720547"/>
                  </a:lnTo>
                  <a:lnTo>
                    <a:pt x="7219160" y="714007"/>
                  </a:lnTo>
                  <a:lnTo>
                    <a:pt x="7244851" y="705288"/>
                  </a:lnTo>
                  <a:lnTo>
                    <a:pt x="7270542" y="693662"/>
                  </a:lnTo>
                  <a:lnTo>
                    <a:pt x="7296233" y="690974"/>
                  </a:lnTo>
                  <a:lnTo>
                    <a:pt x="7321924" y="687389"/>
                  </a:lnTo>
                  <a:lnTo>
                    <a:pt x="7347615" y="683958"/>
                  </a:lnTo>
                  <a:lnTo>
                    <a:pt x="7373306" y="680425"/>
                  </a:lnTo>
                  <a:lnTo>
                    <a:pt x="7398997" y="677019"/>
                  </a:lnTo>
                  <a:lnTo>
                    <a:pt x="7424688" y="672477"/>
                  </a:lnTo>
                  <a:lnTo>
                    <a:pt x="7450379" y="666422"/>
                  </a:lnTo>
                  <a:lnTo>
                    <a:pt x="7476070" y="659714"/>
                  </a:lnTo>
                  <a:lnTo>
                    <a:pt x="7501761" y="651556"/>
                  </a:lnTo>
                  <a:lnTo>
                    <a:pt x="7527452" y="645768"/>
                  </a:lnTo>
                  <a:lnTo>
                    <a:pt x="7553143" y="638664"/>
                  </a:lnTo>
                  <a:lnTo>
                    <a:pt x="7578834" y="632371"/>
                  </a:lnTo>
                  <a:lnTo>
                    <a:pt x="7604525" y="623979"/>
                  </a:lnTo>
                  <a:lnTo>
                    <a:pt x="7630216" y="612790"/>
                  </a:lnTo>
                  <a:lnTo>
                    <a:pt x="7655907" y="600731"/>
                  </a:lnTo>
                  <a:lnTo>
                    <a:pt x="7681598" y="586978"/>
                  </a:lnTo>
                  <a:lnTo>
                    <a:pt x="7707289" y="578513"/>
                  </a:lnTo>
                  <a:lnTo>
                    <a:pt x="7732980" y="572186"/>
                  </a:lnTo>
                  <a:lnTo>
                    <a:pt x="7758671" y="565143"/>
                  </a:lnTo>
                  <a:lnTo>
                    <a:pt x="7784362" y="555751"/>
                  </a:lnTo>
                  <a:lnTo>
                    <a:pt x="7810052" y="543230"/>
                  </a:lnTo>
                  <a:lnTo>
                    <a:pt x="7835743" y="527241"/>
                  </a:lnTo>
                  <a:lnTo>
                    <a:pt x="7861434" y="505923"/>
                  </a:lnTo>
                  <a:lnTo>
                    <a:pt x="7887125" y="479038"/>
                  </a:lnTo>
                  <a:lnTo>
                    <a:pt x="7912816" y="446343"/>
                  </a:lnTo>
                  <a:lnTo>
                    <a:pt x="7938507" y="438804"/>
                  </a:lnTo>
                  <a:lnTo>
                    <a:pt x="7964198" y="428752"/>
                  </a:lnTo>
                  <a:lnTo>
                    <a:pt x="7989889" y="415349"/>
                  </a:lnTo>
                  <a:lnTo>
                    <a:pt x="8015580" y="400940"/>
                  </a:lnTo>
                  <a:lnTo>
                    <a:pt x="8041271" y="390008"/>
                  </a:lnTo>
                  <a:lnTo>
                    <a:pt x="8066962" y="387218"/>
                  </a:lnTo>
                  <a:lnTo>
                    <a:pt x="8092653" y="384202"/>
                  </a:lnTo>
                  <a:lnTo>
                    <a:pt x="8118344" y="382202"/>
                  </a:lnTo>
                  <a:lnTo>
                    <a:pt x="8144035" y="379535"/>
                  </a:lnTo>
                  <a:lnTo>
                    <a:pt x="8169726" y="375979"/>
                  </a:lnTo>
                  <a:lnTo>
                    <a:pt x="8195417" y="371237"/>
                  </a:lnTo>
                  <a:lnTo>
                    <a:pt x="8221108" y="366053"/>
                  </a:lnTo>
                  <a:lnTo>
                    <a:pt x="8246799" y="360052"/>
                  </a:lnTo>
                  <a:lnTo>
                    <a:pt x="8272490" y="353538"/>
                  </a:lnTo>
                  <a:lnTo>
                    <a:pt x="8298181" y="347425"/>
                  </a:lnTo>
                  <a:lnTo>
                    <a:pt x="8323872" y="339275"/>
                  </a:lnTo>
                  <a:lnTo>
                    <a:pt x="8349563" y="328409"/>
                  </a:lnTo>
                  <a:lnTo>
                    <a:pt x="8375254" y="318024"/>
                  </a:lnTo>
                  <a:lnTo>
                    <a:pt x="8400945" y="305267"/>
                  </a:lnTo>
                  <a:lnTo>
                    <a:pt x="8426636" y="292037"/>
                  </a:lnTo>
                  <a:lnTo>
                    <a:pt x="8452327" y="278467"/>
                  </a:lnTo>
                  <a:lnTo>
                    <a:pt x="8478018" y="273293"/>
                  </a:lnTo>
                  <a:lnTo>
                    <a:pt x="8503709" y="266394"/>
                  </a:lnTo>
                  <a:lnTo>
                    <a:pt x="8529399" y="257196"/>
                  </a:lnTo>
                  <a:lnTo>
                    <a:pt x="8555090" y="246481"/>
                  </a:lnTo>
                  <a:lnTo>
                    <a:pt x="8580781" y="235250"/>
                  </a:lnTo>
                  <a:lnTo>
                    <a:pt x="8606472" y="220920"/>
                  </a:lnTo>
                  <a:lnTo>
                    <a:pt x="8632163" y="203248"/>
                  </a:lnTo>
                  <a:lnTo>
                    <a:pt x="8657854" y="185435"/>
                  </a:lnTo>
                  <a:lnTo>
                    <a:pt x="8683545" y="161683"/>
                  </a:lnTo>
                  <a:lnTo>
                    <a:pt x="8709236" y="130015"/>
                  </a:lnTo>
                  <a:lnTo>
                    <a:pt x="8734927" y="119818"/>
                  </a:lnTo>
                  <a:lnTo>
                    <a:pt x="8760618" y="107470"/>
                  </a:lnTo>
                  <a:lnTo>
                    <a:pt x="8786309" y="93505"/>
                  </a:lnTo>
                  <a:lnTo>
                    <a:pt x="8812000" y="83334"/>
                  </a:lnTo>
                  <a:lnTo>
                    <a:pt x="8837691" y="80811"/>
                  </a:lnTo>
                  <a:lnTo>
                    <a:pt x="8863382" y="77446"/>
                  </a:lnTo>
                  <a:lnTo>
                    <a:pt x="8889073" y="72961"/>
                  </a:lnTo>
                  <a:lnTo>
                    <a:pt x="8914764" y="68280"/>
                  </a:lnTo>
                  <a:lnTo>
                    <a:pt x="8940455" y="63101"/>
                  </a:lnTo>
                  <a:lnTo>
                    <a:pt x="8966146" y="57857"/>
                  </a:lnTo>
                  <a:lnTo>
                    <a:pt x="8991837" y="51961"/>
                  </a:lnTo>
                  <a:lnTo>
                    <a:pt x="9017528" y="45552"/>
                  </a:lnTo>
                  <a:lnTo>
                    <a:pt x="9043219" y="37007"/>
                  </a:lnTo>
                  <a:lnTo>
                    <a:pt x="9068910" y="25613"/>
                  </a:lnTo>
                  <a:lnTo>
                    <a:pt x="9094601" y="18256"/>
                  </a:lnTo>
                  <a:lnTo>
                    <a:pt x="9120292" y="13172"/>
                  </a:lnTo>
                  <a:lnTo>
                    <a:pt x="9145983" y="9412"/>
                  </a:lnTo>
                  <a:lnTo>
                    <a:pt x="9171674" y="5265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 dirty="0"/>
            </a:p>
          </p:txBody>
        </p:sp>
        <p:sp>
          <p:nvSpPr>
            <p:cNvPr id="15" name="pl11">
              <a:extLst>
                <a:ext uri="{FF2B5EF4-FFF2-40B4-BE49-F238E27FC236}">
                  <a16:creationId xmlns:a16="http://schemas.microsoft.com/office/drawing/2014/main" id="{B61417CF-02C3-417C-90CC-9DEFA07740DC}"/>
                </a:ext>
              </a:extLst>
            </p:cNvPr>
            <p:cNvSpPr/>
            <p:nvPr/>
          </p:nvSpPr>
          <p:spPr>
            <a:xfrm>
              <a:off x="1449884" y="1577978"/>
              <a:ext cx="9351510" cy="3487229"/>
            </a:xfrm>
            <a:custGeom>
              <a:avLst/>
              <a:gdLst/>
              <a:ahLst/>
              <a:cxnLst/>
              <a:rect l="0" t="0" r="0" b="0"/>
              <a:pathLst>
                <a:path w="9351510" h="3487229">
                  <a:moveTo>
                    <a:pt x="0" y="3487229"/>
                  </a:moveTo>
                  <a:lnTo>
                    <a:pt x="25690" y="3487229"/>
                  </a:lnTo>
                  <a:lnTo>
                    <a:pt x="51381" y="3485126"/>
                  </a:lnTo>
                  <a:lnTo>
                    <a:pt x="77072" y="3481143"/>
                  </a:lnTo>
                  <a:lnTo>
                    <a:pt x="102763" y="3427254"/>
                  </a:lnTo>
                  <a:lnTo>
                    <a:pt x="128454" y="3419974"/>
                  </a:lnTo>
                  <a:lnTo>
                    <a:pt x="154145" y="3349632"/>
                  </a:lnTo>
                  <a:lnTo>
                    <a:pt x="179836" y="3349632"/>
                  </a:lnTo>
                  <a:lnTo>
                    <a:pt x="205527" y="3349632"/>
                  </a:lnTo>
                  <a:lnTo>
                    <a:pt x="231218" y="3310126"/>
                  </a:lnTo>
                  <a:lnTo>
                    <a:pt x="256909" y="3308442"/>
                  </a:lnTo>
                  <a:lnTo>
                    <a:pt x="282600" y="3305003"/>
                  </a:lnTo>
                  <a:lnTo>
                    <a:pt x="308291" y="3302821"/>
                  </a:lnTo>
                  <a:lnTo>
                    <a:pt x="333982" y="3298739"/>
                  </a:lnTo>
                  <a:lnTo>
                    <a:pt x="359673" y="3298739"/>
                  </a:lnTo>
                  <a:lnTo>
                    <a:pt x="385364" y="3298739"/>
                  </a:lnTo>
                  <a:lnTo>
                    <a:pt x="411055" y="3296513"/>
                  </a:lnTo>
                  <a:lnTo>
                    <a:pt x="436746" y="3293274"/>
                  </a:lnTo>
                  <a:lnTo>
                    <a:pt x="462437" y="3287751"/>
                  </a:lnTo>
                  <a:lnTo>
                    <a:pt x="488128" y="3274910"/>
                  </a:lnTo>
                  <a:lnTo>
                    <a:pt x="513819" y="3271343"/>
                  </a:lnTo>
                  <a:lnTo>
                    <a:pt x="539510" y="3271343"/>
                  </a:lnTo>
                  <a:lnTo>
                    <a:pt x="565201" y="3271343"/>
                  </a:lnTo>
                  <a:lnTo>
                    <a:pt x="590892" y="3257287"/>
                  </a:lnTo>
                  <a:lnTo>
                    <a:pt x="616583" y="3250178"/>
                  </a:lnTo>
                  <a:lnTo>
                    <a:pt x="642274" y="3248384"/>
                  </a:lnTo>
                  <a:lnTo>
                    <a:pt x="667965" y="3220529"/>
                  </a:lnTo>
                  <a:lnTo>
                    <a:pt x="693656" y="3207369"/>
                  </a:lnTo>
                  <a:lnTo>
                    <a:pt x="719346" y="3207369"/>
                  </a:lnTo>
                  <a:lnTo>
                    <a:pt x="745037" y="3207369"/>
                  </a:lnTo>
                  <a:lnTo>
                    <a:pt x="770728" y="3203952"/>
                  </a:lnTo>
                  <a:lnTo>
                    <a:pt x="796419" y="3202461"/>
                  </a:lnTo>
                  <a:lnTo>
                    <a:pt x="822110" y="3200023"/>
                  </a:lnTo>
                  <a:lnTo>
                    <a:pt x="847801" y="3195513"/>
                  </a:lnTo>
                  <a:lnTo>
                    <a:pt x="873492" y="3176356"/>
                  </a:lnTo>
                  <a:lnTo>
                    <a:pt x="899183" y="3176356"/>
                  </a:lnTo>
                  <a:lnTo>
                    <a:pt x="924874" y="3176356"/>
                  </a:lnTo>
                  <a:lnTo>
                    <a:pt x="950565" y="3089095"/>
                  </a:lnTo>
                  <a:lnTo>
                    <a:pt x="976256" y="3080311"/>
                  </a:lnTo>
                  <a:lnTo>
                    <a:pt x="1001947" y="3060988"/>
                  </a:lnTo>
                  <a:lnTo>
                    <a:pt x="1027638" y="3032419"/>
                  </a:lnTo>
                  <a:lnTo>
                    <a:pt x="1053329" y="3029569"/>
                  </a:lnTo>
                  <a:lnTo>
                    <a:pt x="1079020" y="3029569"/>
                  </a:lnTo>
                  <a:lnTo>
                    <a:pt x="1104711" y="3029569"/>
                  </a:lnTo>
                  <a:lnTo>
                    <a:pt x="1130402" y="3026786"/>
                  </a:lnTo>
                  <a:lnTo>
                    <a:pt x="1156093" y="3024029"/>
                  </a:lnTo>
                  <a:lnTo>
                    <a:pt x="1181784" y="3022054"/>
                  </a:lnTo>
                  <a:lnTo>
                    <a:pt x="1207475" y="3019583"/>
                  </a:lnTo>
                  <a:lnTo>
                    <a:pt x="1233166" y="3013275"/>
                  </a:lnTo>
                  <a:lnTo>
                    <a:pt x="1258857" y="3013275"/>
                  </a:lnTo>
                  <a:lnTo>
                    <a:pt x="1284548" y="3013275"/>
                  </a:lnTo>
                  <a:lnTo>
                    <a:pt x="1310239" y="3001426"/>
                  </a:lnTo>
                  <a:lnTo>
                    <a:pt x="1335930" y="2998503"/>
                  </a:lnTo>
                  <a:lnTo>
                    <a:pt x="1361621" y="2990570"/>
                  </a:lnTo>
                  <a:lnTo>
                    <a:pt x="1387312" y="2963288"/>
                  </a:lnTo>
                  <a:lnTo>
                    <a:pt x="1413003" y="2939636"/>
                  </a:lnTo>
                  <a:lnTo>
                    <a:pt x="1438693" y="2939636"/>
                  </a:lnTo>
                  <a:lnTo>
                    <a:pt x="1464384" y="2939636"/>
                  </a:lnTo>
                  <a:lnTo>
                    <a:pt x="1490075" y="2939636"/>
                  </a:lnTo>
                  <a:lnTo>
                    <a:pt x="1515766" y="2939636"/>
                  </a:lnTo>
                  <a:lnTo>
                    <a:pt x="1541457" y="2936489"/>
                  </a:lnTo>
                  <a:lnTo>
                    <a:pt x="1567148" y="2933334"/>
                  </a:lnTo>
                  <a:lnTo>
                    <a:pt x="1592839" y="2915991"/>
                  </a:lnTo>
                  <a:lnTo>
                    <a:pt x="1618530" y="2915991"/>
                  </a:lnTo>
                  <a:lnTo>
                    <a:pt x="1644221" y="2915991"/>
                  </a:lnTo>
                  <a:lnTo>
                    <a:pt x="1669912" y="2825108"/>
                  </a:lnTo>
                  <a:lnTo>
                    <a:pt x="1695603" y="2815787"/>
                  </a:lnTo>
                  <a:lnTo>
                    <a:pt x="1721294" y="2796407"/>
                  </a:lnTo>
                  <a:lnTo>
                    <a:pt x="1746985" y="2763880"/>
                  </a:lnTo>
                  <a:lnTo>
                    <a:pt x="1772676" y="2761110"/>
                  </a:lnTo>
                  <a:lnTo>
                    <a:pt x="1798367" y="2761110"/>
                  </a:lnTo>
                  <a:lnTo>
                    <a:pt x="1824058" y="2761110"/>
                  </a:lnTo>
                  <a:lnTo>
                    <a:pt x="1849749" y="2758291"/>
                  </a:lnTo>
                  <a:lnTo>
                    <a:pt x="1875440" y="2755840"/>
                  </a:lnTo>
                  <a:lnTo>
                    <a:pt x="1901131" y="2752938"/>
                  </a:lnTo>
                  <a:lnTo>
                    <a:pt x="1926822" y="2750765"/>
                  </a:lnTo>
                  <a:lnTo>
                    <a:pt x="1952513" y="2743836"/>
                  </a:lnTo>
                  <a:lnTo>
                    <a:pt x="1978204" y="2743836"/>
                  </a:lnTo>
                  <a:lnTo>
                    <a:pt x="2003895" y="2743836"/>
                  </a:lnTo>
                  <a:lnTo>
                    <a:pt x="2029586" y="2731699"/>
                  </a:lnTo>
                  <a:lnTo>
                    <a:pt x="2055277" y="2729223"/>
                  </a:lnTo>
                  <a:lnTo>
                    <a:pt x="2080968" y="2721349"/>
                  </a:lnTo>
                  <a:lnTo>
                    <a:pt x="2106659" y="2718533"/>
                  </a:lnTo>
                  <a:lnTo>
                    <a:pt x="2132349" y="2707043"/>
                  </a:lnTo>
                  <a:lnTo>
                    <a:pt x="2158040" y="2707043"/>
                  </a:lnTo>
                  <a:lnTo>
                    <a:pt x="2183731" y="2707043"/>
                  </a:lnTo>
                  <a:lnTo>
                    <a:pt x="2209422" y="2693113"/>
                  </a:lnTo>
                  <a:lnTo>
                    <a:pt x="2235113" y="2663174"/>
                  </a:lnTo>
                  <a:lnTo>
                    <a:pt x="2260804" y="2660617"/>
                  </a:lnTo>
                  <a:lnTo>
                    <a:pt x="2286495" y="2657148"/>
                  </a:lnTo>
                  <a:lnTo>
                    <a:pt x="2312186" y="2655167"/>
                  </a:lnTo>
                  <a:lnTo>
                    <a:pt x="2337877" y="2655167"/>
                  </a:lnTo>
                  <a:lnTo>
                    <a:pt x="2363568" y="2655167"/>
                  </a:lnTo>
                  <a:lnTo>
                    <a:pt x="2389259" y="2649499"/>
                  </a:lnTo>
                  <a:lnTo>
                    <a:pt x="2414950" y="2554632"/>
                  </a:lnTo>
                  <a:lnTo>
                    <a:pt x="2440641" y="2551096"/>
                  </a:lnTo>
                  <a:lnTo>
                    <a:pt x="2466332" y="2523307"/>
                  </a:lnTo>
                  <a:lnTo>
                    <a:pt x="2492023" y="2503416"/>
                  </a:lnTo>
                  <a:lnTo>
                    <a:pt x="2517714" y="2503416"/>
                  </a:lnTo>
                  <a:lnTo>
                    <a:pt x="2543405" y="2503416"/>
                  </a:lnTo>
                  <a:lnTo>
                    <a:pt x="2569096" y="2470250"/>
                  </a:lnTo>
                  <a:lnTo>
                    <a:pt x="2594787" y="2457251"/>
                  </a:lnTo>
                  <a:lnTo>
                    <a:pt x="2620478" y="2453478"/>
                  </a:lnTo>
                  <a:lnTo>
                    <a:pt x="2646169" y="2451204"/>
                  </a:lnTo>
                  <a:lnTo>
                    <a:pt x="2671860" y="2451204"/>
                  </a:lnTo>
                  <a:lnTo>
                    <a:pt x="2697551" y="2451204"/>
                  </a:lnTo>
                  <a:lnTo>
                    <a:pt x="2723242" y="2451204"/>
                  </a:lnTo>
                  <a:lnTo>
                    <a:pt x="2748933" y="2445886"/>
                  </a:lnTo>
                  <a:lnTo>
                    <a:pt x="2774624" y="2442753"/>
                  </a:lnTo>
                  <a:lnTo>
                    <a:pt x="2800315" y="2425802"/>
                  </a:lnTo>
                  <a:lnTo>
                    <a:pt x="2826006" y="2425802"/>
                  </a:lnTo>
                  <a:lnTo>
                    <a:pt x="2851696" y="2422765"/>
                  </a:lnTo>
                  <a:lnTo>
                    <a:pt x="2877387" y="2422765"/>
                  </a:lnTo>
                  <a:lnTo>
                    <a:pt x="2903078" y="2422765"/>
                  </a:lnTo>
                  <a:lnTo>
                    <a:pt x="2928769" y="2403758"/>
                  </a:lnTo>
                  <a:lnTo>
                    <a:pt x="2954460" y="2401562"/>
                  </a:lnTo>
                  <a:lnTo>
                    <a:pt x="2980151" y="2364721"/>
                  </a:lnTo>
                  <a:lnTo>
                    <a:pt x="3005842" y="2362176"/>
                  </a:lnTo>
                  <a:lnTo>
                    <a:pt x="3031533" y="2358559"/>
                  </a:lnTo>
                  <a:lnTo>
                    <a:pt x="3057224" y="2358559"/>
                  </a:lnTo>
                  <a:lnTo>
                    <a:pt x="3082915" y="2358559"/>
                  </a:lnTo>
                  <a:lnTo>
                    <a:pt x="3108606" y="2355224"/>
                  </a:lnTo>
                  <a:lnTo>
                    <a:pt x="3134297" y="2352405"/>
                  </a:lnTo>
                  <a:lnTo>
                    <a:pt x="3159988" y="2347835"/>
                  </a:lnTo>
                  <a:lnTo>
                    <a:pt x="3185679" y="2300954"/>
                  </a:lnTo>
                  <a:lnTo>
                    <a:pt x="3211370" y="2274570"/>
                  </a:lnTo>
                  <a:lnTo>
                    <a:pt x="3237061" y="2274570"/>
                  </a:lnTo>
                  <a:lnTo>
                    <a:pt x="3262752" y="2274570"/>
                  </a:lnTo>
                  <a:lnTo>
                    <a:pt x="3288443" y="2245903"/>
                  </a:lnTo>
                  <a:lnTo>
                    <a:pt x="3314134" y="2166825"/>
                  </a:lnTo>
                  <a:lnTo>
                    <a:pt x="3339825" y="2164072"/>
                  </a:lnTo>
                  <a:lnTo>
                    <a:pt x="3365516" y="2159402"/>
                  </a:lnTo>
                  <a:lnTo>
                    <a:pt x="3391207" y="2156337"/>
                  </a:lnTo>
                  <a:lnTo>
                    <a:pt x="3416898" y="2156337"/>
                  </a:lnTo>
                  <a:lnTo>
                    <a:pt x="3442589" y="2156337"/>
                  </a:lnTo>
                  <a:lnTo>
                    <a:pt x="3468280" y="2153071"/>
                  </a:lnTo>
                  <a:lnTo>
                    <a:pt x="3493971" y="2149934"/>
                  </a:lnTo>
                  <a:lnTo>
                    <a:pt x="3519662" y="2146081"/>
                  </a:lnTo>
                  <a:lnTo>
                    <a:pt x="3545353" y="2142890"/>
                  </a:lnTo>
                  <a:lnTo>
                    <a:pt x="3571043" y="2126477"/>
                  </a:lnTo>
                  <a:lnTo>
                    <a:pt x="3596734" y="2126477"/>
                  </a:lnTo>
                  <a:lnTo>
                    <a:pt x="3622425" y="2126477"/>
                  </a:lnTo>
                  <a:lnTo>
                    <a:pt x="3648116" y="2123396"/>
                  </a:lnTo>
                  <a:lnTo>
                    <a:pt x="3673807" y="2121315"/>
                  </a:lnTo>
                  <a:lnTo>
                    <a:pt x="3699498" y="2103063"/>
                  </a:lnTo>
                  <a:lnTo>
                    <a:pt x="3725189" y="2100913"/>
                  </a:lnTo>
                  <a:lnTo>
                    <a:pt x="3750880" y="2059450"/>
                  </a:lnTo>
                  <a:lnTo>
                    <a:pt x="3776571" y="2059450"/>
                  </a:lnTo>
                  <a:lnTo>
                    <a:pt x="3802262" y="2059450"/>
                  </a:lnTo>
                  <a:lnTo>
                    <a:pt x="3827953" y="2056240"/>
                  </a:lnTo>
                  <a:lnTo>
                    <a:pt x="3853644" y="2052254"/>
                  </a:lnTo>
                  <a:lnTo>
                    <a:pt x="3879335" y="2049018"/>
                  </a:lnTo>
                  <a:lnTo>
                    <a:pt x="3905026" y="2044772"/>
                  </a:lnTo>
                  <a:lnTo>
                    <a:pt x="3930717" y="2031925"/>
                  </a:lnTo>
                  <a:lnTo>
                    <a:pt x="3956408" y="2031925"/>
                  </a:lnTo>
                  <a:lnTo>
                    <a:pt x="3982099" y="2031925"/>
                  </a:lnTo>
                  <a:lnTo>
                    <a:pt x="4007790" y="2003515"/>
                  </a:lnTo>
                  <a:lnTo>
                    <a:pt x="4033481" y="1997644"/>
                  </a:lnTo>
                  <a:lnTo>
                    <a:pt x="4059172" y="1974162"/>
                  </a:lnTo>
                  <a:lnTo>
                    <a:pt x="4084863" y="1943554"/>
                  </a:lnTo>
                  <a:lnTo>
                    <a:pt x="4110554" y="1851623"/>
                  </a:lnTo>
                  <a:lnTo>
                    <a:pt x="4136245" y="1851623"/>
                  </a:lnTo>
                  <a:lnTo>
                    <a:pt x="4161936" y="1851623"/>
                  </a:lnTo>
                  <a:lnTo>
                    <a:pt x="4187627" y="1846699"/>
                  </a:lnTo>
                  <a:lnTo>
                    <a:pt x="4213318" y="1842808"/>
                  </a:lnTo>
                  <a:lnTo>
                    <a:pt x="4239009" y="1838381"/>
                  </a:lnTo>
                  <a:lnTo>
                    <a:pt x="4264699" y="1838381"/>
                  </a:lnTo>
                  <a:lnTo>
                    <a:pt x="4290390" y="1834877"/>
                  </a:lnTo>
                  <a:lnTo>
                    <a:pt x="4316081" y="1834877"/>
                  </a:lnTo>
                  <a:lnTo>
                    <a:pt x="4341772" y="1834877"/>
                  </a:lnTo>
                  <a:lnTo>
                    <a:pt x="4367463" y="1815506"/>
                  </a:lnTo>
                  <a:lnTo>
                    <a:pt x="4393154" y="1812562"/>
                  </a:lnTo>
                  <a:lnTo>
                    <a:pt x="4418845" y="1802159"/>
                  </a:lnTo>
                  <a:lnTo>
                    <a:pt x="4444536" y="1799470"/>
                  </a:lnTo>
                  <a:lnTo>
                    <a:pt x="4470227" y="1796736"/>
                  </a:lnTo>
                  <a:lnTo>
                    <a:pt x="4495918" y="1796736"/>
                  </a:lnTo>
                  <a:lnTo>
                    <a:pt x="4521609" y="1796736"/>
                  </a:lnTo>
                  <a:lnTo>
                    <a:pt x="4547300" y="1774369"/>
                  </a:lnTo>
                  <a:lnTo>
                    <a:pt x="4572991" y="1749256"/>
                  </a:lnTo>
                  <a:lnTo>
                    <a:pt x="4598682" y="1745552"/>
                  </a:lnTo>
                  <a:lnTo>
                    <a:pt x="4624373" y="1741857"/>
                  </a:lnTo>
                  <a:lnTo>
                    <a:pt x="4650064" y="1739285"/>
                  </a:lnTo>
                  <a:lnTo>
                    <a:pt x="4675755" y="1739285"/>
                  </a:lnTo>
                  <a:lnTo>
                    <a:pt x="4701446" y="1739285"/>
                  </a:lnTo>
                  <a:lnTo>
                    <a:pt x="4727137" y="1733674"/>
                  </a:lnTo>
                  <a:lnTo>
                    <a:pt x="4752828" y="1699545"/>
                  </a:lnTo>
                  <a:lnTo>
                    <a:pt x="4778519" y="1695378"/>
                  </a:lnTo>
                  <a:lnTo>
                    <a:pt x="4804210" y="1685271"/>
                  </a:lnTo>
                  <a:lnTo>
                    <a:pt x="4829901" y="1639505"/>
                  </a:lnTo>
                  <a:lnTo>
                    <a:pt x="4855592" y="1639505"/>
                  </a:lnTo>
                  <a:lnTo>
                    <a:pt x="4881283" y="1639505"/>
                  </a:lnTo>
                  <a:lnTo>
                    <a:pt x="4906974" y="1551164"/>
                  </a:lnTo>
                  <a:lnTo>
                    <a:pt x="4932665" y="1546382"/>
                  </a:lnTo>
                  <a:lnTo>
                    <a:pt x="4958356" y="1543654"/>
                  </a:lnTo>
                  <a:lnTo>
                    <a:pt x="4984046" y="1541358"/>
                  </a:lnTo>
                  <a:lnTo>
                    <a:pt x="5009737" y="1537923"/>
                  </a:lnTo>
                  <a:lnTo>
                    <a:pt x="5035428" y="1537923"/>
                  </a:lnTo>
                  <a:lnTo>
                    <a:pt x="5061119" y="1537923"/>
                  </a:lnTo>
                  <a:lnTo>
                    <a:pt x="5086810" y="1533706"/>
                  </a:lnTo>
                  <a:lnTo>
                    <a:pt x="5112501" y="1530108"/>
                  </a:lnTo>
                  <a:lnTo>
                    <a:pt x="5138192" y="1513007"/>
                  </a:lnTo>
                  <a:lnTo>
                    <a:pt x="5163883" y="1510187"/>
                  </a:lnTo>
                  <a:lnTo>
                    <a:pt x="5189574" y="1500850"/>
                  </a:lnTo>
                  <a:lnTo>
                    <a:pt x="5215265" y="1500850"/>
                  </a:lnTo>
                  <a:lnTo>
                    <a:pt x="5240956" y="1500850"/>
                  </a:lnTo>
                  <a:lnTo>
                    <a:pt x="5266647" y="1493079"/>
                  </a:lnTo>
                  <a:lnTo>
                    <a:pt x="5292338" y="1477368"/>
                  </a:lnTo>
                  <a:lnTo>
                    <a:pt x="5318029" y="1454304"/>
                  </a:lnTo>
                  <a:lnTo>
                    <a:pt x="5343720" y="1451907"/>
                  </a:lnTo>
                  <a:lnTo>
                    <a:pt x="5369411" y="1448055"/>
                  </a:lnTo>
                  <a:lnTo>
                    <a:pt x="5395102" y="1448055"/>
                  </a:lnTo>
                  <a:lnTo>
                    <a:pt x="5420793" y="1448055"/>
                  </a:lnTo>
                  <a:lnTo>
                    <a:pt x="5446484" y="1444890"/>
                  </a:lnTo>
                  <a:lnTo>
                    <a:pt x="5472175" y="1442311"/>
                  </a:lnTo>
                  <a:lnTo>
                    <a:pt x="5497866" y="1439419"/>
                  </a:lnTo>
                  <a:lnTo>
                    <a:pt x="5523557" y="1434360"/>
                  </a:lnTo>
                  <a:lnTo>
                    <a:pt x="5549248" y="1401232"/>
                  </a:lnTo>
                  <a:lnTo>
                    <a:pt x="5574939" y="1401232"/>
                  </a:lnTo>
                  <a:lnTo>
                    <a:pt x="5600630" y="1401232"/>
                  </a:lnTo>
                  <a:lnTo>
                    <a:pt x="5626321" y="1389620"/>
                  </a:lnTo>
                  <a:lnTo>
                    <a:pt x="5652012" y="1359754"/>
                  </a:lnTo>
                  <a:lnTo>
                    <a:pt x="5677703" y="1272317"/>
                  </a:lnTo>
                  <a:lnTo>
                    <a:pt x="5703393" y="1268993"/>
                  </a:lnTo>
                  <a:lnTo>
                    <a:pt x="5729084" y="1263999"/>
                  </a:lnTo>
                  <a:lnTo>
                    <a:pt x="5754775" y="1263999"/>
                  </a:lnTo>
                  <a:lnTo>
                    <a:pt x="5780466" y="1263999"/>
                  </a:lnTo>
                  <a:lnTo>
                    <a:pt x="5806157" y="1260537"/>
                  </a:lnTo>
                  <a:lnTo>
                    <a:pt x="5831848" y="1258126"/>
                  </a:lnTo>
                  <a:lnTo>
                    <a:pt x="5857539" y="1255208"/>
                  </a:lnTo>
                  <a:lnTo>
                    <a:pt x="5883230" y="1252342"/>
                  </a:lnTo>
                  <a:lnTo>
                    <a:pt x="5908921" y="1245708"/>
                  </a:lnTo>
                  <a:lnTo>
                    <a:pt x="5934612" y="1245708"/>
                  </a:lnTo>
                  <a:lnTo>
                    <a:pt x="5960303" y="1245708"/>
                  </a:lnTo>
                  <a:lnTo>
                    <a:pt x="5985994" y="1234617"/>
                  </a:lnTo>
                  <a:lnTo>
                    <a:pt x="6011685" y="1231694"/>
                  </a:lnTo>
                  <a:lnTo>
                    <a:pt x="6037376" y="1222146"/>
                  </a:lnTo>
                  <a:lnTo>
                    <a:pt x="6063067" y="1210790"/>
                  </a:lnTo>
                  <a:lnTo>
                    <a:pt x="6088758" y="1204969"/>
                  </a:lnTo>
                  <a:lnTo>
                    <a:pt x="6114449" y="1204969"/>
                  </a:lnTo>
                  <a:lnTo>
                    <a:pt x="6140140" y="1204969"/>
                  </a:lnTo>
                  <a:lnTo>
                    <a:pt x="6165831" y="1180850"/>
                  </a:lnTo>
                  <a:lnTo>
                    <a:pt x="6191522" y="1177804"/>
                  </a:lnTo>
                  <a:lnTo>
                    <a:pt x="6217213" y="1172730"/>
                  </a:lnTo>
                  <a:lnTo>
                    <a:pt x="6242904" y="1168382"/>
                  </a:lnTo>
                  <a:lnTo>
                    <a:pt x="6268595" y="1162068"/>
                  </a:lnTo>
                  <a:lnTo>
                    <a:pt x="6294286" y="1162068"/>
                  </a:lnTo>
                  <a:lnTo>
                    <a:pt x="6319977" y="1162068"/>
                  </a:lnTo>
                  <a:lnTo>
                    <a:pt x="6345668" y="1127485"/>
                  </a:lnTo>
                  <a:lnTo>
                    <a:pt x="6371359" y="1121864"/>
                  </a:lnTo>
                  <a:lnTo>
                    <a:pt x="6397049" y="1121864"/>
                  </a:lnTo>
                  <a:lnTo>
                    <a:pt x="6422740" y="1107143"/>
                  </a:lnTo>
                  <a:lnTo>
                    <a:pt x="6448431" y="1060097"/>
                  </a:lnTo>
                  <a:lnTo>
                    <a:pt x="6474122" y="1060097"/>
                  </a:lnTo>
                  <a:lnTo>
                    <a:pt x="6499813" y="1060097"/>
                  </a:lnTo>
                  <a:lnTo>
                    <a:pt x="6525504" y="980113"/>
                  </a:lnTo>
                  <a:lnTo>
                    <a:pt x="6551195" y="976778"/>
                  </a:lnTo>
                  <a:lnTo>
                    <a:pt x="6576886" y="972611"/>
                  </a:lnTo>
                  <a:lnTo>
                    <a:pt x="6602577" y="969351"/>
                  </a:lnTo>
                  <a:lnTo>
                    <a:pt x="6628268" y="966177"/>
                  </a:lnTo>
                  <a:lnTo>
                    <a:pt x="6653959" y="966177"/>
                  </a:lnTo>
                  <a:lnTo>
                    <a:pt x="6679650" y="966177"/>
                  </a:lnTo>
                  <a:lnTo>
                    <a:pt x="6705341" y="961873"/>
                  </a:lnTo>
                  <a:lnTo>
                    <a:pt x="6731032" y="947064"/>
                  </a:lnTo>
                  <a:lnTo>
                    <a:pt x="6756723" y="942999"/>
                  </a:lnTo>
                  <a:lnTo>
                    <a:pt x="6782414" y="932452"/>
                  </a:lnTo>
                  <a:lnTo>
                    <a:pt x="6808105" y="929462"/>
                  </a:lnTo>
                  <a:lnTo>
                    <a:pt x="6833796" y="929462"/>
                  </a:lnTo>
                  <a:lnTo>
                    <a:pt x="6859487" y="929462"/>
                  </a:lnTo>
                  <a:lnTo>
                    <a:pt x="6885178" y="916709"/>
                  </a:lnTo>
                  <a:lnTo>
                    <a:pt x="6910869" y="913979"/>
                  </a:lnTo>
                  <a:lnTo>
                    <a:pt x="6936560" y="891992"/>
                  </a:lnTo>
                  <a:lnTo>
                    <a:pt x="6962251" y="889304"/>
                  </a:lnTo>
                  <a:lnTo>
                    <a:pt x="6987942" y="884522"/>
                  </a:lnTo>
                  <a:lnTo>
                    <a:pt x="7013633" y="884522"/>
                  </a:lnTo>
                  <a:lnTo>
                    <a:pt x="7039324" y="884522"/>
                  </a:lnTo>
                  <a:lnTo>
                    <a:pt x="7065015" y="879841"/>
                  </a:lnTo>
                  <a:lnTo>
                    <a:pt x="7090706" y="873173"/>
                  </a:lnTo>
                  <a:lnTo>
                    <a:pt x="7116396" y="838230"/>
                  </a:lnTo>
                  <a:lnTo>
                    <a:pt x="7142087" y="827254"/>
                  </a:lnTo>
                  <a:lnTo>
                    <a:pt x="7167778" y="795557"/>
                  </a:lnTo>
                  <a:lnTo>
                    <a:pt x="7193469" y="795557"/>
                  </a:lnTo>
                  <a:lnTo>
                    <a:pt x="7219160" y="795557"/>
                  </a:lnTo>
                  <a:lnTo>
                    <a:pt x="7244851" y="701920"/>
                  </a:lnTo>
                  <a:lnTo>
                    <a:pt x="7270542" y="696226"/>
                  </a:lnTo>
                  <a:lnTo>
                    <a:pt x="7296233" y="696226"/>
                  </a:lnTo>
                  <a:lnTo>
                    <a:pt x="7321924" y="691103"/>
                  </a:lnTo>
                  <a:lnTo>
                    <a:pt x="7347615" y="686816"/>
                  </a:lnTo>
                  <a:lnTo>
                    <a:pt x="7373306" y="686816"/>
                  </a:lnTo>
                  <a:lnTo>
                    <a:pt x="7398997" y="686816"/>
                  </a:lnTo>
                  <a:lnTo>
                    <a:pt x="7424688" y="682036"/>
                  </a:lnTo>
                  <a:lnTo>
                    <a:pt x="7450379" y="678934"/>
                  </a:lnTo>
                  <a:lnTo>
                    <a:pt x="7476070" y="674613"/>
                  </a:lnTo>
                  <a:lnTo>
                    <a:pt x="7501761" y="656754"/>
                  </a:lnTo>
                  <a:lnTo>
                    <a:pt x="7527452" y="652989"/>
                  </a:lnTo>
                  <a:lnTo>
                    <a:pt x="7553143" y="652989"/>
                  </a:lnTo>
                  <a:lnTo>
                    <a:pt x="7578834" y="652989"/>
                  </a:lnTo>
                  <a:lnTo>
                    <a:pt x="7604525" y="649712"/>
                  </a:lnTo>
                  <a:lnTo>
                    <a:pt x="7630216" y="633201"/>
                  </a:lnTo>
                  <a:lnTo>
                    <a:pt x="7655907" y="625788"/>
                  </a:lnTo>
                  <a:lnTo>
                    <a:pt x="7681598" y="600707"/>
                  </a:lnTo>
                  <a:lnTo>
                    <a:pt x="7707289" y="597557"/>
                  </a:lnTo>
                  <a:lnTo>
                    <a:pt x="7732980" y="597557"/>
                  </a:lnTo>
                  <a:lnTo>
                    <a:pt x="7758671" y="597557"/>
                  </a:lnTo>
                  <a:lnTo>
                    <a:pt x="7784362" y="592922"/>
                  </a:lnTo>
                  <a:lnTo>
                    <a:pt x="7810052" y="590460"/>
                  </a:lnTo>
                  <a:lnTo>
                    <a:pt x="7835743" y="590460"/>
                  </a:lnTo>
                  <a:lnTo>
                    <a:pt x="7861434" y="586584"/>
                  </a:lnTo>
                  <a:lnTo>
                    <a:pt x="7887125" y="571281"/>
                  </a:lnTo>
                  <a:lnTo>
                    <a:pt x="7912816" y="571281"/>
                  </a:lnTo>
                  <a:lnTo>
                    <a:pt x="7938507" y="571281"/>
                  </a:lnTo>
                  <a:lnTo>
                    <a:pt x="7964198" y="537364"/>
                  </a:lnTo>
                  <a:lnTo>
                    <a:pt x="7989889" y="525798"/>
                  </a:lnTo>
                  <a:lnTo>
                    <a:pt x="8015580" y="493662"/>
                  </a:lnTo>
                  <a:lnTo>
                    <a:pt x="8041271" y="405035"/>
                  </a:lnTo>
                  <a:lnTo>
                    <a:pt x="8066962" y="396025"/>
                  </a:lnTo>
                  <a:lnTo>
                    <a:pt x="8092653" y="396025"/>
                  </a:lnTo>
                  <a:lnTo>
                    <a:pt x="8118344" y="396025"/>
                  </a:lnTo>
                  <a:lnTo>
                    <a:pt x="8144035" y="391523"/>
                  </a:lnTo>
                  <a:lnTo>
                    <a:pt x="8169726" y="391523"/>
                  </a:lnTo>
                  <a:lnTo>
                    <a:pt x="8195417" y="386039"/>
                  </a:lnTo>
                  <a:lnTo>
                    <a:pt x="8221108" y="382783"/>
                  </a:lnTo>
                  <a:lnTo>
                    <a:pt x="8246799" y="373832"/>
                  </a:lnTo>
                  <a:lnTo>
                    <a:pt x="8272490" y="373832"/>
                  </a:lnTo>
                  <a:lnTo>
                    <a:pt x="8298181" y="373832"/>
                  </a:lnTo>
                  <a:lnTo>
                    <a:pt x="8323872" y="361711"/>
                  </a:lnTo>
                  <a:lnTo>
                    <a:pt x="8349563" y="357843"/>
                  </a:lnTo>
                  <a:lnTo>
                    <a:pt x="8375254" y="347693"/>
                  </a:lnTo>
                  <a:lnTo>
                    <a:pt x="8400945" y="344793"/>
                  </a:lnTo>
                  <a:lnTo>
                    <a:pt x="8426636" y="335265"/>
                  </a:lnTo>
                  <a:lnTo>
                    <a:pt x="8452327" y="335265"/>
                  </a:lnTo>
                  <a:lnTo>
                    <a:pt x="8478018" y="335265"/>
                  </a:lnTo>
                  <a:lnTo>
                    <a:pt x="8503709" y="308712"/>
                  </a:lnTo>
                  <a:lnTo>
                    <a:pt x="8529399" y="305571"/>
                  </a:lnTo>
                  <a:lnTo>
                    <a:pt x="8555090" y="299871"/>
                  </a:lnTo>
                  <a:lnTo>
                    <a:pt x="8580781" y="295516"/>
                  </a:lnTo>
                  <a:lnTo>
                    <a:pt x="8606472" y="291863"/>
                  </a:lnTo>
                  <a:lnTo>
                    <a:pt x="8632163" y="291863"/>
                  </a:lnTo>
                  <a:lnTo>
                    <a:pt x="8657854" y="291863"/>
                  </a:lnTo>
                  <a:lnTo>
                    <a:pt x="8683545" y="258765"/>
                  </a:lnTo>
                  <a:lnTo>
                    <a:pt x="8709236" y="246460"/>
                  </a:lnTo>
                  <a:lnTo>
                    <a:pt x="8734927" y="238136"/>
                  </a:lnTo>
                  <a:lnTo>
                    <a:pt x="8760618" y="223324"/>
                  </a:lnTo>
                  <a:lnTo>
                    <a:pt x="8786309" y="184180"/>
                  </a:lnTo>
                  <a:lnTo>
                    <a:pt x="8812000" y="184180"/>
                  </a:lnTo>
                  <a:lnTo>
                    <a:pt x="8837691" y="184180"/>
                  </a:lnTo>
                  <a:lnTo>
                    <a:pt x="8863382" y="112007"/>
                  </a:lnTo>
                  <a:lnTo>
                    <a:pt x="8889073" y="103639"/>
                  </a:lnTo>
                  <a:lnTo>
                    <a:pt x="8914764" y="94189"/>
                  </a:lnTo>
                  <a:lnTo>
                    <a:pt x="8940455" y="90375"/>
                  </a:lnTo>
                  <a:lnTo>
                    <a:pt x="8966146" y="84789"/>
                  </a:lnTo>
                  <a:lnTo>
                    <a:pt x="8991837" y="84789"/>
                  </a:lnTo>
                  <a:lnTo>
                    <a:pt x="9017528" y="84789"/>
                  </a:lnTo>
                  <a:lnTo>
                    <a:pt x="9043219" y="78859"/>
                  </a:lnTo>
                  <a:lnTo>
                    <a:pt x="9068910" y="61355"/>
                  </a:lnTo>
                  <a:lnTo>
                    <a:pt x="9094601" y="48694"/>
                  </a:lnTo>
                  <a:lnTo>
                    <a:pt x="9120292" y="38449"/>
                  </a:lnTo>
                  <a:lnTo>
                    <a:pt x="9145983" y="35064"/>
                  </a:lnTo>
                  <a:lnTo>
                    <a:pt x="9171674" y="35064"/>
                  </a:lnTo>
                  <a:lnTo>
                    <a:pt x="9197365" y="35064"/>
                  </a:lnTo>
                  <a:lnTo>
                    <a:pt x="9223056" y="28329"/>
                  </a:lnTo>
                  <a:lnTo>
                    <a:pt x="9248746" y="25290"/>
                  </a:lnTo>
                  <a:lnTo>
                    <a:pt x="9274437" y="5385"/>
                  </a:lnTo>
                  <a:lnTo>
                    <a:pt x="9300128" y="59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" name="pl12">
              <a:extLst>
                <a:ext uri="{FF2B5EF4-FFF2-40B4-BE49-F238E27FC236}">
                  <a16:creationId xmlns:a16="http://schemas.microsoft.com/office/drawing/2014/main" id="{3D951C8A-A2E3-40B2-97F6-C26FAC4152DE}"/>
                </a:ext>
              </a:extLst>
            </p:cNvPr>
            <p:cNvSpPr/>
            <p:nvPr/>
          </p:nvSpPr>
          <p:spPr>
            <a:xfrm>
              <a:off x="1449884" y="1591425"/>
              <a:ext cx="9197365" cy="3436051"/>
            </a:xfrm>
            <a:custGeom>
              <a:avLst/>
              <a:gdLst/>
              <a:ahLst/>
              <a:cxnLst/>
              <a:rect l="0" t="0" r="0" b="0"/>
              <a:pathLst>
                <a:path w="9197365" h="3436051">
                  <a:moveTo>
                    <a:pt x="0" y="3436051"/>
                  </a:moveTo>
                  <a:lnTo>
                    <a:pt x="25690" y="3423474"/>
                  </a:lnTo>
                  <a:lnTo>
                    <a:pt x="51381" y="3406705"/>
                  </a:lnTo>
                  <a:lnTo>
                    <a:pt x="77072" y="3385047"/>
                  </a:lnTo>
                  <a:lnTo>
                    <a:pt x="102763" y="3357497"/>
                  </a:lnTo>
                  <a:lnTo>
                    <a:pt x="128454" y="3338727"/>
                  </a:lnTo>
                  <a:lnTo>
                    <a:pt x="154145" y="3316128"/>
                  </a:lnTo>
                  <a:lnTo>
                    <a:pt x="179836" y="3309442"/>
                  </a:lnTo>
                  <a:lnTo>
                    <a:pt x="205527" y="3300527"/>
                  </a:lnTo>
                  <a:lnTo>
                    <a:pt x="231218" y="3288642"/>
                  </a:lnTo>
                  <a:lnTo>
                    <a:pt x="256909" y="3285962"/>
                  </a:lnTo>
                  <a:lnTo>
                    <a:pt x="282600" y="3282952"/>
                  </a:lnTo>
                  <a:lnTo>
                    <a:pt x="308291" y="3280084"/>
                  </a:lnTo>
                  <a:lnTo>
                    <a:pt x="333982" y="3276987"/>
                  </a:lnTo>
                  <a:lnTo>
                    <a:pt x="359673" y="3274219"/>
                  </a:lnTo>
                  <a:lnTo>
                    <a:pt x="385364" y="3270527"/>
                  </a:lnTo>
                  <a:lnTo>
                    <a:pt x="411055" y="3265605"/>
                  </a:lnTo>
                  <a:lnTo>
                    <a:pt x="436746" y="3259785"/>
                  </a:lnTo>
                  <a:lnTo>
                    <a:pt x="462437" y="3253105"/>
                  </a:lnTo>
                  <a:lnTo>
                    <a:pt x="488128" y="3246038"/>
                  </a:lnTo>
                  <a:lnTo>
                    <a:pt x="513819" y="3240897"/>
                  </a:lnTo>
                  <a:lnTo>
                    <a:pt x="539510" y="3235230"/>
                  </a:lnTo>
                  <a:lnTo>
                    <a:pt x="565201" y="3227675"/>
                  </a:lnTo>
                  <a:lnTo>
                    <a:pt x="590892" y="3217601"/>
                  </a:lnTo>
                  <a:lnTo>
                    <a:pt x="616583" y="3208855"/>
                  </a:lnTo>
                  <a:lnTo>
                    <a:pt x="642274" y="3199563"/>
                  </a:lnTo>
                  <a:lnTo>
                    <a:pt x="667965" y="3187772"/>
                  </a:lnTo>
                  <a:lnTo>
                    <a:pt x="693656" y="3181335"/>
                  </a:lnTo>
                  <a:lnTo>
                    <a:pt x="719346" y="3177139"/>
                  </a:lnTo>
                  <a:lnTo>
                    <a:pt x="745037" y="3171545"/>
                  </a:lnTo>
                  <a:lnTo>
                    <a:pt x="770728" y="3164086"/>
                  </a:lnTo>
                  <a:lnTo>
                    <a:pt x="796419" y="3155280"/>
                  </a:lnTo>
                  <a:lnTo>
                    <a:pt x="822110" y="3144035"/>
                  </a:lnTo>
                  <a:lnTo>
                    <a:pt x="847801" y="3129855"/>
                  </a:lnTo>
                  <a:lnTo>
                    <a:pt x="873492" y="3112452"/>
                  </a:lnTo>
                  <a:lnTo>
                    <a:pt x="899183" y="3095633"/>
                  </a:lnTo>
                  <a:lnTo>
                    <a:pt x="924874" y="3073207"/>
                  </a:lnTo>
                  <a:lnTo>
                    <a:pt x="950565" y="3043307"/>
                  </a:lnTo>
                  <a:lnTo>
                    <a:pt x="976256" y="3032526"/>
                  </a:lnTo>
                  <a:lnTo>
                    <a:pt x="1001947" y="3021081"/>
                  </a:lnTo>
                  <a:lnTo>
                    <a:pt x="1027638" y="3012261"/>
                  </a:lnTo>
                  <a:lnTo>
                    <a:pt x="1053329" y="3010023"/>
                  </a:lnTo>
                  <a:lnTo>
                    <a:pt x="1079020" y="3007990"/>
                  </a:lnTo>
                  <a:lnTo>
                    <a:pt x="1104711" y="3005280"/>
                  </a:lnTo>
                  <a:lnTo>
                    <a:pt x="1130402" y="3001666"/>
                  </a:lnTo>
                  <a:lnTo>
                    <a:pt x="1156093" y="2997775"/>
                  </a:lnTo>
                  <a:lnTo>
                    <a:pt x="1181784" y="2993506"/>
                  </a:lnTo>
                  <a:lnTo>
                    <a:pt x="1207475" y="2988472"/>
                  </a:lnTo>
                  <a:lnTo>
                    <a:pt x="1233166" y="2982584"/>
                  </a:lnTo>
                  <a:lnTo>
                    <a:pt x="1258857" y="2976837"/>
                  </a:lnTo>
                  <a:lnTo>
                    <a:pt x="1284548" y="2969173"/>
                  </a:lnTo>
                  <a:lnTo>
                    <a:pt x="1310239" y="2958954"/>
                  </a:lnTo>
                  <a:lnTo>
                    <a:pt x="1335930" y="2949280"/>
                  </a:lnTo>
                  <a:lnTo>
                    <a:pt x="1361621" y="2937354"/>
                  </a:lnTo>
                  <a:lnTo>
                    <a:pt x="1387312" y="2924098"/>
                  </a:lnTo>
                  <a:lnTo>
                    <a:pt x="1413003" y="2915517"/>
                  </a:lnTo>
                  <a:lnTo>
                    <a:pt x="1438693" y="2911960"/>
                  </a:lnTo>
                  <a:lnTo>
                    <a:pt x="1464384" y="2907216"/>
                  </a:lnTo>
                  <a:lnTo>
                    <a:pt x="1490075" y="2900892"/>
                  </a:lnTo>
                  <a:lnTo>
                    <a:pt x="1515766" y="2892460"/>
                  </a:lnTo>
                  <a:lnTo>
                    <a:pt x="1541457" y="2881217"/>
                  </a:lnTo>
                  <a:lnTo>
                    <a:pt x="1567148" y="2867275"/>
                  </a:lnTo>
                  <a:lnTo>
                    <a:pt x="1592839" y="2849738"/>
                  </a:lnTo>
                  <a:lnTo>
                    <a:pt x="1618530" y="2832136"/>
                  </a:lnTo>
                  <a:lnTo>
                    <a:pt x="1644221" y="2808666"/>
                  </a:lnTo>
                  <a:lnTo>
                    <a:pt x="1669912" y="2777374"/>
                  </a:lnTo>
                  <a:lnTo>
                    <a:pt x="1695603" y="2765945"/>
                  </a:lnTo>
                  <a:lnTo>
                    <a:pt x="1721294" y="2753813"/>
                  </a:lnTo>
                  <a:lnTo>
                    <a:pt x="1746985" y="2744097"/>
                  </a:lnTo>
                  <a:lnTo>
                    <a:pt x="1772676" y="2741985"/>
                  </a:lnTo>
                  <a:lnTo>
                    <a:pt x="1798367" y="2740092"/>
                  </a:lnTo>
                  <a:lnTo>
                    <a:pt x="1824058" y="2737569"/>
                  </a:lnTo>
                  <a:lnTo>
                    <a:pt x="1849749" y="2734204"/>
                  </a:lnTo>
                  <a:lnTo>
                    <a:pt x="1875440" y="2730657"/>
                  </a:lnTo>
                  <a:lnTo>
                    <a:pt x="1901131" y="2726746"/>
                  </a:lnTo>
                  <a:lnTo>
                    <a:pt x="1926822" y="2722497"/>
                  </a:lnTo>
                  <a:lnTo>
                    <a:pt x="1952513" y="2717557"/>
                  </a:lnTo>
                  <a:lnTo>
                    <a:pt x="1978204" y="2713280"/>
                  </a:lnTo>
                  <a:lnTo>
                    <a:pt x="2003895" y="2707576"/>
                  </a:lnTo>
                  <a:lnTo>
                    <a:pt x="2029586" y="2699972"/>
                  </a:lnTo>
                  <a:lnTo>
                    <a:pt x="2055277" y="2693879"/>
                  </a:lnTo>
                  <a:lnTo>
                    <a:pt x="2080968" y="2686580"/>
                  </a:lnTo>
                  <a:lnTo>
                    <a:pt x="2106659" y="2679472"/>
                  </a:lnTo>
                  <a:lnTo>
                    <a:pt x="2132349" y="2670935"/>
                  </a:lnTo>
                  <a:lnTo>
                    <a:pt x="2158040" y="2663381"/>
                  </a:lnTo>
                  <a:lnTo>
                    <a:pt x="2183731" y="2653309"/>
                  </a:lnTo>
                  <a:lnTo>
                    <a:pt x="2209422" y="2639880"/>
                  </a:lnTo>
                  <a:lnTo>
                    <a:pt x="2235113" y="2626618"/>
                  </a:lnTo>
                  <a:lnTo>
                    <a:pt x="2260804" y="2618915"/>
                  </a:lnTo>
                  <a:lnTo>
                    <a:pt x="2286495" y="2609497"/>
                  </a:lnTo>
                  <a:lnTo>
                    <a:pt x="2312186" y="2598095"/>
                  </a:lnTo>
                  <a:lnTo>
                    <a:pt x="2337877" y="2583554"/>
                  </a:lnTo>
                  <a:lnTo>
                    <a:pt x="2363568" y="2564165"/>
                  </a:lnTo>
                  <a:lnTo>
                    <a:pt x="2389259" y="2538313"/>
                  </a:lnTo>
                  <a:lnTo>
                    <a:pt x="2414950" y="2505733"/>
                  </a:lnTo>
                  <a:lnTo>
                    <a:pt x="2440641" y="2493916"/>
                  </a:lnTo>
                  <a:lnTo>
                    <a:pt x="2466332" y="2479339"/>
                  </a:lnTo>
                  <a:lnTo>
                    <a:pt x="2492023" y="2469165"/>
                  </a:lnTo>
                  <a:lnTo>
                    <a:pt x="2517714" y="2462230"/>
                  </a:lnTo>
                  <a:lnTo>
                    <a:pt x="2543405" y="2452983"/>
                  </a:lnTo>
                  <a:lnTo>
                    <a:pt x="2569096" y="2440655"/>
                  </a:lnTo>
                  <a:lnTo>
                    <a:pt x="2594787" y="2435272"/>
                  </a:lnTo>
                  <a:lnTo>
                    <a:pt x="2620478" y="2432428"/>
                  </a:lnTo>
                  <a:lnTo>
                    <a:pt x="2646169" y="2429893"/>
                  </a:lnTo>
                  <a:lnTo>
                    <a:pt x="2671860" y="2427272"/>
                  </a:lnTo>
                  <a:lnTo>
                    <a:pt x="2697551" y="2423777"/>
                  </a:lnTo>
                  <a:lnTo>
                    <a:pt x="2723242" y="2419117"/>
                  </a:lnTo>
                  <a:lnTo>
                    <a:pt x="2748933" y="2412904"/>
                  </a:lnTo>
                  <a:lnTo>
                    <a:pt x="2774624" y="2406393"/>
                  </a:lnTo>
                  <a:lnTo>
                    <a:pt x="2800315" y="2398755"/>
                  </a:lnTo>
                  <a:lnTo>
                    <a:pt x="2826006" y="2394221"/>
                  </a:lnTo>
                  <a:lnTo>
                    <a:pt x="2851696" y="2388177"/>
                  </a:lnTo>
                  <a:lnTo>
                    <a:pt x="2877387" y="2381130"/>
                  </a:lnTo>
                  <a:lnTo>
                    <a:pt x="2903078" y="2371734"/>
                  </a:lnTo>
                  <a:lnTo>
                    <a:pt x="2928769" y="2359206"/>
                  </a:lnTo>
                  <a:lnTo>
                    <a:pt x="2954460" y="2348838"/>
                  </a:lnTo>
                  <a:lnTo>
                    <a:pt x="2980151" y="2335745"/>
                  </a:lnTo>
                  <a:lnTo>
                    <a:pt x="3005842" y="2330569"/>
                  </a:lnTo>
                  <a:lnTo>
                    <a:pt x="3031533" y="2324516"/>
                  </a:lnTo>
                  <a:lnTo>
                    <a:pt x="3057224" y="2317651"/>
                  </a:lnTo>
                  <a:lnTo>
                    <a:pt x="3082915" y="2308497"/>
                  </a:lnTo>
                  <a:lnTo>
                    <a:pt x="3108606" y="2296291"/>
                  </a:lnTo>
                  <a:lnTo>
                    <a:pt x="3134297" y="2281130"/>
                  </a:lnTo>
                  <a:lnTo>
                    <a:pt x="3159988" y="2261853"/>
                  </a:lnTo>
                  <a:lnTo>
                    <a:pt x="3185679" y="2237675"/>
                  </a:lnTo>
                  <a:lnTo>
                    <a:pt x="3211370" y="2221065"/>
                  </a:lnTo>
                  <a:lnTo>
                    <a:pt x="3237061" y="2207712"/>
                  </a:lnTo>
                  <a:lnTo>
                    <a:pt x="3262752" y="2189908"/>
                  </a:lnTo>
                  <a:lnTo>
                    <a:pt x="3288443" y="2166170"/>
                  </a:lnTo>
                  <a:lnTo>
                    <a:pt x="3314134" y="2144074"/>
                  </a:lnTo>
                  <a:lnTo>
                    <a:pt x="3339825" y="2140973"/>
                  </a:lnTo>
                  <a:lnTo>
                    <a:pt x="3365516" y="2137756"/>
                  </a:lnTo>
                  <a:lnTo>
                    <a:pt x="3391207" y="2135022"/>
                  </a:lnTo>
                  <a:lnTo>
                    <a:pt x="3416898" y="2132400"/>
                  </a:lnTo>
                  <a:lnTo>
                    <a:pt x="3442589" y="2128903"/>
                  </a:lnTo>
                  <a:lnTo>
                    <a:pt x="3468280" y="2124240"/>
                  </a:lnTo>
                  <a:lnTo>
                    <a:pt x="3493971" y="2119113"/>
                  </a:lnTo>
                  <a:lnTo>
                    <a:pt x="3519662" y="2113321"/>
                  </a:lnTo>
                  <a:lnTo>
                    <a:pt x="3545353" y="2106883"/>
                  </a:lnTo>
                  <a:lnTo>
                    <a:pt x="3571043" y="2099363"/>
                  </a:lnTo>
                  <a:lnTo>
                    <a:pt x="3596734" y="2094808"/>
                  </a:lnTo>
                  <a:lnTo>
                    <a:pt x="3622425" y="2088734"/>
                  </a:lnTo>
                  <a:lnTo>
                    <a:pt x="3648116" y="2080636"/>
                  </a:lnTo>
                  <a:lnTo>
                    <a:pt x="3673807" y="2070865"/>
                  </a:lnTo>
                  <a:lnTo>
                    <a:pt x="3699498" y="2058530"/>
                  </a:lnTo>
                  <a:lnTo>
                    <a:pt x="3725189" y="2048168"/>
                  </a:lnTo>
                  <a:lnTo>
                    <a:pt x="3750880" y="2035069"/>
                  </a:lnTo>
                  <a:lnTo>
                    <a:pt x="3776571" y="2031425"/>
                  </a:lnTo>
                  <a:lnTo>
                    <a:pt x="3802262" y="2026565"/>
                  </a:lnTo>
                  <a:lnTo>
                    <a:pt x="3827953" y="2020086"/>
                  </a:lnTo>
                  <a:lnTo>
                    <a:pt x="3853644" y="2012518"/>
                  </a:lnTo>
                  <a:lnTo>
                    <a:pt x="3879335" y="2003754"/>
                  </a:lnTo>
                  <a:lnTo>
                    <a:pt x="3905026" y="1993149"/>
                  </a:lnTo>
                  <a:lnTo>
                    <a:pt x="3930717" y="1980424"/>
                  </a:lnTo>
                  <a:lnTo>
                    <a:pt x="3956408" y="1967739"/>
                  </a:lnTo>
                  <a:lnTo>
                    <a:pt x="3982099" y="1950826"/>
                  </a:lnTo>
                  <a:lnTo>
                    <a:pt x="4007790" y="1928275"/>
                  </a:lnTo>
                  <a:lnTo>
                    <a:pt x="4033481" y="1907677"/>
                  </a:lnTo>
                  <a:lnTo>
                    <a:pt x="4059172" y="1882170"/>
                  </a:lnTo>
                  <a:lnTo>
                    <a:pt x="4084863" y="1855989"/>
                  </a:lnTo>
                  <a:lnTo>
                    <a:pt x="4110554" y="1831283"/>
                  </a:lnTo>
                  <a:lnTo>
                    <a:pt x="4136245" y="1828985"/>
                  </a:lnTo>
                  <a:lnTo>
                    <a:pt x="4161936" y="1825922"/>
                  </a:lnTo>
                  <a:lnTo>
                    <a:pt x="4187627" y="1821837"/>
                  </a:lnTo>
                  <a:lnTo>
                    <a:pt x="4213318" y="1818032"/>
                  </a:lnTo>
                  <a:lnTo>
                    <a:pt x="4239009" y="1814256"/>
                  </a:lnTo>
                  <a:lnTo>
                    <a:pt x="4264699" y="1810696"/>
                  </a:lnTo>
                  <a:lnTo>
                    <a:pt x="4290390" y="1805951"/>
                  </a:lnTo>
                  <a:lnTo>
                    <a:pt x="4316081" y="1800791"/>
                  </a:lnTo>
                  <a:lnTo>
                    <a:pt x="4341772" y="1793911"/>
                  </a:lnTo>
                  <a:lnTo>
                    <a:pt x="4367463" y="1784738"/>
                  </a:lnTo>
                  <a:lnTo>
                    <a:pt x="4393154" y="1778964"/>
                  </a:lnTo>
                  <a:lnTo>
                    <a:pt x="4418845" y="1772247"/>
                  </a:lnTo>
                  <a:lnTo>
                    <a:pt x="4444536" y="1766759"/>
                  </a:lnTo>
                  <a:lnTo>
                    <a:pt x="4470227" y="1760338"/>
                  </a:lnTo>
                  <a:lnTo>
                    <a:pt x="4495918" y="1752688"/>
                  </a:lnTo>
                  <a:lnTo>
                    <a:pt x="4521609" y="1742487"/>
                  </a:lnTo>
                  <a:lnTo>
                    <a:pt x="4547300" y="1728887"/>
                  </a:lnTo>
                  <a:lnTo>
                    <a:pt x="4572991" y="1718209"/>
                  </a:lnTo>
                  <a:lnTo>
                    <a:pt x="4598682" y="1712342"/>
                  </a:lnTo>
                  <a:lnTo>
                    <a:pt x="4624373" y="1705754"/>
                  </a:lnTo>
                  <a:lnTo>
                    <a:pt x="4650064" y="1698202"/>
                  </a:lnTo>
                  <a:lnTo>
                    <a:pt x="4675755" y="1688990"/>
                  </a:lnTo>
                  <a:lnTo>
                    <a:pt x="4701446" y="1676708"/>
                  </a:lnTo>
                  <a:lnTo>
                    <a:pt x="4727137" y="1660331"/>
                  </a:lnTo>
                  <a:lnTo>
                    <a:pt x="4752828" y="1640365"/>
                  </a:lnTo>
                  <a:lnTo>
                    <a:pt x="4778519" y="1625121"/>
                  </a:lnTo>
                  <a:lnTo>
                    <a:pt x="4804210" y="1606184"/>
                  </a:lnTo>
                  <a:lnTo>
                    <a:pt x="4829901" y="1584305"/>
                  </a:lnTo>
                  <a:lnTo>
                    <a:pt x="4855592" y="1570387"/>
                  </a:lnTo>
                  <a:lnTo>
                    <a:pt x="4881283" y="1551830"/>
                  </a:lnTo>
                  <a:lnTo>
                    <a:pt x="4906974" y="1527087"/>
                  </a:lnTo>
                  <a:lnTo>
                    <a:pt x="4932665" y="1523544"/>
                  </a:lnTo>
                  <a:lnTo>
                    <a:pt x="4958356" y="1520413"/>
                  </a:lnTo>
                  <a:lnTo>
                    <a:pt x="4984046" y="1517149"/>
                  </a:lnTo>
                  <a:lnTo>
                    <a:pt x="5009737" y="1513561"/>
                  </a:lnTo>
                  <a:lnTo>
                    <a:pt x="5035428" y="1509923"/>
                  </a:lnTo>
                  <a:lnTo>
                    <a:pt x="5061119" y="1505072"/>
                  </a:lnTo>
                  <a:lnTo>
                    <a:pt x="5086810" y="1498603"/>
                  </a:lnTo>
                  <a:lnTo>
                    <a:pt x="5112501" y="1491385"/>
                  </a:lnTo>
                  <a:lnTo>
                    <a:pt x="5138192" y="1482960"/>
                  </a:lnTo>
                  <a:lnTo>
                    <a:pt x="5163883" y="1477426"/>
                  </a:lnTo>
                  <a:lnTo>
                    <a:pt x="5189574" y="1470988"/>
                  </a:lnTo>
                  <a:lnTo>
                    <a:pt x="5215265" y="1465517"/>
                  </a:lnTo>
                  <a:lnTo>
                    <a:pt x="5240956" y="1458221"/>
                  </a:lnTo>
                  <a:lnTo>
                    <a:pt x="5266647" y="1448494"/>
                  </a:lnTo>
                  <a:lnTo>
                    <a:pt x="5292338" y="1438114"/>
                  </a:lnTo>
                  <a:lnTo>
                    <a:pt x="5318029" y="1429512"/>
                  </a:lnTo>
                  <a:lnTo>
                    <a:pt x="5343720" y="1425730"/>
                  </a:lnTo>
                  <a:lnTo>
                    <a:pt x="5369411" y="1421487"/>
                  </a:lnTo>
                  <a:lnTo>
                    <a:pt x="5395102" y="1417113"/>
                  </a:lnTo>
                  <a:lnTo>
                    <a:pt x="5420793" y="1411282"/>
                  </a:lnTo>
                  <a:lnTo>
                    <a:pt x="5446484" y="1403507"/>
                  </a:lnTo>
                  <a:lnTo>
                    <a:pt x="5472175" y="1394195"/>
                  </a:lnTo>
                  <a:lnTo>
                    <a:pt x="5497866" y="1382638"/>
                  </a:lnTo>
                  <a:lnTo>
                    <a:pt x="5523557" y="1368193"/>
                  </a:lnTo>
                  <a:lnTo>
                    <a:pt x="5549248" y="1350620"/>
                  </a:lnTo>
                  <a:lnTo>
                    <a:pt x="5574939" y="1338232"/>
                  </a:lnTo>
                  <a:lnTo>
                    <a:pt x="5600630" y="1321715"/>
                  </a:lnTo>
                  <a:lnTo>
                    <a:pt x="5626321" y="1299691"/>
                  </a:lnTo>
                  <a:lnTo>
                    <a:pt x="5652012" y="1274198"/>
                  </a:lnTo>
                  <a:lnTo>
                    <a:pt x="5677703" y="1250161"/>
                  </a:lnTo>
                  <a:lnTo>
                    <a:pt x="5703393" y="1247258"/>
                  </a:lnTo>
                  <a:lnTo>
                    <a:pt x="5729084" y="1244496"/>
                  </a:lnTo>
                  <a:lnTo>
                    <a:pt x="5754775" y="1242477"/>
                  </a:lnTo>
                  <a:lnTo>
                    <a:pt x="5780466" y="1239785"/>
                  </a:lnTo>
                  <a:lnTo>
                    <a:pt x="5806157" y="1236196"/>
                  </a:lnTo>
                  <a:lnTo>
                    <a:pt x="5831848" y="1232565"/>
                  </a:lnTo>
                  <a:lnTo>
                    <a:pt x="5857539" y="1228527"/>
                  </a:lnTo>
                  <a:lnTo>
                    <a:pt x="5883230" y="1224115"/>
                  </a:lnTo>
                  <a:lnTo>
                    <a:pt x="5908921" y="1219189"/>
                  </a:lnTo>
                  <a:lnTo>
                    <a:pt x="5934612" y="1214831"/>
                  </a:lnTo>
                  <a:lnTo>
                    <a:pt x="5960303" y="1209021"/>
                  </a:lnTo>
                  <a:lnTo>
                    <a:pt x="5985994" y="1201274"/>
                  </a:lnTo>
                  <a:lnTo>
                    <a:pt x="6011685" y="1194642"/>
                  </a:lnTo>
                  <a:lnTo>
                    <a:pt x="6037376" y="1186773"/>
                  </a:lnTo>
                  <a:lnTo>
                    <a:pt x="6063067" y="1179465"/>
                  </a:lnTo>
                  <a:lnTo>
                    <a:pt x="6088758" y="1173506"/>
                  </a:lnTo>
                  <a:lnTo>
                    <a:pt x="6114449" y="1167500"/>
                  </a:lnTo>
                  <a:lnTo>
                    <a:pt x="6140140" y="1159493"/>
                  </a:lnTo>
                  <a:lnTo>
                    <a:pt x="6165831" y="1148817"/>
                  </a:lnTo>
                  <a:lnTo>
                    <a:pt x="6191522" y="1142621"/>
                  </a:lnTo>
                  <a:lnTo>
                    <a:pt x="6217213" y="1135376"/>
                  </a:lnTo>
                  <a:lnTo>
                    <a:pt x="6242904" y="1127407"/>
                  </a:lnTo>
                  <a:lnTo>
                    <a:pt x="6268595" y="1118231"/>
                  </a:lnTo>
                  <a:lnTo>
                    <a:pt x="6294286" y="1108101"/>
                  </a:lnTo>
                  <a:lnTo>
                    <a:pt x="6319977" y="1094594"/>
                  </a:lnTo>
                  <a:lnTo>
                    <a:pt x="6345668" y="1076585"/>
                  </a:lnTo>
                  <a:lnTo>
                    <a:pt x="6371359" y="1064100"/>
                  </a:lnTo>
                  <a:lnTo>
                    <a:pt x="6397049" y="1049328"/>
                  </a:lnTo>
                  <a:lnTo>
                    <a:pt x="6422740" y="1029631"/>
                  </a:lnTo>
                  <a:lnTo>
                    <a:pt x="6448431" y="1008276"/>
                  </a:lnTo>
                  <a:lnTo>
                    <a:pt x="6474122" y="995485"/>
                  </a:lnTo>
                  <a:lnTo>
                    <a:pt x="6499813" y="978430"/>
                  </a:lnTo>
                  <a:lnTo>
                    <a:pt x="6525504" y="955690"/>
                  </a:lnTo>
                  <a:lnTo>
                    <a:pt x="6551195" y="952031"/>
                  </a:lnTo>
                  <a:lnTo>
                    <a:pt x="6576886" y="948264"/>
                  </a:lnTo>
                  <a:lnTo>
                    <a:pt x="6602577" y="944631"/>
                  </a:lnTo>
                  <a:lnTo>
                    <a:pt x="6628268" y="940873"/>
                  </a:lnTo>
                  <a:lnTo>
                    <a:pt x="6653959" y="936921"/>
                  </a:lnTo>
                  <a:lnTo>
                    <a:pt x="6679650" y="931651"/>
                  </a:lnTo>
                  <a:lnTo>
                    <a:pt x="6705341" y="924625"/>
                  </a:lnTo>
                  <a:lnTo>
                    <a:pt x="6731032" y="916691"/>
                  </a:lnTo>
                  <a:lnTo>
                    <a:pt x="6756723" y="911049"/>
                  </a:lnTo>
                  <a:lnTo>
                    <a:pt x="6782414" y="904882"/>
                  </a:lnTo>
                  <a:lnTo>
                    <a:pt x="6808105" y="900174"/>
                  </a:lnTo>
                  <a:lnTo>
                    <a:pt x="6833796" y="894893"/>
                  </a:lnTo>
                  <a:lnTo>
                    <a:pt x="6859487" y="887853"/>
                  </a:lnTo>
                  <a:lnTo>
                    <a:pt x="6885178" y="878465"/>
                  </a:lnTo>
                  <a:lnTo>
                    <a:pt x="6910869" y="870200"/>
                  </a:lnTo>
                  <a:lnTo>
                    <a:pt x="6936560" y="860089"/>
                  </a:lnTo>
                  <a:lnTo>
                    <a:pt x="6962251" y="853937"/>
                  </a:lnTo>
                  <a:lnTo>
                    <a:pt x="6987942" y="846630"/>
                  </a:lnTo>
                  <a:lnTo>
                    <a:pt x="7013633" y="838482"/>
                  </a:lnTo>
                  <a:lnTo>
                    <a:pt x="7039324" y="827617"/>
                  </a:lnTo>
                  <a:lnTo>
                    <a:pt x="7065015" y="813131"/>
                  </a:lnTo>
                  <a:lnTo>
                    <a:pt x="7090706" y="795376"/>
                  </a:lnTo>
                  <a:lnTo>
                    <a:pt x="7116396" y="773926"/>
                  </a:lnTo>
                  <a:lnTo>
                    <a:pt x="7142087" y="756974"/>
                  </a:lnTo>
                  <a:lnTo>
                    <a:pt x="7167778" y="738030"/>
                  </a:lnTo>
                  <a:lnTo>
                    <a:pt x="7193469" y="723337"/>
                  </a:lnTo>
                  <a:lnTo>
                    <a:pt x="7219160" y="703745"/>
                  </a:lnTo>
                  <a:lnTo>
                    <a:pt x="7244851" y="677624"/>
                  </a:lnTo>
                  <a:lnTo>
                    <a:pt x="7270542" y="674007"/>
                  </a:lnTo>
                  <a:lnTo>
                    <a:pt x="7296233" y="671083"/>
                  </a:lnTo>
                  <a:lnTo>
                    <a:pt x="7321924" y="667185"/>
                  </a:lnTo>
                  <a:lnTo>
                    <a:pt x="7347615" y="663695"/>
                  </a:lnTo>
                  <a:lnTo>
                    <a:pt x="7373306" y="660470"/>
                  </a:lnTo>
                  <a:lnTo>
                    <a:pt x="7398997" y="656171"/>
                  </a:lnTo>
                  <a:lnTo>
                    <a:pt x="7424688" y="650438"/>
                  </a:lnTo>
                  <a:lnTo>
                    <a:pt x="7450379" y="644388"/>
                  </a:lnTo>
                  <a:lnTo>
                    <a:pt x="7476070" y="637354"/>
                  </a:lnTo>
                  <a:lnTo>
                    <a:pt x="7501761" y="629417"/>
                  </a:lnTo>
                  <a:lnTo>
                    <a:pt x="7527452" y="624787"/>
                  </a:lnTo>
                  <a:lnTo>
                    <a:pt x="7553143" y="619869"/>
                  </a:lnTo>
                  <a:lnTo>
                    <a:pt x="7578834" y="613312"/>
                  </a:lnTo>
                  <a:lnTo>
                    <a:pt x="7604525" y="604569"/>
                  </a:lnTo>
                  <a:lnTo>
                    <a:pt x="7630216" y="594003"/>
                  </a:lnTo>
                  <a:lnTo>
                    <a:pt x="7655907" y="585420"/>
                  </a:lnTo>
                  <a:lnTo>
                    <a:pt x="7681598" y="576446"/>
                  </a:lnTo>
                  <a:lnTo>
                    <a:pt x="7707289" y="572841"/>
                  </a:lnTo>
                  <a:lnTo>
                    <a:pt x="7732980" y="569084"/>
                  </a:lnTo>
                  <a:lnTo>
                    <a:pt x="7758671" y="564076"/>
                  </a:lnTo>
                  <a:lnTo>
                    <a:pt x="7784362" y="557398"/>
                  </a:lnTo>
                  <a:lnTo>
                    <a:pt x="7810052" y="550039"/>
                  </a:lnTo>
                  <a:lnTo>
                    <a:pt x="7835743" y="541047"/>
                  </a:lnTo>
                  <a:lnTo>
                    <a:pt x="7861434" y="529059"/>
                  </a:lnTo>
                  <a:lnTo>
                    <a:pt x="7887125" y="514366"/>
                  </a:lnTo>
                  <a:lnTo>
                    <a:pt x="7912816" y="499877"/>
                  </a:lnTo>
                  <a:lnTo>
                    <a:pt x="7938507" y="480557"/>
                  </a:lnTo>
                  <a:lnTo>
                    <a:pt x="7964198" y="454799"/>
                  </a:lnTo>
                  <a:lnTo>
                    <a:pt x="7989889" y="431759"/>
                  </a:lnTo>
                  <a:lnTo>
                    <a:pt x="8015580" y="404895"/>
                  </a:lnTo>
                  <a:lnTo>
                    <a:pt x="8041271" y="379788"/>
                  </a:lnTo>
                  <a:lnTo>
                    <a:pt x="8066962" y="375855"/>
                  </a:lnTo>
                  <a:lnTo>
                    <a:pt x="8092653" y="373614"/>
                  </a:lnTo>
                  <a:lnTo>
                    <a:pt x="8118344" y="370626"/>
                  </a:lnTo>
                  <a:lnTo>
                    <a:pt x="8144035" y="366641"/>
                  </a:lnTo>
                  <a:lnTo>
                    <a:pt x="8169726" y="362830"/>
                  </a:lnTo>
                  <a:lnTo>
                    <a:pt x="8195417" y="357748"/>
                  </a:lnTo>
                  <a:lnTo>
                    <a:pt x="8221108" y="352800"/>
                  </a:lnTo>
                  <a:lnTo>
                    <a:pt x="8246799" y="347288"/>
                  </a:lnTo>
                  <a:lnTo>
                    <a:pt x="8272490" y="342923"/>
                  </a:lnTo>
                  <a:lnTo>
                    <a:pt x="8298181" y="337102"/>
                  </a:lnTo>
                  <a:lnTo>
                    <a:pt x="8323872" y="329341"/>
                  </a:lnTo>
                  <a:lnTo>
                    <a:pt x="8349563" y="323033"/>
                  </a:lnTo>
                  <a:lnTo>
                    <a:pt x="8375254" y="315913"/>
                  </a:lnTo>
                  <a:lnTo>
                    <a:pt x="8400945" y="309801"/>
                  </a:lnTo>
                  <a:lnTo>
                    <a:pt x="8426636" y="302620"/>
                  </a:lnTo>
                  <a:lnTo>
                    <a:pt x="8452327" y="296220"/>
                  </a:lnTo>
                  <a:lnTo>
                    <a:pt x="8478018" y="287687"/>
                  </a:lnTo>
                  <a:lnTo>
                    <a:pt x="8503709" y="276310"/>
                  </a:lnTo>
                  <a:lnTo>
                    <a:pt x="8529399" y="269992"/>
                  </a:lnTo>
                  <a:lnTo>
                    <a:pt x="8555090" y="262615"/>
                  </a:lnTo>
                  <a:lnTo>
                    <a:pt x="8580781" y="254679"/>
                  </a:lnTo>
                  <a:lnTo>
                    <a:pt x="8606472" y="245549"/>
                  </a:lnTo>
                  <a:lnTo>
                    <a:pt x="8632163" y="234594"/>
                  </a:lnTo>
                  <a:lnTo>
                    <a:pt x="8657854" y="219986"/>
                  </a:lnTo>
                  <a:lnTo>
                    <a:pt x="8683545" y="200510"/>
                  </a:lnTo>
                  <a:lnTo>
                    <a:pt x="8709236" y="185574"/>
                  </a:lnTo>
                  <a:lnTo>
                    <a:pt x="8734927" y="169760"/>
                  </a:lnTo>
                  <a:lnTo>
                    <a:pt x="8760618" y="151451"/>
                  </a:lnTo>
                  <a:lnTo>
                    <a:pt x="8786309" y="131976"/>
                  </a:lnTo>
                  <a:lnTo>
                    <a:pt x="8812000" y="119056"/>
                  </a:lnTo>
                  <a:lnTo>
                    <a:pt x="8837691" y="101831"/>
                  </a:lnTo>
                  <a:lnTo>
                    <a:pt x="8863382" y="78864"/>
                  </a:lnTo>
                  <a:lnTo>
                    <a:pt x="8889073" y="72298"/>
                  </a:lnTo>
                  <a:lnTo>
                    <a:pt x="8914764" y="66334"/>
                  </a:lnTo>
                  <a:lnTo>
                    <a:pt x="8940455" y="61531"/>
                  </a:lnTo>
                  <a:lnTo>
                    <a:pt x="8966146" y="56399"/>
                  </a:lnTo>
                  <a:lnTo>
                    <a:pt x="8991837" y="51418"/>
                  </a:lnTo>
                  <a:lnTo>
                    <a:pt x="9017528" y="44777"/>
                  </a:lnTo>
                  <a:lnTo>
                    <a:pt x="9043219" y="35922"/>
                  </a:lnTo>
                  <a:lnTo>
                    <a:pt x="9068910" y="26092"/>
                  </a:lnTo>
                  <a:lnTo>
                    <a:pt x="9094601" y="18819"/>
                  </a:lnTo>
                  <a:lnTo>
                    <a:pt x="9120292" y="13343"/>
                  </a:lnTo>
                  <a:lnTo>
                    <a:pt x="9145983" y="9457"/>
                  </a:lnTo>
                  <a:lnTo>
                    <a:pt x="9171674" y="5404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7" name="pl13">
              <a:extLst>
                <a:ext uri="{FF2B5EF4-FFF2-40B4-BE49-F238E27FC236}">
                  <a16:creationId xmlns:a16="http://schemas.microsoft.com/office/drawing/2014/main" id="{D20A6DED-4672-4FCB-AAB1-633CFDE3233C}"/>
                </a:ext>
              </a:extLst>
            </p:cNvPr>
            <p:cNvSpPr/>
            <p:nvPr/>
          </p:nvSpPr>
          <p:spPr>
            <a:xfrm>
              <a:off x="1449884" y="1405937"/>
              <a:ext cx="9351510" cy="3659270"/>
            </a:xfrm>
            <a:custGeom>
              <a:avLst/>
              <a:gdLst/>
              <a:ahLst/>
              <a:cxnLst/>
              <a:rect l="0" t="0" r="0" b="0"/>
              <a:pathLst>
                <a:path w="9351510" h="3659270">
                  <a:moveTo>
                    <a:pt x="0" y="3659270"/>
                  </a:moveTo>
                  <a:lnTo>
                    <a:pt x="25690" y="3655230"/>
                  </a:lnTo>
                  <a:lnTo>
                    <a:pt x="51381" y="3651418"/>
                  </a:lnTo>
                  <a:lnTo>
                    <a:pt x="77072" y="3647269"/>
                  </a:lnTo>
                  <a:lnTo>
                    <a:pt x="102763" y="3616014"/>
                  </a:lnTo>
                  <a:lnTo>
                    <a:pt x="128454" y="3601294"/>
                  </a:lnTo>
                  <a:lnTo>
                    <a:pt x="154145" y="3601294"/>
                  </a:lnTo>
                  <a:lnTo>
                    <a:pt x="179836" y="3601294"/>
                  </a:lnTo>
                  <a:lnTo>
                    <a:pt x="205527" y="3570414"/>
                  </a:lnTo>
                  <a:lnTo>
                    <a:pt x="231218" y="3479806"/>
                  </a:lnTo>
                  <a:lnTo>
                    <a:pt x="256909" y="3475575"/>
                  </a:lnTo>
                  <a:lnTo>
                    <a:pt x="282600" y="3471625"/>
                  </a:lnTo>
                  <a:lnTo>
                    <a:pt x="308291" y="3467083"/>
                  </a:lnTo>
                  <a:lnTo>
                    <a:pt x="333982" y="3467083"/>
                  </a:lnTo>
                  <a:lnTo>
                    <a:pt x="359673" y="3467083"/>
                  </a:lnTo>
                  <a:lnTo>
                    <a:pt x="385364" y="3462605"/>
                  </a:lnTo>
                  <a:lnTo>
                    <a:pt x="411055" y="3459791"/>
                  </a:lnTo>
                  <a:lnTo>
                    <a:pt x="436746" y="3455916"/>
                  </a:lnTo>
                  <a:lnTo>
                    <a:pt x="462437" y="3449417"/>
                  </a:lnTo>
                  <a:lnTo>
                    <a:pt x="488128" y="3438247"/>
                  </a:lnTo>
                  <a:lnTo>
                    <a:pt x="513819" y="3438247"/>
                  </a:lnTo>
                  <a:lnTo>
                    <a:pt x="539510" y="3438247"/>
                  </a:lnTo>
                  <a:lnTo>
                    <a:pt x="565201" y="3432912"/>
                  </a:lnTo>
                  <a:lnTo>
                    <a:pt x="590892" y="3420611"/>
                  </a:lnTo>
                  <a:lnTo>
                    <a:pt x="616583" y="3413483"/>
                  </a:lnTo>
                  <a:lnTo>
                    <a:pt x="642274" y="3410846"/>
                  </a:lnTo>
                  <a:lnTo>
                    <a:pt x="667965" y="3384883"/>
                  </a:lnTo>
                  <a:lnTo>
                    <a:pt x="693656" y="3384883"/>
                  </a:lnTo>
                  <a:lnTo>
                    <a:pt x="719346" y="3384883"/>
                  </a:lnTo>
                  <a:lnTo>
                    <a:pt x="745037" y="3381289"/>
                  </a:lnTo>
                  <a:lnTo>
                    <a:pt x="770728" y="3377295"/>
                  </a:lnTo>
                  <a:lnTo>
                    <a:pt x="796419" y="3374961"/>
                  </a:lnTo>
                  <a:lnTo>
                    <a:pt x="822110" y="3372047"/>
                  </a:lnTo>
                  <a:lnTo>
                    <a:pt x="847801" y="3361838"/>
                  </a:lnTo>
                  <a:lnTo>
                    <a:pt x="873492" y="3361838"/>
                  </a:lnTo>
                  <a:lnTo>
                    <a:pt x="899183" y="3361838"/>
                  </a:lnTo>
                  <a:lnTo>
                    <a:pt x="924874" y="3332748"/>
                  </a:lnTo>
                  <a:lnTo>
                    <a:pt x="950565" y="3328421"/>
                  </a:lnTo>
                  <a:lnTo>
                    <a:pt x="976256" y="3315929"/>
                  </a:lnTo>
                  <a:lnTo>
                    <a:pt x="1001947" y="3288399"/>
                  </a:lnTo>
                  <a:lnTo>
                    <a:pt x="1027638" y="3205940"/>
                  </a:lnTo>
                  <a:lnTo>
                    <a:pt x="1053329" y="3205940"/>
                  </a:lnTo>
                  <a:lnTo>
                    <a:pt x="1079020" y="3205940"/>
                  </a:lnTo>
                  <a:lnTo>
                    <a:pt x="1104711" y="3200211"/>
                  </a:lnTo>
                  <a:lnTo>
                    <a:pt x="1130402" y="3197030"/>
                  </a:lnTo>
                  <a:lnTo>
                    <a:pt x="1156093" y="3191550"/>
                  </a:lnTo>
                  <a:lnTo>
                    <a:pt x="1181784" y="3188143"/>
                  </a:lnTo>
                  <a:lnTo>
                    <a:pt x="1207475" y="3176646"/>
                  </a:lnTo>
                  <a:lnTo>
                    <a:pt x="1233166" y="3176646"/>
                  </a:lnTo>
                  <a:lnTo>
                    <a:pt x="1258857" y="3176646"/>
                  </a:lnTo>
                  <a:lnTo>
                    <a:pt x="1284548" y="3176646"/>
                  </a:lnTo>
                  <a:lnTo>
                    <a:pt x="1310239" y="3176646"/>
                  </a:lnTo>
                  <a:lnTo>
                    <a:pt x="1335930" y="3172551"/>
                  </a:lnTo>
                  <a:lnTo>
                    <a:pt x="1361621" y="3163774"/>
                  </a:lnTo>
                  <a:lnTo>
                    <a:pt x="1387312" y="3133628"/>
                  </a:lnTo>
                  <a:lnTo>
                    <a:pt x="1413003" y="3133628"/>
                  </a:lnTo>
                  <a:lnTo>
                    <a:pt x="1438693" y="3133628"/>
                  </a:lnTo>
                  <a:lnTo>
                    <a:pt x="1464384" y="3117174"/>
                  </a:lnTo>
                  <a:lnTo>
                    <a:pt x="1490075" y="3112932"/>
                  </a:lnTo>
                  <a:lnTo>
                    <a:pt x="1515766" y="3110839"/>
                  </a:lnTo>
                  <a:lnTo>
                    <a:pt x="1541457" y="3107868"/>
                  </a:lnTo>
                  <a:lnTo>
                    <a:pt x="1567148" y="3098886"/>
                  </a:lnTo>
                  <a:lnTo>
                    <a:pt x="1592839" y="3098886"/>
                  </a:lnTo>
                  <a:lnTo>
                    <a:pt x="1618530" y="3098886"/>
                  </a:lnTo>
                  <a:lnTo>
                    <a:pt x="1644221" y="3074749"/>
                  </a:lnTo>
                  <a:lnTo>
                    <a:pt x="1669912" y="3069935"/>
                  </a:lnTo>
                  <a:lnTo>
                    <a:pt x="1695603" y="3056684"/>
                  </a:lnTo>
                  <a:lnTo>
                    <a:pt x="1721294" y="3028362"/>
                  </a:lnTo>
                  <a:lnTo>
                    <a:pt x="1746985" y="2953978"/>
                  </a:lnTo>
                  <a:lnTo>
                    <a:pt x="1772676" y="2953978"/>
                  </a:lnTo>
                  <a:lnTo>
                    <a:pt x="1798367" y="2953978"/>
                  </a:lnTo>
                  <a:lnTo>
                    <a:pt x="1824058" y="2949553"/>
                  </a:lnTo>
                  <a:lnTo>
                    <a:pt x="1849749" y="2946324"/>
                  </a:lnTo>
                  <a:lnTo>
                    <a:pt x="1875440" y="2941448"/>
                  </a:lnTo>
                  <a:lnTo>
                    <a:pt x="1901131" y="2938782"/>
                  </a:lnTo>
                  <a:lnTo>
                    <a:pt x="1926822" y="2935721"/>
                  </a:lnTo>
                  <a:lnTo>
                    <a:pt x="1952513" y="2935721"/>
                  </a:lnTo>
                  <a:lnTo>
                    <a:pt x="1978204" y="2935721"/>
                  </a:lnTo>
                  <a:lnTo>
                    <a:pt x="2003895" y="2918901"/>
                  </a:lnTo>
                  <a:lnTo>
                    <a:pt x="2029586" y="2915644"/>
                  </a:lnTo>
                  <a:lnTo>
                    <a:pt x="2055277" y="2908513"/>
                  </a:lnTo>
                  <a:lnTo>
                    <a:pt x="2080968" y="2904146"/>
                  </a:lnTo>
                  <a:lnTo>
                    <a:pt x="2106659" y="2900152"/>
                  </a:lnTo>
                  <a:lnTo>
                    <a:pt x="2132349" y="2900152"/>
                  </a:lnTo>
                  <a:lnTo>
                    <a:pt x="2158040" y="2900152"/>
                  </a:lnTo>
                  <a:lnTo>
                    <a:pt x="2183731" y="2886432"/>
                  </a:lnTo>
                  <a:lnTo>
                    <a:pt x="2209422" y="2883603"/>
                  </a:lnTo>
                  <a:lnTo>
                    <a:pt x="2235113" y="2858145"/>
                  </a:lnTo>
                  <a:lnTo>
                    <a:pt x="2260804" y="2855070"/>
                  </a:lnTo>
                  <a:lnTo>
                    <a:pt x="2286495" y="2851430"/>
                  </a:lnTo>
                  <a:lnTo>
                    <a:pt x="2312186" y="2851430"/>
                  </a:lnTo>
                  <a:lnTo>
                    <a:pt x="2337877" y="2851430"/>
                  </a:lnTo>
                  <a:lnTo>
                    <a:pt x="2363568" y="2847555"/>
                  </a:lnTo>
                  <a:lnTo>
                    <a:pt x="2389259" y="2844355"/>
                  </a:lnTo>
                  <a:lnTo>
                    <a:pt x="2414950" y="2820805"/>
                  </a:lnTo>
                  <a:lnTo>
                    <a:pt x="2440641" y="2784799"/>
                  </a:lnTo>
                  <a:lnTo>
                    <a:pt x="2466332" y="2784799"/>
                  </a:lnTo>
                  <a:lnTo>
                    <a:pt x="2492023" y="2784799"/>
                  </a:lnTo>
                  <a:lnTo>
                    <a:pt x="2517714" y="2784799"/>
                  </a:lnTo>
                  <a:lnTo>
                    <a:pt x="2543405" y="2673764"/>
                  </a:lnTo>
                  <a:lnTo>
                    <a:pt x="2569096" y="2669335"/>
                  </a:lnTo>
                  <a:lnTo>
                    <a:pt x="2594787" y="2664541"/>
                  </a:lnTo>
                  <a:lnTo>
                    <a:pt x="2620478" y="2661950"/>
                  </a:lnTo>
                  <a:lnTo>
                    <a:pt x="2646169" y="2656813"/>
                  </a:lnTo>
                  <a:lnTo>
                    <a:pt x="2671860" y="2656813"/>
                  </a:lnTo>
                  <a:lnTo>
                    <a:pt x="2697551" y="2656813"/>
                  </a:lnTo>
                  <a:lnTo>
                    <a:pt x="2723242" y="2649496"/>
                  </a:lnTo>
                  <a:lnTo>
                    <a:pt x="2748933" y="2646531"/>
                  </a:lnTo>
                  <a:lnTo>
                    <a:pt x="2774624" y="2642333"/>
                  </a:lnTo>
                  <a:lnTo>
                    <a:pt x="2800315" y="2624508"/>
                  </a:lnTo>
                  <a:lnTo>
                    <a:pt x="2826006" y="2624508"/>
                  </a:lnTo>
                  <a:lnTo>
                    <a:pt x="2851696" y="2624508"/>
                  </a:lnTo>
                  <a:lnTo>
                    <a:pt x="2877387" y="2624508"/>
                  </a:lnTo>
                  <a:lnTo>
                    <a:pt x="2903078" y="2619388"/>
                  </a:lnTo>
                  <a:lnTo>
                    <a:pt x="2928769" y="2601444"/>
                  </a:lnTo>
                  <a:lnTo>
                    <a:pt x="2954460" y="2577505"/>
                  </a:lnTo>
                  <a:lnTo>
                    <a:pt x="2980151" y="2574928"/>
                  </a:lnTo>
                  <a:lnTo>
                    <a:pt x="3005842" y="2566279"/>
                  </a:lnTo>
                  <a:lnTo>
                    <a:pt x="3031533" y="2566279"/>
                  </a:lnTo>
                  <a:lnTo>
                    <a:pt x="3057224" y="2566279"/>
                  </a:lnTo>
                  <a:lnTo>
                    <a:pt x="3082915" y="2566279"/>
                  </a:lnTo>
                  <a:lnTo>
                    <a:pt x="3108606" y="2563520"/>
                  </a:lnTo>
                  <a:lnTo>
                    <a:pt x="3134297" y="2559675"/>
                  </a:lnTo>
                  <a:lnTo>
                    <a:pt x="3159988" y="2555909"/>
                  </a:lnTo>
                  <a:lnTo>
                    <a:pt x="3185679" y="2529880"/>
                  </a:lnTo>
                  <a:lnTo>
                    <a:pt x="3211370" y="2529880"/>
                  </a:lnTo>
                  <a:lnTo>
                    <a:pt x="3237061" y="2529880"/>
                  </a:lnTo>
                  <a:lnTo>
                    <a:pt x="3262752" y="2513516"/>
                  </a:lnTo>
                  <a:lnTo>
                    <a:pt x="3288443" y="2484796"/>
                  </a:lnTo>
                  <a:lnTo>
                    <a:pt x="3314134" y="2389746"/>
                  </a:lnTo>
                  <a:lnTo>
                    <a:pt x="3339825" y="2386468"/>
                  </a:lnTo>
                  <a:lnTo>
                    <a:pt x="3365516" y="2381790"/>
                  </a:lnTo>
                  <a:lnTo>
                    <a:pt x="3391207" y="2381790"/>
                  </a:lnTo>
                  <a:lnTo>
                    <a:pt x="3416898" y="2381790"/>
                  </a:lnTo>
                  <a:lnTo>
                    <a:pt x="3442589" y="2376205"/>
                  </a:lnTo>
                  <a:lnTo>
                    <a:pt x="3468280" y="2373777"/>
                  </a:lnTo>
                  <a:lnTo>
                    <a:pt x="3493971" y="2370151"/>
                  </a:lnTo>
                  <a:lnTo>
                    <a:pt x="3519662" y="2367142"/>
                  </a:lnTo>
                  <a:lnTo>
                    <a:pt x="3545353" y="2358501"/>
                  </a:lnTo>
                  <a:lnTo>
                    <a:pt x="3571043" y="2358501"/>
                  </a:lnTo>
                  <a:lnTo>
                    <a:pt x="3596734" y="2358501"/>
                  </a:lnTo>
                  <a:lnTo>
                    <a:pt x="3622425" y="2347869"/>
                  </a:lnTo>
                  <a:lnTo>
                    <a:pt x="3648116" y="2344092"/>
                  </a:lnTo>
                  <a:lnTo>
                    <a:pt x="3673807" y="2341645"/>
                  </a:lnTo>
                  <a:lnTo>
                    <a:pt x="3699498" y="2324032"/>
                  </a:lnTo>
                  <a:lnTo>
                    <a:pt x="3725189" y="2321395"/>
                  </a:lnTo>
                  <a:lnTo>
                    <a:pt x="3750880" y="2321395"/>
                  </a:lnTo>
                  <a:lnTo>
                    <a:pt x="3776571" y="2321395"/>
                  </a:lnTo>
                  <a:lnTo>
                    <a:pt x="3802262" y="2285410"/>
                  </a:lnTo>
                  <a:lnTo>
                    <a:pt x="3827953" y="2282650"/>
                  </a:lnTo>
                  <a:lnTo>
                    <a:pt x="3853644" y="2278563"/>
                  </a:lnTo>
                  <a:lnTo>
                    <a:pt x="3879335" y="2276298"/>
                  </a:lnTo>
                  <a:lnTo>
                    <a:pt x="3905026" y="2273205"/>
                  </a:lnTo>
                  <a:lnTo>
                    <a:pt x="3930717" y="2273205"/>
                  </a:lnTo>
                  <a:lnTo>
                    <a:pt x="3956408" y="2273205"/>
                  </a:lnTo>
                  <a:lnTo>
                    <a:pt x="3982099" y="2248964"/>
                  </a:lnTo>
                  <a:lnTo>
                    <a:pt x="4007790" y="2244729"/>
                  </a:lnTo>
                  <a:lnTo>
                    <a:pt x="4033481" y="2219779"/>
                  </a:lnTo>
                  <a:lnTo>
                    <a:pt x="4059172" y="2219779"/>
                  </a:lnTo>
                  <a:lnTo>
                    <a:pt x="4084863" y="2184299"/>
                  </a:lnTo>
                  <a:lnTo>
                    <a:pt x="4110554" y="2184299"/>
                  </a:lnTo>
                  <a:lnTo>
                    <a:pt x="4136245" y="2184299"/>
                  </a:lnTo>
                  <a:lnTo>
                    <a:pt x="4161936" y="2104137"/>
                  </a:lnTo>
                  <a:lnTo>
                    <a:pt x="4187627" y="2100542"/>
                  </a:lnTo>
                  <a:lnTo>
                    <a:pt x="4213318" y="2097641"/>
                  </a:lnTo>
                  <a:lnTo>
                    <a:pt x="4239009" y="2093331"/>
                  </a:lnTo>
                  <a:lnTo>
                    <a:pt x="4264699" y="2090381"/>
                  </a:lnTo>
                  <a:lnTo>
                    <a:pt x="4290390" y="2090381"/>
                  </a:lnTo>
                  <a:lnTo>
                    <a:pt x="4316081" y="2090381"/>
                  </a:lnTo>
                  <a:lnTo>
                    <a:pt x="4341772" y="2086287"/>
                  </a:lnTo>
                  <a:lnTo>
                    <a:pt x="4367463" y="2069006"/>
                  </a:lnTo>
                  <a:lnTo>
                    <a:pt x="4393154" y="2064855"/>
                  </a:lnTo>
                  <a:lnTo>
                    <a:pt x="4418845" y="2054049"/>
                  </a:lnTo>
                  <a:lnTo>
                    <a:pt x="4444536" y="2050443"/>
                  </a:lnTo>
                  <a:lnTo>
                    <a:pt x="4470227" y="2050443"/>
                  </a:lnTo>
                  <a:lnTo>
                    <a:pt x="4495918" y="2050443"/>
                  </a:lnTo>
                  <a:lnTo>
                    <a:pt x="4521609" y="2039719"/>
                  </a:lnTo>
                  <a:lnTo>
                    <a:pt x="4547300" y="2032489"/>
                  </a:lnTo>
                  <a:lnTo>
                    <a:pt x="4572991" y="1995891"/>
                  </a:lnTo>
                  <a:lnTo>
                    <a:pt x="4598682" y="1992432"/>
                  </a:lnTo>
                  <a:lnTo>
                    <a:pt x="4624373" y="1988350"/>
                  </a:lnTo>
                  <a:lnTo>
                    <a:pt x="4650064" y="1988350"/>
                  </a:lnTo>
                  <a:lnTo>
                    <a:pt x="4675755" y="1988350"/>
                  </a:lnTo>
                  <a:lnTo>
                    <a:pt x="4701446" y="1985718"/>
                  </a:lnTo>
                  <a:lnTo>
                    <a:pt x="4727137" y="1981573"/>
                  </a:lnTo>
                  <a:lnTo>
                    <a:pt x="4752828" y="1956810"/>
                  </a:lnTo>
                  <a:lnTo>
                    <a:pt x="4778519" y="1951339"/>
                  </a:lnTo>
                  <a:lnTo>
                    <a:pt x="4804210" y="1921490"/>
                  </a:lnTo>
                  <a:lnTo>
                    <a:pt x="4829901" y="1921490"/>
                  </a:lnTo>
                  <a:lnTo>
                    <a:pt x="4855592" y="1921490"/>
                  </a:lnTo>
                  <a:lnTo>
                    <a:pt x="4881283" y="1813530"/>
                  </a:lnTo>
                  <a:lnTo>
                    <a:pt x="4906974" y="1809965"/>
                  </a:lnTo>
                  <a:lnTo>
                    <a:pt x="4932665" y="1805087"/>
                  </a:lnTo>
                  <a:lnTo>
                    <a:pt x="4958356" y="1802178"/>
                  </a:lnTo>
                  <a:lnTo>
                    <a:pt x="4984046" y="1798444"/>
                  </a:lnTo>
                  <a:lnTo>
                    <a:pt x="5009737" y="1798444"/>
                  </a:lnTo>
                  <a:lnTo>
                    <a:pt x="5035428" y="1798444"/>
                  </a:lnTo>
                  <a:lnTo>
                    <a:pt x="5061119" y="1793006"/>
                  </a:lnTo>
                  <a:lnTo>
                    <a:pt x="5086810" y="1789787"/>
                  </a:lnTo>
                  <a:lnTo>
                    <a:pt x="5112501" y="1785902"/>
                  </a:lnTo>
                  <a:lnTo>
                    <a:pt x="5138192" y="1769604"/>
                  </a:lnTo>
                  <a:lnTo>
                    <a:pt x="5163883" y="1765800"/>
                  </a:lnTo>
                  <a:lnTo>
                    <a:pt x="5189574" y="1765800"/>
                  </a:lnTo>
                  <a:lnTo>
                    <a:pt x="5215265" y="1765800"/>
                  </a:lnTo>
                  <a:lnTo>
                    <a:pt x="5240956" y="1756086"/>
                  </a:lnTo>
                  <a:lnTo>
                    <a:pt x="5266647" y="1744878"/>
                  </a:lnTo>
                  <a:lnTo>
                    <a:pt x="5292338" y="1742815"/>
                  </a:lnTo>
                  <a:lnTo>
                    <a:pt x="5318029" y="1699340"/>
                  </a:lnTo>
                  <a:lnTo>
                    <a:pt x="5343720" y="1696602"/>
                  </a:lnTo>
                  <a:lnTo>
                    <a:pt x="5369411" y="1696602"/>
                  </a:lnTo>
                  <a:lnTo>
                    <a:pt x="5395102" y="1696602"/>
                  </a:lnTo>
                  <a:lnTo>
                    <a:pt x="5420793" y="1692081"/>
                  </a:lnTo>
                  <a:lnTo>
                    <a:pt x="5446484" y="1689160"/>
                  </a:lnTo>
                  <a:lnTo>
                    <a:pt x="5472175" y="1686352"/>
                  </a:lnTo>
                  <a:lnTo>
                    <a:pt x="5497866" y="1682454"/>
                  </a:lnTo>
                  <a:lnTo>
                    <a:pt x="5523557" y="1673223"/>
                  </a:lnTo>
                  <a:lnTo>
                    <a:pt x="5549248" y="1673223"/>
                  </a:lnTo>
                  <a:lnTo>
                    <a:pt x="5574939" y="1673223"/>
                  </a:lnTo>
                  <a:lnTo>
                    <a:pt x="5600630" y="1656783"/>
                  </a:lnTo>
                  <a:lnTo>
                    <a:pt x="5626321" y="1642198"/>
                  </a:lnTo>
                  <a:lnTo>
                    <a:pt x="5652012" y="1611339"/>
                  </a:lnTo>
                  <a:lnTo>
                    <a:pt x="5677703" y="1501012"/>
                  </a:lnTo>
                  <a:lnTo>
                    <a:pt x="5703393" y="1497312"/>
                  </a:lnTo>
                  <a:lnTo>
                    <a:pt x="5729084" y="1497312"/>
                  </a:lnTo>
                  <a:lnTo>
                    <a:pt x="5754775" y="1497312"/>
                  </a:lnTo>
                  <a:lnTo>
                    <a:pt x="5780466" y="1492513"/>
                  </a:lnTo>
                  <a:lnTo>
                    <a:pt x="5806157" y="1487960"/>
                  </a:lnTo>
                  <a:lnTo>
                    <a:pt x="5831848" y="1484963"/>
                  </a:lnTo>
                  <a:lnTo>
                    <a:pt x="5857539" y="1482307"/>
                  </a:lnTo>
                  <a:lnTo>
                    <a:pt x="5883230" y="1473786"/>
                  </a:lnTo>
                  <a:lnTo>
                    <a:pt x="5908921" y="1473786"/>
                  </a:lnTo>
                  <a:lnTo>
                    <a:pt x="5934612" y="1473786"/>
                  </a:lnTo>
                  <a:lnTo>
                    <a:pt x="5960303" y="1462476"/>
                  </a:lnTo>
                  <a:lnTo>
                    <a:pt x="5985994" y="1459030"/>
                  </a:lnTo>
                  <a:lnTo>
                    <a:pt x="6011685" y="1450904"/>
                  </a:lnTo>
                  <a:lnTo>
                    <a:pt x="6037376" y="1445501"/>
                  </a:lnTo>
                  <a:lnTo>
                    <a:pt x="6063067" y="1433951"/>
                  </a:lnTo>
                  <a:lnTo>
                    <a:pt x="6088758" y="1433951"/>
                  </a:lnTo>
                  <a:lnTo>
                    <a:pt x="6114449" y="1433951"/>
                  </a:lnTo>
                  <a:lnTo>
                    <a:pt x="6140140" y="1426566"/>
                  </a:lnTo>
                  <a:lnTo>
                    <a:pt x="6165831" y="1390015"/>
                  </a:lnTo>
                  <a:lnTo>
                    <a:pt x="6191522" y="1386608"/>
                  </a:lnTo>
                  <a:lnTo>
                    <a:pt x="6217213" y="1381589"/>
                  </a:lnTo>
                  <a:lnTo>
                    <a:pt x="6242904" y="1378931"/>
                  </a:lnTo>
                  <a:lnTo>
                    <a:pt x="6268595" y="1378931"/>
                  </a:lnTo>
                  <a:lnTo>
                    <a:pt x="6294286" y="1378931"/>
                  </a:lnTo>
                  <a:lnTo>
                    <a:pt x="6319977" y="1373899"/>
                  </a:lnTo>
                  <a:lnTo>
                    <a:pt x="6345668" y="1350372"/>
                  </a:lnTo>
                  <a:lnTo>
                    <a:pt x="6371359" y="1329111"/>
                  </a:lnTo>
                  <a:lnTo>
                    <a:pt x="6397049" y="1329111"/>
                  </a:lnTo>
                  <a:lnTo>
                    <a:pt x="6422740" y="1292034"/>
                  </a:lnTo>
                  <a:lnTo>
                    <a:pt x="6448431" y="1292034"/>
                  </a:lnTo>
                  <a:lnTo>
                    <a:pt x="6474122" y="1292034"/>
                  </a:lnTo>
                  <a:lnTo>
                    <a:pt x="6499813" y="1171487"/>
                  </a:lnTo>
                  <a:lnTo>
                    <a:pt x="6525504" y="1163642"/>
                  </a:lnTo>
                  <a:lnTo>
                    <a:pt x="6551195" y="1159130"/>
                  </a:lnTo>
                  <a:lnTo>
                    <a:pt x="6576886" y="1154583"/>
                  </a:lnTo>
                  <a:lnTo>
                    <a:pt x="6602577" y="1149133"/>
                  </a:lnTo>
                  <a:lnTo>
                    <a:pt x="6628268" y="1149133"/>
                  </a:lnTo>
                  <a:lnTo>
                    <a:pt x="6653959" y="1149133"/>
                  </a:lnTo>
                  <a:lnTo>
                    <a:pt x="6679650" y="1144077"/>
                  </a:lnTo>
                  <a:lnTo>
                    <a:pt x="6705341" y="1139353"/>
                  </a:lnTo>
                  <a:lnTo>
                    <a:pt x="6731032" y="1122314"/>
                  </a:lnTo>
                  <a:lnTo>
                    <a:pt x="6756723" y="1118216"/>
                  </a:lnTo>
                  <a:lnTo>
                    <a:pt x="6782414" y="1106937"/>
                  </a:lnTo>
                  <a:lnTo>
                    <a:pt x="6808105" y="1106937"/>
                  </a:lnTo>
                  <a:lnTo>
                    <a:pt x="6833796" y="1106937"/>
                  </a:lnTo>
                  <a:lnTo>
                    <a:pt x="6859487" y="1093418"/>
                  </a:lnTo>
                  <a:lnTo>
                    <a:pt x="6885178" y="1090070"/>
                  </a:lnTo>
                  <a:lnTo>
                    <a:pt x="6910869" y="1049181"/>
                  </a:lnTo>
                  <a:lnTo>
                    <a:pt x="6936560" y="1045820"/>
                  </a:lnTo>
                  <a:lnTo>
                    <a:pt x="6962251" y="1040504"/>
                  </a:lnTo>
                  <a:lnTo>
                    <a:pt x="6987942" y="1040504"/>
                  </a:lnTo>
                  <a:lnTo>
                    <a:pt x="7013633" y="1040504"/>
                  </a:lnTo>
                  <a:lnTo>
                    <a:pt x="7039324" y="1032805"/>
                  </a:lnTo>
                  <a:lnTo>
                    <a:pt x="7065015" y="1027349"/>
                  </a:lnTo>
                  <a:lnTo>
                    <a:pt x="7090706" y="1020483"/>
                  </a:lnTo>
                  <a:lnTo>
                    <a:pt x="7116396" y="996120"/>
                  </a:lnTo>
                  <a:lnTo>
                    <a:pt x="7142087" y="978416"/>
                  </a:lnTo>
                  <a:lnTo>
                    <a:pt x="7167778" y="978416"/>
                  </a:lnTo>
                  <a:lnTo>
                    <a:pt x="7193469" y="978416"/>
                  </a:lnTo>
                  <a:lnTo>
                    <a:pt x="7219160" y="934265"/>
                  </a:lnTo>
                  <a:lnTo>
                    <a:pt x="7244851" y="817357"/>
                  </a:lnTo>
                  <a:lnTo>
                    <a:pt x="7270542" y="806745"/>
                  </a:lnTo>
                  <a:lnTo>
                    <a:pt x="7296233" y="806745"/>
                  </a:lnTo>
                  <a:lnTo>
                    <a:pt x="7321924" y="800074"/>
                  </a:lnTo>
                  <a:lnTo>
                    <a:pt x="7347615" y="800074"/>
                  </a:lnTo>
                  <a:lnTo>
                    <a:pt x="7373306" y="800074"/>
                  </a:lnTo>
                  <a:lnTo>
                    <a:pt x="7398997" y="785477"/>
                  </a:lnTo>
                  <a:lnTo>
                    <a:pt x="7424688" y="774014"/>
                  </a:lnTo>
                  <a:lnTo>
                    <a:pt x="7450379" y="761844"/>
                  </a:lnTo>
                  <a:lnTo>
                    <a:pt x="7476070" y="747705"/>
                  </a:lnTo>
                  <a:lnTo>
                    <a:pt x="7501761" y="719485"/>
                  </a:lnTo>
                  <a:lnTo>
                    <a:pt x="7527452" y="719485"/>
                  </a:lnTo>
                  <a:lnTo>
                    <a:pt x="7553143" y="719485"/>
                  </a:lnTo>
                  <a:lnTo>
                    <a:pt x="7578834" y="712470"/>
                  </a:lnTo>
                  <a:lnTo>
                    <a:pt x="7604525" y="709142"/>
                  </a:lnTo>
                  <a:lnTo>
                    <a:pt x="7630216" y="689763"/>
                  </a:lnTo>
                  <a:lnTo>
                    <a:pt x="7655907" y="686269"/>
                  </a:lnTo>
                  <a:lnTo>
                    <a:pt x="7681598" y="641979"/>
                  </a:lnTo>
                  <a:lnTo>
                    <a:pt x="7707289" y="641979"/>
                  </a:lnTo>
                  <a:lnTo>
                    <a:pt x="7732980" y="641979"/>
                  </a:lnTo>
                  <a:lnTo>
                    <a:pt x="7758671" y="636948"/>
                  </a:lnTo>
                  <a:lnTo>
                    <a:pt x="7784362" y="630957"/>
                  </a:lnTo>
                  <a:lnTo>
                    <a:pt x="7810052" y="623349"/>
                  </a:lnTo>
                  <a:lnTo>
                    <a:pt x="7835743" y="623349"/>
                  </a:lnTo>
                  <a:lnTo>
                    <a:pt x="7861434" y="617783"/>
                  </a:lnTo>
                  <a:lnTo>
                    <a:pt x="7887125" y="617783"/>
                  </a:lnTo>
                  <a:lnTo>
                    <a:pt x="7912816" y="617783"/>
                  </a:lnTo>
                  <a:lnTo>
                    <a:pt x="7938507" y="590418"/>
                  </a:lnTo>
                  <a:lnTo>
                    <a:pt x="7964198" y="584824"/>
                  </a:lnTo>
                  <a:lnTo>
                    <a:pt x="7989889" y="576883"/>
                  </a:lnTo>
                  <a:lnTo>
                    <a:pt x="8015580" y="540707"/>
                  </a:lnTo>
                  <a:lnTo>
                    <a:pt x="8041271" y="429401"/>
                  </a:lnTo>
                  <a:lnTo>
                    <a:pt x="8066962" y="429401"/>
                  </a:lnTo>
                  <a:lnTo>
                    <a:pt x="8092653" y="429401"/>
                  </a:lnTo>
                  <a:lnTo>
                    <a:pt x="8118344" y="424263"/>
                  </a:lnTo>
                  <a:lnTo>
                    <a:pt x="8144035" y="420299"/>
                  </a:lnTo>
                  <a:lnTo>
                    <a:pt x="8169726" y="420299"/>
                  </a:lnTo>
                  <a:lnTo>
                    <a:pt x="8195417" y="415264"/>
                  </a:lnTo>
                  <a:lnTo>
                    <a:pt x="8221108" y="405045"/>
                  </a:lnTo>
                  <a:lnTo>
                    <a:pt x="8246799" y="405045"/>
                  </a:lnTo>
                  <a:lnTo>
                    <a:pt x="8272490" y="405045"/>
                  </a:lnTo>
                  <a:lnTo>
                    <a:pt x="8298181" y="393379"/>
                  </a:lnTo>
                  <a:lnTo>
                    <a:pt x="8323872" y="389415"/>
                  </a:lnTo>
                  <a:lnTo>
                    <a:pt x="8349563" y="379015"/>
                  </a:lnTo>
                  <a:lnTo>
                    <a:pt x="8375254" y="376190"/>
                  </a:lnTo>
                  <a:lnTo>
                    <a:pt x="8400945" y="372086"/>
                  </a:lnTo>
                  <a:lnTo>
                    <a:pt x="8426636" y="372086"/>
                  </a:lnTo>
                  <a:lnTo>
                    <a:pt x="8452327" y="372086"/>
                  </a:lnTo>
                  <a:lnTo>
                    <a:pt x="8478018" y="354472"/>
                  </a:lnTo>
                  <a:lnTo>
                    <a:pt x="8503709" y="320725"/>
                  </a:lnTo>
                  <a:lnTo>
                    <a:pt x="8529399" y="317413"/>
                  </a:lnTo>
                  <a:lnTo>
                    <a:pt x="8555090" y="312853"/>
                  </a:lnTo>
                  <a:lnTo>
                    <a:pt x="8580781" y="310020"/>
                  </a:lnTo>
                  <a:lnTo>
                    <a:pt x="8606472" y="310020"/>
                  </a:lnTo>
                  <a:lnTo>
                    <a:pt x="8632163" y="310020"/>
                  </a:lnTo>
                  <a:lnTo>
                    <a:pt x="8657854" y="306399"/>
                  </a:lnTo>
                  <a:lnTo>
                    <a:pt x="8683545" y="286551"/>
                  </a:lnTo>
                  <a:lnTo>
                    <a:pt x="8709236" y="270744"/>
                  </a:lnTo>
                  <a:lnTo>
                    <a:pt x="8734927" y="258696"/>
                  </a:lnTo>
                  <a:lnTo>
                    <a:pt x="8760618" y="228353"/>
                  </a:lnTo>
                  <a:lnTo>
                    <a:pt x="8786309" y="228353"/>
                  </a:lnTo>
                  <a:lnTo>
                    <a:pt x="8812000" y="228353"/>
                  </a:lnTo>
                  <a:lnTo>
                    <a:pt x="8837691" y="116237"/>
                  </a:lnTo>
                  <a:lnTo>
                    <a:pt x="8863382" y="111110"/>
                  </a:lnTo>
                  <a:lnTo>
                    <a:pt x="8889073" y="107192"/>
                  </a:lnTo>
                  <a:lnTo>
                    <a:pt x="8914764" y="102059"/>
                  </a:lnTo>
                  <a:lnTo>
                    <a:pt x="8940455" y="96253"/>
                  </a:lnTo>
                  <a:lnTo>
                    <a:pt x="8966146" y="96253"/>
                  </a:lnTo>
                  <a:lnTo>
                    <a:pt x="8991837" y="96253"/>
                  </a:lnTo>
                  <a:lnTo>
                    <a:pt x="9017528" y="92191"/>
                  </a:lnTo>
                  <a:lnTo>
                    <a:pt x="9043219" y="87735"/>
                  </a:lnTo>
                  <a:lnTo>
                    <a:pt x="9068910" y="71574"/>
                  </a:lnTo>
                  <a:lnTo>
                    <a:pt x="9094601" y="60967"/>
                  </a:lnTo>
                  <a:lnTo>
                    <a:pt x="9120292" y="46916"/>
                  </a:lnTo>
                  <a:lnTo>
                    <a:pt x="9145983" y="46916"/>
                  </a:lnTo>
                  <a:lnTo>
                    <a:pt x="9171674" y="46916"/>
                  </a:lnTo>
                  <a:lnTo>
                    <a:pt x="9197365" y="46916"/>
                  </a:lnTo>
                  <a:lnTo>
                    <a:pt x="9223056" y="39408"/>
                  </a:lnTo>
                  <a:lnTo>
                    <a:pt x="9248746" y="4574"/>
                  </a:lnTo>
                  <a:lnTo>
                    <a:pt x="9274437" y="96"/>
                  </a:lnTo>
                  <a:lnTo>
                    <a:pt x="9300128" y="0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8" name="pl14">
              <a:extLst>
                <a:ext uri="{FF2B5EF4-FFF2-40B4-BE49-F238E27FC236}">
                  <a16:creationId xmlns:a16="http://schemas.microsoft.com/office/drawing/2014/main" id="{976EB3B8-ED06-4FA9-BE82-5032764C1B38}"/>
                </a:ext>
              </a:extLst>
            </p:cNvPr>
            <p:cNvSpPr/>
            <p:nvPr/>
          </p:nvSpPr>
          <p:spPr>
            <a:xfrm>
              <a:off x="1449884" y="1418937"/>
              <a:ext cx="9197365" cy="3615264"/>
            </a:xfrm>
            <a:custGeom>
              <a:avLst/>
              <a:gdLst/>
              <a:ahLst/>
              <a:cxnLst/>
              <a:rect l="0" t="0" r="0" b="0"/>
              <a:pathLst>
                <a:path w="9197365" h="3615264">
                  <a:moveTo>
                    <a:pt x="0" y="3615264"/>
                  </a:moveTo>
                  <a:lnTo>
                    <a:pt x="25690" y="3604928"/>
                  </a:lnTo>
                  <a:lnTo>
                    <a:pt x="51381" y="3592494"/>
                  </a:lnTo>
                  <a:lnTo>
                    <a:pt x="77072" y="3577185"/>
                  </a:lnTo>
                  <a:lnTo>
                    <a:pt x="102763" y="3558157"/>
                  </a:lnTo>
                  <a:lnTo>
                    <a:pt x="128454" y="3543205"/>
                  </a:lnTo>
                  <a:lnTo>
                    <a:pt x="154145" y="3528175"/>
                  </a:lnTo>
                  <a:lnTo>
                    <a:pt x="179836" y="3508135"/>
                  </a:lnTo>
                  <a:lnTo>
                    <a:pt x="205527" y="3481415"/>
                  </a:lnTo>
                  <a:lnTo>
                    <a:pt x="231218" y="3456082"/>
                  </a:lnTo>
                  <a:lnTo>
                    <a:pt x="256909" y="3452507"/>
                  </a:lnTo>
                  <a:lnTo>
                    <a:pt x="282600" y="3449151"/>
                  </a:lnTo>
                  <a:lnTo>
                    <a:pt x="308291" y="3445993"/>
                  </a:lnTo>
                  <a:lnTo>
                    <a:pt x="333982" y="3443296"/>
                  </a:lnTo>
                  <a:lnTo>
                    <a:pt x="359673" y="3439700"/>
                  </a:lnTo>
                  <a:lnTo>
                    <a:pt x="385364" y="3434906"/>
                  </a:lnTo>
                  <a:lnTo>
                    <a:pt x="411055" y="3430006"/>
                  </a:lnTo>
                  <a:lnTo>
                    <a:pt x="436746" y="3424411"/>
                  </a:lnTo>
                  <a:lnTo>
                    <a:pt x="462437" y="3418243"/>
                  </a:lnTo>
                  <a:lnTo>
                    <a:pt x="488128" y="3412184"/>
                  </a:lnTo>
                  <a:lnTo>
                    <a:pt x="513819" y="3407829"/>
                  </a:lnTo>
                  <a:lnTo>
                    <a:pt x="539510" y="3402023"/>
                  </a:lnTo>
                  <a:lnTo>
                    <a:pt x="565201" y="3394282"/>
                  </a:lnTo>
                  <a:lnTo>
                    <a:pt x="590892" y="3385738"/>
                  </a:lnTo>
                  <a:lnTo>
                    <a:pt x="616583" y="3378447"/>
                  </a:lnTo>
                  <a:lnTo>
                    <a:pt x="642274" y="3371101"/>
                  </a:lnTo>
                  <a:lnTo>
                    <a:pt x="667965" y="3362186"/>
                  </a:lnTo>
                  <a:lnTo>
                    <a:pt x="693656" y="3358953"/>
                  </a:lnTo>
                  <a:lnTo>
                    <a:pt x="719346" y="3354643"/>
                  </a:lnTo>
                  <a:lnTo>
                    <a:pt x="745037" y="3348897"/>
                  </a:lnTo>
                  <a:lnTo>
                    <a:pt x="770728" y="3342432"/>
                  </a:lnTo>
                  <a:lnTo>
                    <a:pt x="796419" y="3335145"/>
                  </a:lnTo>
                  <a:lnTo>
                    <a:pt x="822110" y="3326205"/>
                  </a:lnTo>
                  <a:lnTo>
                    <a:pt x="847801" y="3315258"/>
                  </a:lnTo>
                  <a:lnTo>
                    <a:pt x="873492" y="3304065"/>
                  </a:lnTo>
                  <a:lnTo>
                    <a:pt x="899183" y="3289140"/>
                  </a:lnTo>
                  <a:lnTo>
                    <a:pt x="924874" y="3269240"/>
                  </a:lnTo>
                  <a:lnTo>
                    <a:pt x="950565" y="3252404"/>
                  </a:lnTo>
                  <a:lnTo>
                    <a:pt x="976256" y="3231399"/>
                  </a:lnTo>
                  <a:lnTo>
                    <a:pt x="1001947" y="3207555"/>
                  </a:lnTo>
                  <a:lnTo>
                    <a:pt x="1027638" y="3184940"/>
                  </a:lnTo>
                  <a:lnTo>
                    <a:pt x="1053329" y="3182273"/>
                  </a:lnTo>
                  <a:lnTo>
                    <a:pt x="1079020" y="3178717"/>
                  </a:lnTo>
                  <a:lnTo>
                    <a:pt x="1104711" y="3173976"/>
                  </a:lnTo>
                  <a:lnTo>
                    <a:pt x="1130402" y="3169565"/>
                  </a:lnTo>
                  <a:lnTo>
                    <a:pt x="1156093" y="3164743"/>
                  </a:lnTo>
                  <a:lnTo>
                    <a:pt x="1181784" y="3160140"/>
                  </a:lnTo>
                  <a:lnTo>
                    <a:pt x="1207475" y="3155139"/>
                  </a:lnTo>
                  <a:lnTo>
                    <a:pt x="1233166" y="3152303"/>
                  </a:lnTo>
                  <a:lnTo>
                    <a:pt x="1258857" y="3148522"/>
                  </a:lnTo>
                  <a:lnTo>
                    <a:pt x="1284548" y="3143480"/>
                  </a:lnTo>
                  <a:lnTo>
                    <a:pt x="1310239" y="3136758"/>
                  </a:lnTo>
                  <a:lnTo>
                    <a:pt x="1335930" y="3127794"/>
                  </a:lnTo>
                  <a:lnTo>
                    <a:pt x="1361621" y="3117209"/>
                  </a:lnTo>
                  <a:lnTo>
                    <a:pt x="1387312" y="3106020"/>
                  </a:lnTo>
                  <a:lnTo>
                    <a:pt x="1413003" y="3101151"/>
                  </a:lnTo>
                  <a:lnTo>
                    <a:pt x="1438693" y="3094658"/>
                  </a:lnTo>
                  <a:lnTo>
                    <a:pt x="1464384" y="3086001"/>
                  </a:lnTo>
                  <a:lnTo>
                    <a:pt x="1490075" y="3079944"/>
                  </a:lnTo>
                  <a:lnTo>
                    <a:pt x="1515766" y="3073281"/>
                  </a:lnTo>
                  <a:lnTo>
                    <a:pt x="1541457" y="3065095"/>
                  </a:lnTo>
                  <a:lnTo>
                    <a:pt x="1567148" y="3055170"/>
                  </a:lnTo>
                  <a:lnTo>
                    <a:pt x="1592839" y="3044932"/>
                  </a:lnTo>
                  <a:lnTo>
                    <a:pt x="1618530" y="3031280"/>
                  </a:lnTo>
                  <a:lnTo>
                    <a:pt x="1644221" y="3013078"/>
                  </a:lnTo>
                  <a:lnTo>
                    <a:pt x="1669912" y="2996854"/>
                  </a:lnTo>
                  <a:lnTo>
                    <a:pt x="1695603" y="2976827"/>
                  </a:lnTo>
                  <a:lnTo>
                    <a:pt x="1721294" y="2954541"/>
                  </a:lnTo>
                  <a:lnTo>
                    <a:pt x="1746985" y="2934268"/>
                  </a:lnTo>
                  <a:lnTo>
                    <a:pt x="1772676" y="2932031"/>
                  </a:lnTo>
                  <a:lnTo>
                    <a:pt x="1798367" y="2929048"/>
                  </a:lnTo>
                  <a:lnTo>
                    <a:pt x="1824058" y="2925072"/>
                  </a:lnTo>
                  <a:lnTo>
                    <a:pt x="1849749" y="2921244"/>
                  </a:lnTo>
                  <a:lnTo>
                    <a:pt x="1875440" y="2917218"/>
                  </a:lnTo>
                  <a:lnTo>
                    <a:pt x="1901131" y="2913474"/>
                  </a:lnTo>
                  <a:lnTo>
                    <a:pt x="1926822" y="2909372"/>
                  </a:lnTo>
                  <a:lnTo>
                    <a:pt x="1952513" y="2904922"/>
                  </a:lnTo>
                  <a:lnTo>
                    <a:pt x="1978204" y="2898989"/>
                  </a:lnTo>
                  <a:lnTo>
                    <a:pt x="2003895" y="2891078"/>
                  </a:lnTo>
                  <a:lnTo>
                    <a:pt x="2029586" y="2886136"/>
                  </a:lnTo>
                  <a:lnTo>
                    <a:pt x="2055277" y="2880633"/>
                  </a:lnTo>
                  <a:lnTo>
                    <a:pt x="2080968" y="2875673"/>
                  </a:lnTo>
                  <a:lnTo>
                    <a:pt x="2106659" y="2870515"/>
                  </a:lnTo>
                  <a:lnTo>
                    <a:pt x="2132349" y="2864969"/>
                  </a:lnTo>
                  <a:lnTo>
                    <a:pt x="2158040" y="2857575"/>
                  </a:lnTo>
                  <a:lnTo>
                    <a:pt x="2183731" y="2847716"/>
                  </a:lnTo>
                  <a:lnTo>
                    <a:pt x="2209422" y="2839143"/>
                  </a:lnTo>
                  <a:lnTo>
                    <a:pt x="2235113" y="2828656"/>
                  </a:lnTo>
                  <a:lnTo>
                    <a:pt x="2260804" y="2823160"/>
                  </a:lnTo>
                  <a:lnTo>
                    <a:pt x="2286495" y="2816856"/>
                  </a:lnTo>
                  <a:lnTo>
                    <a:pt x="2312186" y="2809665"/>
                  </a:lnTo>
                  <a:lnTo>
                    <a:pt x="2337877" y="2800076"/>
                  </a:lnTo>
                  <a:lnTo>
                    <a:pt x="2363568" y="2787291"/>
                  </a:lnTo>
                  <a:lnTo>
                    <a:pt x="2389259" y="2771536"/>
                  </a:lnTo>
                  <a:lnTo>
                    <a:pt x="2414950" y="2751597"/>
                  </a:lnTo>
                  <a:lnTo>
                    <a:pt x="2440641" y="2732860"/>
                  </a:lnTo>
                  <a:lnTo>
                    <a:pt x="2466332" y="2719881"/>
                  </a:lnTo>
                  <a:lnTo>
                    <a:pt x="2492023" y="2702574"/>
                  </a:lnTo>
                  <a:lnTo>
                    <a:pt x="2517714" y="2679499"/>
                  </a:lnTo>
                  <a:lnTo>
                    <a:pt x="2543405" y="2648732"/>
                  </a:lnTo>
                  <a:lnTo>
                    <a:pt x="2569096" y="2644721"/>
                  </a:lnTo>
                  <a:lnTo>
                    <a:pt x="2594787" y="2640850"/>
                  </a:lnTo>
                  <a:lnTo>
                    <a:pt x="2620478" y="2637286"/>
                  </a:lnTo>
                  <a:lnTo>
                    <a:pt x="2646169" y="2633397"/>
                  </a:lnTo>
                  <a:lnTo>
                    <a:pt x="2671860" y="2629925"/>
                  </a:lnTo>
                  <a:lnTo>
                    <a:pt x="2697551" y="2625296"/>
                  </a:lnTo>
                  <a:lnTo>
                    <a:pt x="2723242" y="2619124"/>
                  </a:lnTo>
                  <a:lnTo>
                    <a:pt x="2748933" y="2613333"/>
                  </a:lnTo>
                  <a:lnTo>
                    <a:pt x="2774624" y="2606600"/>
                  </a:lnTo>
                  <a:lnTo>
                    <a:pt x="2800315" y="2599022"/>
                  </a:lnTo>
                  <a:lnTo>
                    <a:pt x="2826006" y="2594860"/>
                  </a:lnTo>
                  <a:lnTo>
                    <a:pt x="2851696" y="2589310"/>
                  </a:lnTo>
                  <a:lnTo>
                    <a:pt x="2877387" y="2581910"/>
                  </a:lnTo>
                  <a:lnTo>
                    <a:pt x="2903078" y="2572044"/>
                  </a:lnTo>
                  <a:lnTo>
                    <a:pt x="2928769" y="2560596"/>
                  </a:lnTo>
                  <a:lnTo>
                    <a:pt x="2954460" y="2551313"/>
                  </a:lnTo>
                  <a:lnTo>
                    <a:pt x="2980151" y="2546916"/>
                  </a:lnTo>
                  <a:lnTo>
                    <a:pt x="3005842" y="2541912"/>
                  </a:lnTo>
                  <a:lnTo>
                    <a:pt x="3031533" y="2538122"/>
                  </a:lnTo>
                  <a:lnTo>
                    <a:pt x="3057224" y="2533070"/>
                  </a:lnTo>
                  <a:lnTo>
                    <a:pt x="3082915" y="2526334"/>
                  </a:lnTo>
                  <a:lnTo>
                    <a:pt x="3108606" y="2517352"/>
                  </a:lnTo>
                  <a:lnTo>
                    <a:pt x="3134297" y="2506295"/>
                  </a:lnTo>
                  <a:lnTo>
                    <a:pt x="3159988" y="2492835"/>
                  </a:lnTo>
                  <a:lnTo>
                    <a:pt x="3185679" y="2476144"/>
                  </a:lnTo>
                  <a:lnTo>
                    <a:pt x="3211370" y="2462565"/>
                  </a:lnTo>
                  <a:lnTo>
                    <a:pt x="3237061" y="2444460"/>
                  </a:lnTo>
                  <a:lnTo>
                    <a:pt x="3262752" y="2420320"/>
                  </a:lnTo>
                  <a:lnTo>
                    <a:pt x="3288443" y="2393588"/>
                  </a:lnTo>
                  <a:lnTo>
                    <a:pt x="3314134" y="2367518"/>
                  </a:lnTo>
                  <a:lnTo>
                    <a:pt x="3339825" y="2364442"/>
                  </a:lnTo>
                  <a:lnTo>
                    <a:pt x="3365516" y="2361433"/>
                  </a:lnTo>
                  <a:lnTo>
                    <a:pt x="3391207" y="2358980"/>
                  </a:lnTo>
                  <a:lnTo>
                    <a:pt x="3416898" y="2355710"/>
                  </a:lnTo>
                  <a:lnTo>
                    <a:pt x="3442589" y="2351349"/>
                  </a:lnTo>
                  <a:lnTo>
                    <a:pt x="3468280" y="2347397"/>
                  </a:lnTo>
                  <a:lnTo>
                    <a:pt x="3493971" y="2342937"/>
                  </a:lnTo>
                  <a:lnTo>
                    <a:pt x="3519662" y="2338199"/>
                  </a:lnTo>
                  <a:lnTo>
                    <a:pt x="3545353" y="2332884"/>
                  </a:lnTo>
                  <a:lnTo>
                    <a:pt x="3571043" y="2328679"/>
                  </a:lnTo>
                  <a:lnTo>
                    <a:pt x="3596734" y="2323071"/>
                  </a:lnTo>
                  <a:lnTo>
                    <a:pt x="3622425" y="2315595"/>
                  </a:lnTo>
                  <a:lnTo>
                    <a:pt x="3648116" y="2309170"/>
                  </a:lnTo>
                  <a:lnTo>
                    <a:pt x="3673807" y="2301862"/>
                  </a:lnTo>
                  <a:lnTo>
                    <a:pt x="3699498" y="2292934"/>
                  </a:lnTo>
                  <a:lnTo>
                    <a:pt x="3725189" y="2286902"/>
                  </a:lnTo>
                  <a:lnTo>
                    <a:pt x="3750880" y="2279737"/>
                  </a:lnTo>
                  <a:lnTo>
                    <a:pt x="3776571" y="2270184"/>
                  </a:lnTo>
                  <a:lnTo>
                    <a:pt x="3802262" y="2257447"/>
                  </a:lnTo>
                  <a:lnTo>
                    <a:pt x="3827953" y="2252459"/>
                  </a:lnTo>
                  <a:lnTo>
                    <a:pt x="3853644" y="2246729"/>
                  </a:lnTo>
                  <a:lnTo>
                    <a:pt x="3879335" y="2240451"/>
                  </a:lnTo>
                  <a:lnTo>
                    <a:pt x="3905026" y="2232835"/>
                  </a:lnTo>
                  <a:lnTo>
                    <a:pt x="3930717" y="2223711"/>
                  </a:lnTo>
                  <a:lnTo>
                    <a:pt x="3956408" y="2211546"/>
                  </a:lnTo>
                  <a:lnTo>
                    <a:pt x="3982099" y="2195327"/>
                  </a:lnTo>
                  <a:lnTo>
                    <a:pt x="4007790" y="2181781"/>
                  </a:lnTo>
                  <a:lnTo>
                    <a:pt x="4033481" y="2165131"/>
                  </a:lnTo>
                  <a:lnTo>
                    <a:pt x="4059172" y="2151248"/>
                  </a:lnTo>
                  <a:lnTo>
                    <a:pt x="4084863" y="2132738"/>
                  </a:lnTo>
                  <a:lnTo>
                    <a:pt x="4110554" y="2119883"/>
                  </a:lnTo>
                  <a:lnTo>
                    <a:pt x="4136245" y="2102745"/>
                  </a:lnTo>
                  <a:lnTo>
                    <a:pt x="4161936" y="2079893"/>
                  </a:lnTo>
                  <a:lnTo>
                    <a:pt x="4187627" y="2076144"/>
                  </a:lnTo>
                  <a:lnTo>
                    <a:pt x="4213318" y="2072345"/>
                  </a:lnTo>
                  <a:lnTo>
                    <a:pt x="4239009" y="2068246"/>
                  </a:lnTo>
                  <a:lnTo>
                    <a:pt x="4264699" y="2064218"/>
                  </a:lnTo>
                  <a:lnTo>
                    <a:pt x="4290390" y="2059830"/>
                  </a:lnTo>
                  <a:lnTo>
                    <a:pt x="4316081" y="2053980"/>
                  </a:lnTo>
                  <a:lnTo>
                    <a:pt x="4341772" y="2046179"/>
                  </a:lnTo>
                  <a:lnTo>
                    <a:pt x="4367463" y="2037143"/>
                  </a:lnTo>
                  <a:lnTo>
                    <a:pt x="4393154" y="2030855"/>
                  </a:lnTo>
                  <a:lnTo>
                    <a:pt x="4418845" y="2023854"/>
                  </a:lnTo>
                  <a:lnTo>
                    <a:pt x="4444536" y="2018122"/>
                  </a:lnTo>
                  <a:lnTo>
                    <a:pt x="4470227" y="2011682"/>
                  </a:lnTo>
                  <a:lnTo>
                    <a:pt x="4495918" y="2003095"/>
                  </a:lnTo>
                  <a:lnTo>
                    <a:pt x="4521609" y="1991646"/>
                  </a:lnTo>
                  <a:lnTo>
                    <a:pt x="4547300" y="1979955"/>
                  </a:lnTo>
                  <a:lnTo>
                    <a:pt x="4572991" y="1966776"/>
                  </a:lnTo>
                  <a:lnTo>
                    <a:pt x="4598682" y="1961405"/>
                  </a:lnTo>
                  <a:lnTo>
                    <a:pt x="4624373" y="1955395"/>
                  </a:lnTo>
                  <a:lnTo>
                    <a:pt x="4650064" y="1948744"/>
                  </a:lnTo>
                  <a:lnTo>
                    <a:pt x="4675755" y="1939875"/>
                  </a:lnTo>
                  <a:lnTo>
                    <a:pt x="4701446" y="1928050"/>
                  </a:lnTo>
                  <a:lnTo>
                    <a:pt x="4727137" y="1913160"/>
                  </a:lnTo>
                  <a:lnTo>
                    <a:pt x="4752828" y="1894689"/>
                  </a:lnTo>
                  <a:lnTo>
                    <a:pt x="4778519" y="1878316"/>
                  </a:lnTo>
                  <a:lnTo>
                    <a:pt x="4804210" y="1858308"/>
                  </a:lnTo>
                  <a:lnTo>
                    <a:pt x="4829901" y="1841580"/>
                  </a:lnTo>
                  <a:lnTo>
                    <a:pt x="4855592" y="1819277"/>
                  </a:lnTo>
                  <a:lnTo>
                    <a:pt x="4881283" y="1789539"/>
                  </a:lnTo>
                  <a:lnTo>
                    <a:pt x="4906974" y="1785876"/>
                  </a:lnTo>
                  <a:lnTo>
                    <a:pt x="4932665" y="1782179"/>
                  </a:lnTo>
                  <a:lnTo>
                    <a:pt x="4958356" y="1778877"/>
                  </a:lnTo>
                  <a:lnTo>
                    <a:pt x="4984046" y="1775442"/>
                  </a:lnTo>
                  <a:lnTo>
                    <a:pt x="5009737" y="1772108"/>
                  </a:lnTo>
                  <a:lnTo>
                    <a:pt x="5035428" y="1767663"/>
                  </a:lnTo>
                  <a:lnTo>
                    <a:pt x="5061119" y="1761736"/>
                  </a:lnTo>
                  <a:lnTo>
                    <a:pt x="5086810" y="1755645"/>
                  </a:lnTo>
                  <a:lnTo>
                    <a:pt x="5112501" y="1748598"/>
                  </a:lnTo>
                  <a:lnTo>
                    <a:pt x="5138192" y="1740496"/>
                  </a:lnTo>
                  <a:lnTo>
                    <a:pt x="5163883" y="1735127"/>
                  </a:lnTo>
                  <a:lnTo>
                    <a:pt x="5189574" y="1729235"/>
                  </a:lnTo>
                  <a:lnTo>
                    <a:pt x="5215265" y="1721380"/>
                  </a:lnTo>
                  <a:lnTo>
                    <a:pt x="5240956" y="1710907"/>
                  </a:lnTo>
                  <a:lnTo>
                    <a:pt x="5266647" y="1700180"/>
                  </a:lnTo>
                  <a:lnTo>
                    <a:pt x="5292338" y="1689614"/>
                  </a:lnTo>
                  <a:lnTo>
                    <a:pt x="5318029" y="1676214"/>
                  </a:lnTo>
                  <a:lnTo>
                    <a:pt x="5343720" y="1672838"/>
                  </a:lnTo>
                  <a:lnTo>
                    <a:pt x="5369411" y="1669250"/>
                  </a:lnTo>
                  <a:lnTo>
                    <a:pt x="5395102" y="1664466"/>
                  </a:lnTo>
                  <a:lnTo>
                    <a:pt x="5420793" y="1658088"/>
                  </a:lnTo>
                  <a:lnTo>
                    <a:pt x="5446484" y="1651090"/>
                  </a:lnTo>
                  <a:lnTo>
                    <a:pt x="5472175" y="1642733"/>
                  </a:lnTo>
                  <a:lnTo>
                    <a:pt x="5497866" y="1632526"/>
                  </a:lnTo>
                  <a:lnTo>
                    <a:pt x="5523557" y="1620216"/>
                  </a:lnTo>
                  <a:lnTo>
                    <a:pt x="5549248" y="1606881"/>
                  </a:lnTo>
                  <a:lnTo>
                    <a:pt x="5574939" y="1589099"/>
                  </a:lnTo>
                  <a:lnTo>
                    <a:pt x="5600630" y="1565391"/>
                  </a:lnTo>
                  <a:lnTo>
                    <a:pt x="5626321" y="1539260"/>
                  </a:lnTo>
                  <a:lnTo>
                    <a:pt x="5652012" y="1509281"/>
                  </a:lnTo>
                  <a:lnTo>
                    <a:pt x="5677703" y="1479595"/>
                  </a:lnTo>
                  <a:lnTo>
                    <a:pt x="5703393" y="1476789"/>
                  </a:lnTo>
                  <a:lnTo>
                    <a:pt x="5729084" y="1474281"/>
                  </a:lnTo>
                  <a:lnTo>
                    <a:pt x="5754775" y="1470937"/>
                  </a:lnTo>
                  <a:lnTo>
                    <a:pt x="5780466" y="1466479"/>
                  </a:lnTo>
                  <a:lnTo>
                    <a:pt x="5806157" y="1462134"/>
                  </a:lnTo>
                  <a:lnTo>
                    <a:pt x="5831848" y="1457859"/>
                  </a:lnTo>
                  <a:lnTo>
                    <a:pt x="5857539" y="1453157"/>
                  </a:lnTo>
                  <a:lnTo>
                    <a:pt x="5883230" y="1447773"/>
                  </a:lnTo>
                  <a:lnTo>
                    <a:pt x="5908921" y="1443436"/>
                  </a:lnTo>
                  <a:lnTo>
                    <a:pt x="5934612" y="1437652"/>
                  </a:lnTo>
                  <a:lnTo>
                    <a:pt x="5960303" y="1429941"/>
                  </a:lnTo>
                  <a:lnTo>
                    <a:pt x="5985994" y="1423429"/>
                  </a:lnTo>
                  <a:lnTo>
                    <a:pt x="6011685" y="1415895"/>
                  </a:lnTo>
                  <a:lnTo>
                    <a:pt x="6037376" y="1408558"/>
                  </a:lnTo>
                  <a:lnTo>
                    <a:pt x="6063067" y="1400577"/>
                  </a:lnTo>
                  <a:lnTo>
                    <a:pt x="6088758" y="1393785"/>
                  </a:lnTo>
                  <a:lnTo>
                    <a:pt x="6114449" y="1384729"/>
                  </a:lnTo>
                  <a:lnTo>
                    <a:pt x="6140140" y="1372655"/>
                  </a:lnTo>
                  <a:lnTo>
                    <a:pt x="6165831" y="1359018"/>
                  </a:lnTo>
                  <a:lnTo>
                    <a:pt x="6191522" y="1353018"/>
                  </a:lnTo>
                  <a:lnTo>
                    <a:pt x="6217213" y="1346155"/>
                  </a:lnTo>
                  <a:lnTo>
                    <a:pt x="6242904" y="1338677"/>
                  </a:lnTo>
                  <a:lnTo>
                    <a:pt x="6268595" y="1329592"/>
                  </a:lnTo>
                  <a:lnTo>
                    <a:pt x="6294286" y="1317478"/>
                  </a:lnTo>
                  <a:lnTo>
                    <a:pt x="6319977" y="1301327"/>
                  </a:lnTo>
                  <a:lnTo>
                    <a:pt x="6345668" y="1281470"/>
                  </a:lnTo>
                  <a:lnTo>
                    <a:pt x="6371359" y="1262836"/>
                  </a:lnTo>
                  <a:lnTo>
                    <a:pt x="6397049" y="1245077"/>
                  </a:lnTo>
                  <a:lnTo>
                    <a:pt x="6422740" y="1221399"/>
                  </a:lnTo>
                  <a:lnTo>
                    <a:pt x="6448431" y="1202187"/>
                  </a:lnTo>
                  <a:lnTo>
                    <a:pt x="6474122" y="1176571"/>
                  </a:lnTo>
                  <a:lnTo>
                    <a:pt x="6499813" y="1142417"/>
                  </a:lnTo>
                  <a:lnTo>
                    <a:pt x="6525504" y="1137060"/>
                  </a:lnTo>
                  <a:lnTo>
                    <a:pt x="6551195" y="1132532"/>
                  </a:lnTo>
                  <a:lnTo>
                    <a:pt x="6576886" y="1127999"/>
                  </a:lnTo>
                  <a:lnTo>
                    <a:pt x="6602577" y="1123471"/>
                  </a:lnTo>
                  <a:lnTo>
                    <a:pt x="6628268" y="1119250"/>
                  </a:lnTo>
                  <a:lnTo>
                    <a:pt x="6653959" y="1113622"/>
                  </a:lnTo>
                  <a:lnTo>
                    <a:pt x="6679650" y="1106118"/>
                  </a:lnTo>
                  <a:lnTo>
                    <a:pt x="6705341" y="1097799"/>
                  </a:lnTo>
                  <a:lnTo>
                    <a:pt x="6731032" y="1088280"/>
                  </a:lnTo>
                  <a:lnTo>
                    <a:pt x="6756723" y="1081269"/>
                  </a:lnTo>
                  <a:lnTo>
                    <a:pt x="6782414" y="1073286"/>
                  </a:lnTo>
                  <a:lnTo>
                    <a:pt x="6808105" y="1066402"/>
                  </a:lnTo>
                  <a:lnTo>
                    <a:pt x="6833796" y="1057224"/>
                  </a:lnTo>
                  <a:lnTo>
                    <a:pt x="6859487" y="1044986"/>
                  </a:lnTo>
                  <a:lnTo>
                    <a:pt x="6885178" y="1033175"/>
                  </a:lnTo>
                  <a:lnTo>
                    <a:pt x="6910869" y="1018543"/>
                  </a:lnTo>
                  <a:lnTo>
                    <a:pt x="6936560" y="1012664"/>
                  </a:lnTo>
                  <a:lnTo>
                    <a:pt x="6962251" y="1005945"/>
                  </a:lnTo>
                  <a:lnTo>
                    <a:pt x="6987942" y="998759"/>
                  </a:lnTo>
                  <a:lnTo>
                    <a:pt x="7013633" y="989177"/>
                  </a:lnTo>
                  <a:lnTo>
                    <a:pt x="7039324" y="976401"/>
                  </a:lnTo>
                  <a:lnTo>
                    <a:pt x="7065015" y="961933"/>
                  </a:lnTo>
                  <a:lnTo>
                    <a:pt x="7090706" y="944460"/>
                  </a:lnTo>
                  <a:lnTo>
                    <a:pt x="7116396" y="923453"/>
                  </a:lnTo>
                  <a:lnTo>
                    <a:pt x="7142087" y="903564"/>
                  </a:lnTo>
                  <a:lnTo>
                    <a:pt x="7167778" y="882946"/>
                  </a:lnTo>
                  <a:lnTo>
                    <a:pt x="7193469" y="855456"/>
                  </a:lnTo>
                  <a:lnTo>
                    <a:pt x="7219160" y="818802"/>
                  </a:lnTo>
                  <a:lnTo>
                    <a:pt x="7244851" y="784647"/>
                  </a:lnTo>
                  <a:lnTo>
                    <a:pt x="7270542" y="778077"/>
                  </a:lnTo>
                  <a:lnTo>
                    <a:pt x="7296233" y="772854"/>
                  </a:lnTo>
                  <a:lnTo>
                    <a:pt x="7321924" y="765890"/>
                  </a:lnTo>
                  <a:lnTo>
                    <a:pt x="7347615" y="758829"/>
                  </a:lnTo>
                  <a:lnTo>
                    <a:pt x="7373306" y="749414"/>
                  </a:lnTo>
                  <a:lnTo>
                    <a:pt x="7398997" y="736860"/>
                  </a:lnTo>
                  <a:lnTo>
                    <a:pt x="7424688" y="724988"/>
                  </a:lnTo>
                  <a:lnTo>
                    <a:pt x="7450379" y="712979"/>
                  </a:lnTo>
                  <a:lnTo>
                    <a:pt x="7476070" y="701024"/>
                  </a:lnTo>
                  <a:lnTo>
                    <a:pt x="7501761" y="689796"/>
                  </a:lnTo>
                  <a:lnTo>
                    <a:pt x="7527452" y="684233"/>
                  </a:lnTo>
                  <a:lnTo>
                    <a:pt x="7553143" y="676816"/>
                  </a:lnTo>
                  <a:lnTo>
                    <a:pt x="7578834" y="666926"/>
                  </a:lnTo>
                  <a:lnTo>
                    <a:pt x="7604525" y="656077"/>
                  </a:lnTo>
                  <a:lnTo>
                    <a:pt x="7630216" y="642722"/>
                  </a:lnTo>
                  <a:lnTo>
                    <a:pt x="7655907" y="631375"/>
                  </a:lnTo>
                  <a:lnTo>
                    <a:pt x="7681598" y="617410"/>
                  </a:lnTo>
                  <a:lnTo>
                    <a:pt x="7707289" y="613553"/>
                  </a:lnTo>
                  <a:lnTo>
                    <a:pt x="7732980" y="608411"/>
                  </a:lnTo>
                  <a:lnTo>
                    <a:pt x="7758671" y="601555"/>
                  </a:lnTo>
                  <a:lnTo>
                    <a:pt x="7784362" y="594091"/>
                  </a:lnTo>
                  <a:lnTo>
                    <a:pt x="7810052" y="586135"/>
                  </a:lnTo>
                  <a:lnTo>
                    <a:pt x="7835743" y="578063"/>
                  </a:lnTo>
                  <a:lnTo>
                    <a:pt x="7861434" y="567301"/>
                  </a:lnTo>
                  <a:lnTo>
                    <a:pt x="7887125" y="554807"/>
                  </a:lnTo>
                  <a:lnTo>
                    <a:pt x="7912816" y="538149"/>
                  </a:lnTo>
                  <a:lnTo>
                    <a:pt x="7938507" y="515937"/>
                  </a:lnTo>
                  <a:lnTo>
                    <a:pt x="7964198" y="495443"/>
                  </a:lnTo>
                  <a:lnTo>
                    <a:pt x="7989889" y="469983"/>
                  </a:lnTo>
                  <a:lnTo>
                    <a:pt x="8015580" y="438683"/>
                  </a:lnTo>
                  <a:lnTo>
                    <a:pt x="8041271" y="409008"/>
                  </a:lnTo>
                  <a:lnTo>
                    <a:pt x="8066962" y="406544"/>
                  </a:lnTo>
                  <a:lnTo>
                    <a:pt x="8092653" y="403258"/>
                  </a:lnTo>
                  <a:lnTo>
                    <a:pt x="8118344" y="398877"/>
                  </a:lnTo>
                  <a:lnTo>
                    <a:pt x="8144035" y="394748"/>
                  </a:lnTo>
                  <a:lnTo>
                    <a:pt x="8169726" y="390565"/>
                  </a:lnTo>
                  <a:lnTo>
                    <a:pt x="8195417" y="384986"/>
                  </a:lnTo>
                  <a:lnTo>
                    <a:pt x="8221108" y="379227"/>
                  </a:lnTo>
                  <a:lnTo>
                    <a:pt x="8246799" y="374955"/>
                  </a:lnTo>
                  <a:lnTo>
                    <a:pt x="8272490" y="369257"/>
                  </a:lnTo>
                  <a:lnTo>
                    <a:pt x="8298181" y="361661"/>
                  </a:lnTo>
                  <a:lnTo>
                    <a:pt x="8323872" y="355422"/>
                  </a:lnTo>
                  <a:lnTo>
                    <a:pt x="8349563" y="348424"/>
                  </a:lnTo>
                  <a:lnTo>
                    <a:pt x="8375254" y="342561"/>
                  </a:lnTo>
                  <a:lnTo>
                    <a:pt x="8400945" y="335684"/>
                  </a:lnTo>
                  <a:lnTo>
                    <a:pt x="8426636" y="327883"/>
                  </a:lnTo>
                  <a:lnTo>
                    <a:pt x="8452327" y="317482"/>
                  </a:lnTo>
                  <a:lnTo>
                    <a:pt x="8478018" y="303614"/>
                  </a:lnTo>
                  <a:lnTo>
                    <a:pt x="8503709" y="290994"/>
                  </a:lnTo>
                  <a:lnTo>
                    <a:pt x="8529399" y="285417"/>
                  </a:lnTo>
                  <a:lnTo>
                    <a:pt x="8555090" y="279085"/>
                  </a:lnTo>
                  <a:lnTo>
                    <a:pt x="8580781" y="272162"/>
                  </a:lnTo>
                  <a:lnTo>
                    <a:pt x="8606472" y="263876"/>
                  </a:lnTo>
                  <a:lnTo>
                    <a:pt x="8632163" y="252828"/>
                  </a:lnTo>
                  <a:lnTo>
                    <a:pt x="8657854" y="238098"/>
                  </a:lnTo>
                  <a:lnTo>
                    <a:pt x="8683545" y="219664"/>
                  </a:lnTo>
                  <a:lnTo>
                    <a:pt x="8709236" y="201701"/>
                  </a:lnTo>
                  <a:lnTo>
                    <a:pt x="8734927" y="183020"/>
                  </a:lnTo>
                  <a:lnTo>
                    <a:pt x="8760618" y="162128"/>
                  </a:lnTo>
                  <a:lnTo>
                    <a:pt x="8786309" y="144386"/>
                  </a:lnTo>
                  <a:lnTo>
                    <a:pt x="8812000" y="120730"/>
                  </a:lnTo>
                  <a:lnTo>
                    <a:pt x="8837691" y="89189"/>
                  </a:lnTo>
                  <a:lnTo>
                    <a:pt x="8863382" y="84506"/>
                  </a:lnTo>
                  <a:lnTo>
                    <a:pt x="8889073" y="79971"/>
                  </a:lnTo>
                  <a:lnTo>
                    <a:pt x="8914764" y="75231"/>
                  </a:lnTo>
                  <a:lnTo>
                    <a:pt x="8940455" y="70621"/>
                  </a:lnTo>
                  <a:lnTo>
                    <a:pt x="8966146" y="66411"/>
                  </a:lnTo>
                  <a:lnTo>
                    <a:pt x="8991837" y="60797"/>
                  </a:lnTo>
                  <a:lnTo>
                    <a:pt x="9017528" y="53311"/>
                  </a:lnTo>
                  <a:lnTo>
                    <a:pt x="9043219" y="44684"/>
                  </a:lnTo>
                  <a:lnTo>
                    <a:pt x="9068910" y="34667"/>
                  </a:lnTo>
                  <a:lnTo>
                    <a:pt x="9094601" y="26698"/>
                  </a:lnTo>
                  <a:lnTo>
                    <a:pt x="9120292" y="19608"/>
                  </a:lnTo>
                  <a:lnTo>
                    <a:pt x="9145983" y="14838"/>
                  </a:lnTo>
                  <a:lnTo>
                    <a:pt x="9171674" y="8479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" name="pl15">
              <a:extLst>
                <a:ext uri="{FF2B5EF4-FFF2-40B4-BE49-F238E27FC236}">
                  <a16:creationId xmlns:a16="http://schemas.microsoft.com/office/drawing/2014/main" id="{699B57C5-51AD-4A6C-9CD2-8C6C079F4902}"/>
                </a:ext>
              </a:extLst>
            </p:cNvPr>
            <p:cNvSpPr/>
            <p:nvPr/>
          </p:nvSpPr>
          <p:spPr>
            <a:xfrm>
              <a:off x="1449884" y="3204944"/>
              <a:ext cx="4470227" cy="1860263"/>
            </a:xfrm>
            <a:custGeom>
              <a:avLst/>
              <a:gdLst/>
              <a:ahLst/>
              <a:cxnLst/>
              <a:rect l="0" t="0" r="0" b="0"/>
              <a:pathLst>
                <a:path w="4470227" h="1860263">
                  <a:moveTo>
                    <a:pt x="0" y="1860263"/>
                  </a:moveTo>
                  <a:lnTo>
                    <a:pt x="25690" y="1856085"/>
                  </a:lnTo>
                  <a:lnTo>
                    <a:pt x="51381" y="1852759"/>
                  </a:lnTo>
                  <a:lnTo>
                    <a:pt x="77072" y="1847840"/>
                  </a:lnTo>
                  <a:lnTo>
                    <a:pt x="102763" y="1817541"/>
                  </a:lnTo>
                  <a:lnTo>
                    <a:pt x="128454" y="1817541"/>
                  </a:lnTo>
                  <a:lnTo>
                    <a:pt x="154145" y="1817541"/>
                  </a:lnTo>
                  <a:lnTo>
                    <a:pt x="179836" y="1807719"/>
                  </a:lnTo>
                  <a:lnTo>
                    <a:pt x="205527" y="1768544"/>
                  </a:lnTo>
                  <a:lnTo>
                    <a:pt x="231218" y="1650242"/>
                  </a:lnTo>
                  <a:lnTo>
                    <a:pt x="256909" y="1644755"/>
                  </a:lnTo>
                  <a:lnTo>
                    <a:pt x="282600" y="1638824"/>
                  </a:lnTo>
                  <a:lnTo>
                    <a:pt x="308291" y="1638824"/>
                  </a:lnTo>
                  <a:lnTo>
                    <a:pt x="333982" y="1638824"/>
                  </a:lnTo>
                  <a:lnTo>
                    <a:pt x="359673" y="1631558"/>
                  </a:lnTo>
                  <a:lnTo>
                    <a:pt x="385364" y="1627744"/>
                  </a:lnTo>
                  <a:lnTo>
                    <a:pt x="411055" y="1623666"/>
                  </a:lnTo>
                  <a:lnTo>
                    <a:pt x="436746" y="1618886"/>
                  </a:lnTo>
                  <a:lnTo>
                    <a:pt x="462437" y="1609046"/>
                  </a:lnTo>
                  <a:lnTo>
                    <a:pt x="488128" y="1609046"/>
                  </a:lnTo>
                  <a:lnTo>
                    <a:pt x="513819" y="1609046"/>
                  </a:lnTo>
                  <a:lnTo>
                    <a:pt x="539510" y="1596009"/>
                  </a:lnTo>
                  <a:lnTo>
                    <a:pt x="565201" y="1591204"/>
                  </a:lnTo>
                  <a:lnTo>
                    <a:pt x="590892" y="1576668"/>
                  </a:lnTo>
                  <a:lnTo>
                    <a:pt x="616583" y="1569459"/>
                  </a:lnTo>
                  <a:lnTo>
                    <a:pt x="642274" y="1566607"/>
                  </a:lnTo>
                  <a:lnTo>
                    <a:pt x="667965" y="1566607"/>
                  </a:lnTo>
                  <a:lnTo>
                    <a:pt x="693656" y="1566607"/>
                  </a:lnTo>
                  <a:lnTo>
                    <a:pt x="719346" y="1528167"/>
                  </a:lnTo>
                  <a:lnTo>
                    <a:pt x="745037" y="1525349"/>
                  </a:lnTo>
                  <a:lnTo>
                    <a:pt x="770728" y="1521835"/>
                  </a:lnTo>
                  <a:lnTo>
                    <a:pt x="796419" y="1519460"/>
                  </a:lnTo>
                  <a:lnTo>
                    <a:pt x="822110" y="1516736"/>
                  </a:lnTo>
                  <a:lnTo>
                    <a:pt x="847801" y="1516736"/>
                  </a:lnTo>
                  <a:lnTo>
                    <a:pt x="873492" y="1516736"/>
                  </a:lnTo>
                  <a:lnTo>
                    <a:pt x="899183" y="1498360"/>
                  </a:lnTo>
                  <a:lnTo>
                    <a:pt x="924874" y="1491823"/>
                  </a:lnTo>
                  <a:lnTo>
                    <a:pt x="950565" y="1477349"/>
                  </a:lnTo>
                  <a:lnTo>
                    <a:pt x="976256" y="1468176"/>
                  </a:lnTo>
                  <a:lnTo>
                    <a:pt x="1001947" y="1407765"/>
                  </a:lnTo>
                  <a:lnTo>
                    <a:pt x="1027638" y="1407765"/>
                  </a:lnTo>
                  <a:lnTo>
                    <a:pt x="1053329" y="1407765"/>
                  </a:lnTo>
                  <a:lnTo>
                    <a:pt x="1079020" y="1407765"/>
                  </a:lnTo>
                  <a:lnTo>
                    <a:pt x="1104711" y="1407765"/>
                  </a:lnTo>
                  <a:lnTo>
                    <a:pt x="1130402" y="1329066"/>
                  </a:lnTo>
                  <a:lnTo>
                    <a:pt x="1156093" y="1323960"/>
                  </a:lnTo>
                  <a:lnTo>
                    <a:pt x="1181784" y="1321162"/>
                  </a:lnTo>
                  <a:lnTo>
                    <a:pt x="1207475" y="1321162"/>
                  </a:lnTo>
                  <a:lnTo>
                    <a:pt x="1233166" y="1321162"/>
                  </a:lnTo>
                  <a:lnTo>
                    <a:pt x="1258857" y="1316278"/>
                  </a:lnTo>
                  <a:lnTo>
                    <a:pt x="1284548" y="1301901"/>
                  </a:lnTo>
                  <a:lnTo>
                    <a:pt x="1310239" y="1297742"/>
                  </a:lnTo>
                  <a:lnTo>
                    <a:pt x="1335930" y="1288784"/>
                  </a:lnTo>
                  <a:lnTo>
                    <a:pt x="1361621" y="1285911"/>
                  </a:lnTo>
                  <a:lnTo>
                    <a:pt x="1387312" y="1285911"/>
                  </a:lnTo>
                  <a:lnTo>
                    <a:pt x="1413003" y="1285911"/>
                  </a:lnTo>
                  <a:lnTo>
                    <a:pt x="1438693" y="1274791"/>
                  </a:lnTo>
                  <a:lnTo>
                    <a:pt x="1464384" y="1231929"/>
                  </a:lnTo>
                  <a:lnTo>
                    <a:pt x="1490075" y="1229671"/>
                  </a:lnTo>
                  <a:lnTo>
                    <a:pt x="1515766" y="1221823"/>
                  </a:lnTo>
                  <a:lnTo>
                    <a:pt x="1541457" y="1221823"/>
                  </a:lnTo>
                  <a:lnTo>
                    <a:pt x="1567148" y="1221823"/>
                  </a:lnTo>
                  <a:lnTo>
                    <a:pt x="1592839" y="1218776"/>
                  </a:lnTo>
                  <a:lnTo>
                    <a:pt x="1618530" y="1202524"/>
                  </a:lnTo>
                  <a:lnTo>
                    <a:pt x="1644221" y="1192059"/>
                  </a:lnTo>
                  <a:lnTo>
                    <a:pt x="1669912" y="1186262"/>
                  </a:lnTo>
                  <a:lnTo>
                    <a:pt x="1695603" y="1155780"/>
                  </a:lnTo>
                  <a:lnTo>
                    <a:pt x="1721294" y="1155780"/>
                  </a:lnTo>
                  <a:lnTo>
                    <a:pt x="1746985" y="1155780"/>
                  </a:lnTo>
                  <a:lnTo>
                    <a:pt x="1772676" y="1047237"/>
                  </a:lnTo>
                  <a:lnTo>
                    <a:pt x="1798367" y="1043107"/>
                  </a:lnTo>
                  <a:lnTo>
                    <a:pt x="1824058" y="1040266"/>
                  </a:lnTo>
                  <a:lnTo>
                    <a:pt x="1849749" y="1036932"/>
                  </a:lnTo>
                  <a:lnTo>
                    <a:pt x="1875440" y="1031923"/>
                  </a:lnTo>
                  <a:lnTo>
                    <a:pt x="1901131" y="1031923"/>
                  </a:lnTo>
                  <a:lnTo>
                    <a:pt x="1926822" y="1031923"/>
                  </a:lnTo>
                  <a:lnTo>
                    <a:pt x="1952513" y="1028419"/>
                  </a:lnTo>
                  <a:lnTo>
                    <a:pt x="1978204" y="1025314"/>
                  </a:lnTo>
                  <a:lnTo>
                    <a:pt x="2003895" y="1010497"/>
                  </a:lnTo>
                  <a:lnTo>
                    <a:pt x="2029586" y="1007692"/>
                  </a:lnTo>
                  <a:lnTo>
                    <a:pt x="2055277" y="998524"/>
                  </a:lnTo>
                  <a:lnTo>
                    <a:pt x="2080968" y="998524"/>
                  </a:lnTo>
                  <a:lnTo>
                    <a:pt x="2106659" y="998524"/>
                  </a:lnTo>
                  <a:lnTo>
                    <a:pt x="2132349" y="986144"/>
                  </a:lnTo>
                  <a:lnTo>
                    <a:pt x="2158040" y="948147"/>
                  </a:lnTo>
                  <a:lnTo>
                    <a:pt x="2183731" y="940336"/>
                  </a:lnTo>
                  <a:lnTo>
                    <a:pt x="2209422" y="937127"/>
                  </a:lnTo>
                  <a:lnTo>
                    <a:pt x="2235113" y="937127"/>
                  </a:lnTo>
                  <a:lnTo>
                    <a:pt x="2260804" y="937127"/>
                  </a:lnTo>
                  <a:lnTo>
                    <a:pt x="2286495" y="937127"/>
                  </a:lnTo>
                  <a:lnTo>
                    <a:pt x="2312186" y="934351"/>
                  </a:lnTo>
                  <a:lnTo>
                    <a:pt x="2337877" y="930735"/>
                  </a:lnTo>
                  <a:lnTo>
                    <a:pt x="2363568" y="927698"/>
                  </a:lnTo>
                  <a:lnTo>
                    <a:pt x="2389259" y="922033"/>
                  </a:lnTo>
                  <a:lnTo>
                    <a:pt x="2414950" y="902727"/>
                  </a:lnTo>
                  <a:lnTo>
                    <a:pt x="2440641" y="902727"/>
                  </a:lnTo>
                  <a:lnTo>
                    <a:pt x="2466332" y="902727"/>
                  </a:lnTo>
                  <a:lnTo>
                    <a:pt x="2492023" y="885703"/>
                  </a:lnTo>
                  <a:lnTo>
                    <a:pt x="2517714" y="845972"/>
                  </a:lnTo>
                  <a:lnTo>
                    <a:pt x="2543405" y="699227"/>
                  </a:lnTo>
                  <a:lnTo>
                    <a:pt x="2569096" y="694515"/>
                  </a:lnTo>
                  <a:lnTo>
                    <a:pt x="2594787" y="689715"/>
                  </a:lnTo>
                  <a:lnTo>
                    <a:pt x="2620478" y="689715"/>
                  </a:lnTo>
                  <a:lnTo>
                    <a:pt x="2646169" y="689715"/>
                  </a:lnTo>
                  <a:lnTo>
                    <a:pt x="2671860" y="682630"/>
                  </a:lnTo>
                  <a:lnTo>
                    <a:pt x="2697551" y="679689"/>
                  </a:lnTo>
                  <a:lnTo>
                    <a:pt x="2723242" y="675911"/>
                  </a:lnTo>
                  <a:lnTo>
                    <a:pt x="2748933" y="672504"/>
                  </a:lnTo>
                  <a:lnTo>
                    <a:pt x="2774624" y="664353"/>
                  </a:lnTo>
                  <a:lnTo>
                    <a:pt x="2800315" y="664353"/>
                  </a:lnTo>
                  <a:lnTo>
                    <a:pt x="2826006" y="664353"/>
                  </a:lnTo>
                  <a:lnTo>
                    <a:pt x="2851696" y="651991"/>
                  </a:lnTo>
                  <a:lnTo>
                    <a:pt x="2877387" y="647806"/>
                  </a:lnTo>
                  <a:lnTo>
                    <a:pt x="2903078" y="637909"/>
                  </a:lnTo>
                  <a:lnTo>
                    <a:pt x="2928769" y="627149"/>
                  </a:lnTo>
                  <a:lnTo>
                    <a:pt x="2954460" y="617202"/>
                  </a:lnTo>
                  <a:lnTo>
                    <a:pt x="2980151" y="617202"/>
                  </a:lnTo>
                  <a:lnTo>
                    <a:pt x="3005842" y="617202"/>
                  </a:lnTo>
                  <a:lnTo>
                    <a:pt x="3031533" y="607217"/>
                  </a:lnTo>
                  <a:lnTo>
                    <a:pt x="3057224" y="599152"/>
                  </a:lnTo>
                  <a:lnTo>
                    <a:pt x="3082915" y="599152"/>
                  </a:lnTo>
                  <a:lnTo>
                    <a:pt x="3108606" y="596021"/>
                  </a:lnTo>
                  <a:lnTo>
                    <a:pt x="3134297" y="588163"/>
                  </a:lnTo>
                  <a:lnTo>
                    <a:pt x="3159988" y="588163"/>
                  </a:lnTo>
                  <a:lnTo>
                    <a:pt x="3185679" y="588163"/>
                  </a:lnTo>
                  <a:lnTo>
                    <a:pt x="3211370" y="572255"/>
                  </a:lnTo>
                  <a:lnTo>
                    <a:pt x="3237061" y="567146"/>
                  </a:lnTo>
                  <a:lnTo>
                    <a:pt x="3262752" y="549830"/>
                  </a:lnTo>
                  <a:lnTo>
                    <a:pt x="3288443" y="513748"/>
                  </a:lnTo>
                  <a:lnTo>
                    <a:pt x="3314134" y="395489"/>
                  </a:lnTo>
                  <a:lnTo>
                    <a:pt x="3339825" y="395489"/>
                  </a:lnTo>
                  <a:lnTo>
                    <a:pt x="3365516" y="395489"/>
                  </a:lnTo>
                  <a:lnTo>
                    <a:pt x="3391207" y="390181"/>
                  </a:lnTo>
                  <a:lnTo>
                    <a:pt x="3416898" y="386393"/>
                  </a:lnTo>
                  <a:lnTo>
                    <a:pt x="3442589" y="379409"/>
                  </a:lnTo>
                  <a:lnTo>
                    <a:pt x="3468280" y="376323"/>
                  </a:lnTo>
                  <a:lnTo>
                    <a:pt x="3493971" y="372126"/>
                  </a:lnTo>
                  <a:lnTo>
                    <a:pt x="3519662" y="372126"/>
                  </a:lnTo>
                  <a:lnTo>
                    <a:pt x="3545353" y="372126"/>
                  </a:lnTo>
                  <a:lnTo>
                    <a:pt x="3571043" y="354806"/>
                  </a:lnTo>
                  <a:lnTo>
                    <a:pt x="3596734" y="350874"/>
                  </a:lnTo>
                  <a:lnTo>
                    <a:pt x="3622425" y="338809"/>
                  </a:lnTo>
                  <a:lnTo>
                    <a:pt x="3648116" y="335766"/>
                  </a:lnTo>
                  <a:lnTo>
                    <a:pt x="3673807" y="333312"/>
                  </a:lnTo>
                  <a:lnTo>
                    <a:pt x="3699498" y="333312"/>
                  </a:lnTo>
                  <a:lnTo>
                    <a:pt x="3725189" y="333312"/>
                  </a:lnTo>
                  <a:lnTo>
                    <a:pt x="3750880" y="287972"/>
                  </a:lnTo>
                  <a:lnTo>
                    <a:pt x="3776571" y="285070"/>
                  </a:lnTo>
                  <a:lnTo>
                    <a:pt x="3802262" y="274076"/>
                  </a:lnTo>
                  <a:lnTo>
                    <a:pt x="3827953" y="274076"/>
                  </a:lnTo>
                  <a:lnTo>
                    <a:pt x="3853644" y="269593"/>
                  </a:lnTo>
                  <a:lnTo>
                    <a:pt x="3879335" y="269593"/>
                  </a:lnTo>
                  <a:lnTo>
                    <a:pt x="3905026" y="269593"/>
                  </a:lnTo>
                  <a:lnTo>
                    <a:pt x="3930717" y="266232"/>
                  </a:lnTo>
                  <a:lnTo>
                    <a:pt x="3956408" y="261277"/>
                  </a:lnTo>
                  <a:lnTo>
                    <a:pt x="3982099" y="244439"/>
                  </a:lnTo>
                  <a:lnTo>
                    <a:pt x="4007790" y="236767"/>
                  </a:lnTo>
                  <a:lnTo>
                    <a:pt x="4033481" y="202651"/>
                  </a:lnTo>
                  <a:lnTo>
                    <a:pt x="4059172" y="202651"/>
                  </a:lnTo>
                  <a:lnTo>
                    <a:pt x="4084863" y="202651"/>
                  </a:lnTo>
                  <a:lnTo>
                    <a:pt x="4110554" y="83803"/>
                  </a:lnTo>
                  <a:lnTo>
                    <a:pt x="4136245" y="79529"/>
                  </a:lnTo>
                  <a:lnTo>
                    <a:pt x="4161936" y="47544"/>
                  </a:lnTo>
                  <a:lnTo>
                    <a:pt x="4187627" y="44941"/>
                  </a:lnTo>
                  <a:lnTo>
                    <a:pt x="4213318" y="39808"/>
                  </a:lnTo>
                  <a:lnTo>
                    <a:pt x="4239009" y="39808"/>
                  </a:lnTo>
                  <a:lnTo>
                    <a:pt x="4264699" y="39808"/>
                  </a:lnTo>
                  <a:lnTo>
                    <a:pt x="4290390" y="33935"/>
                  </a:lnTo>
                  <a:lnTo>
                    <a:pt x="4316081" y="29426"/>
                  </a:lnTo>
                  <a:lnTo>
                    <a:pt x="4341772" y="24988"/>
                  </a:lnTo>
                  <a:lnTo>
                    <a:pt x="4367463" y="4517"/>
                  </a:lnTo>
                  <a:lnTo>
                    <a:pt x="4393154" y="0"/>
                  </a:lnTo>
                  <a:lnTo>
                    <a:pt x="4418845" y="0"/>
                  </a:lnTo>
                  <a:lnTo>
                    <a:pt x="4444536" y="0"/>
                  </a:lnTo>
                  <a:lnTo>
                    <a:pt x="4470227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" name="pl16">
              <a:extLst>
                <a:ext uri="{FF2B5EF4-FFF2-40B4-BE49-F238E27FC236}">
                  <a16:creationId xmlns:a16="http://schemas.microsoft.com/office/drawing/2014/main" id="{EBE96E35-2D1C-429D-A27D-89F40C092B79}"/>
                </a:ext>
              </a:extLst>
            </p:cNvPr>
            <p:cNvSpPr/>
            <p:nvPr/>
          </p:nvSpPr>
          <p:spPr>
            <a:xfrm>
              <a:off x="1449884" y="3213363"/>
              <a:ext cx="4316081" cy="1820105"/>
            </a:xfrm>
            <a:custGeom>
              <a:avLst/>
              <a:gdLst/>
              <a:ahLst/>
              <a:cxnLst/>
              <a:rect l="0" t="0" r="0" b="0"/>
              <a:pathLst>
                <a:path w="4316081" h="1820105">
                  <a:moveTo>
                    <a:pt x="0" y="1820105"/>
                  </a:moveTo>
                  <a:lnTo>
                    <a:pt x="25690" y="1809525"/>
                  </a:lnTo>
                  <a:lnTo>
                    <a:pt x="51381" y="1796811"/>
                  </a:lnTo>
                  <a:lnTo>
                    <a:pt x="77072" y="1780968"/>
                  </a:lnTo>
                  <a:lnTo>
                    <a:pt x="102763" y="1761484"/>
                  </a:lnTo>
                  <a:lnTo>
                    <a:pt x="128454" y="1745605"/>
                  </a:lnTo>
                  <a:lnTo>
                    <a:pt x="154145" y="1724432"/>
                  </a:lnTo>
                  <a:lnTo>
                    <a:pt x="179836" y="1696202"/>
                  </a:lnTo>
                  <a:lnTo>
                    <a:pt x="205527" y="1661837"/>
                  </a:lnTo>
                  <a:lnTo>
                    <a:pt x="231218" y="1629074"/>
                  </a:lnTo>
                  <a:lnTo>
                    <a:pt x="256909" y="1624824"/>
                  </a:lnTo>
                  <a:lnTo>
                    <a:pt x="282600" y="1620986"/>
                  </a:lnTo>
                  <a:lnTo>
                    <a:pt x="308291" y="1617847"/>
                  </a:lnTo>
                  <a:lnTo>
                    <a:pt x="333982" y="1613661"/>
                  </a:lnTo>
                  <a:lnTo>
                    <a:pt x="359673" y="1608079"/>
                  </a:lnTo>
                  <a:lnTo>
                    <a:pt x="385364" y="1603059"/>
                  </a:lnTo>
                  <a:lnTo>
                    <a:pt x="411055" y="1597637"/>
                  </a:lnTo>
                  <a:lnTo>
                    <a:pt x="436746" y="1591767"/>
                  </a:lnTo>
                  <a:lnTo>
                    <a:pt x="462437" y="1585533"/>
                  </a:lnTo>
                  <a:lnTo>
                    <a:pt x="488128" y="1580502"/>
                  </a:lnTo>
                  <a:lnTo>
                    <a:pt x="513819" y="1573793"/>
                  </a:lnTo>
                  <a:lnTo>
                    <a:pt x="539510" y="1564849"/>
                  </a:lnTo>
                  <a:lnTo>
                    <a:pt x="565201" y="1557268"/>
                  </a:lnTo>
                  <a:lnTo>
                    <a:pt x="590892" y="1548763"/>
                  </a:lnTo>
                  <a:lnTo>
                    <a:pt x="616583" y="1542267"/>
                  </a:lnTo>
                  <a:lnTo>
                    <a:pt x="642274" y="1536010"/>
                  </a:lnTo>
                  <a:lnTo>
                    <a:pt x="667965" y="1528617"/>
                  </a:lnTo>
                  <a:lnTo>
                    <a:pt x="693656" y="1518760"/>
                  </a:lnTo>
                  <a:lnTo>
                    <a:pt x="719346" y="1505617"/>
                  </a:lnTo>
                  <a:lnTo>
                    <a:pt x="745037" y="1500907"/>
                  </a:lnTo>
                  <a:lnTo>
                    <a:pt x="770728" y="1495566"/>
                  </a:lnTo>
                  <a:lnTo>
                    <a:pt x="796419" y="1489616"/>
                  </a:lnTo>
                  <a:lnTo>
                    <a:pt x="822110" y="1482474"/>
                  </a:lnTo>
                  <a:lnTo>
                    <a:pt x="847801" y="1473859"/>
                  </a:lnTo>
                  <a:lnTo>
                    <a:pt x="873492" y="1462373"/>
                  </a:lnTo>
                  <a:lnTo>
                    <a:pt x="899183" y="1447059"/>
                  </a:lnTo>
                  <a:lnTo>
                    <a:pt x="924874" y="1432765"/>
                  </a:lnTo>
                  <a:lnTo>
                    <a:pt x="950565" y="1415885"/>
                  </a:lnTo>
                  <a:lnTo>
                    <a:pt x="976256" y="1398203"/>
                  </a:lnTo>
                  <a:lnTo>
                    <a:pt x="1001947" y="1377685"/>
                  </a:lnTo>
                  <a:lnTo>
                    <a:pt x="1027638" y="1370464"/>
                  </a:lnTo>
                  <a:lnTo>
                    <a:pt x="1053329" y="1360837"/>
                  </a:lnTo>
                  <a:lnTo>
                    <a:pt x="1079020" y="1348001"/>
                  </a:lnTo>
                  <a:lnTo>
                    <a:pt x="1104711" y="1330886"/>
                  </a:lnTo>
                  <a:lnTo>
                    <a:pt x="1130402" y="1308066"/>
                  </a:lnTo>
                  <a:lnTo>
                    <a:pt x="1156093" y="1303872"/>
                  </a:lnTo>
                  <a:lnTo>
                    <a:pt x="1181784" y="1299982"/>
                  </a:lnTo>
                  <a:lnTo>
                    <a:pt x="1207475" y="1295728"/>
                  </a:lnTo>
                  <a:lnTo>
                    <a:pt x="1233166" y="1290056"/>
                  </a:lnTo>
                  <a:lnTo>
                    <a:pt x="1258857" y="1282494"/>
                  </a:lnTo>
                  <a:lnTo>
                    <a:pt x="1284548" y="1274038"/>
                  </a:lnTo>
                  <a:lnTo>
                    <a:pt x="1310239" y="1267557"/>
                  </a:lnTo>
                  <a:lnTo>
                    <a:pt x="1335930" y="1260302"/>
                  </a:lnTo>
                  <a:lnTo>
                    <a:pt x="1361621" y="1253614"/>
                  </a:lnTo>
                  <a:lnTo>
                    <a:pt x="1387312" y="1245655"/>
                  </a:lnTo>
                  <a:lnTo>
                    <a:pt x="1413003" y="1235042"/>
                  </a:lnTo>
                  <a:lnTo>
                    <a:pt x="1438693" y="1220893"/>
                  </a:lnTo>
                  <a:lnTo>
                    <a:pt x="1464384" y="1205733"/>
                  </a:lnTo>
                  <a:lnTo>
                    <a:pt x="1490075" y="1199807"/>
                  </a:lnTo>
                  <a:lnTo>
                    <a:pt x="1515766" y="1192659"/>
                  </a:lnTo>
                  <a:lnTo>
                    <a:pt x="1541457" y="1185744"/>
                  </a:lnTo>
                  <a:lnTo>
                    <a:pt x="1567148" y="1176523"/>
                  </a:lnTo>
                  <a:lnTo>
                    <a:pt x="1592839" y="1164230"/>
                  </a:lnTo>
                  <a:lnTo>
                    <a:pt x="1618530" y="1148854"/>
                  </a:lnTo>
                  <a:lnTo>
                    <a:pt x="1644221" y="1133770"/>
                  </a:lnTo>
                  <a:lnTo>
                    <a:pt x="1669912" y="1117147"/>
                  </a:lnTo>
                  <a:lnTo>
                    <a:pt x="1695603" y="1096914"/>
                  </a:lnTo>
                  <a:lnTo>
                    <a:pt x="1721294" y="1080099"/>
                  </a:lnTo>
                  <a:lnTo>
                    <a:pt x="1746985" y="1057678"/>
                  </a:lnTo>
                  <a:lnTo>
                    <a:pt x="1772676" y="1027784"/>
                  </a:lnTo>
                  <a:lnTo>
                    <a:pt x="1798367" y="1024106"/>
                  </a:lnTo>
                  <a:lnTo>
                    <a:pt x="1824058" y="1020578"/>
                  </a:lnTo>
                  <a:lnTo>
                    <a:pt x="1849749" y="1016822"/>
                  </a:lnTo>
                  <a:lnTo>
                    <a:pt x="1875440" y="1012925"/>
                  </a:lnTo>
                  <a:lnTo>
                    <a:pt x="1901131" y="1009398"/>
                  </a:lnTo>
                  <a:lnTo>
                    <a:pt x="1926822" y="1004696"/>
                  </a:lnTo>
                  <a:lnTo>
                    <a:pt x="1952513" y="998427"/>
                  </a:lnTo>
                  <a:lnTo>
                    <a:pt x="1978204" y="991236"/>
                  </a:lnTo>
                  <a:lnTo>
                    <a:pt x="2003895" y="982683"/>
                  </a:lnTo>
                  <a:lnTo>
                    <a:pt x="2029586" y="976218"/>
                  </a:lnTo>
                  <a:lnTo>
                    <a:pt x="2055277" y="968533"/>
                  </a:lnTo>
                  <a:lnTo>
                    <a:pt x="2080968" y="961342"/>
                  </a:lnTo>
                  <a:lnTo>
                    <a:pt x="2106659" y="951754"/>
                  </a:lnTo>
                  <a:lnTo>
                    <a:pt x="2132349" y="938970"/>
                  </a:lnTo>
                  <a:lnTo>
                    <a:pt x="2158040" y="926052"/>
                  </a:lnTo>
                  <a:lnTo>
                    <a:pt x="2183731" y="921493"/>
                  </a:lnTo>
                  <a:lnTo>
                    <a:pt x="2209422" y="918018"/>
                  </a:lnTo>
                  <a:lnTo>
                    <a:pt x="2235113" y="914455"/>
                  </a:lnTo>
                  <a:lnTo>
                    <a:pt x="2260804" y="909704"/>
                  </a:lnTo>
                  <a:lnTo>
                    <a:pt x="2286495" y="903370"/>
                  </a:lnTo>
                  <a:lnTo>
                    <a:pt x="2312186" y="894924"/>
                  </a:lnTo>
                  <a:lnTo>
                    <a:pt x="2337877" y="884588"/>
                  </a:lnTo>
                  <a:lnTo>
                    <a:pt x="2363568" y="872011"/>
                  </a:lnTo>
                  <a:lnTo>
                    <a:pt x="2389259" y="856255"/>
                  </a:lnTo>
                  <a:lnTo>
                    <a:pt x="2414950" y="837136"/>
                  </a:lnTo>
                  <a:lnTo>
                    <a:pt x="2440641" y="818078"/>
                  </a:lnTo>
                  <a:lnTo>
                    <a:pt x="2466332" y="792669"/>
                  </a:lnTo>
                  <a:lnTo>
                    <a:pt x="2492023" y="758789"/>
                  </a:lnTo>
                  <a:lnTo>
                    <a:pt x="2517714" y="719290"/>
                  </a:lnTo>
                  <a:lnTo>
                    <a:pt x="2543405" y="679869"/>
                  </a:lnTo>
                  <a:lnTo>
                    <a:pt x="2569096" y="676223"/>
                  </a:lnTo>
                  <a:lnTo>
                    <a:pt x="2594787" y="672932"/>
                  </a:lnTo>
                  <a:lnTo>
                    <a:pt x="2620478" y="670144"/>
                  </a:lnTo>
                  <a:lnTo>
                    <a:pt x="2646169" y="666427"/>
                  </a:lnTo>
                  <a:lnTo>
                    <a:pt x="2671860" y="661471"/>
                  </a:lnTo>
                  <a:lnTo>
                    <a:pt x="2697551" y="657224"/>
                  </a:lnTo>
                  <a:lnTo>
                    <a:pt x="2723242" y="652542"/>
                  </a:lnTo>
                  <a:lnTo>
                    <a:pt x="2748933" y="647558"/>
                  </a:lnTo>
                  <a:lnTo>
                    <a:pt x="2774624" y="642049"/>
                  </a:lnTo>
                  <a:lnTo>
                    <a:pt x="2800315" y="637421"/>
                  </a:lnTo>
                  <a:lnTo>
                    <a:pt x="2826006" y="631250"/>
                  </a:lnTo>
                  <a:lnTo>
                    <a:pt x="2851696" y="623021"/>
                  </a:lnTo>
                  <a:lnTo>
                    <a:pt x="2877387" y="616171"/>
                  </a:lnTo>
                  <a:lnTo>
                    <a:pt x="2903078" y="608432"/>
                  </a:lnTo>
                  <a:lnTo>
                    <a:pt x="2928769" y="601413"/>
                  </a:lnTo>
                  <a:lnTo>
                    <a:pt x="2954460" y="595640"/>
                  </a:lnTo>
                  <a:lnTo>
                    <a:pt x="2980151" y="591259"/>
                  </a:lnTo>
                  <a:lnTo>
                    <a:pt x="3005842" y="585418"/>
                  </a:lnTo>
                  <a:lnTo>
                    <a:pt x="3031533" y="577630"/>
                  </a:lnTo>
                  <a:lnTo>
                    <a:pt x="3057224" y="570573"/>
                  </a:lnTo>
                  <a:lnTo>
                    <a:pt x="3082915" y="563853"/>
                  </a:lnTo>
                  <a:lnTo>
                    <a:pt x="3108606" y="554894"/>
                  </a:lnTo>
                  <a:lnTo>
                    <a:pt x="3134297" y="543991"/>
                  </a:lnTo>
                  <a:lnTo>
                    <a:pt x="3159988" y="532073"/>
                  </a:lnTo>
                  <a:lnTo>
                    <a:pt x="3185679" y="516182"/>
                  </a:lnTo>
                  <a:lnTo>
                    <a:pt x="3211370" y="494995"/>
                  </a:lnTo>
                  <a:lnTo>
                    <a:pt x="3237061" y="472048"/>
                  </a:lnTo>
                  <a:lnTo>
                    <a:pt x="3262752" y="443155"/>
                  </a:lnTo>
                  <a:lnTo>
                    <a:pt x="3288443" y="410403"/>
                  </a:lnTo>
                  <a:lnTo>
                    <a:pt x="3314134" y="378761"/>
                  </a:lnTo>
                  <a:lnTo>
                    <a:pt x="3339825" y="375992"/>
                  </a:lnTo>
                  <a:lnTo>
                    <a:pt x="3365516" y="372299"/>
                  </a:lnTo>
                  <a:lnTo>
                    <a:pt x="3391207" y="367375"/>
                  </a:lnTo>
                  <a:lnTo>
                    <a:pt x="3416898" y="362579"/>
                  </a:lnTo>
                  <a:lnTo>
                    <a:pt x="3442589" y="357448"/>
                  </a:lnTo>
                  <a:lnTo>
                    <a:pt x="3468280" y="352933"/>
                  </a:lnTo>
                  <a:lnTo>
                    <a:pt x="3493971" y="347943"/>
                  </a:lnTo>
                  <a:lnTo>
                    <a:pt x="3519662" y="342689"/>
                  </a:lnTo>
                  <a:lnTo>
                    <a:pt x="3545353" y="335683"/>
                  </a:lnTo>
                  <a:lnTo>
                    <a:pt x="3571043" y="326341"/>
                  </a:lnTo>
                  <a:lnTo>
                    <a:pt x="3596734" y="319660"/>
                  </a:lnTo>
                  <a:lnTo>
                    <a:pt x="3622425" y="312061"/>
                  </a:lnTo>
                  <a:lnTo>
                    <a:pt x="3648116" y="305952"/>
                  </a:lnTo>
                  <a:lnTo>
                    <a:pt x="3673807" y="298820"/>
                  </a:lnTo>
                  <a:lnTo>
                    <a:pt x="3699498" y="290128"/>
                  </a:lnTo>
                  <a:lnTo>
                    <a:pt x="3725189" y="278540"/>
                  </a:lnTo>
                  <a:lnTo>
                    <a:pt x="3750880" y="263089"/>
                  </a:lnTo>
                  <a:lnTo>
                    <a:pt x="3776571" y="257601"/>
                  </a:lnTo>
                  <a:lnTo>
                    <a:pt x="3802262" y="251250"/>
                  </a:lnTo>
                  <a:lnTo>
                    <a:pt x="3827953" y="246448"/>
                  </a:lnTo>
                  <a:lnTo>
                    <a:pt x="3853644" y="240046"/>
                  </a:lnTo>
                  <a:lnTo>
                    <a:pt x="3879335" y="233003"/>
                  </a:lnTo>
                  <a:lnTo>
                    <a:pt x="3905026" y="223612"/>
                  </a:lnTo>
                  <a:lnTo>
                    <a:pt x="3930717" y="211092"/>
                  </a:lnTo>
                  <a:lnTo>
                    <a:pt x="3956408" y="195518"/>
                  </a:lnTo>
                  <a:lnTo>
                    <a:pt x="3982099" y="176404"/>
                  </a:lnTo>
                  <a:lnTo>
                    <a:pt x="4007790" y="156532"/>
                  </a:lnTo>
                  <a:lnTo>
                    <a:pt x="4033481" y="132594"/>
                  </a:lnTo>
                  <a:lnTo>
                    <a:pt x="4059172" y="112048"/>
                  </a:lnTo>
                  <a:lnTo>
                    <a:pt x="4084863" y="84653"/>
                  </a:lnTo>
                  <a:lnTo>
                    <a:pt x="4110554" y="48126"/>
                  </a:lnTo>
                  <a:lnTo>
                    <a:pt x="4136245" y="39040"/>
                  </a:lnTo>
                  <a:lnTo>
                    <a:pt x="4161936" y="28351"/>
                  </a:lnTo>
                  <a:lnTo>
                    <a:pt x="4187627" y="24759"/>
                  </a:lnTo>
                  <a:lnTo>
                    <a:pt x="4213318" y="20838"/>
                  </a:lnTo>
                  <a:lnTo>
                    <a:pt x="4239009" y="17321"/>
                  </a:lnTo>
                  <a:lnTo>
                    <a:pt x="4264699" y="12631"/>
                  </a:lnTo>
                  <a:lnTo>
                    <a:pt x="4290390" y="6379"/>
                  </a:lnTo>
                  <a:lnTo>
                    <a:pt x="4316081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" name="tx17">
              <a:extLst>
                <a:ext uri="{FF2B5EF4-FFF2-40B4-BE49-F238E27FC236}">
                  <a16:creationId xmlns:a16="http://schemas.microsoft.com/office/drawing/2014/main" id="{310311B2-3ED0-41E0-A747-789F691F4B59}"/>
                </a:ext>
              </a:extLst>
            </p:cNvPr>
            <p:cNvSpPr/>
            <p:nvPr/>
          </p:nvSpPr>
          <p:spPr>
            <a:xfrm>
              <a:off x="851872" y="5019726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18">
              <a:extLst>
                <a:ext uri="{FF2B5EF4-FFF2-40B4-BE49-F238E27FC236}">
                  <a16:creationId xmlns:a16="http://schemas.microsoft.com/office/drawing/2014/main" id="{A1CA900B-43E9-49FA-898B-3663CE8148A6}"/>
                </a:ext>
              </a:extLst>
            </p:cNvPr>
            <p:cNvSpPr/>
            <p:nvPr/>
          </p:nvSpPr>
          <p:spPr>
            <a:xfrm>
              <a:off x="702747" y="382227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3" name="tx19">
              <a:extLst>
                <a:ext uri="{FF2B5EF4-FFF2-40B4-BE49-F238E27FC236}">
                  <a16:creationId xmlns:a16="http://schemas.microsoft.com/office/drawing/2014/main" id="{0F9DB54A-CB0F-41C8-894C-305CC1013BFE}"/>
                </a:ext>
              </a:extLst>
            </p:cNvPr>
            <p:cNvSpPr/>
            <p:nvPr/>
          </p:nvSpPr>
          <p:spPr>
            <a:xfrm>
              <a:off x="702747" y="262482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4" name="tx20">
              <a:extLst>
                <a:ext uri="{FF2B5EF4-FFF2-40B4-BE49-F238E27FC236}">
                  <a16:creationId xmlns:a16="http://schemas.microsoft.com/office/drawing/2014/main" id="{87264E28-059B-4D5C-A095-25FB3351B8B6}"/>
                </a:ext>
              </a:extLst>
            </p:cNvPr>
            <p:cNvSpPr/>
            <p:nvPr/>
          </p:nvSpPr>
          <p:spPr>
            <a:xfrm>
              <a:off x="702747" y="1427314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5" name="pl21">
              <a:extLst>
                <a:ext uri="{FF2B5EF4-FFF2-40B4-BE49-F238E27FC236}">
                  <a16:creationId xmlns:a16="http://schemas.microsoft.com/office/drawing/2014/main" id="{1D35F2B7-951A-4C70-8EE3-A2783918F9FB}"/>
                </a:ext>
              </a:extLst>
            </p:cNvPr>
            <p:cNvSpPr/>
            <p:nvPr/>
          </p:nvSpPr>
          <p:spPr>
            <a:xfrm>
              <a:off x="947514" y="50652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6" name="pl22">
              <a:extLst>
                <a:ext uri="{FF2B5EF4-FFF2-40B4-BE49-F238E27FC236}">
                  <a16:creationId xmlns:a16="http://schemas.microsoft.com/office/drawing/2014/main" id="{8CBAF204-20B9-4382-B24C-AD3CDB6A81FA}"/>
                </a:ext>
              </a:extLst>
            </p:cNvPr>
            <p:cNvSpPr/>
            <p:nvPr/>
          </p:nvSpPr>
          <p:spPr>
            <a:xfrm>
              <a:off x="947514" y="3867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7" name="pl23">
              <a:extLst>
                <a:ext uri="{FF2B5EF4-FFF2-40B4-BE49-F238E27FC236}">
                  <a16:creationId xmlns:a16="http://schemas.microsoft.com/office/drawing/2014/main" id="{F78E2261-D3AF-4C2D-936F-F30B16E74F0B}"/>
                </a:ext>
              </a:extLst>
            </p:cNvPr>
            <p:cNvSpPr/>
            <p:nvPr/>
          </p:nvSpPr>
          <p:spPr>
            <a:xfrm>
              <a:off x="947514" y="26703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8" name="pl24">
              <a:extLst>
                <a:ext uri="{FF2B5EF4-FFF2-40B4-BE49-F238E27FC236}">
                  <a16:creationId xmlns:a16="http://schemas.microsoft.com/office/drawing/2014/main" id="{5CA67CDE-06D8-4F5E-8D2A-0C9B7B26B6D1}"/>
                </a:ext>
              </a:extLst>
            </p:cNvPr>
            <p:cNvSpPr/>
            <p:nvPr/>
          </p:nvSpPr>
          <p:spPr>
            <a:xfrm>
              <a:off x="947514" y="1472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9" name="pl25">
              <a:extLst>
                <a:ext uri="{FF2B5EF4-FFF2-40B4-BE49-F238E27FC236}">
                  <a16:creationId xmlns:a16="http://schemas.microsoft.com/office/drawing/2014/main" id="{A4D1BE66-0428-4358-A29B-C66080BE2CB7}"/>
                </a:ext>
              </a:extLst>
            </p:cNvPr>
            <p:cNvSpPr/>
            <p:nvPr/>
          </p:nvSpPr>
          <p:spPr>
            <a:xfrm>
              <a:off x="2246304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0" name="pl26">
              <a:extLst>
                <a:ext uri="{FF2B5EF4-FFF2-40B4-BE49-F238E27FC236}">
                  <a16:creationId xmlns:a16="http://schemas.microsoft.com/office/drawing/2014/main" id="{49F88C08-4738-4173-92D0-1602928E7516}"/>
                </a:ext>
              </a:extLst>
            </p:cNvPr>
            <p:cNvSpPr/>
            <p:nvPr/>
          </p:nvSpPr>
          <p:spPr>
            <a:xfrm>
              <a:off x="3762071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1" name="pl27">
              <a:extLst>
                <a:ext uri="{FF2B5EF4-FFF2-40B4-BE49-F238E27FC236}">
                  <a16:creationId xmlns:a16="http://schemas.microsoft.com/office/drawing/2014/main" id="{828275E3-FD07-4BED-AA68-2D418E6B1BD6}"/>
                </a:ext>
              </a:extLst>
            </p:cNvPr>
            <p:cNvSpPr/>
            <p:nvPr/>
          </p:nvSpPr>
          <p:spPr>
            <a:xfrm>
              <a:off x="5329220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2" name="pl28">
              <a:extLst>
                <a:ext uri="{FF2B5EF4-FFF2-40B4-BE49-F238E27FC236}">
                  <a16:creationId xmlns:a16="http://schemas.microsoft.com/office/drawing/2014/main" id="{2B5E666A-92C4-414F-A89F-085FAC6CCB65}"/>
                </a:ext>
              </a:extLst>
            </p:cNvPr>
            <p:cNvSpPr/>
            <p:nvPr/>
          </p:nvSpPr>
          <p:spPr>
            <a:xfrm>
              <a:off x="6896368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3" name="pl29">
              <a:extLst>
                <a:ext uri="{FF2B5EF4-FFF2-40B4-BE49-F238E27FC236}">
                  <a16:creationId xmlns:a16="http://schemas.microsoft.com/office/drawing/2014/main" id="{3AD06638-F3FF-4444-973F-BE3A6298C12F}"/>
                </a:ext>
              </a:extLst>
            </p:cNvPr>
            <p:cNvSpPr/>
            <p:nvPr/>
          </p:nvSpPr>
          <p:spPr>
            <a:xfrm>
              <a:off x="8463517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4" name="pl30">
              <a:extLst>
                <a:ext uri="{FF2B5EF4-FFF2-40B4-BE49-F238E27FC236}">
                  <a16:creationId xmlns:a16="http://schemas.microsoft.com/office/drawing/2014/main" id="{C97871BC-27A5-470A-B9E5-8C5DADF9FE56}"/>
                </a:ext>
              </a:extLst>
            </p:cNvPr>
            <p:cNvSpPr/>
            <p:nvPr/>
          </p:nvSpPr>
          <p:spPr>
            <a:xfrm>
              <a:off x="10030666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5" name="tx31">
              <a:extLst>
                <a:ext uri="{FF2B5EF4-FFF2-40B4-BE49-F238E27FC236}">
                  <a16:creationId xmlns:a16="http://schemas.microsoft.com/office/drawing/2014/main" id="{17FC0F29-DF8D-474E-9625-5D7D350C5EC9}"/>
                </a:ext>
              </a:extLst>
            </p:cNvPr>
            <p:cNvSpPr/>
            <p:nvPr/>
          </p:nvSpPr>
          <p:spPr>
            <a:xfrm>
              <a:off x="2164984" y="530788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2">
              <a:extLst>
                <a:ext uri="{FF2B5EF4-FFF2-40B4-BE49-F238E27FC236}">
                  <a16:creationId xmlns:a16="http://schemas.microsoft.com/office/drawing/2014/main" id="{C4272798-364C-49B2-AD2C-34F0B7295170}"/>
                </a:ext>
              </a:extLst>
            </p:cNvPr>
            <p:cNvSpPr/>
            <p:nvPr/>
          </p:nvSpPr>
          <p:spPr>
            <a:xfrm>
              <a:off x="3673965" y="530937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3">
              <a:extLst>
                <a:ext uri="{FF2B5EF4-FFF2-40B4-BE49-F238E27FC236}">
                  <a16:creationId xmlns:a16="http://schemas.microsoft.com/office/drawing/2014/main" id="{0111D14F-D083-4CBC-8E47-22447474E850}"/>
                </a:ext>
              </a:extLst>
            </p:cNvPr>
            <p:cNvSpPr/>
            <p:nvPr/>
          </p:nvSpPr>
          <p:spPr>
            <a:xfrm>
              <a:off x="5247870" y="528514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4">
              <a:extLst>
                <a:ext uri="{FF2B5EF4-FFF2-40B4-BE49-F238E27FC236}">
                  <a16:creationId xmlns:a16="http://schemas.microsoft.com/office/drawing/2014/main" id="{FFD432D9-358A-4F18-B0BF-4F044EA3BD1E}"/>
                </a:ext>
              </a:extLst>
            </p:cNvPr>
            <p:cNvSpPr/>
            <p:nvPr/>
          </p:nvSpPr>
          <p:spPr>
            <a:xfrm>
              <a:off x="6794659" y="530776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5">
              <a:extLst>
                <a:ext uri="{FF2B5EF4-FFF2-40B4-BE49-F238E27FC236}">
                  <a16:creationId xmlns:a16="http://schemas.microsoft.com/office/drawing/2014/main" id="{5B2AD7F9-33A4-4B82-B823-9600C2019212}"/>
                </a:ext>
              </a:extLst>
            </p:cNvPr>
            <p:cNvSpPr/>
            <p:nvPr/>
          </p:nvSpPr>
          <p:spPr>
            <a:xfrm>
              <a:off x="8378774" y="53113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6">
              <a:extLst>
                <a:ext uri="{FF2B5EF4-FFF2-40B4-BE49-F238E27FC236}">
                  <a16:creationId xmlns:a16="http://schemas.microsoft.com/office/drawing/2014/main" id="{B1C3463F-E4AF-4E4A-8D1D-F4FFAC20DABE}"/>
                </a:ext>
              </a:extLst>
            </p:cNvPr>
            <p:cNvSpPr/>
            <p:nvPr/>
          </p:nvSpPr>
          <p:spPr>
            <a:xfrm>
              <a:off x="9932380" y="530937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7">
              <a:extLst>
                <a:ext uri="{FF2B5EF4-FFF2-40B4-BE49-F238E27FC236}">
                  <a16:creationId xmlns:a16="http://schemas.microsoft.com/office/drawing/2014/main" id="{B66CC913-6D40-4628-9140-A9A6CA6554BF}"/>
                </a:ext>
              </a:extLst>
            </p:cNvPr>
            <p:cNvSpPr/>
            <p:nvPr/>
          </p:nvSpPr>
          <p:spPr>
            <a:xfrm>
              <a:off x="6083298" y="556761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8">
              <a:extLst>
                <a:ext uri="{FF2B5EF4-FFF2-40B4-BE49-F238E27FC236}">
                  <a16:creationId xmlns:a16="http://schemas.microsoft.com/office/drawing/2014/main" id="{F1CAD86D-6470-4B10-84C4-4946E45C09E9}"/>
                </a:ext>
              </a:extLst>
            </p:cNvPr>
            <p:cNvSpPr/>
            <p:nvPr/>
          </p:nvSpPr>
          <p:spPr>
            <a:xfrm rot="-5400000">
              <a:off x="-252772" y="3159968"/>
              <a:ext cx="1626096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43" name="rc39">
              <a:extLst>
                <a:ext uri="{FF2B5EF4-FFF2-40B4-BE49-F238E27FC236}">
                  <a16:creationId xmlns:a16="http://schemas.microsoft.com/office/drawing/2014/main" id="{9CFFCC28-AF28-4838-9EB6-C679B4E27289}"/>
                </a:ext>
              </a:extLst>
            </p:cNvPr>
            <p:cNvSpPr/>
            <p:nvPr/>
          </p:nvSpPr>
          <p:spPr>
            <a:xfrm>
              <a:off x="9756816" y="3364528"/>
              <a:ext cx="1581743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44" name="tx40">
              <a:extLst>
                <a:ext uri="{FF2B5EF4-FFF2-40B4-BE49-F238E27FC236}">
                  <a16:creationId xmlns:a16="http://schemas.microsoft.com/office/drawing/2014/main" id="{F69ACC3E-5D02-4168-B5B6-C58060786FC8}"/>
                </a:ext>
              </a:extLst>
            </p:cNvPr>
            <p:cNvSpPr/>
            <p:nvPr/>
          </p:nvSpPr>
          <p:spPr>
            <a:xfrm>
              <a:off x="9769468" y="3361144"/>
              <a:ext cx="63564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45" name="rc41">
              <a:extLst>
                <a:ext uri="{FF2B5EF4-FFF2-40B4-BE49-F238E27FC236}">
                  <a16:creationId xmlns:a16="http://schemas.microsoft.com/office/drawing/2014/main" id="{D9AF902A-6B08-4D4B-AAED-E1F2587FDCEC}"/>
                </a:ext>
              </a:extLst>
            </p:cNvPr>
            <p:cNvSpPr/>
            <p:nvPr/>
          </p:nvSpPr>
          <p:spPr>
            <a:xfrm>
              <a:off x="9769468" y="359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46" name="pl42">
              <a:extLst>
                <a:ext uri="{FF2B5EF4-FFF2-40B4-BE49-F238E27FC236}">
                  <a16:creationId xmlns:a16="http://schemas.microsoft.com/office/drawing/2014/main" id="{295F8AB7-D404-4808-B149-A50213AB030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7" name="pl43">
              <a:extLst>
                <a:ext uri="{FF2B5EF4-FFF2-40B4-BE49-F238E27FC236}">
                  <a16:creationId xmlns:a16="http://schemas.microsoft.com/office/drawing/2014/main" id="{B145D8BD-4679-4539-A3BF-0578817F011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8" name="pl44">
              <a:extLst>
                <a:ext uri="{FF2B5EF4-FFF2-40B4-BE49-F238E27FC236}">
                  <a16:creationId xmlns:a16="http://schemas.microsoft.com/office/drawing/2014/main" id="{E313A956-393E-4FD6-8E71-8EBA7E643336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9" name="pl45">
              <a:extLst>
                <a:ext uri="{FF2B5EF4-FFF2-40B4-BE49-F238E27FC236}">
                  <a16:creationId xmlns:a16="http://schemas.microsoft.com/office/drawing/2014/main" id="{981D7FC6-CD8E-4998-8ADA-076829DD2B25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0" name="pl46">
              <a:extLst>
                <a:ext uri="{FF2B5EF4-FFF2-40B4-BE49-F238E27FC236}">
                  <a16:creationId xmlns:a16="http://schemas.microsoft.com/office/drawing/2014/main" id="{5EBFF962-35A8-441B-8A00-F3A966ABB18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1" name="pl47">
              <a:extLst>
                <a:ext uri="{FF2B5EF4-FFF2-40B4-BE49-F238E27FC236}">
                  <a16:creationId xmlns:a16="http://schemas.microsoft.com/office/drawing/2014/main" id="{723492EF-33F4-45DC-A6B9-0DDC56440CF2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2" name="pl48">
              <a:extLst>
                <a:ext uri="{FF2B5EF4-FFF2-40B4-BE49-F238E27FC236}">
                  <a16:creationId xmlns:a16="http://schemas.microsoft.com/office/drawing/2014/main" id="{A54F2E09-FAAB-49A1-8783-E329CEA79E2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3" name="pl49">
              <a:extLst>
                <a:ext uri="{FF2B5EF4-FFF2-40B4-BE49-F238E27FC236}">
                  <a16:creationId xmlns:a16="http://schemas.microsoft.com/office/drawing/2014/main" id="{6FFF62DB-28ED-4B7C-9F2A-6B439DE8E847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4" name="rc50">
              <a:extLst>
                <a:ext uri="{FF2B5EF4-FFF2-40B4-BE49-F238E27FC236}">
                  <a16:creationId xmlns:a16="http://schemas.microsoft.com/office/drawing/2014/main" id="{71E53993-2B8F-4990-A22D-F56200127B54}"/>
                </a:ext>
              </a:extLst>
            </p:cNvPr>
            <p:cNvSpPr/>
            <p:nvPr/>
          </p:nvSpPr>
          <p:spPr>
            <a:xfrm>
              <a:off x="9769468" y="37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55" name="pl51">
              <a:extLst>
                <a:ext uri="{FF2B5EF4-FFF2-40B4-BE49-F238E27FC236}">
                  <a16:creationId xmlns:a16="http://schemas.microsoft.com/office/drawing/2014/main" id="{0A3C3000-DD3F-4AB7-879B-EB2930035A97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6" name="pl52">
              <a:extLst>
                <a:ext uri="{FF2B5EF4-FFF2-40B4-BE49-F238E27FC236}">
                  <a16:creationId xmlns:a16="http://schemas.microsoft.com/office/drawing/2014/main" id="{BBE104D7-5FAE-48E4-A8B1-E0134285AB8B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7" name="pl53">
              <a:extLst>
                <a:ext uri="{FF2B5EF4-FFF2-40B4-BE49-F238E27FC236}">
                  <a16:creationId xmlns:a16="http://schemas.microsoft.com/office/drawing/2014/main" id="{E2669F41-FAA5-4639-BF56-10EF6AA77589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8" name="pl54">
              <a:extLst>
                <a:ext uri="{FF2B5EF4-FFF2-40B4-BE49-F238E27FC236}">
                  <a16:creationId xmlns:a16="http://schemas.microsoft.com/office/drawing/2014/main" id="{225124CA-2853-4B48-828A-7131B73E589D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9" name="pl55">
              <a:extLst>
                <a:ext uri="{FF2B5EF4-FFF2-40B4-BE49-F238E27FC236}">
                  <a16:creationId xmlns:a16="http://schemas.microsoft.com/office/drawing/2014/main" id="{730B584C-A711-4246-A684-0FD670E63988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0" name="pl56">
              <a:extLst>
                <a:ext uri="{FF2B5EF4-FFF2-40B4-BE49-F238E27FC236}">
                  <a16:creationId xmlns:a16="http://schemas.microsoft.com/office/drawing/2014/main" id="{B272DF42-8333-40FA-A447-AECB6174EDF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1" name="pl57">
              <a:extLst>
                <a:ext uri="{FF2B5EF4-FFF2-40B4-BE49-F238E27FC236}">
                  <a16:creationId xmlns:a16="http://schemas.microsoft.com/office/drawing/2014/main" id="{37A1D4D6-BF63-407C-9AAA-CF2A58488D40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2" name="pl58">
              <a:extLst>
                <a:ext uri="{FF2B5EF4-FFF2-40B4-BE49-F238E27FC236}">
                  <a16:creationId xmlns:a16="http://schemas.microsoft.com/office/drawing/2014/main" id="{4A5A3BEA-83B2-4048-89C7-EB9D20175CD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3" name="rc59">
              <a:extLst>
                <a:ext uri="{FF2B5EF4-FFF2-40B4-BE49-F238E27FC236}">
                  <a16:creationId xmlns:a16="http://schemas.microsoft.com/office/drawing/2014/main" id="{FC66E26D-9B19-4E52-AE02-1D766787E6AD}"/>
                </a:ext>
              </a:extLst>
            </p:cNvPr>
            <p:cNvSpPr/>
            <p:nvPr/>
          </p:nvSpPr>
          <p:spPr>
            <a:xfrm>
              <a:off x="9769468" y="395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64" name="pl60">
              <a:extLst>
                <a:ext uri="{FF2B5EF4-FFF2-40B4-BE49-F238E27FC236}">
                  <a16:creationId xmlns:a16="http://schemas.microsoft.com/office/drawing/2014/main" id="{6C12D611-FF9E-4B8E-838B-20673E70F1C1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5" name="pl61">
              <a:extLst>
                <a:ext uri="{FF2B5EF4-FFF2-40B4-BE49-F238E27FC236}">
                  <a16:creationId xmlns:a16="http://schemas.microsoft.com/office/drawing/2014/main" id="{E84A874D-CFA5-400A-A851-BDF441F7C37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6" name="pl62">
              <a:extLst>
                <a:ext uri="{FF2B5EF4-FFF2-40B4-BE49-F238E27FC236}">
                  <a16:creationId xmlns:a16="http://schemas.microsoft.com/office/drawing/2014/main" id="{AC9689EA-07F4-49AD-973D-ABCB4055CDE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7" name="pl63">
              <a:extLst>
                <a:ext uri="{FF2B5EF4-FFF2-40B4-BE49-F238E27FC236}">
                  <a16:creationId xmlns:a16="http://schemas.microsoft.com/office/drawing/2014/main" id="{5A0F2342-1F18-45FC-8579-E154D2DADD65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8" name="pl64">
              <a:extLst>
                <a:ext uri="{FF2B5EF4-FFF2-40B4-BE49-F238E27FC236}">
                  <a16:creationId xmlns:a16="http://schemas.microsoft.com/office/drawing/2014/main" id="{6EE8B8D4-2FCD-4E69-9020-DEF87E494E30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9" name="pl65">
              <a:extLst>
                <a:ext uri="{FF2B5EF4-FFF2-40B4-BE49-F238E27FC236}">
                  <a16:creationId xmlns:a16="http://schemas.microsoft.com/office/drawing/2014/main" id="{51962211-3B0C-4A47-9F98-2D6C9A1B1C52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0" name="pl66">
              <a:extLst>
                <a:ext uri="{FF2B5EF4-FFF2-40B4-BE49-F238E27FC236}">
                  <a16:creationId xmlns:a16="http://schemas.microsoft.com/office/drawing/2014/main" id="{6BB3ED4D-6C9B-4FDC-94BC-032EEF89E576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1" name="pl67">
              <a:extLst>
                <a:ext uri="{FF2B5EF4-FFF2-40B4-BE49-F238E27FC236}">
                  <a16:creationId xmlns:a16="http://schemas.microsoft.com/office/drawing/2014/main" id="{B41821CB-EE97-4C23-9BCE-BD8B21F04AEB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2" name="rc68">
              <a:extLst>
                <a:ext uri="{FF2B5EF4-FFF2-40B4-BE49-F238E27FC236}">
                  <a16:creationId xmlns:a16="http://schemas.microsoft.com/office/drawing/2014/main" id="{AD007070-7B2F-40D2-90B0-FAD16033A2C4}"/>
                </a:ext>
              </a:extLst>
            </p:cNvPr>
            <p:cNvSpPr/>
            <p:nvPr/>
          </p:nvSpPr>
          <p:spPr>
            <a:xfrm>
              <a:off x="9769468" y="413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73" name="pl69">
              <a:extLst>
                <a:ext uri="{FF2B5EF4-FFF2-40B4-BE49-F238E27FC236}">
                  <a16:creationId xmlns:a16="http://schemas.microsoft.com/office/drawing/2014/main" id="{66BA2593-8842-499E-B54B-8E6028C8553C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4" name="pl70">
              <a:extLst>
                <a:ext uri="{FF2B5EF4-FFF2-40B4-BE49-F238E27FC236}">
                  <a16:creationId xmlns:a16="http://schemas.microsoft.com/office/drawing/2014/main" id="{CC3FFB3C-FC86-473A-B647-6A8C7608A4E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5" name="pl71">
              <a:extLst>
                <a:ext uri="{FF2B5EF4-FFF2-40B4-BE49-F238E27FC236}">
                  <a16:creationId xmlns:a16="http://schemas.microsoft.com/office/drawing/2014/main" id="{CF90E4CF-6327-403C-8A35-DF8C61A46F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6" name="pl72">
              <a:extLst>
                <a:ext uri="{FF2B5EF4-FFF2-40B4-BE49-F238E27FC236}">
                  <a16:creationId xmlns:a16="http://schemas.microsoft.com/office/drawing/2014/main" id="{C6A753A3-0E9E-4F26-BCE7-5B2CFEA8C7D9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7" name="pl73">
              <a:extLst>
                <a:ext uri="{FF2B5EF4-FFF2-40B4-BE49-F238E27FC236}">
                  <a16:creationId xmlns:a16="http://schemas.microsoft.com/office/drawing/2014/main" id="{469A1280-524A-450A-8DFC-ED7D9704F4A8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8" name="pl74">
              <a:extLst>
                <a:ext uri="{FF2B5EF4-FFF2-40B4-BE49-F238E27FC236}">
                  <a16:creationId xmlns:a16="http://schemas.microsoft.com/office/drawing/2014/main" id="{E7E05093-EAA0-46B8-8C73-7FC9D1FE94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9" name="pl75">
              <a:extLst>
                <a:ext uri="{FF2B5EF4-FFF2-40B4-BE49-F238E27FC236}">
                  <a16:creationId xmlns:a16="http://schemas.microsoft.com/office/drawing/2014/main" id="{7B96243B-EA9C-4439-B5E0-8CF14C525517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0" name="pl76">
              <a:extLst>
                <a:ext uri="{FF2B5EF4-FFF2-40B4-BE49-F238E27FC236}">
                  <a16:creationId xmlns:a16="http://schemas.microsoft.com/office/drawing/2014/main" id="{2F88F9FF-5C46-48A8-8398-90DD55E6C0AA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1" name="rc77">
              <a:extLst>
                <a:ext uri="{FF2B5EF4-FFF2-40B4-BE49-F238E27FC236}">
                  <a16:creationId xmlns:a16="http://schemas.microsoft.com/office/drawing/2014/main" id="{18BE2794-01E8-475A-895B-F58480673F8E}"/>
                </a:ext>
              </a:extLst>
            </p:cNvPr>
            <p:cNvSpPr/>
            <p:nvPr/>
          </p:nvSpPr>
          <p:spPr>
            <a:xfrm>
              <a:off x="9769468" y="431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82" name="pl78">
              <a:extLst>
                <a:ext uri="{FF2B5EF4-FFF2-40B4-BE49-F238E27FC236}">
                  <a16:creationId xmlns:a16="http://schemas.microsoft.com/office/drawing/2014/main" id="{B7E48FDC-DDF5-4E5E-B8F5-5CA3A7C577F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3" name="pl79">
              <a:extLst>
                <a:ext uri="{FF2B5EF4-FFF2-40B4-BE49-F238E27FC236}">
                  <a16:creationId xmlns:a16="http://schemas.microsoft.com/office/drawing/2014/main" id="{C4898375-28A8-4517-9ADF-34DFE549BD9C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4" name="pl80">
              <a:extLst>
                <a:ext uri="{FF2B5EF4-FFF2-40B4-BE49-F238E27FC236}">
                  <a16:creationId xmlns:a16="http://schemas.microsoft.com/office/drawing/2014/main" id="{678414C9-02AF-4D59-8ACF-94E3DBCF02A8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5" name="pl81">
              <a:extLst>
                <a:ext uri="{FF2B5EF4-FFF2-40B4-BE49-F238E27FC236}">
                  <a16:creationId xmlns:a16="http://schemas.microsoft.com/office/drawing/2014/main" id="{F3B5B253-50B2-48D8-8E72-5C5DDD42F51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6" name="pl82">
              <a:extLst>
                <a:ext uri="{FF2B5EF4-FFF2-40B4-BE49-F238E27FC236}">
                  <a16:creationId xmlns:a16="http://schemas.microsoft.com/office/drawing/2014/main" id="{C994DDAE-0AD3-41BA-A3D3-24DB73DE006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7" name="pl83">
              <a:extLst>
                <a:ext uri="{FF2B5EF4-FFF2-40B4-BE49-F238E27FC236}">
                  <a16:creationId xmlns:a16="http://schemas.microsoft.com/office/drawing/2014/main" id="{C8E3192C-DB95-4961-AF0A-9B895B7F61C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8" name="pl84">
              <a:extLst>
                <a:ext uri="{FF2B5EF4-FFF2-40B4-BE49-F238E27FC236}">
                  <a16:creationId xmlns:a16="http://schemas.microsoft.com/office/drawing/2014/main" id="{72CE5F6F-BF71-4353-BE32-32E73086DC1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9" name="pl85">
              <a:extLst>
                <a:ext uri="{FF2B5EF4-FFF2-40B4-BE49-F238E27FC236}">
                  <a16:creationId xmlns:a16="http://schemas.microsoft.com/office/drawing/2014/main" id="{320AF4A2-E107-4781-8057-D53EC4F09569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0" name="rc86">
              <a:extLst>
                <a:ext uri="{FF2B5EF4-FFF2-40B4-BE49-F238E27FC236}">
                  <a16:creationId xmlns:a16="http://schemas.microsoft.com/office/drawing/2014/main" id="{6438BA58-8BE7-41F5-844D-0FB32153C0CB}"/>
                </a:ext>
              </a:extLst>
            </p:cNvPr>
            <p:cNvSpPr/>
            <p:nvPr/>
          </p:nvSpPr>
          <p:spPr>
            <a:xfrm>
              <a:off x="9769468" y="449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91" name="pl87">
              <a:extLst>
                <a:ext uri="{FF2B5EF4-FFF2-40B4-BE49-F238E27FC236}">
                  <a16:creationId xmlns:a16="http://schemas.microsoft.com/office/drawing/2014/main" id="{BD59FCF7-D517-4E07-A781-5B1EA67D18F3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2" name="pl88">
              <a:extLst>
                <a:ext uri="{FF2B5EF4-FFF2-40B4-BE49-F238E27FC236}">
                  <a16:creationId xmlns:a16="http://schemas.microsoft.com/office/drawing/2014/main" id="{61B6F12E-8E4F-4149-A41B-69A6AF52449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3" name="pl89">
              <a:extLst>
                <a:ext uri="{FF2B5EF4-FFF2-40B4-BE49-F238E27FC236}">
                  <a16:creationId xmlns:a16="http://schemas.microsoft.com/office/drawing/2014/main" id="{BDB63744-F98F-4E70-9840-0361CABB4631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4" name="pl90">
              <a:extLst>
                <a:ext uri="{FF2B5EF4-FFF2-40B4-BE49-F238E27FC236}">
                  <a16:creationId xmlns:a16="http://schemas.microsoft.com/office/drawing/2014/main" id="{FE1554BE-3280-4BEE-ABB8-C4100F93E9CE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5" name="pl91">
              <a:extLst>
                <a:ext uri="{FF2B5EF4-FFF2-40B4-BE49-F238E27FC236}">
                  <a16:creationId xmlns:a16="http://schemas.microsoft.com/office/drawing/2014/main" id="{395D3FD5-88C2-4115-9CEB-6CAEE73C1F0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6" name="pl92">
              <a:extLst>
                <a:ext uri="{FF2B5EF4-FFF2-40B4-BE49-F238E27FC236}">
                  <a16:creationId xmlns:a16="http://schemas.microsoft.com/office/drawing/2014/main" id="{CE81E830-FDE6-483D-8511-CE17CDB3A77B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7" name="pl93">
              <a:extLst>
                <a:ext uri="{FF2B5EF4-FFF2-40B4-BE49-F238E27FC236}">
                  <a16:creationId xmlns:a16="http://schemas.microsoft.com/office/drawing/2014/main" id="{3AF0E110-302F-44E2-87AC-02B907BE51D4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8" name="pl94">
              <a:extLst>
                <a:ext uri="{FF2B5EF4-FFF2-40B4-BE49-F238E27FC236}">
                  <a16:creationId xmlns:a16="http://schemas.microsoft.com/office/drawing/2014/main" id="{DCA08B42-DD60-4697-BD59-5E2EFEBB2E5C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9" name="rc95">
              <a:extLst>
                <a:ext uri="{FF2B5EF4-FFF2-40B4-BE49-F238E27FC236}">
                  <a16:creationId xmlns:a16="http://schemas.microsoft.com/office/drawing/2014/main" id="{F7E2FB56-B305-4649-B42E-D74B54139897}"/>
                </a:ext>
              </a:extLst>
            </p:cNvPr>
            <p:cNvSpPr/>
            <p:nvPr/>
          </p:nvSpPr>
          <p:spPr>
            <a:xfrm>
              <a:off x="9769468" y="46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0" name="pl96">
              <a:extLst>
                <a:ext uri="{FF2B5EF4-FFF2-40B4-BE49-F238E27FC236}">
                  <a16:creationId xmlns:a16="http://schemas.microsoft.com/office/drawing/2014/main" id="{1923AF27-F1CD-4194-80A2-73621F24D55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1" name="pl97">
              <a:extLst>
                <a:ext uri="{FF2B5EF4-FFF2-40B4-BE49-F238E27FC236}">
                  <a16:creationId xmlns:a16="http://schemas.microsoft.com/office/drawing/2014/main" id="{235EDBFC-9946-4EB0-A69F-F664B9F399A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2" name="pl98">
              <a:extLst>
                <a:ext uri="{FF2B5EF4-FFF2-40B4-BE49-F238E27FC236}">
                  <a16:creationId xmlns:a16="http://schemas.microsoft.com/office/drawing/2014/main" id="{A580BCE5-885C-468E-BFBC-5C2800675AD8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3" name="pl99">
              <a:extLst>
                <a:ext uri="{FF2B5EF4-FFF2-40B4-BE49-F238E27FC236}">
                  <a16:creationId xmlns:a16="http://schemas.microsoft.com/office/drawing/2014/main" id="{46EF3DD8-8A9E-4EF8-A3B6-9D314BE2A2B2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4" name="pl100">
              <a:extLst>
                <a:ext uri="{FF2B5EF4-FFF2-40B4-BE49-F238E27FC236}">
                  <a16:creationId xmlns:a16="http://schemas.microsoft.com/office/drawing/2014/main" id="{9EC79878-80DF-4F4E-A15B-4DBF82141624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5" name="pl101">
              <a:extLst>
                <a:ext uri="{FF2B5EF4-FFF2-40B4-BE49-F238E27FC236}">
                  <a16:creationId xmlns:a16="http://schemas.microsoft.com/office/drawing/2014/main" id="{5CF1E181-733E-4F98-AAD5-4EFBD2F00E39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6" name="pl102">
              <a:extLst>
                <a:ext uri="{FF2B5EF4-FFF2-40B4-BE49-F238E27FC236}">
                  <a16:creationId xmlns:a16="http://schemas.microsoft.com/office/drawing/2014/main" id="{9852364E-0016-4D29-9C0A-18EB3D43F77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7" name="pl103">
              <a:extLst>
                <a:ext uri="{FF2B5EF4-FFF2-40B4-BE49-F238E27FC236}">
                  <a16:creationId xmlns:a16="http://schemas.microsoft.com/office/drawing/2014/main" id="{604907A5-5B23-4A8F-8324-9F17B1F84B2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8" name="rc104">
              <a:extLst>
                <a:ext uri="{FF2B5EF4-FFF2-40B4-BE49-F238E27FC236}">
                  <a16:creationId xmlns:a16="http://schemas.microsoft.com/office/drawing/2014/main" id="{EE32C7DF-D3A5-4822-B1E1-7BCB138CCAC1}"/>
                </a:ext>
              </a:extLst>
            </p:cNvPr>
            <p:cNvSpPr/>
            <p:nvPr/>
          </p:nvSpPr>
          <p:spPr>
            <a:xfrm>
              <a:off x="9769468" y="485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9" name="pl105">
              <a:extLst>
                <a:ext uri="{FF2B5EF4-FFF2-40B4-BE49-F238E27FC236}">
                  <a16:creationId xmlns:a16="http://schemas.microsoft.com/office/drawing/2014/main" id="{07581D10-A7E4-4B31-84B5-2428F5F1135C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0" name="pl106">
              <a:extLst>
                <a:ext uri="{FF2B5EF4-FFF2-40B4-BE49-F238E27FC236}">
                  <a16:creationId xmlns:a16="http://schemas.microsoft.com/office/drawing/2014/main" id="{B4720755-6679-4E1B-AFB6-B8FB7E9B3970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1" name="pl107">
              <a:extLst>
                <a:ext uri="{FF2B5EF4-FFF2-40B4-BE49-F238E27FC236}">
                  <a16:creationId xmlns:a16="http://schemas.microsoft.com/office/drawing/2014/main" id="{3D951004-87B0-4E44-A0E5-8EAF03581139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2" name="pl108">
              <a:extLst>
                <a:ext uri="{FF2B5EF4-FFF2-40B4-BE49-F238E27FC236}">
                  <a16:creationId xmlns:a16="http://schemas.microsoft.com/office/drawing/2014/main" id="{E92DEDF4-0210-419F-A868-D74775B8C773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3" name="pl109">
              <a:extLst>
                <a:ext uri="{FF2B5EF4-FFF2-40B4-BE49-F238E27FC236}">
                  <a16:creationId xmlns:a16="http://schemas.microsoft.com/office/drawing/2014/main" id="{811B573B-C20B-4E84-8084-247414EB908D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4" name="pl110">
              <a:extLst>
                <a:ext uri="{FF2B5EF4-FFF2-40B4-BE49-F238E27FC236}">
                  <a16:creationId xmlns:a16="http://schemas.microsoft.com/office/drawing/2014/main" id="{9B37D5F4-4315-4572-97A4-00BDE92A76CA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5" name="pl111">
              <a:extLst>
                <a:ext uri="{FF2B5EF4-FFF2-40B4-BE49-F238E27FC236}">
                  <a16:creationId xmlns:a16="http://schemas.microsoft.com/office/drawing/2014/main" id="{DBC131E6-0AF2-40C5-99AC-271ED298A0E1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6" name="pl112">
              <a:extLst>
                <a:ext uri="{FF2B5EF4-FFF2-40B4-BE49-F238E27FC236}">
                  <a16:creationId xmlns:a16="http://schemas.microsoft.com/office/drawing/2014/main" id="{6F353580-253F-468B-A3ED-1D8D36E07CE5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7" name="tx113">
              <a:extLst>
                <a:ext uri="{FF2B5EF4-FFF2-40B4-BE49-F238E27FC236}">
                  <a16:creationId xmlns:a16="http://schemas.microsoft.com/office/drawing/2014/main" id="{203FE3BD-3C91-4255-A401-04BBB3784D45}"/>
                </a:ext>
              </a:extLst>
            </p:cNvPr>
            <p:cNvSpPr/>
            <p:nvPr/>
          </p:nvSpPr>
          <p:spPr>
            <a:xfrm>
              <a:off x="10025383" y="363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 dirty="0" err="1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</a:t>
              </a:r>
              <a:r>
                <a:rPr sz="700" dirty="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 2021</a:t>
              </a:r>
            </a:p>
          </p:txBody>
        </p:sp>
        <p:sp>
          <p:nvSpPr>
            <p:cNvPr id="118" name="tx114">
              <a:extLst>
                <a:ext uri="{FF2B5EF4-FFF2-40B4-BE49-F238E27FC236}">
                  <a16:creationId xmlns:a16="http://schemas.microsoft.com/office/drawing/2014/main" id="{9FD6EC9C-64B2-4A4D-8047-F62B0C3C48C5}"/>
                </a:ext>
              </a:extLst>
            </p:cNvPr>
            <p:cNvSpPr/>
            <p:nvPr/>
          </p:nvSpPr>
          <p:spPr>
            <a:xfrm>
              <a:off x="10025383" y="379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2021 (7 dias)</a:t>
              </a:r>
            </a:p>
          </p:txBody>
        </p:sp>
        <p:sp>
          <p:nvSpPr>
            <p:cNvPr id="119" name="tx115">
              <a:extLst>
                <a:ext uri="{FF2B5EF4-FFF2-40B4-BE49-F238E27FC236}">
                  <a16:creationId xmlns:a16="http://schemas.microsoft.com/office/drawing/2014/main" id="{D7684490-67EF-4163-8187-9F6EB7150DDF}"/>
                </a:ext>
              </a:extLst>
            </p:cNvPr>
            <p:cNvSpPr/>
            <p:nvPr/>
          </p:nvSpPr>
          <p:spPr>
            <a:xfrm>
              <a:off x="10025383" y="399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120" name="tx116">
              <a:extLst>
                <a:ext uri="{FF2B5EF4-FFF2-40B4-BE49-F238E27FC236}">
                  <a16:creationId xmlns:a16="http://schemas.microsoft.com/office/drawing/2014/main" id="{C2514893-8236-4CD8-838C-253427920A11}"/>
                </a:ext>
              </a:extLst>
            </p:cNvPr>
            <p:cNvSpPr/>
            <p:nvPr/>
          </p:nvSpPr>
          <p:spPr>
            <a:xfrm>
              <a:off x="10025383" y="415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2022 (7 dias)</a:t>
              </a:r>
            </a:p>
          </p:txBody>
        </p:sp>
        <p:sp>
          <p:nvSpPr>
            <p:cNvPr id="121" name="tx117">
              <a:extLst>
                <a:ext uri="{FF2B5EF4-FFF2-40B4-BE49-F238E27FC236}">
                  <a16:creationId xmlns:a16="http://schemas.microsoft.com/office/drawing/2014/main" id="{13E26300-34D7-42A5-B289-74886AE6003E}"/>
                </a:ext>
              </a:extLst>
            </p:cNvPr>
            <p:cNvSpPr/>
            <p:nvPr/>
          </p:nvSpPr>
          <p:spPr>
            <a:xfrm>
              <a:off x="10025383" y="4358718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2023</a:t>
              </a:r>
            </a:p>
          </p:txBody>
        </p:sp>
        <p:sp>
          <p:nvSpPr>
            <p:cNvPr id="122" name="tx118">
              <a:extLst>
                <a:ext uri="{FF2B5EF4-FFF2-40B4-BE49-F238E27FC236}">
                  <a16:creationId xmlns:a16="http://schemas.microsoft.com/office/drawing/2014/main" id="{D38C8E6E-CE47-4797-8409-E98CA66C8D73}"/>
                </a:ext>
              </a:extLst>
            </p:cNvPr>
            <p:cNvSpPr/>
            <p:nvPr/>
          </p:nvSpPr>
          <p:spPr>
            <a:xfrm>
              <a:off x="10025383" y="451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2023 (7 dias)</a:t>
              </a:r>
            </a:p>
          </p:txBody>
        </p:sp>
        <p:sp>
          <p:nvSpPr>
            <p:cNvPr id="123" name="tx119">
              <a:extLst>
                <a:ext uri="{FF2B5EF4-FFF2-40B4-BE49-F238E27FC236}">
                  <a16:creationId xmlns:a16="http://schemas.microsoft.com/office/drawing/2014/main" id="{2D30DCC0-362B-422E-B9E1-4AD080C6E942}"/>
                </a:ext>
              </a:extLst>
            </p:cNvPr>
            <p:cNvSpPr/>
            <p:nvPr/>
          </p:nvSpPr>
          <p:spPr>
            <a:xfrm>
              <a:off x="10025383" y="471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2024</a:t>
              </a:r>
            </a:p>
          </p:txBody>
        </p:sp>
        <p:sp>
          <p:nvSpPr>
            <p:cNvPr id="124" name="tx120">
              <a:extLst>
                <a:ext uri="{FF2B5EF4-FFF2-40B4-BE49-F238E27FC236}">
                  <a16:creationId xmlns:a16="http://schemas.microsoft.com/office/drawing/2014/main" id="{44114DB4-A074-4B54-A4F2-E95C9FAFA2CF}"/>
                </a:ext>
              </a:extLst>
            </p:cNvPr>
            <p:cNvSpPr/>
            <p:nvPr/>
          </p:nvSpPr>
          <p:spPr>
            <a:xfrm>
              <a:off x="10025383" y="487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2024 (7 dias)</a:t>
              </a:r>
            </a:p>
          </p:txBody>
        </p:sp>
        <p:sp>
          <p:nvSpPr>
            <p:cNvPr id="125" name="tx121">
              <a:extLst>
                <a:ext uri="{FF2B5EF4-FFF2-40B4-BE49-F238E27FC236}">
                  <a16:creationId xmlns:a16="http://schemas.microsoft.com/office/drawing/2014/main" id="{62BDF75F-56B4-480B-B0D6-EA7955E3174F}"/>
                </a:ext>
              </a:extLst>
            </p:cNvPr>
            <p:cNvSpPr/>
            <p:nvPr/>
          </p:nvSpPr>
          <p:spPr>
            <a:xfrm>
              <a:off x="982309" y="1114898"/>
              <a:ext cx="5080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pic>
        <p:nvPicPr>
          <p:cNvPr id="127" name="Imagem 126">
            <a:extLst>
              <a:ext uri="{FF2B5EF4-FFF2-40B4-BE49-F238E27FC236}">
                <a16:creationId xmlns:a16="http://schemas.microsoft.com/office/drawing/2014/main" id="{49D3A117-427F-4E31-9C0E-167AB7419E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68714" y="1633318"/>
            <a:ext cx="2503841" cy="2202598"/>
          </a:xfrm>
          <a:prstGeom prst="rect">
            <a:avLst/>
          </a:prstGeom>
        </p:spPr>
      </p:pic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0F67723C-D7B5-461C-98A0-8FFAAA9E22B8}"/>
              </a:ext>
            </a:extLst>
          </p:cNvPr>
          <p:cNvSpPr txBox="1"/>
          <p:nvPr/>
        </p:nvSpPr>
        <p:spPr>
          <a:xfrm>
            <a:off x="838200" y="945246"/>
            <a:ext cx="378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Gráfico de participação percentual das receitas tributárias no exercício</a:t>
            </a:r>
          </a:p>
        </p:txBody>
      </p:sp>
      <p:graphicFrame>
        <p:nvGraphicFramePr>
          <p:cNvPr id="129" name="Tabela 128">
            <a:extLst>
              <a:ext uri="{FF2B5EF4-FFF2-40B4-BE49-F238E27FC236}">
                <a16:creationId xmlns:a16="http://schemas.microsoft.com/office/drawing/2014/main" id="{05F19373-9A2A-4EA8-AC4C-33435DCA8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965871"/>
              </p:ext>
            </p:extLst>
          </p:nvPr>
        </p:nvGraphicFramePr>
        <p:xfrm>
          <a:off x="471713" y="4349319"/>
          <a:ext cx="2914818" cy="1869440"/>
        </p:xfrm>
        <a:graphic>
          <a:graphicData uri="http://schemas.openxmlformats.org/drawingml/2006/table">
            <a:tbl>
              <a:tblPr/>
              <a:tblGrid>
                <a:gridCol w="971606">
                  <a:extLst>
                    <a:ext uri="{9D8B030D-6E8A-4147-A177-3AD203B41FA5}">
                      <a16:colId xmlns:a16="http://schemas.microsoft.com/office/drawing/2014/main" val="2368358362"/>
                    </a:ext>
                  </a:extLst>
                </a:gridCol>
                <a:gridCol w="971606">
                  <a:extLst>
                    <a:ext uri="{9D8B030D-6E8A-4147-A177-3AD203B41FA5}">
                      <a16:colId xmlns:a16="http://schemas.microsoft.com/office/drawing/2014/main" val="4184036945"/>
                    </a:ext>
                  </a:extLst>
                </a:gridCol>
                <a:gridCol w="971606">
                  <a:extLst>
                    <a:ext uri="{9D8B030D-6E8A-4147-A177-3AD203B41FA5}">
                      <a16:colId xmlns:a16="http://schemas.microsoft.com/office/drawing/2014/main" val="138178699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3788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948063"/>
                  </a:ext>
                </a:extLst>
              </a:tr>
              <a:tr h="205912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Adicional</a:t>
                      </a:r>
                      <a:r>
                        <a:rPr sz="7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2%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307.637.644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163.343.678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45530"/>
                  </a:ext>
                </a:extLst>
              </a:tr>
              <a:tr h="205912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12.920.923.262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76850"/>
                  </a:ext>
                </a:extLst>
              </a:tr>
              <a:tr h="205912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3.263.207.335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1.190.496.974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3908"/>
                  </a:ext>
                </a:extLst>
              </a:tr>
              <a:tr h="205912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1.246.718.716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449.623.533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868089"/>
                  </a:ext>
                </a:extLst>
              </a:tr>
              <a:tr h="205912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PROTEGE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1.556.589.459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810.810.558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497368"/>
                  </a:ext>
                </a:extLst>
              </a:tr>
              <a:tr h="205912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30.558.838.655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7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15.535.198.005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7971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613304-E232-4FB0-BECA-A5F083A3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Receitas totais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11E67102-7EDF-43D6-8B44-4D1E38F162E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Acumulado mês X acumulado mês anterior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DC1B7A2-90C2-4FC1-84BD-2801AB4E6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180989"/>
              </p:ext>
            </p:extLst>
          </p:nvPr>
        </p:nvGraphicFramePr>
        <p:xfrm>
          <a:off x="365202" y="945787"/>
          <a:ext cx="8308536" cy="5217160"/>
        </p:xfrm>
        <a:graphic>
          <a:graphicData uri="http://schemas.openxmlformats.org/drawingml/2006/table">
            <a:tbl>
              <a:tblPr/>
              <a:tblGrid>
                <a:gridCol w="1038567">
                  <a:extLst>
                    <a:ext uri="{9D8B030D-6E8A-4147-A177-3AD203B41FA5}">
                      <a16:colId xmlns:a16="http://schemas.microsoft.com/office/drawing/2014/main" val="3034359882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1729919701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4090357958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2582984874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4043665542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385648608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2896597624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254966967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GRUPO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VALOR </a:t>
                      </a:r>
                      <a:r>
                        <a:rPr lang="pt-BR" sz="1000" b="1" i="0" u="none" cap="none" dirty="0" err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Acvumulado</a:t>
                      </a: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PARTICIPAÇÃO PERCENTUAL (%)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Valor Mensal</a:t>
                      </a: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Mês anterior</a:t>
                      </a: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Valor mês ano anterior</a:t>
                      </a: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Var (%)</a:t>
                      </a:r>
                    </a:p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Mês /Mês anterior</a:t>
                      </a: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2282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GRUPO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2024 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129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COMBUSTÍVEL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5.921.307.395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3.203.406.598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24,79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338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INDÚSTRIA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4.919.881.043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2.638.559.089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20,42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09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5.032.930.611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2.628.905.429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20,35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830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COMÉRCIO VAREJISTA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4.152.785.139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2.265.567.072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17,53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420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ENERGIA ELÉTRICA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1.346.681.998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727.200.346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5,63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44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OUTROS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966.984.368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582.167.707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4,51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240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PRESTAÇÃO DE SERVIÇO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757.479.033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389.488.423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3,01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846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COMUNICAÇÃO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522.677.840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248.388.615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1,92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785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PRODUÇÃO AGROPECUÁRIA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423.931.299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176.083.903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1,36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781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140.026.775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61.156.082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0,47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3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24.184.685.501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12.920.923.261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100,00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100,00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097244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C09AF3D3-321B-470C-B867-37C4EA4D2392}"/>
              </a:ext>
            </a:extLst>
          </p:cNvPr>
          <p:cNvSpPr txBox="1"/>
          <p:nvPr/>
        </p:nvSpPr>
        <p:spPr>
          <a:xfrm>
            <a:off x="8893834" y="1245326"/>
            <a:ext cx="2705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Gráfico em barras da variação mês/Mês anterior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7EAD92B-0FC8-4203-85B3-B41E67893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71255" y="2112224"/>
            <a:ext cx="3520745" cy="217188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8B99E71-5194-414E-A5D1-0846FF987C53}"/>
              </a:ext>
            </a:extLst>
          </p:cNvPr>
          <p:cNvSpPr txBox="1"/>
          <p:nvPr/>
        </p:nvSpPr>
        <p:spPr>
          <a:xfrm>
            <a:off x="8671255" y="4284112"/>
            <a:ext cx="35207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://fabiovianna.com.br/grafico-de-barras-no-excel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nd/3.0/"/>
              </a:rPr>
              <a:t>CC BY-NC-ND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178354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Arrecadação das receitas tributárias</a:t>
            </a:r>
            <a:r>
              <a:rPr lang="pt-BR" dirty="0"/>
              <a:t> - ICMS</a:t>
            </a:r>
            <a:endParaRPr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24/06/2024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7D26DDD-9A79-4372-80E6-C79E9479B7C8}"/>
              </a:ext>
            </a:extLst>
          </p:cNvPr>
          <p:cNvGrpSpPr/>
          <p:nvPr/>
        </p:nvGrpSpPr>
        <p:grpSpPr>
          <a:xfrm>
            <a:off x="365202" y="830262"/>
            <a:ext cx="2273495" cy="2287407"/>
            <a:chOff x="457200" y="914400"/>
            <a:chExt cx="10881360" cy="4754880"/>
          </a:xfrm>
        </p:grpSpPr>
        <p:sp>
          <p:nvSpPr>
            <p:cNvPr id="7" name="rc3">
              <a:extLst>
                <a:ext uri="{FF2B5EF4-FFF2-40B4-BE49-F238E27FC236}">
                  <a16:creationId xmlns:a16="http://schemas.microsoft.com/office/drawing/2014/main" id="{7C0CBE98-3592-4034-9AAB-0F1D2E8DED47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" name="rc4">
              <a:extLst>
                <a:ext uri="{FF2B5EF4-FFF2-40B4-BE49-F238E27FC236}">
                  <a16:creationId xmlns:a16="http://schemas.microsoft.com/office/drawing/2014/main" id="{DC20FC55-BD61-43F0-9829-65AC133D523F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" name="pl5">
              <a:extLst>
                <a:ext uri="{FF2B5EF4-FFF2-40B4-BE49-F238E27FC236}">
                  <a16:creationId xmlns:a16="http://schemas.microsoft.com/office/drawing/2014/main" id="{BC8D08B3-2ACE-4055-913A-1FEE2DB9DD71}"/>
                </a:ext>
              </a:extLst>
            </p:cNvPr>
            <p:cNvSpPr/>
            <p:nvPr/>
          </p:nvSpPr>
          <p:spPr>
            <a:xfrm>
              <a:off x="982309" y="5065208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" name="pl6">
              <a:extLst>
                <a:ext uri="{FF2B5EF4-FFF2-40B4-BE49-F238E27FC236}">
                  <a16:creationId xmlns:a16="http://schemas.microsoft.com/office/drawing/2014/main" id="{50EC47A7-4C92-492F-B490-5C280E8BF39A}"/>
                </a:ext>
              </a:extLst>
            </p:cNvPr>
            <p:cNvSpPr/>
            <p:nvPr/>
          </p:nvSpPr>
          <p:spPr>
            <a:xfrm>
              <a:off x="982309" y="3867757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" name="pl7">
              <a:extLst>
                <a:ext uri="{FF2B5EF4-FFF2-40B4-BE49-F238E27FC236}">
                  <a16:creationId xmlns:a16="http://schemas.microsoft.com/office/drawing/2014/main" id="{3FCBD15B-28B8-4349-B4AC-CCB31A70752B}"/>
                </a:ext>
              </a:extLst>
            </p:cNvPr>
            <p:cNvSpPr/>
            <p:nvPr/>
          </p:nvSpPr>
          <p:spPr>
            <a:xfrm>
              <a:off x="982309" y="2670306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2" name="pl8">
              <a:extLst>
                <a:ext uri="{FF2B5EF4-FFF2-40B4-BE49-F238E27FC236}">
                  <a16:creationId xmlns:a16="http://schemas.microsoft.com/office/drawing/2014/main" id="{98CBF8F6-C682-49D2-9C3A-A3DEB7DD6503}"/>
                </a:ext>
              </a:extLst>
            </p:cNvPr>
            <p:cNvSpPr/>
            <p:nvPr/>
          </p:nvSpPr>
          <p:spPr>
            <a:xfrm>
              <a:off x="982309" y="1472855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" name="pl9">
              <a:extLst>
                <a:ext uri="{FF2B5EF4-FFF2-40B4-BE49-F238E27FC236}">
                  <a16:creationId xmlns:a16="http://schemas.microsoft.com/office/drawing/2014/main" id="{80FD8E74-C247-455A-B99C-C7A62ABBAA45}"/>
                </a:ext>
              </a:extLst>
            </p:cNvPr>
            <p:cNvSpPr/>
            <p:nvPr/>
          </p:nvSpPr>
          <p:spPr>
            <a:xfrm>
              <a:off x="1449884" y="1800471"/>
              <a:ext cx="9351510" cy="3264737"/>
            </a:xfrm>
            <a:custGeom>
              <a:avLst/>
              <a:gdLst/>
              <a:ahLst/>
              <a:cxnLst/>
              <a:rect l="0" t="0" r="0" b="0"/>
              <a:pathLst>
                <a:path w="9351510" h="3264737">
                  <a:moveTo>
                    <a:pt x="0" y="3264737"/>
                  </a:moveTo>
                  <a:lnTo>
                    <a:pt x="25690" y="3264737"/>
                  </a:lnTo>
                  <a:lnTo>
                    <a:pt x="51381" y="3264737"/>
                  </a:lnTo>
                  <a:lnTo>
                    <a:pt x="77072" y="3261441"/>
                  </a:lnTo>
                  <a:lnTo>
                    <a:pt x="102763" y="3225415"/>
                  </a:lnTo>
                  <a:lnTo>
                    <a:pt x="128454" y="3220918"/>
                  </a:lnTo>
                  <a:lnTo>
                    <a:pt x="154145" y="3172567"/>
                  </a:lnTo>
                  <a:lnTo>
                    <a:pt x="179836" y="3136117"/>
                  </a:lnTo>
                  <a:lnTo>
                    <a:pt x="205527" y="3136117"/>
                  </a:lnTo>
                  <a:lnTo>
                    <a:pt x="231218" y="3136117"/>
                  </a:lnTo>
                  <a:lnTo>
                    <a:pt x="256909" y="3105455"/>
                  </a:lnTo>
                  <a:lnTo>
                    <a:pt x="282600" y="3101408"/>
                  </a:lnTo>
                  <a:lnTo>
                    <a:pt x="308291" y="3099480"/>
                  </a:lnTo>
                  <a:lnTo>
                    <a:pt x="333982" y="3098021"/>
                  </a:lnTo>
                  <a:lnTo>
                    <a:pt x="359673" y="3094771"/>
                  </a:lnTo>
                  <a:lnTo>
                    <a:pt x="385364" y="3094771"/>
                  </a:lnTo>
                  <a:lnTo>
                    <a:pt x="411055" y="3094771"/>
                  </a:lnTo>
                  <a:lnTo>
                    <a:pt x="436746" y="3091537"/>
                  </a:lnTo>
                  <a:lnTo>
                    <a:pt x="462437" y="3081834"/>
                  </a:lnTo>
                  <a:lnTo>
                    <a:pt x="488128" y="3070702"/>
                  </a:lnTo>
                  <a:lnTo>
                    <a:pt x="513819" y="3067499"/>
                  </a:lnTo>
                  <a:lnTo>
                    <a:pt x="539510" y="3053634"/>
                  </a:lnTo>
                  <a:lnTo>
                    <a:pt x="565201" y="3053634"/>
                  </a:lnTo>
                  <a:lnTo>
                    <a:pt x="590892" y="3053634"/>
                  </a:lnTo>
                  <a:lnTo>
                    <a:pt x="616583" y="3047649"/>
                  </a:lnTo>
                  <a:lnTo>
                    <a:pt x="642274" y="3045030"/>
                  </a:lnTo>
                  <a:lnTo>
                    <a:pt x="667965" y="3031882"/>
                  </a:lnTo>
                  <a:lnTo>
                    <a:pt x="693656" y="3020294"/>
                  </a:lnTo>
                  <a:lnTo>
                    <a:pt x="719346" y="3017207"/>
                  </a:lnTo>
                  <a:lnTo>
                    <a:pt x="745037" y="3017207"/>
                  </a:lnTo>
                  <a:lnTo>
                    <a:pt x="770728" y="3017207"/>
                  </a:lnTo>
                  <a:lnTo>
                    <a:pt x="796419" y="3014802"/>
                  </a:lnTo>
                  <a:lnTo>
                    <a:pt x="822110" y="3012231"/>
                  </a:lnTo>
                  <a:lnTo>
                    <a:pt x="847801" y="3009470"/>
                  </a:lnTo>
                  <a:lnTo>
                    <a:pt x="873492" y="3004195"/>
                  </a:lnTo>
                  <a:lnTo>
                    <a:pt x="899183" y="2918366"/>
                  </a:lnTo>
                  <a:lnTo>
                    <a:pt x="924874" y="2918366"/>
                  </a:lnTo>
                  <a:lnTo>
                    <a:pt x="950565" y="2918366"/>
                  </a:lnTo>
                  <a:lnTo>
                    <a:pt x="976256" y="2911523"/>
                  </a:lnTo>
                  <a:lnTo>
                    <a:pt x="1001947" y="2888116"/>
                  </a:lnTo>
                  <a:lnTo>
                    <a:pt x="1027638" y="2867091"/>
                  </a:lnTo>
                  <a:lnTo>
                    <a:pt x="1053329" y="2864808"/>
                  </a:lnTo>
                  <a:lnTo>
                    <a:pt x="1079020" y="2859720"/>
                  </a:lnTo>
                  <a:lnTo>
                    <a:pt x="1104711" y="2859720"/>
                  </a:lnTo>
                  <a:lnTo>
                    <a:pt x="1130402" y="2859720"/>
                  </a:lnTo>
                  <a:lnTo>
                    <a:pt x="1156093" y="2859720"/>
                  </a:lnTo>
                  <a:lnTo>
                    <a:pt x="1181784" y="2859720"/>
                  </a:lnTo>
                  <a:lnTo>
                    <a:pt x="1207475" y="2856208"/>
                  </a:lnTo>
                  <a:lnTo>
                    <a:pt x="1233166" y="2853083"/>
                  </a:lnTo>
                  <a:lnTo>
                    <a:pt x="1258857" y="2846237"/>
                  </a:lnTo>
                  <a:lnTo>
                    <a:pt x="1284548" y="2846237"/>
                  </a:lnTo>
                  <a:lnTo>
                    <a:pt x="1310239" y="2846237"/>
                  </a:lnTo>
                  <a:lnTo>
                    <a:pt x="1335930" y="2831398"/>
                  </a:lnTo>
                  <a:lnTo>
                    <a:pt x="1361621" y="2828803"/>
                  </a:lnTo>
                  <a:lnTo>
                    <a:pt x="1387312" y="2812436"/>
                  </a:lnTo>
                  <a:lnTo>
                    <a:pt x="1413003" y="2790899"/>
                  </a:lnTo>
                  <a:lnTo>
                    <a:pt x="1438693" y="2782855"/>
                  </a:lnTo>
                  <a:lnTo>
                    <a:pt x="1464384" y="2782855"/>
                  </a:lnTo>
                  <a:lnTo>
                    <a:pt x="1490075" y="2782855"/>
                  </a:lnTo>
                  <a:lnTo>
                    <a:pt x="1515766" y="2780130"/>
                  </a:lnTo>
                  <a:lnTo>
                    <a:pt x="1541457" y="2775100"/>
                  </a:lnTo>
                  <a:lnTo>
                    <a:pt x="1567148" y="2771831"/>
                  </a:lnTo>
                  <a:lnTo>
                    <a:pt x="1592839" y="2766427"/>
                  </a:lnTo>
                  <a:lnTo>
                    <a:pt x="1618530" y="2686058"/>
                  </a:lnTo>
                  <a:lnTo>
                    <a:pt x="1644221" y="2686058"/>
                  </a:lnTo>
                  <a:lnTo>
                    <a:pt x="1669912" y="2686058"/>
                  </a:lnTo>
                  <a:lnTo>
                    <a:pt x="1695603" y="2680228"/>
                  </a:lnTo>
                  <a:lnTo>
                    <a:pt x="1721294" y="2659836"/>
                  </a:lnTo>
                  <a:lnTo>
                    <a:pt x="1746985" y="2639921"/>
                  </a:lnTo>
                  <a:lnTo>
                    <a:pt x="1772676" y="2638328"/>
                  </a:lnTo>
                  <a:lnTo>
                    <a:pt x="1798367" y="2635191"/>
                  </a:lnTo>
                  <a:lnTo>
                    <a:pt x="1824058" y="2635191"/>
                  </a:lnTo>
                  <a:lnTo>
                    <a:pt x="1849749" y="2635191"/>
                  </a:lnTo>
                  <a:lnTo>
                    <a:pt x="1875440" y="2631677"/>
                  </a:lnTo>
                  <a:lnTo>
                    <a:pt x="1901131" y="2629878"/>
                  </a:lnTo>
                  <a:lnTo>
                    <a:pt x="1926822" y="2627207"/>
                  </a:lnTo>
                  <a:lnTo>
                    <a:pt x="1952513" y="2622616"/>
                  </a:lnTo>
                  <a:lnTo>
                    <a:pt x="1978204" y="2616538"/>
                  </a:lnTo>
                  <a:lnTo>
                    <a:pt x="2003895" y="2616538"/>
                  </a:lnTo>
                  <a:lnTo>
                    <a:pt x="2029586" y="2616538"/>
                  </a:lnTo>
                  <a:lnTo>
                    <a:pt x="2055277" y="2603407"/>
                  </a:lnTo>
                  <a:lnTo>
                    <a:pt x="2080968" y="2601396"/>
                  </a:lnTo>
                  <a:lnTo>
                    <a:pt x="2106659" y="2594313"/>
                  </a:lnTo>
                  <a:lnTo>
                    <a:pt x="2132349" y="2582606"/>
                  </a:lnTo>
                  <a:lnTo>
                    <a:pt x="2158040" y="2563756"/>
                  </a:lnTo>
                  <a:lnTo>
                    <a:pt x="2183731" y="2563756"/>
                  </a:lnTo>
                  <a:lnTo>
                    <a:pt x="2209422" y="2563756"/>
                  </a:lnTo>
                  <a:lnTo>
                    <a:pt x="2235113" y="2550383"/>
                  </a:lnTo>
                  <a:lnTo>
                    <a:pt x="2260804" y="2540973"/>
                  </a:lnTo>
                  <a:lnTo>
                    <a:pt x="2286495" y="2535165"/>
                  </a:lnTo>
                  <a:lnTo>
                    <a:pt x="2312186" y="2533508"/>
                  </a:lnTo>
                  <a:lnTo>
                    <a:pt x="2337877" y="2533508"/>
                  </a:lnTo>
                  <a:lnTo>
                    <a:pt x="2363568" y="2533508"/>
                  </a:lnTo>
                  <a:lnTo>
                    <a:pt x="2389259" y="2533508"/>
                  </a:lnTo>
                  <a:lnTo>
                    <a:pt x="2414950" y="2463090"/>
                  </a:lnTo>
                  <a:lnTo>
                    <a:pt x="2440641" y="2460261"/>
                  </a:lnTo>
                  <a:lnTo>
                    <a:pt x="2466332" y="2457880"/>
                  </a:lnTo>
                  <a:lnTo>
                    <a:pt x="2492023" y="2438233"/>
                  </a:lnTo>
                  <a:lnTo>
                    <a:pt x="2517714" y="2413134"/>
                  </a:lnTo>
                  <a:lnTo>
                    <a:pt x="2543405" y="2413134"/>
                  </a:lnTo>
                  <a:lnTo>
                    <a:pt x="2569096" y="2413134"/>
                  </a:lnTo>
                  <a:lnTo>
                    <a:pt x="2594787" y="2389627"/>
                  </a:lnTo>
                  <a:lnTo>
                    <a:pt x="2620478" y="2380818"/>
                  </a:lnTo>
                  <a:lnTo>
                    <a:pt x="2646169" y="2379190"/>
                  </a:lnTo>
                  <a:lnTo>
                    <a:pt x="2671860" y="2375405"/>
                  </a:lnTo>
                  <a:lnTo>
                    <a:pt x="2697551" y="2373841"/>
                  </a:lnTo>
                  <a:lnTo>
                    <a:pt x="2723242" y="2373841"/>
                  </a:lnTo>
                  <a:lnTo>
                    <a:pt x="2748933" y="2373841"/>
                  </a:lnTo>
                  <a:lnTo>
                    <a:pt x="2774624" y="2370618"/>
                  </a:lnTo>
                  <a:lnTo>
                    <a:pt x="2800315" y="2351400"/>
                  </a:lnTo>
                  <a:lnTo>
                    <a:pt x="2826006" y="2351400"/>
                  </a:lnTo>
                  <a:lnTo>
                    <a:pt x="2851696" y="2348744"/>
                  </a:lnTo>
                  <a:lnTo>
                    <a:pt x="2877387" y="2344493"/>
                  </a:lnTo>
                  <a:lnTo>
                    <a:pt x="2903078" y="2344493"/>
                  </a:lnTo>
                  <a:lnTo>
                    <a:pt x="2928769" y="2344493"/>
                  </a:lnTo>
                  <a:lnTo>
                    <a:pt x="2954460" y="2325325"/>
                  </a:lnTo>
                  <a:lnTo>
                    <a:pt x="2980151" y="2323502"/>
                  </a:lnTo>
                  <a:lnTo>
                    <a:pt x="3005842" y="2303690"/>
                  </a:lnTo>
                  <a:lnTo>
                    <a:pt x="3031533" y="2297718"/>
                  </a:lnTo>
                  <a:lnTo>
                    <a:pt x="3057224" y="2286654"/>
                  </a:lnTo>
                  <a:lnTo>
                    <a:pt x="3082915" y="2286654"/>
                  </a:lnTo>
                  <a:lnTo>
                    <a:pt x="3108606" y="2286654"/>
                  </a:lnTo>
                  <a:lnTo>
                    <a:pt x="3134297" y="2282751"/>
                  </a:lnTo>
                  <a:lnTo>
                    <a:pt x="3159988" y="2279218"/>
                  </a:lnTo>
                  <a:lnTo>
                    <a:pt x="3185679" y="2203092"/>
                  </a:lnTo>
                  <a:lnTo>
                    <a:pt x="3211370" y="2185161"/>
                  </a:lnTo>
                  <a:lnTo>
                    <a:pt x="3237061" y="2169056"/>
                  </a:lnTo>
                  <a:lnTo>
                    <a:pt x="3262752" y="2169056"/>
                  </a:lnTo>
                  <a:lnTo>
                    <a:pt x="3288443" y="2169056"/>
                  </a:lnTo>
                  <a:lnTo>
                    <a:pt x="3314134" y="2138571"/>
                  </a:lnTo>
                  <a:lnTo>
                    <a:pt x="3339825" y="2137071"/>
                  </a:lnTo>
                  <a:lnTo>
                    <a:pt x="3365516" y="2131302"/>
                  </a:lnTo>
                  <a:lnTo>
                    <a:pt x="3391207" y="2129520"/>
                  </a:lnTo>
                  <a:lnTo>
                    <a:pt x="3416898" y="2126928"/>
                  </a:lnTo>
                  <a:lnTo>
                    <a:pt x="3442589" y="2126928"/>
                  </a:lnTo>
                  <a:lnTo>
                    <a:pt x="3468280" y="2126928"/>
                  </a:lnTo>
                  <a:lnTo>
                    <a:pt x="3493971" y="2124306"/>
                  </a:lnTo>
                  <a:lnTo>
                    <a:pt x="3519662" y="2121241"/>
                  </a:lnTo>
                  <a:lnTo>
                    <a:pt x="3545353" y="2114824"/>
                  </a:lnTo>
                  <a:lnTo>
                    <a:pt x="3571043" y="2102594"/>
                  </a:lnTo>
                  <a:lnTo>
                    <a:pt x="3596734" y="2100485"/>
                  </a:lnTo>
                  <a:lnTo>
                    <a:pt x="3622425" y="2100485"/>
                  </a:lnTo>
                  <a:lnTo>
                    <a:pt x="3648116" y="2100485"/>
                  </a:lnTo>
                  <a:lnTo>
                    <a:pt x="3673807" y="2097105"/>
                  </a:lnTo>
                  <a:lnTo>
                    <a:pt x="3699498" y="2085617"/>
                  </a:lnTo>
                  <a:lnTo>
                    <a:pt x="3725189" y="2083818"/>
                  </a:lnTo>
                  <a:lnTo>
                    <a:pt x="3750880" y="2064552"/>
                  </a:lnTo>
                  <a:lnTo>
                    <a:pt x="3776571" y="2051583"/>
                  </a:lnTo>
                  <a:lnTo>
                    <a:pt x="3802262" y="2051583"/>
                  </a:lnTo>
                  <a:lnTo>
                    <a:pt x="3827953" y="2051583"/>
                  </a:lnTo>
                  <a:lnTo>
                    <a:pt x="3853644" y="2041720"/>
                  </a:lnTo>
                  <a:lnTo>
                    <a:pt x="3879335" y="2036472"/>
                  </a:lnTo>
                  <a:lnTo>
                    <a:pt x="3905026" y="2030782"/>
                  </a:lnTo>
                  <a:lnTo>
                    <a:pt x="3930717" y="2030782"/>
                  </a:lnTo>
                  <a:lnTo>
                    <a:pt x="3956408" y="2012717"/>
                  </a:lnTo>
                  <a:lnTo>
                    <a:pt x="3982099" y="2012717"/>
                  </a:lnTo>
                  <a:lnTo>
                    <a:pt x="4007790" y="2012717"/>
                  </a:lnTo>
                  <a:lnTo>
                    <a:pt x="4033481" y="1935204"/>
                  </a:lnTo>
                  <a:lnTo>
                    <a:pt x="4059172" y="1927154"/>
                  </a:lnTo>
                  <a:lnTo>
                    <a:pt x="4084863" y="1904263"/>
                  </a:lnTo>
                  <a:lnTo>
                    <a:pt x="4110554" y="1877116"/>
                  </a:lnTo>
                  <a:lnTo>
                    <a:pt x="4136245" y="1874516"/>
                  </a:lnTo>
                  <a:lnTo>
                    <a:pt x="4161936" y="1874516"/>
                  </a:lnTo>
                  <a:lnTo>
                    <a:pt x="4187627" y="1874516"/>
                  </a:lnTo>
                  <a:lnTo>
                    <a:pt x="4213318" y="1871381"/>
                  </a:lnTo>
                  <a:lnTo>
                    <a:pt x="4239009" y="1868646"/>
                  </a:lnTo>
                  <a:lnTo>
                    <a:pt x="4264699" y="1867005"/>
                  </a:lnTo>
                  <a:lnTo>
                    <a:pt x="4290390" y="1864239"/>
                  </a:lnTo>
                  <a:lnTo>
                    <a:pt x="4316081" y="1857622"/>
                  </a:lnTo>
                  <a:lnTo>
                    <a:pt x="4341772" y="1857622"/>
                  </a:lnTo>
                  <a:lnTo>
                    <a:pt x="4367463" y="1857622"/>
                  </a:lnTo>
                  <a:lnTo>
                    <a:pt x="4393154" y="1847054"/>
                  </a:lnTo>
                  <a:lnTo>
                    <a:pt x="4418845" y="1844665"/>
                  </a:lnTo>
                  <a:lnTo>
                    <a:pt x="4444536" y="1841577"/>
                  </a:lnTo>
                  <a:lnTo>
                    <a:pt x="4470227" y="1838920"/>
                  </a:lnTo>
                  <a:lnTo>
                    <a:pt x="4495918" y="1826521"/>
                  </a:lnTo>
                  <a:lnTo>
                    <a:pt x="4521609" y="1826521"/>
                  </a:lnTo>
                  <a:lnTo>
                    <a:pt x="4547300" y="1826521"/>
                  </a:lnTo>
                  <a:lnTo>
                    <a:pt x="4572991" y="1800075"/>
                  </a:lnTo>
                  <a:lnTo>
                    <a:pt x="4598682" y="1797774"/>
                  </a:lnTo>
                  <a:lnTo>
                    <a:pt x="4624373" y="1791057"/>
                  </a:lnTo>
                  <a:lnTo>
                    <a:pt x="4650064" y="1789153"/>
                  </a:lnTo>
                  <a:lnTo>
                    <a:pt x="4675755" y="1784864"/>
                  </a:lnTo>
                  <a:lnTo>
                    <a:pt x="4701446" y="1784864"/>
                  </a:lnTo>
                  <a:lnTo>
                    <a:pt x="4727137" y="1784864"/>
                  </a:lnTo>
                  <a:lnTo>
                    <a:pt x="4752828" y="1702110"/>
                  </a:lnTo>
                  <a:lnTo>
                    <a:pt x="4778519" y="1697993"/>
                  </a:lnTo>
                  <a:lnTo>
                    <a:pt x="4804210" y="1695083"/>
                  </a:lnTo>
                  <a:lnTo>
                    <a:pt x="4829901" y="1655789"/>
                  </a:lnTo>
                  <a:lnTo>
                    <a:pt x="4855592" y="1646892"/>
                  </a:lnTo>
                  <a:lnTo>
                    <a:pt x="4881283" y="1646892"/>
                  </a:lnTo>
                  <a:lnTo>
                    <a:pt x="4906974" y="1646892"/>
                  </a:lnTo>
                  <a:lnTo>
                    <a:pt x="4932665" y="1614113"/>
                  </a:lnTo>
                  <a:lnTo>
                    <a:pt x="4958356" y="1612091"/>
                  </a:lnTo>
                  <a:lnTo>
                    <a:pt x="4984046" y="1608524"/>
                  </a:lnTo>
                  <a:lnTo>
                    <a:pt x="5009737" y="1605132"/>
                  </a:lnTo>
                  <a:lnTo>
                    <a:pt x="5035428" y="1602276"/>
                  </a:lnTo>
                  <a:lnTo>
                    <a:pt x="5061119" y="1602276"/>
                  </a:lnTo>
                  <a:lnTo>
                    <a:pt x="5086810" y="1602276"/>
                  </a:lnTo>
                  <a:lnTo>
                    <a:pt x="5112501" y="1597041"/>
                  </a:lnTo>
                  <a:lnTo>
                    <a:pt x="5138192" y="1581614"/>
                  </a:lnTo>
                  <a:lnTo>
                    <a:pt x="5163883" y="1578087"/>
                  </a:lnTo>
                  <a:lnTo>
                    <a:pt x="5189574" y="1569014"/>
                  </a:lnTo>
                  <a:lnTo>
                    <a:pt x="5215265" y="1565723"/>
                  </a:lnTo>
                  <a:lnTo>
                    <a:pt x="5240956" y="1565723"/>
                  </a:lnTo>
                  <a:lnTo>
                    <a:pt x="5266647" y="1565723"/>
                  </a:lnTo>
                  <a:lnTo>
                    <a:pt x="5292338" y="1552433"/>
                  </a:lnTo>
                  <a:lnTo>
                    <a:pt x="5318029" y="1549931"/>
                  </a:lnTo>
                  <a:lnTo>
                    <a:pt x="5343720" y="1525609"/>
                  </a:lnTo>
                  <a:lnTo>
                    <a:pt x="5369411" y="1514324"/>
                  </a:lnTo>
                  <a:lnTo>
                    <a:pt x="5395102" y="1509922"/>
                  </a:lnTo>
                  <a:lnTo>
                    <a:pt x="5420793" y="1509922"/>
                  </a:lnTo>
                  <a:lnTo>
                    <a:pt x="5446484" y="1509922"/>
                  </a:lnTo>
                  <a:lnTo>
                    <a:pt x="5472175" y="1505385"/>
                  </a:lnTo>
                  <a:lnTo>
                    <a:pt x="5497866" y="1500965"/>
                  </a:lnTo>
                  <a:lnTo>
                    <a:pt x="5523557" y="1490343"/>
                  </a:lnTo>
                  <a:lnTo>
                    <a:pt x="5549248" y="1397684"/>
                  </a:lnTo>
                  <a:lnTo>
                    <a:pt x="5574939" y="1374815"/>
                  </a:lnTo>
                  <a:lnTo>
                    <a:pt x="5600630" y="1374815"/>
                  </a:lnTo>
                  <a:lnTo>
                    <a:pt x="5626321" y="1374815"/>
                  </a:lnTo>
                  <a:lnTo>
                    <a:pt x="5652012" y="1350435"/>
                  </a:lnTo>
                  <a:lnTo>
                    <a:pt x="5677703" y="1311317"/>
                  </a:lnTo>
                  <a:lnTo>
                    <a:pt x="5703393" y="1309026"/>
                  </a:lnTo>
                  <a:lnTo>
                    <a:pt x="5729084" y="1304302"/>
                  </a:lnTo>
                  <a:lnTo>
                    <a:pt x="5754775" y="1301690"/>
                  </a:lnTo>
                  <a:lnTo>
                    <a:pt x="5780466" y="1301690"/>
                  </a:lnTo>
                  <a:lnTo>
                    <a:pt x="5806157" y="1301690"/>
                  </a:lnTo>
                  <a:lnTo>
                    <a:pt x="5831848" y="1298518"/>
                  </a:lnTo>
                  <a:lnTo>
                    <a:pt x="5857539" y="1295660"/>
                  </a:lnTo>
                  <a:lnTo>
                    <a:pt x="5883230" y="1292188"/>
                  </a:lnTo>
                  <a:lnTo>
                    <a:pt x="5908921" y="1288850"/>
                  </a:lnTo>
                  <a:lnTo>
                    <a:pt x="5934612" y="1274551"/>
                  </a:lnTo>
                  <a:lnTo>
                    <a:pt x="5960303" y="1274551"/>
                  </a:lnTo>
                  <a:lnTo>
                    <a:pt x="5985994" y="1274551"/>
                  </a:lnTo>
                  <a:lnTo>
                    <a:pt x="6011685" y="1271151"/>
                  </a:lnTo>
                  <a:lnTo>
                    <a:pt x="6037376" y="1261791"/>
                  </a:lnTo>
                  <a:lnTo>
                    <a:pt x="6063067" y="1249075"/>
                  </a:lnTo>
                  <a:lnTo>
                    <a:pt x="6088758" y="1246809"/>
                  </a:lnTo>
                  <a:lnTo>
                    <a:pt x="6114449" y="1210925"/>
                  </a:lnTo>
                  <a:lnTo>
                    <a:pt x="6140140" y="1210925"/>
                  </a:lnTo>
                  <a:lnTo>
                    <a:pt x="6165831" y="1210925"/>
                  </a:lnTo>
                  <a:lnTo>
                    <a:pt x="6191522" y="1207718"/>
                  </a:lnTo>
                  <a:lnTo>
                    <a:pt x="6217213" y="1204570"/>
                  </a:lnTo>
                  <a:lnTo>
                    <a:pt x="6242904" y="1202399"/>
                  </a:lnTo>
                  <a:lnTo>
                    <a:pt x="6268595" y="1198016"/>
                  </a:lnTo>
                  <a:lnTo>
                    <a:pt x="6294286" y="1172284"/>
                  </a:lnTo>
                  <a:lnTo>
                    <a:pt x="6319977" y="1172284"/>
                  </a:lnTo>
                  <a:lnTo>
                    <a:pt x="6345668" y="1172284"/>
                  </a:lnTo>
                  <a:lnTo>
                    <a:pt x="6371359" y="1106634"/>
                  </a:lnTo>
                  <a:lnTo>
                    <a:pt x="6397049" y="1106634"/>
                  </a:lnTo>
                  <a:lnTo>
                    <a:pt x="6422740" y="1080489"/>
                  </a:lnTo>
                  <a:lnTo>
                    <a:pt x="6448431" y="1053788"/>
                  </a:lnTo>
                  <a:lnTo>
                    <a:pt x="6474122" y="1020296"/>
                  </a:lnTo>
                  <a:lnTo>
                    <a:pt x="6499813" y="1020296"/>
                  </a:lnTo>
                  <a:lnTo>
                    <a:pt x="6525504" y="1020296"/>
                  </a:lnTo>
                  <a:lnTo>
                    <a:pt x="6551195" y="1015798"/>
                  </a:lnTo>
                  <a:lnTo>
                    <a:pt x="6576886" y="1013478"/>
                  </a:lnTo>
                  <a:lnTo>
                    <a:pt x="6602577" y="1010039"/>
                  </a:lnTo>
                  <a:lnTo>
                    <a:pt x="6628268" y="1007685"/>
                  </a:lnTo>
                  <a:lnTo>
                    <a:pt x="6653959" y="1003728"/>
                  </a:lnTo>
                  <a:lnTo>
                    <a:pt x="6679650" y="1003728"/>
                  </a:lnTo>
                  <a:lnTo>
                    <a:pt x="6705341" y="1003728"/>
                  </a:lnTo>
                  <a:lnTo>
                    <a:pt x="6731032" y="987246"/>
                  </a:lnTo>
                  <a:lnTo>
                    <a:pt x="6756723" y="984741"/>
                  </a:lnTo>
                  <a:lnTo>
                    <a:pt x="6782414" y="973566"/>
                  </a:lnTo>
                  <a:lnTo>
                    <a:pt x="6808105" y="971625"/>
                  </a:lnTo>
                  <a:lnTo>
                    <a:pt x="6833796" y="969079"/>
                  </a:lnTo>
                  <a:lnTo>
                    <a:pt x="6859487" y="969079"/>
                  </a:lnTo>
                  <a:lnTo>
                    <a:pt x="6885178" y="969079"/>
                  </a:lnTo>
                  <a:lnTo>
                    <a:pt x="6910869" y="956115"/>
                  </a:lnTo>
                  <a:lnTo>
                    <a:pt x="6936560" y="921951"/>
                  </a:lnTo>
                  <a:lnTo>
                    <a:pt x="6962251" y="919281"/>
                  </a:lnTo>
                  <a:lnTo>
                    <a:pt x="6987942" y="915129"/>
                  </a:lnTo>
                  <a:lnTo>
                    <a:pt x="7013633" y="912642"/>
                  </a:lnTo>
                  <a:lnTo>
                    <a:pt x="7039324" y="912642"/>
                  </a:lnTo>
                  <a:lnTo>
                    <a:pt x="7065015" y="912642"/>
                  </a:lnTo>
                  <a:lnTo>
                    <a:pt x="7090706" y="906389"/>
                  </a:lnTo>
                  <a:lnTo>
                    <a:pt x="7116396" y="815669"/>
                  </a:lnTo>
                  <a:lnTo>
                    <a:pt x="7142087" y="811503"/>
                  </a:lnTo>
                  <a:lnTo>
                    <a:pt x="7167778" y="800165"/>
                  </a:lnTo>
                  <a:lnTo>
                    <a:pt x="7193469" y="757021"/>
                  </a:lnTo>
                  <a:lnTo>
                    <a:pt x="7219160" y="757021"/>
                  </a:lnTo>
                  <a:lnTo>
                    <a:pt x="7244851" y="757021"/>
                  </a:lnTo>
                  <a:lnTo>
                    <a:pt x="7270542" y="718583"/>
                  </a:lnTo>
                  <a:lnTo>
                    <a:pt x="7296233" y="718583"/>
                  </a:lnTo>
                  <a:lnTo>
                    <a:pt x="7321924" y="714537"/>
                  </a:lnTo>
                  <a:lnTo>
                    <a:pt x="7347615" y="711412"/>
                  </a:lnTo>
                  <a:lnTo>
                    <a:pt x="7373306" y="707500"/>
                  </a:lnTo>
                  <a:lnTo>
                    <a:pt x="7398997" y="707500"/>
                  </a:lnTo>
                  <a:lnTo>
                    <a:pt x="7424688" y="707500"/>
                  </a:lnTo>
                  <a:lnTo>
                    <a:pt x="7450379" y="703402"/>
                  </a:lnTo>
                  <a:lnTo>
                    <a:pt x="7476070" y="701041"/>
                  </a:lnTo>
                  <a:lnTo>
                    <a:pt x="7501761" y="685776"/>
                  </a:lnTo>
                  <a:lnTo>
                    <a:pt x="7527452" y="683935"/>
                  </a:lnTo>
                  <a:lnTo>
                    <a:pt x="7553143" y="674402"/>
                  </a:lnTo>
                  <a:lnTo>
                    <a:pt x="7578834" y="674402"/>
                  </a:lnTo>
                  <a:lnTo>
                    <a:pt x="7604525" y="674402"/>
                  </a:lnTo>
                  <a:lnTo>
                    <a:pt x="7630216" y="665822"/>
                  </a:lnTo>
                  <a:lnTo>
                    <a:pt x="7655907" y="658846"/>
                  </a:lnTo>
                  <a:lnTo>
                    <a:pt x="7681598" y="629227"/>
                  </a:lnTo>
                  <a:lnTo>
                    <a:pt x="7707289" y="614351"/>
                  </a:lnTo>
                  <a:lnTo>
                    <a:pt x="7732980" y="610172"/>
                  </a:lnTo>
                  <a:lnTo>
                    <a:pt x="7758671" y="610172"/>
                  </a:lnTo>
                  <a:lnTo>
                    <a:pt x="7784362" y="610172"/>
                  </a:lnTo>
                  <a:lnTo>
                    <a:pt x="7810052" y="608051"/>
                  </a:lnTo>
                  <a:lnTo>
                    <a:pt x="7835743" y="608051"/>
                  </a:lnTo>
                  <a:lnTo>
                    <a:pt x="7861434" y="603436"/>
                  </a:lnTo>
                  <a:lnTo>
                    <a:pt x="7887125" y="593979"/>
                  </a:lnTo>
                  <a:lnTo>
                    <a:pt x="7912816" y="485816"/>
                  </a:lnTo>
                  <a:lnTo>
                    <a:pt x="7938507" y="485816"/>
                  </a:lnTo>
                  <a:lnTo>
                    <a:pt x="7964198" y="485816"/>
                  </a:lnTo>
                  <a:lnTo>
                    <a:pt x="7989889" y="475430"/>
                  </a:lnTo>
                  <a:lnTo>
                    <a:pt x="8015580" y="450594"/>
                  </a:lnTo>
                  <a:lnTo>
                    <a:pt x="8041271" y="415231"/>
                  </a:lnTo>
                  <a:lnTo>
                    <a:pt x="8066962" y="413123"/>
                  </a:lnTo>
                  <a:lnTo>
                    <a:pt x="8092653" y="407058"/>
                  </a:lnTo>
                  <a:lnTo>
                    <a:pt x="8118344" y="407058"/>
                  </a:lnTo>
                  <a:lnTo>
                    <a:pt x="8144035" y="407058"/>
                  </a:lnTo>
                  <a:lnTo>
                    <a:pt x="8169726" y="407058"/>
                  </a:lnTo>
                  <a:lnTo>
                    <a:pt x="8195417" y="403645"/>
                  </a:lnTo>
                  <a:lnTo>
                    <a:pt x="8221108" y="400913"/>
                  </a:lnTo>
                  <a:lnTo>
                    <a:pt x="8246799" y="396448"/>
                  </a:lnTo>
                  <a:lnTo>
                    <a:pt x="8272490" y="388731"/>
                  </a:lnTo>
                  <a:lnTo>
                    <a:pt x="8298181" y="388731"/>
                  </a:lnTo>
                  <a:lnTo>
                    <a:pt x="8323872" y="388731"/>
                  </a:lnTo>
                  <a:lnTo>
                    <a:pt x="8349563" y="376417"/>
                  </a:lnTo>
                  <a:lnTo>
                    <a:pt x="8375254" y="373151"/>
                  </a:lnTo>
                  <a:lnTo>
                    <a:pt x="8400945" y="361814"/>
                  </a:lnTo>
                  <a:lnTo>
                    <a:pt x="8426636" y="349603"/>
                  </a:lnTo>
                  <a:lnTo>
                    <a:pt x="8452327" y="310845"/>
                  </a:lnTo>
                  <a:lnTo>
                    <a:pt x="8478018" y="310845"/>
                  </a:lnTo>
                  <a:lnTo>
                    <a:pt x="8503709" y="310845"/>
                  </a:lnTo>
                  <a:lnTo>
                    <a:pt x="8529399" y="306197"/>
                  </a:lnTo>
                  <a:lnTo>
                    <a:pt x="8555090" y="297027"/>
                  </a:lnTo>
                  <a:lnTo>
                    <a:pt x="8580781" y="295096"/>
                  </a:lnTo>
                  <a:lnTo>
                    <a:pt x="8606472" y="290792"/>
                  </a:lnTo>
                  <a:lnTo>
                    <a:pt x="8632163" y="273544"/>
                  </a:lnTo>
                  <a:lnTo>
                    <a:pt x="8657854" y="273544"/>
                  </a:lnTo>
                  <a:lnTo>
                    <a:pt x="8683545" y="273544"/>
                  </a:lnTo>
                  <a:lnTo>
                    <a:pt x="8709236" y="177463"/>
                  </a:lnTo>
                  <a:lnTo>
                    <a:pt x="8734927" y="173716"/>
                  </a:lnTo>
                  <a:lnTo>
                    <a:pt x="8760618" y="166220"/>
                  </a:lnTo>
                  <a:lnTo>
                    <a:pt x="8786309" y="140876"/>
                  </a:lnTo>
                  <a:lnTo>
                    <a:pt x="8812000" y="107759"/>
                  </a:lnTo>
                  <a:lnTo>
                    <a:pt x="8837691" y="107759"/>
                  </a:lnTo>
                  <a:lnTo>
                    <a:pt x="8863382" y="107759"/>
                  </a:lnTo>
                  <a:lnTo>
                    <a:pt x="8889073" y="103858"/>
                  </a:lnTo>
                  <a:lnTo>
                    <a:pt x="8914764" y="100675"/>
                  </a:lnTo>
                  <a:lnTo>
                    <a:pt x="8940455" y="95688"/>
                  </a:lnTo>
                  <a:lnTo>
                    <a:pt x="8966146" y="92398"/>
                  </a:lnTo>
                  <a:lnTo>
                    <a:pt x="8991837" y="88044"/>
                  </a:lnTo>
                  <a:lnTo>
                    <a:pt x="9017528" y="88044"/>
                  </a:lnTo>
                  <a:lnTo>
                    <a:pt x="9043219" y="88044"/>
                  </a:lnTo>
                  <a:lnTo>
                    <a:pt x="9068910" y="64539"/>
                  </a:lnTo>
                  <a:lnTo>
                    <a:pt x="9094601" y="50363"/>
                  </a:lnTo>
                  <a:lnTo>
                    <a:pt x="9120292" y="41308"/>
                  </a:lnTo>
                  <a:lnTo>
                    <a:pt x="9145983" y="38707"/>
                  </a:lnTo>
                  <a:lnTo>
                    <a:pt x="9171674" y="37917"/>
                  </a:lnTo>
                  <a:lnTo>
                    <a:pt x="9197365" y="37917"/>
                  </a:lnTo>
                  <a:lnTo>
                    <a:pt x="9223056" y="37917"/>
                  </a:lnTo>
                  <a:lnTo>
                    <a:pt x="9248746" y="32902"/>
                  </a:lnTo>
                  <a:lnTo>
                    <a:pt x="9274437" y="5811"/>
                  </a:lnTo>
                  <a:lnTo>
                    <a:pt x="9300128" y="3432"/>
                  </a:lnTo>
                  <a:lnTo>
                    <a:pt x="9325819" y="7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" name="pl10">
              <a:extLst>
                <a:ext uri="{FF2B5EF4-FFF2-40B4-BE49-F238E27FC236}">
                  <a16:creationId xmlns:a16="http://schemas.microsoft.com/office/drawing/2014/main" id="{E47E7336-B1B2-4429-8046-F4040F98ED05}"/>
                </a:ext>
              </a:extLst>
            </p:cNvPr>
            <p:cNvSpPr/>
            <p:nvPr/>
          </p:nvSpPr>
          <p:spPr>
            <a:xfrm>
              <a:off x="1449884" y="1817326"/>
              <a:ext cx="9197365" cy="3218307"/>
            </a:xfrm>
            <a:custGeom>
              <a:avLst/>
              <a:gdLst/>
              <a:ahLst/>
              <a:cxnLst/>
              <a:rect l="0" t="0" r="0" b="0"/>
              <a:pathLst>
                <a:path w="9197365" h="3218307">
                  <a:moveTo>
                    <a:pt x="0" y="3218307"/>
                  </a:moveTo>
                  <a:lnTo>
                    <a:pt x="25690" y="3208448"/>
                  </a:lnTo>
                  <a:lnTo>
                    <a:pt x="51381" y="3195304"/>
                  </a:lnTo>
                  <a:lnTo>
                    <a:pt x="77072" y="3177778"/>
                  </a:lnTo>
                  <a:lnTo>
                    <a:pt x="102763" y="3155510"/>
                  </a:lnTo>
                  <a:lnTo>
                    <a:pt x="128454" y="3137826"/>
                  </a:lnTo>
                  <a:lnTo>
                    <a:pt x="154145" y="3115748"/>
                  </a:lnTo>
                  <a:lnTo>
                    <a:pt x="179836" y="3102426"/>
                  </a:lnTo>
                  <a:lnTo>
                    <a:pt x="205527" y="3096815"/>
                  </a:lnTo>
                  <a:lnTo>
                    <a:pt x="231218" y="3089333"/>
                  </a:lnTo>
                  <a:lnTo>
                    <a:pt x="256909" y="3079356"/>
                  </a:lnTo>
                  <a:lnTo>
                    <a:pt x="282600" y="3076275"/>
                  </a:lnTo>
                  <a:lnTo>
                    <a:pt x="308291" y="3073516"/>
                  </a:lnTo>
                  <a:lnTo>
                    <a:pt x="333982" y="3070480"/>
                  </a:lnTo>
                  <a:lnTo>
                    <a:pt x="359673" y="3066918"/>
                  </a:lnTo>
                  <a:lnTo>
                    <a:pt x="385364" y="3063253"/>
                  </a:lnTo>
                  <a:lnTo>
                    <a:pt x="411055" y="3058365"/>
                  </a:lnTo>
                  <a:lnTo>
                    <a:pt x="436746" y="3051849"/>
                  </a:lnTo>
                  <a:lnTo>
                    <a:pt x="462437" y="3044238"/>
                  </a:lnTo>
                  <a:lnTo>
                    <a:pt x="488128" y="3037324"/>
                  </a:lnTo>
                  <a:lnTo>
                    <a:pt x="513819" y="3031817"/>
                  </a:lnTo>
                  <a:lnTo>
                    <a:pt x="539510" y="3025541"/>
                  </a:lnTo>
                  <a:lnTo>
                    <a:pt x="565201" y="3021796"/>
                  </a:lnTo>
                  <a:lnTo>
                    <a:pt x="590892" y="3016801"/>
                  </a:lnTo>
                  <a:lnTo>
                    <a:pt x="616583" y="3010142"/>
                  </a:lnTo>
                  <a:lnTo>
                    <a:pt x="642274" y="3003259"/>
                  </a:lnTo>
                  <a:lnTo>
                    <a:pt x="667965" y="2994953"/>
                  </a:lnTo>
                  <a:lnTo>
                    <a:pt x="693656" y="2988262"/>
                  </a:lnTo>
                  <a:lnTo>
                    <a:pt x="719346" y="2983203"/>
                  </a:lnTo>
                  <a:lnTo>
                    <a:pt x="745037" y="2977487"/>
                  </a:lnTo>
                  <a:lnTo>
                    <a:pt x="770728" y="2969866"/>
                  </a:lnTo>
                  <a:lnTo>
                    <a:pt x="796419" y="2959704"/>
                  </a:lnTo>
                  <a:lnTo>
                    <a:pt x="822110" y="2946957"/>
                  </a:lnTo>
                  <a:lnTo>
                    <a:pt x="847801" y="2930817"/>
                  </a:lnTo>
                  <a:lnTo>
                    <a:pt x="873492" y="2910218"/>
                  </a:lnTo>
                  <a:lnTo>
                    <a:pt x="899183" y="2884511"/>
                  </a:lnTo>
                  <a:lnTo>
                    <a:pt x="924874" y="2878845"/>
                  </a:lnTo>
                  <a:lnTo>
                    <a:pt x="950565" y="2871290"/>
                  </a:lnTo>
                  <a:lnTo>
                    <a:pt x="976256" y="2861216"/>
                  </a:lnTo>
                  <a:lnTo>
                    <a:pt x="1001947" y="2850066"/>
                  </a:lnTo>
                  <a:lnTo>
                    <a:pt x="1027638" y="2843001"/>
                  </a:lnTo>
                  <a:lnTo>
                    <a:pt x="1053329" y="2840590"/>
                  </a:lnTo>
                  <a:lnTo>
                    <a:pt x="1079020" y="2838135"/>
                  </a:lnTo>
                  <a:lnTo>
                    <a:pt x="1104711" y="2836559"/>
                  </a:lnTo>
                  <a:lnTo>
                    <a:pt x="1130402" y="2834457"/>
                  </a:lnTo>
                  <a:lnTo>
                    <a:pt x="1156093" y="2831655"/>
                  </a:lnTo>
                  <a:lnTo>
                    <a:pt x="1181784" y="2827918"/>
                  </a:lnTo>
                  <a:lnTo>
                    <a:pt x="1207475" y="2822936"/>
                  </a:lnTo>
                  <a:lnTo>
                    <a:pt x="1233166" y="2817464"/>
                  </a:lnTo>
                  <a:lnTo>
                    <a:pt x="1258857" y="2811209"/>
                  </a:lnTo>
                  <a:lnTo>
                    <a:pt x="1284548" y="2805152"/>
                  </a:lnTo>
                  <a:lnTo>
                    <a:pt x="1310239" y="2797075"/>
                  </a:lnTo>
                  <a:lnTo>
                    <a:pt x="1335930" y="2786306"/>
                  </a:lnTo>
                  <a:lnTo>
                    <a:pt x="1361621" y="2776894"/>
                  </a:lnTo>
                  <a:lnTo>
                    <a:pt x="1387312" y="2765210"/>
                  </a:lnTo>
                  <a:lnTo>
                    <a:pt x="1413003" y="2755087"/>
                  </a:lnTo>
                  <a:lnTo>
                    <a:pt x="1438693" y="2748767"/>
                  </a:lnTo>
                  <a:lnTo>
                    <a:pt x="1464384" y="2743023"/>
                  </a:lnTo>
                  <a:lnTo>
                    <a:pt x="1490075" y="2735365"/>
                  </a:lnTo>
                  <a:lnTo>
                    <a:pt x="1515766" y="2725153"/>
                  </a:lnTo>
                  <a:lnTo>
                    <a:pt x="1541457" y="2712445"/>
                  </a:lnTo>
                  <a:lnTo>
                    <a:pt x="1567148" y="2697179"/>
                  </a:lnTo>
                  <a:lnTo>
                    <a:pt x="1592839" y="2677914"/>
                  </a:lnTo>
                  <a:lnTo>
                    <a:pt x="1618530" y="2654028"/>
                  </a:lnTo>
                  <a:lnTo>
                    <a:pt x="1644221" y="2648969"/>
                  </a:lnTo>
                  <a:lnTo>
                    <a:pt x="1669912" y="2642225"/>
                  </a:lnTo>
                  <a:lnTo>
                    <a:pt x="1695603" y="2633233"/>
                  </a:lnTo>
                  <a:lnTo>
                    <a:pt x="1721294" y="2623186"/>
                  </a:lnTo>
                  <a:lnTo>
                    <a:pt x="1746985" y="2616587"/>
                  </a:lnTo>
                  <a:lnTo>
                    <a:pt x="1772676" y="2614428"/>
                  </a:lnTo>
                  <a:lnTo>
                    <a:pt x="1798367" y="2612080"/>
                  </a:lnTo>
                  <a:lnTo>
                    <a:pt x="1824058" y="2609995"/>
                  </a:lnTo>
                  <a:lnTo>
                    <a:pt x="1849749" y="2607215"/>
                  </a:lnTo>
                  <a:lnTo>
                    <a:pt x="1875440" y="2603508"/>
                  </a:lnTo>
                  <a:lnTo>
                    <a:pt x="1901131" y="2599737"/>
                  </a:lnTo>
                  <a:lnTo>
                    <a:pt x="1926822" y="2595308"/>
                  </a:lnTo>
                  <a:lnTo>
                    <a:pt x="1952513" y="2590293"/>
                  </a:lnTo>
                  <a:lnTo>
                    <a:pt x="1978204" y="2585138"/>
                  </a:lnTo>
                  <a:lnTo>
                    <a:pt x="2003895" y="2580290"/>
                  </a:lnTo>
                  <a:lnTo>
                    <a:pt x="2029586" y="2573826"/>
                  </a:lnTo>
                  <a:lnTo>
                    <a:pt x="2055277" y="2565207"/>
                  </a:lnTo>
                  <a:lnTo>
                    <a:pt x="2080968" y="2558092"/>
                  </a:lnTo>
                  <a:lnTo>
                    <a:pt x="2106659" y="2549275"/>
                  </a:lnTo>
                  <a:lnTo>
                    <a:pt x="2132349" y="2539882"/>
                  </a:lnTo>
                  <a:lnTo>
                    <a:pt x="2158040" y="2531259"/>
                  </a:lnTo>
                  <a:lnTo>
                    <a:pt x="2183731" y="2526045"/>
                  </a:lnTo>
                  <a:lnTo>
                    <a:pt x="2209422" y="2519092"/>
                  </a:lnTo>
                  <a:lnTo>
                    <a:pt x="2235113" y="2509823"/>
                  </a:lnTo>
                  <a:lnTo>
                    <a:pt x="2260804" y="2501921"/>
                  </a:lnTo>
                  <a:lnTo>
                    <a:pt x="2286495" y="2494523"/>
                  </a:lnTo>
                  <a:lnTo>
                    <a:pt x="2312186" y="2486594"/>
                  </a:lnTo>
                  <a:lnTo>
                    <a:pt x="2337877" y="2476575"/>
                  </a:lnTo>
                  <a:lnTo>
                    <a:pt x="2363568" y="2463215"/>
                  </a:lnTo>
                  <a:lnTo>
                    <a:pt x="2389259" y="2445403"/>
                  </a:lnTo>
                  <a:lnTo>
                    <a:pt x="2414950" y="2421653"/>
                  </a:lnTo>
                  <a:lnTo>
                    <a:pt x="2440641" y="2413459"/>
                  </a:lnTo>
                  <a:lnTo>
                    <a:pt x="2466332" y="2403477"/>
                  </a:lnTo>
                  <a:lnTo>
                    <a:pt x="2492023" y="2390961"/>
                  </a:lnTo>
                  <a:lnTo>
                    <a:pt x="2517714" y="2380822"/>
                  </a:lnTo>
                  <a:lnTo>
                    <a:pt x="2543405" y="2375671"/>
                  </a:lnTo>
                  <a:lnTo>
                    <a:pt x="2569096" y="2368801"/>
                  </a:lnTo>
                  <a:lnTo>
                    <a:pt x="2594787" y="2359642"/>
                  </a:lnTo>
                  <a:lnTo>
                    <a:pt x="2620478" y="2355266"/>
                  </a:lnTo>
                  <a:lnTo>
                    <a:pt x="2646169" y="2352367"/>
                  </a:lnTo>
                  <a:lnTo>
                    <a:pt x="2671860" y="2349045"/>
                  </a:lnTo>
                  <a:lnTo>
                    <a:pt x="2697551" y="2345877"/>
                  </a:lnTo>
                  <a:lnTo>
                    <a:pt x="2723242" y="2342174"/>
                  </a:lnTo>
                  <a:lnTo>
                    <a:pt x="2748933" y="2337236"/>
                  </a:lnTo>
                  <a:lnTo>
                    <a:pt x="2774624" y="2330653"/>
                  </a:lnTo>
                  <a:lnTo>
                    <a:pt x="2800315" y="2322950"/>
                  </a:lnTo>
                  <a:lnTo>
                    <a:pt x="2826006" y="2319086"/>
                  </a:lnTo>
                  <a:lnTo>
                    <a:pt x="2851696" y="2313933"/>
                  </a:lnTo>
                  <a:lnTo>
                    <a:pt x="2877387" y="2307947"/>
                  </a:lnTo>
                  <a:lnTo>
                    <a:pt x="2903078" y="2301384"/>
                  </a:lnTo>
                  <a:lnTo>
                    <a:pt x="2928769" y="2292633"/>
                  </a:lnTo>
                  <a:lnTo>
                    <a:pt x="2954460" y="2280964"/>
                  </a:lnTo>
                  <a:lnTo>
                    <a:pt x="2980151" y="2271796"/>
                  </a:lnTo>
                  <a:lnTo>
                    <a:pt x="3005842" y="2260179"/>
                  </a:lnTo>
                  <a:lnTo>
                    <a:pt x="3031533" y="2251294"/>
                  </a:lnTo>
                  <a:lnTo>
                    <a:pt x="3057224" y="2241438"/>
                  </a:lnTo>
                  <a:lnTo>
                    <a:pt x="3082915" y="2231985"/>
                  </a:lnTo>
                  <a:lnTo>
                    <a:pt x="3108606" y="2219380"/>
                  </a:lnTo>
                  <a:lnTo>
                    <a:pt x="3134297" y="2202574"/>
                  </a:lnTo>
                  <a:lnTo>
                    <a:pt x="3159988" y="2181467"/>
                  </a:lnTo>
                  <a:lnTo>
                    <a:pt x="3185679" y="2154502"/>
                  </a:lnTo>
                  <a:lnTo>
                    <a:pt x="3211370" y="2143924"/>
                  </a:lnTo>
                  <a:lnTo>
                    <a:pt x="3237061" y="2135797"/>
                  </a:lnTo>
                  <a:lnTo>
                    <a:pt x="3262752" y="2130329"/>
                  </a:lnTo>
                  <a:lnTo>
                    <a:pt x="3288443" y="2123039"/>
                  </a:lnTo>
                  <a:lnTo>
                    <a:pt x="3314134" y="2113318"/>
                  </a:lnTo>
                  <a:lnTo>
                    <a:pt x="3339825" y="2110519"/>
                  </a:lnTo>
                  <a:lnTo>
                    <a:pt x="3365516" y="2107287"/>
                  </a:lnTo>
                  <a:lnTo>
                    <a:pt x="3391207" y="2104900"/>
                  </a:lnTo>
                  <a:lnTo>
                    <a:pt x="3416898" y="2102313"/>
                  </a:lnTo>
                  <a:lnTo>
                    <a:pt x="3442589" y="2099726"/>
                  </a:lnTo>
                  <a:lnTo>
                    <a:pt x="3468280" y="2096277"/>
                  </a:lnTo>
                  <a:lnTo>
                    <a:pt x="3493971" y="2091679"/>
                  </a:lnTo>
                  <a:lnTo>
                    <a:pt x="3519662" y="2086422"/>
                  </a:lnTo>
                  <a:lnTo>
                    <a:pt x="3545353" y="2080434"/>
                  </a:lnTo>
                  <a:lnTo>
                    <a:pt x="3571043" y="2074589"/>
                  </a:lnTo>
                  <a:lnTo>
                    <a:pt x="3596734" y="2070873"/>
                  </a:lnTo>
                  <a:lnTo>
                    <a:pt x="3622425" y="2066620"/>
                  </a:lnTo>
                  <a:lnTo>
                    <a:pt x="3648116" y="2060951"/>
                  </a:lnTo>
                  <a:lnTo>
                    <a:pt x="3673807" y="2053391"/>
                  </a:lnTo>
                  <a:lnTo>
                    <a:pt x="3699498" y="2044438"/>
                  </a:lnTo>
                  <a:lnTo>
                    <a:pt x="3725189" y="2036330"/>
                  </a:lnTo>
                  <a:lnTo>
                    <a:pt x="3750880" y="2026119"/>
                  </a:lnTo>
                  <a:lnTo>
                    <a:pt x="3776571" y="2018927"/>
                  </a:lnTo>
                  <a:lnTo>
                    <a:pt x="3802262" y="2013660"/>
                  </a:lnTo>
                  <a:lnTo>
                    <a:pt x="3827953" y="2006637"/>
                  </a:lnTo>
                  <a:lnTo>
                    <a:pt x="3853644" y="1997274"/>
                  </a:lnTo>
                  <a:lnTo>
                    <a:pt x="3879335" y="1988077"/>
                  </a:lnTo>
                  <a:lnTo>
                    <a:pt x="3905026" y="1977564"/>
                  </a:lnTo>
                  <a:lnTo>
                    <a:pt x="3930717" y="1965443"/>
                  </a:lnTo>
                  <a:lnTo>
                    <a:pt x="3956408" y="1949282"/>
                  </a:lnTo>
                  <a:lnTo>
                    <a:pt x="3982099" y="1933755"/>
                  </a:lnTo>
                  <a:lnTo>
                    <a:pt x="4007790" y="1913053"/>
                  </a:lnTo>
                  <a:lnTo>
                    <a:pt x="4033481" y="1885451"/>
                  </a:lnTo>
                  <a:lnTo>
                    <a:pt x="4059172" y="1874485"/>
                  </a:lnTo>
                  <a:lnTo>
                    <a:pt x="4084863" y="1862547"/>
                  </a:lnTo>
                  <a:lnTo>
                    <a:pt x="4110554" y="1854260"/>
                  </a:lnTo>
                  <a:lnTo>
                    <a:pt x="4136245" y="1852260"/>
                  </a:lnTo>
                  <a:lnTo>
                    <a:pt x="4161936" y="1850460"/>
                  </a:lnTo>
                  <a:lnTo>
                    <a:pt x="4187627" y="1848060"/>
                  </a:lnTo>
                  <a:lnTo>
                    <a:pt x="4213318" y="1844860"/>
                  </a:lnTo>
                  <a:lnTo>
                    <a:pt x="4239009" y="1841638"/>
                  </a:lnTo>
                  <a:lnTo>
                    <a:pt x="4264699" y="1838254"/>
                  </a:lnTo>
                  <a:lnTo>
                    <a:pt x="4290390" y="1834289"/>
                  </a:lnTo>
                  <a:lnTo>
                    <a:pt x="4316081" y="1829924"/>
                  </a:lnTo>
                  <a:lnTo>
                    <a:pt x="4341772" y="1826310"/>
                  </a:lnTo>
                  <a:lnTo>
                    <a:pt x="4367463" y="1821492"/>
                  </a:lnTo>
                  <a:lnTo>
                    <a:pt x="4393154" y="1815067"/>
                  </a:lnTo>
                  <a:lnTo>
                    <a:pt x="4418845" y="1810023"/>
                  </a:lnTo>
                  <a:lnTo>
                    <a:pt x="4444536" y="1804094"/>
                  </a:lnTo>
                  <a:lnTo>
                    <a:pt x="4470227" y="1797219"/>
                  </a:lnTo>
                  <a:lnTo>
                    <a:pt x="4495918" y="1788937"/>
                  </a:lnTo>
                  <a:lnTo>
                    <a:pt x="4521609" y="1782027"/>
                  </a:lnTo>
                  <a:lnTo>
                    <a:pt x="4547300" y="1772814"/>
                  </a:lnTo>
                  <a:lnTo>
                    <a:pt x="4572991" y="1760531"/>
                  </a:lnTo>
                  <a:lnTo>
                    <a:pt x="4598682" y="1752968"/>
                  </a:lnTo>
                  <a:lnTo>
                    <a:pt x="4624373" y="1743651"/>
                  </a:lnTo>
                  <a:lnTo>
                    <a:pt x="4650064" y="1733468"/>
                  </a:lnTo>
                  <a:lnTo>
                    <a:pt x="4675755" y="1720524"/>
                  </a:lnTo>
                  <a:lnTo>
                    <a:pt x="4701446" y="1704696"/>
                  </a:lnTo>
                  <a:lnTo>
                    <a:pt x="4727137" y="1683592"/>
                  </a:lnTo>
                  <a:lnTo>
                    <a:pt x="4752828" y="1655453"/>
                  </a:lnTo>
                  <a:lnTo>
                    <a:pt x="4778519" y="1645520"/>
                  </a:lnTo>
                  <a:lnTo>
                    <a:pt x="4804210" y="1633648"/>
                  </a:lnTo>
                  <a:lnTo>
                    <a:pt x="4829901" y="1618788"/>
                  </a:lnTo>
                  <a:lnTo>
                    <a:pt x="4855592" y="1612073"/>
                  </a:lnTo>
                  <a:lnTo>
                    <a:pt x="4881283" y="1606085"/>
                  </a:lnTo>
                  <a:lnTo>
                    <a:pt x="4906974" y="1598101"/>
                  </a:lnTo>
                  <a:lnTo>
                    <a:pt x="4932665" y="1587456"/>
                  </a:lnTo>
                  <a:lnTo>
                    <a:pt x="4958356" y="1584189"/>
                  </a:lnTo>
                  <a:lnTo>
                    <a:pt x="4984046" y="1580507"/>
                  </a:lnTo>
                  <a:lnTo>
                    <a:pt x="5009737" y="1576786"/>
                  </a:lnTo>
                  <a:lnTo>
                    <a:pt x="5035428" y="1572956"/>
                  </a:lnTo>
                  <a:lnTo>
                    <a:pt x="5061119" y="1568801"/>
                  </a:lnTo>
                  <a:lnTo>
                    <a:pt x="5086810" y="1563262"/>
                  </a:lnTo>
                  <a:lnTo>
                    <a:pt x="5112501" y="1555875"/>
                  </a:lnTo>
                  <a:lnTo>
                    <a:pt x="5138192" y="1547772"/>
                  </a:lnTo>
                  <a:lnTo>
                    <a:pt x="5163883" y="1542109"/>
                  </a:lnTo>
                  <a:lnTo>
                    <a:pt x="5189574" y="1535736"/>
                  </a:lnTo>
                  <a:lnTo>
                    <a:pt x="5215265" y="1530261"/>
                  </a:lnTo>
                  <a:lnTo>
                    <a:pt x="5240956" y="1524059"/>
                  </a:lnTo>
                  <a:lnTo>
                    <a:pt x="5266647" y="1515790"/>
                  </a:lnTo>
                  <a:lnTo>
                    <a:pt x="5292338" y="1504764"/>
                  </a:lnTo>
                  <a:lnTo>
                    <a:pt x="5318029" y="1494493"/>
                  </a:lnTo>
                  <a:lnTo>
                    <a:pt x="5343720" y="1481632"/>
                  </a:lnTo>
                  <a:lnTo>
                    <a:pt x="5369411" y="1472592"/>
                  </a:lnTo>
                  <a:lnTo>
                    <a:pt x="5395102" y="1464300"/>
                  </a:lnTo>
                  <a:lnTo>
                    <a:pt x="5420793" y="1454711"/>
                  </a:lnTo>
                  <a:lnTo>
                    <a:pt x="5446484" y="1441925"/>
                  </a:lnTo>
                  <a:lnTo>
                    <a:pt x="5472175" y="1424878"/>
                  </a:lnTo>
                  <a:lnTo>
                    <a:pt x="5497866" y="1403661"/>
                  </a:lnTo>
                  <a:lnTo>
                    <a:pt x="5523557" y="1376845"/>
                  </a:lnTo>
                  <a:lnTo>
                    <a:pt x="5549248" y="1344631"/>
                  </a:lnTo>
                  <a:lnTo>
                    <a:pt x="5574939" y="1332565"/>
                  </a:lnTo>
                  <a:lnTo>
                    <a:pt x="5600630" y="1324100"/>
                  </a:lnTo>
                  <a:lnTo>
                    <a:pt x="5626321" y="1312814"/>
                  </a:lnTo>
                  <a:lnTo>
                    <a:pt x="5652012" y="1297765"/>
                  </a:lnTo>
                  <a:lnTo>
                    <a:pt x="5677703" y="1285827"/>
                  </a:lnTo>
                  <a:lnTo>
                    <a:pt x="5703393" y="1282949"/>
                  </a:lnTo>
                  <a:lnTo>
                    <a:pt x="5729084" y="1279875"/>
                  </a:lnTo>
                  <a:lnTo>
                    <a:pt x="5754775" y="1277352"/>
                  </a:lnTo>
                  <a:lnTo>
                    <a:pt x="5780466" y="1274858"/>
                  </a:lnTo>
                  <a:lnTo>
                    <a:pt x="5806157" y="1271532"/>
                  </a:lnTo>
                  <a:lnTo>
                    <a:pt x="5831848" y="1267098"/>
                  </a:lnTo>
                  <a:lnTo>
                    <a:pt x="5857539" y="1262243"/>
                  </a:lnTo>
                  <a:lnTo>
                    <a:pt x="5883230" y="1256722"/>
                  </a:lnTo>
                  <a:lnTo>
                    <a:pt x="5908921" y="1250519"/>
                  </a:lnTo>
                  <a:lnTo>
                    <a:pt x="5934612" y="1243360"/>
                  </a:lnTo>
                  <a:lnTo>
                    <a:pt x="5960303" y="1238582"/>
                  </a:lnTo>
                  <a:lnTo>
                    <a:pt x="5985994" y="1232211"/>
                  </a:lnTo>
                  <a:lnTo>
                    <a:pt x="6011685" y="1223716"/>
                  </a:lnTo>
                  <a:lnTo>
                    <a:pt x="6037376" y="1213523"/>
                  </a:lnTo>
                  <a:lnTo>
                    <a:pt x="6063067" y="1203052"/>
                  </a:lnTo>
                  <a:lnTo>
                    <a:pt x="6088758" y="1193330"/>
                  </a:lnTo>
                  <a:lnTo>
                    <a:pt x="6114449" y="1181122"/>
                  </a:lnTo>
                  <a:lnTo>
                    <a:pt x="6140140" y="1176806"/>
                  </a:lnTo>
                  <a:lnTo>
                    <a:pt x="6165831" y="1171051"/>
                  </a:lnTo>
                  <a:lnTo>
                    <a:pt x="6191522" y="1163379"/>
                  </a:lnTo>
                  <a:lnTo>
                    <a:pt x="6217213" y="1154218"/>
                  </a:lnTo>
                  <a:lnTo>
                    <a:pt x="6242904" y="1143052"/>
                  </a:lnTo>
                  <a:lnTo>
                    <a:pt x="6268595" y="1128888"/>
                  </a:lnTo>
                  <a:lnTo>
                    <a:pt x="6294286" y="1111465"/>
                  </a:lnTo>
                  <a:lnTo>
                    <a:pt x="6319977" y="1096810"/>
                  </a:lnTo>
                  <a:lnTo>
                    <a:pt x="6345668" y="1077271"/>
                  </a:lnTo>
                  <a:lnTo>
                    <a:pt x="6371359" y="1051218"/>
                  </a:lnTo>
                  <a:lnTo>
                    <a:pt x="6397049" y="1038365"/>
                  </a:lnTo>
                  <a:lnTo>
                    <a:pt x="6422740" y="1021226"/>
                  </a:lnTo>
                  <a:lnTo>
                    <a:pt x="6448431" y="1007091"/>
                  </a:lnTo>
                  <a:lnTo>
                    <a:pt x="6474122" y="997144"/>
                  </a:lnTo>
                  <a:lnTo>
                    <a:pt x="6499813" y="995045"/>
                  </a:lnTo>
                  <a:lnTo>
                    <a:pt x="6525504" y="992247"/>
                  </a:lnTo>
                  <a:lnTo>
                    <a:pt x="6551195" y="988516"/>
                  </a:lnTo>
                  <a:lnTo>
                    <a:pt x="6576886" y="985040"/>
                  </a:lnTo>
                  <a:lnTo>
                    <a:pt x="6602577" y="981180"/>
                  </a:lnTo>
                  <a:lnTo>
                    <a:pt x="6628268" y="977178"/>
                  </a:lnTo>
                  <a:lnTo>
                    <a:pt x="6653959" y="972628"/>
                  </a:lnTo>
                  <a:lnTo>
                    <a:pt x="6679650" y="967879"/>
                  </a:lnTo>
                  <a:lnTo>
                    <a:pt x="6705341" y="961548"/>
                  </a:lnTo>
                  <a:lnTo>
                    <a:pt x="6731032" y="953107"/>
                  </a:lnTo>
                  <a:lnTo>
                    <a:pt x="6756723" y="947346"/>
                  </a:lnTo>
                  <a:lnTo>
                    <a:pt x="6782414" y="940499"/>
                  </a:lnTo>
                  <a:lnTo>
                    <a:pt x="6808105" y="935095"/>
                  </a:lnTo>
                  <a:lnTo>
                    <a:pt x="6833796" y="928537"/>
                  </a:lnTo>
                  <a:lnTo>
                    <a:pt x="6859487" y="920641"/>
                  </a:lnTo>
                  <a:lnTo>
                    <a:pt x="6885178" y="910114"/>
                  </a:lnTo>
                  <a:lnTo>
                    <a:pt x="6910869" y="896077"/>
                  </a:lnTo>
                  <a:lnTo>
                    <a:pt x="6936560" y="881683"/>
                  </a:lnTo>
                  <a:lnTo>
                    <a:pt x="6962251" y="873879"/>
                  </a:lnTo>
                  <a:lnTo>
                    <a:pt x="6987942" y="864363"/>
                  </a:lnTo>
                  <a:lnTo>
                    <a:pt x="7013633" y="853060"/>
                  </a:lnTo>
                  <a:lnTo>
                    <a:pt x="7039324" y="838817"/>
                  </a:lnTo>
                  <a:lnTo>
                    <a:pt x="7065015" y="819828"/>
                  </a:lnTo>
                  <a:lnTo>
                    <a:pt x="7090706" y="794508"/>
                  </a:lnTo>
                  <a:lnTo>
                    <a:pt x="7116396" y="762833"/>
                  </a:lnTo>
                  <a:lnTo>
                    <a:pt x="7142087" y="750840"/>
                  </a:lnTo>
                  <a:lnTo>
                    <a:pt x="7167778" y="736238"/>
                  </a:lnTo>
                  <a:lnTo>
                    <a:pt x="7193469" y="720547"/>
                  </a:lnTo>
                  <a:lnTo>
                    <a:pt x="7219160" y="714007"/>
                  </a:lnTo>
                  <a:lnTo>
                    <a:pt x="7244851" y="705288"/>
                  </a:lnTo>
                  <a:lnTo>
                    <a:pt x="7270542" y="693662"/>
                  </a:lnTo>
                  <a:lnTo>
                    <a:pt x="7296233" y="690974"/>
                  </a:lnTo>
                  <a:lnTo>
                    <a:pt x="7321924" y="687389"/>
                  </a:lnTo>
                  <a:lnTo>
                    <a:pt x="7347615" y="683958"/>
                  </a:lnTo>
                  <a:lnTo>
                    <a:pt x="7373306" y="680425"/>
                  </a:lnTo>
                  <a:lnTo>
                    <a:pt x="7398997" y="677019"/>
                  </a:lnTo>
                  <a:lnTo>
                    <a:pt x="7424688" y="672477"/>
                  </a:lnTo>
                  <a:lnTo>
                    <a:pt x="7450379" y="666422"/>
                  </a:lnTo>
                  <a:lnTo>
                    <a:pt x="7476070" y="659714"/>
                  </a:lnTo>
                  <a:lnTo>
                    <a:pt x="7501761" y="651556"/>
                  </a:lnTo>
                  <a:lnTo>
                    <a:pt x="7527452" y="645768"/>
                  </a:lnTo>
                  <a:lnTo>
                    <a:pt x="7553143" y="638664"/>
                  </a:lnTo>
                  <a:lnTo>
                    <a:pt x="7578834" y="632371"/>
                  </a:lnTo>
                  <a:lnTo>
                    <a:pt x="7604525" y="623979"/>
                  </a:lnTo>
                  <a:lnTo>
                    <a:pt x="7630216" y="612790"/>
                  </a:lnTo>
                  <a:lnTo>
                    <a:pt x="7655907" y="600731"/>
                  </a:lnTo>
                  <a:lnTo>
                    <a:pt x="7681598" y="586978"/>
                  </a:lnTo>
                  <a:lnTo>
                    <a:pt x="7707289" y="578513"/>
                  </a:lnTo>
                  <a:lnTo>
                    <a:pt x="7732980" y="572186"/>
                  </a:lnTo>
                  <a:lnTo>
                    <a:pt x="7758671" y="565143"/>
                  </a:lnTo>
                  <a:lnTo>
                    <a:pt x="7784362" y="555751"/>
                  </a:lnTo>
                  <a:lnTo>
                    <a:pt x="7810052" y="543230"/>
                  </a:lnTo>
                  <a:lnTo>
                    <a:pt x="7835743" y="527241"/>
                  </a:lnTo>
                  <a:lnTo>
                    <a:pt x="7861434" y="505923"/>
                  </a:lnTo>
                  <a:lnTo>
                    <a:pt x="7887125" y="479038"/>
                  </a:lnTo>
                  <a:lnTo>
                    <a:pt x="7912816" y="446343"/>
                  </a:lnTo>
                  <a:lnTo>
                    <a:pt x="7938507" y="438804"/>
                  </a:lnTo>
                  <a:lnTo>
                    <a:pt x="7964198" y="428752"/>
                  </a:lnTo>
                  <a:lnTo>
                    <a:pt x="7989889" y="415349"/>
                  </a:lnTo>
                  <a:lnTo>
                    <a:pt x="8015580" y="400940"/>
                  </a:lnTo>
                  <a:lnTo>
                    <a:pt x="8041271" y="390008"/>
                  </a:lnTo>
                  <a:lnTo>
                    <a:pt x="8066962" y="387218"/>
                  </a:lnTo>
                  <a:lnTo>
                    <a:pt x="8092653" y="384202"/>
                  </a:lnTo>
                  <a:lnTo>
                    <a:pt x="8118344" y="382202"/>
                  </a:lnTo>
                  <a:lnTo>
                    <a:pt x="8144035" y="379535"/>
                  </a:lnTo>
                  <a:lnTo>
                    <a:pt x="8169726" y="375979"/>
                  </a:lnTo>
                  <a:lnTo>
                    <a:pt x="8195417" y="371237"/>
                  </a:lnTo>
                  <a:lnTo>
                    <a:pt x="8221108" y="366053"/>
                  </a:lnTo>
                  <a:lnTo>
                    <a:pt x="8246799" y="360052"/>
                  </a:lnTo>
                  <a:lnTo>
                    <a:pt x="8272490" y="353538"/>
                  </a:lnTo>
                  <a:lnTo>
                    <a:pt x="8298181" y="347425"/>
                  </a:lnTo>
                  <a:lnTo>
                    <a:pt x="8323872" y="339275"/>
                  </a:lnTo>
                  <a:lnTo>
                    <a:pt x="8349563" y="328409"/>
                  </a:lnTo>
                  <a:lnTo>
                    <a:pt x="8375254" y="318024"/>
                  </a:lnTo>
                  <a:lnTo>
                    <a:pt x="8400945" y="305267"/>
                  </a:lnTo>
                  <a:lnTo>
                    <a:pt x="8426636" y="292037"/>
                  </a:lnTo>
                  <a:lnTo>
                    <a:pt x="8452327" y="278467"/>
                  </a:lnTo>
                  <a:lnTo>
                    <a:pt x="8478018" y="273293"/>
                  </a:lnTo>
                  <a:lnTo>
                    <a:pt x="8503709" y="266394"/>
                  </a:lnTo>
                  <a:lnTo>
                    <a:pt x="8529399" y="257196"/>
                  </a:lnTo>
                  <a:lnTo>
                    <a:pt x="8555090" y="246481"/>
                  </a:lnTo>
                  <a:lnTo>
                    <a:pt x="8580781" y="235250"/>
                  </a:lnTo>
                  <a:lnTo>
                    <a:pt x="8606472" y="220920"/>
                  </a:lnTo>
                  <a:lnTo>
                    <a:pt x="8632163" y="203248"/>
                  </a:lnTo>
                  <a:lnTo>
                    <a:pt x="8657854" y="185435"/>
                  </a:lnTo>
                  <a:lnTo>
                    <a:pt x="8683545" y="161683"/>
                  </a:lnTo>
                  <a:lnTo>
                    <a:pt x="8709236" y="130015"/>
                  </a:lnTo>
                  <a:lnTo>
                    <a:pt x="8734927" y="119818"/>
                  </a:lnTo>
                  <a:lnTo>
                    <a:pt x="8760618" y="107470"/>
                  </a:lnTo>
                  <a:lnTo>
                    <a:pt x="8786309" y="93505"/>
                  </a:lnTo>
                  <a:lnTo>
                    <a:pt x="8812000" y="83334"/>
                  </a:lnTo>
                  <a:lnTo>
                    <a:pt x="8837691" y="80811"/>
                  </a:lnTo>
                  <a:lnTo>
                    <a:pt x="8863382" y="77446"/>
                  </a:lnTo>
                  <a:lnTo>
                    <a:pt x="8889073" y="72961"/>
                  </a:lnTo>
                  <a:lnTo>
                    <a:pt x="8914764" y="68280"/>
                  </a:lnTo>
                  <a:lnTo>
                    <a:pt x="8940455" y="63101"/>
                  </a:lnTo>
                  <a:lnTo>
                    <a:pt x="8966146" y="57857"/>
                  </a:lnTo>
                  <a:lnTo>
                    <a:pt x="8991837" y="51961"/>
                  </a:lnTo>
                  <a:lnTo>
                    <a:pt x="9017528" y="45552"/>
                  </a:lnTo>
                  <a:lnTo>
                    <a:pt x="9043219" y="37007"/>
                  </a:lnTo>
                  <a:lnTo>
                    <a:pt x="9068910" y="25613"/>
                  </a:lnTo>
                  <a:lnTo>
                    <a:pt x="9094601" y="18256"/>
                  </a:lnTo>
                  <a:lnTo>
                    <a:pt x="9120292" y="13172"/>
                  </a:lnTo>
                  <a:lnTo>
                    <a:pt x="9145983" y="9412"/>
                  </a:lnTo>
                  <a:lnTo>
                    <a:pt x="9171674" y="5265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 dirty="0"/>
            </a:p>
          </p:txBody>
        </p:sp>
        <p:sp>
          <p:nvSpPr>
            <p:cNvPr id="15" name="pl11">
              <a:extLst>
                <a:ext uri="{FF2B5EF4-FFF2-40B4-BE49-F238E27FC236}">
                  <a16:creationId xmlns:a16="http://schemas.microsoft.com/office/drawing/2014/main" id="{B61417CF-02C3-417C-90CC-9DEFA07740DC}"/>
                </a:ext>
              </a:extLst>
            </p:cNvPr>
            <p:cNvSpPr/>
            <p:nvPr/>
          </p:nvSpPr>
          <p:spPr>
            <a:xfrm>
              <a:off x="1449884" y="1577978"/>
              <a:ext cx="9351510" cy="3487229"/>
            </a:xfrm>
            <a:custGeom>
              <a:avLst/>
              <a:gdLst/>
              <a:ahLst/>
              <a:cxnLst/>
              <a:rect l="0" t="0" r="0" b="0"/>
              <a:pathLst>
                <a:path w="9351510" h="3487229">
                  <a:moveTo>
                    <a:pt x="0" y="3487229"/>
                  </a:moveTo>
                  <a:lnTo>
                    <a:pt x="25690" y="3487229"/>
                  </a:lnTo>
                  <a:lnTo>
                    <a:pt x="51381" y="3485126"/>
                  </a:lnTo>
                  <a:lnTo>
                    <a:pt x="77072" y="3481143"/>
                  </a:lnTo>
                  <a:lnTo>
                    <a:pt x="102763" y="3427254"/>
                  </a:lnTo>
                  <a:lnTo>
                    <a:pt x="128454" y="3419974"/>
                  </a:lnTo>
                  <a:lnTo>
                    <a:pt x="154145" y="3349632"/>
                  </a:lnTo>
                  <a:lnTo>
                    <a:pt x="179836" y="3349632"/>
                  </a:lnTo>
                  <a:lnTo>
                    <a:pt x="205527" y="3349632"/>
                  </a:lnTo>
                  <a:lnTo>
                    <a:pt x="231218" y="3310126"/>
                  </a:lnTo>
                  <a:lnTo>
                    <a:pt x="256909" y="3308442"/>
                  </a:lnTo>
                  <a:lnTo>
                    <a:pt x="282600" y="3305003"/>
                  </a:lnTo>
                  <a:lnTo>
                    <a:pt x="308291" y="3302821"/>
                  </a:lnTo>
                  <a:lnTo>
                    <a:pt x="333982" y="3298739"/>
                  </a:lnTo>
                  <a:lnTo>
                    <a:pt x="359673" y="3298739"/>
                  </a:lnTo>
                  <a:lnTo>
                    <a:pt x="385364" y="3298739"/>
                  </a:lnTo>
                  <a:lnTo>
                    <a:pt x="411055" y="3296513"/>
                  </a:lnTo>
                  <a:lnTo>
                    <a:pt x="436746" y="3293274"/>
                  </a:lnTo>
                  <a:lnTo>
                    <a:pt x="462437" y="3287751"/>
                  </a:lnTo>
                  <a:lnTo>
                    <a:pt x="488128" y="3274910"/>
                  </a:lnTo>
                  <a:lnTo>
                    <a:pt x="513819" y="3271343"/>
                  </a:lnTo>
                  <a:lnTo>
                    <a:pt x="539510" y="3271343"/>
                  </a:lnTo>
                  <a:lnTo>
                    <a:pt x="565201" y="3271343"/>
                  </a:lnTo>
                  <a:lnTo>
                    <a:pt x="590892" y="3257287"/>
                  </a:lnTo>
                  <a:lnTo>
                    <a:pt x="616583" y="3250178"/>
                  </a:lnTo>
                  <a:lnTo>
                    <a:pt x="642274" y="3248384"/>
                  </a:lnTo>
                  <a:lnTo>
                    <a:pt x="667965" y="3220529"/>
                  </a:lnTo>
                  <a:lnTo>
                    <a:pt x="693656" y="3207369"/>
                  </a:lnTo>
                  <a:lnTo>
                    <a:pt x="719346" y="3207369"/>
                  </a:lnTo>
                  <a:lnTo>
                    <a:pt x="745037" y="3207369"/>
                  </a:lnTo>
                  <a:lnTo>
                    <a:pt x="770728" y="3203952"/>
                  </a:lnTo>
                  <a:lnTo>
                    <a:pt x="796419" y="3202461"/>
                  </a:lnTo>
                  <a:lnTo>
                    <a:pt x="822110" y="3200023"/>
                  </a:lnTo>
                  <a:lnTo>
                    <a:pt x="847801" y="3195513"/>
                  </a:lnTo>
                  <a:lnTo>
                    <a:pt x="873492" y="3176356"/>
                  </a:lnTo>
                  <a:lnTo>
                    <a:pt x="899183" y="3176356"/>
                  </a:lnTo>
                  <a:lnTo>
                    <a:pt x="924874" y="3176356"/>
                  </a:lnTo>
                  <a:lnTo>
                    <a:pt x="950565" y="3089095"/>
                  </a:lnTo>
                  <a:lnTo>
                    <a:pt x="976256" y="3080311"/>
                  </a:lnTo>
                  <a:lnTo>
                    <a:pt x="1001947" y="3060988"/>
                  </a:lnTo>
                  <a:lnTo>
                    <a:pt x="1027638" y="3032419"/>
                  </a:lnTo>
                  <a:lnTo>
                    <a:pt x="1053329" y="3029569"/>
                  </a:lnTo>
                  <a:lnTo>
                    <a:pt x="1079020" y="3029569"/>
                  </a:lnTo>
                  <a:lnTo>
                    <a:pt x="1104711" y="3029569"/>
                  </a:lnTo>
                  <a:lnTo>
                    <a:pt x="1130402" y="3026786"/>
                  </a:lnTo>
                  <a:lnTo>
                    <a:pt x="1156093" y="3024029"/>
                  </a:lnTo>
                  <a:lnTo>
                    <a:pt x="1181784" y="3022054"/>
                  </a:lnTo>
                  <a:lnTo>
                    <a:pt x="1207475" y="3019583"/>
                  </a:lnTo>
                  <a:lnTo>
                    <a:pt x="1233166" y="3013275"/>
                  </a:lnTo>
                  <a:lnTo>
                    <a:pt x="1258857" y="3013275"/>
                  </a:lnTo>
                  <a:lnTo>
                    <a:pt x="1284548" y="3013275"/>
                  </a:lnTo>
                  <a:lnTo>
                    <a:pt x="1310239" y="3001426"/>
                  </a:lnTo>
                  <a:lnTo>
                    <a:pt x="1335930" y="2998503"/>
                  </a:lnTo>
                  <a:lnTo>
                    <a:pt x="1361621" y="2990570"/>
                  </a:lnTo>
                  <a:lnTo>
                    <a:pt x="1387312" y="2963288"/>
                  </a:lnTo>
                  <a:lnTo>
                    <a:pt x="1413003" y="2939636"/>
                  </a:lnTo>
                  <a:lnTo>
                    <a:pt x="1438693" y="2939636"/>
                  </a:lnTo>
                  <a:lnTo>
                    <a:pt x="1464384" y="2939636"/>
                  </a:lnTo>
                  <a:lnTo>
                    <a:pt x="1490075" y="2939636"/>
                  </a:lnTo>
                  <a:lnTo>
                    <a:pt x="1515766" y="2939636"/>
                  </a:lnTo>
                  <a:lnTo>
                    <a:pt x="1541457" y="2936489"/>
                  </a:lnTo>
                  <a:lnTo>
                    <a:pt x="1567148" y="2933334"/>
                  </a:lnTo>
                  <a:lnTo>
                    <a:pt x="1592839" y="2915991"/>
                  </a:lnTo>
                  <a:lnTo>
                    <a:pt x="1618530" y="2915991"/>
                  </a:lnTo>
                  <a:lnTo>
                    <a:pt x="1644221" y="2915991"/>
                  </a:lnTo>
                  <a:lnTo>
                    <a:pt x="1669912" y="2825108"/>
                  </a:lnTo>
                  <a:lnTo>
                    <a:pt x="1695603" y="2815787"/>
                  </a:lnTo>
                  <a:lnTo>
                    <a:pt x="1721294" y="2796407"/>
                  </a:lnTo>
                  <a:lnTo>
                    <a:pt x="1746985" y="2763880"/>
                  </a:lnTo>
                  <a:lnTo>
                    <a:pt x="1772676" y="2761110"/>
                  </a:lnTo>
                  <a:lnTo>
                    <a:pt x="1798367" y="2761110"/>
                  </a:lnTo>
                  <a:lnTo>
                    <a:pt x="1824058" y="2761110"/>
                  </a:lnTo>
                  <a:lnTo>
                    <a:pt x="1849749" y="2758291"/>
                  </a:lnTo>
                  <a:lnTo>
                    <a:pt x="1875440" y="2755840"/>
                  </a:lnTo>
                  <a:lnTo>
                    <a:pt x="1901131" y="2752938"/>
                  </a:lnTo>
                  <a:lnTo>
                    <a:pt x="1926822" y="2750765"/>
                  </a:lnTo>
                  <a:lnTo>
                    <a:pt x="1952513" y="2743836"/>
                  </a:lnTo>
                  <a:lnTo>
                    <a:pt x="1978204" y="2743836"/>
                  </a:lnTo>
                  <a:lnTo>
                    <a:pt x="2003895" y="2743836"/>
                  </a:lnTo>
                  <a:lnTo>
                    <a:pt x="2029586" y="2731699"/>
                  </a:lnTo>
                  <a:lnTo>
                    <a:pt x="2055277" y="2729223"/>
                  </a:lnTo>
                  <a:lnTo>
                    <a:pt x="2080968" y="2721349"/>
                  </a:lnTo>
                  <a:lnTo>
                    <a:pt x="2106659" y="2718533"/>
                  </a:lnTo>
                  <a:lnTo>
                    <a:pt x="2132349" y="2707043"/>
                  </a:lnTo>
                  <a:lnTo>
                    <a:pt x="2158040" y="2707043"/>
                  </a:lnTo>
                  <a:lnTo>
                    <a:pt x="2183731" y="2707043"/>
                  </a:lnTo>
                  <a:lnTo>
                    <a:pt x="2209422" y="2693113"/>
                  </a:lnTo>
                  <a:lnTo>
                    <a:pt x="2235113" y="2663174"/>
                  </a:lnTo>
                  <a:lnTo>
                    <a:pt x="2260804" y="2660617"/>
                  </a:lnTo>
                  <a:lnTo>
                    <a:pt x="2286495" y="2657148"/>
                  </a:lnTo>
                  <a:lnTo>
                    <a:pt x="2312186" y="2655167"/>
                  </a:lnTo>
                  <a:lnTo>
                    <a:pt x="2337877" y="2655167"/>
                  </a:lnTo>
                  <a:lnTo>
                    <a:pt x="2363568" y="2655167"/>
                  </a:lnTo>
                  <a:lnTo>
                    <a:pt x="2389259" y="2649499"/>
                  </a:lnTo>
                  <a:lnTo>
                    <a:pt x="2414950" y="2554632"/>
                  </a:lnTo>
                  <a:lnTo>
                    <a:pt x="2440641" y="2551096"/>
                  </a:lnTo>
                  <a:lnTo>
                    <a:pt x="2466332" y="2523307"/>
                  </a:lnTo>
                  <a:lnTo>
                    <a:pt x="2492023" y="2503416"/>
                  </a:lnTo>
                  <a:lnTo>
                    <a:pt x="2517714" y="2503416"/>
                  </a:lnTo>
                  <a:lnTo>
                    <a:pt x="2543405" y="2503416"/>
                  </a:lnTo>
                  <a:lnTo>
                    <a:pt x="2569096" y="2470250"/>
                  </a:lnTo>
                  <a:lnTo>
                    <a:pt x="2594787" y="2457251"/>
                  </a:lnTo>
                  <a:lnTo>
                    <a:pt x="2620478" y="2453478"/>
                  </a:lnTo>
                  <a:lnTo>
                    <a:pt x="2646169" y="2451204"/>
                  </a:lnTo>
                  <a:lnTo>
                    <a:pt x="2671860" y="2451204"/>
                  </a:lnTo>
                  <a:lnTo>
                    <a:pt x="2697551" y="2451204"/>
                  </a:lnTo>
                  <a:lnTo>
                    <a:pt x="2723242" y="2451204"/>
                  </a:lnTo>
                  <a:lnTo>
                    <a:pt x="2748933" y="2445886"/>
                  </a:lnTo>
                  <a:lnTo>
                    <a:pt x="2774624" y="2442753"/>
                  </a:lnTo>
                  <a:lnTo>
                    <a:pt x="2800315" y="2425802"/>
                  </a:lnTo>
                  <a:lnTo>
                    <a:pt x="2826006" y="2425802"/>
                  </a:lnTo>
                  <a:lnTo>
                    <a:pt x="2851696" y="2422765"/>
                  </a:lnTo>
                  <a:lnTo>
                    <a:pt x="2877387" y="2422765"/>
                  </a:lnTo>
                  <a:lnTo>
                    <a:pt x="2903078" y="2422765"/>
                  </a:lnTo>
                  <a:lnTo>
                    <a:pt x="2928769" y="2403758"/>
                  </a:lnTo>
                  <a:lnTo>
                    <a:pt x="2954460" y="2401562"/>
                  </a:lnTo>
                  <a:lnTo>
                    <a:pt x="2980151" y="2364721"/>
                  </a:lnTo>
                  <a:lnTo>
                    <a:pt x="3005842" y="2362176"/>
                  </a:lnTo>
                  <a:lnTo>
                    <a:pt x="3031533" y="2358559"/>
                  </a:lnTo>
                  <a:lnTo>
                    <a:pt x="3057224" y="2358559"/>
                  </a:lnTo>
                  <a:lnTo>
                    <a:pt x="3082915" y="2358559"/>
                  </a:lnTo>
                  <a:lnTo>
                    <a:pt x="3108606" y="2355224"/>
                  </a:lnTo>
                  <a:lnTo>
                    <a:pt x="3134297" y="2352405"/>
                  </a:lnTo>
                  <a:lnTo>
                    <a:pt x="3159988" y="2347835"/>
                  </a:lnTo>
                  <a:lnTo>
                    <a:pt x="3185679" y="2300954"/>
                  </a:lnTo>
                  <a:lnTo>
                    <a:pt x="3211370" y="2274570"/>
                  </a:lnTo>
                  <a:lnTo>
                    <a:pt x="3237061" y="2274570"/>
                  </a:lnTo>
                  <a:lnTo>
                    <a:pt x="3262752" y="2274570"/>
                  </a:lnTo>
                  <a:lnTo>
                    <a:pt x="3288443" y="2245903"/>
                  </a:lnTo>
                  <a:lnTo>
                    <a:pt x="3314134" y="2166825"/>
                  </a:lnTo>
                  <a:lnTo>
                    <a:pt x="3339825" y="2164072"/>
                  </a:lnTo>
                  <a:lnTo>
                    <a:pt x="3365516" y="2159402"/>
                  </a:lnTo>
                  <a:lnTo>
                    <a:pt x="3391207" y="2156337"/>
                  </a:lnTo>
                  <a:lnTo>
                    <a:pt x="3416898" y="2156337"/>
                  </a:lnTo>
                  <a:lnTo>
                    <a:pt x="3442589" y="2156337"/>
                  </a:lnTo>
                  <a:lnTo>
                    <a:pt x="3468280" y="2153071"/>
                  </a:lnTo>
                  <a:lnTo>
                    <a:pt x="3493971" y="2149934"/>
                  </a:lnTo>
                  <a:lnTo>
                    <a:pt x="3519662" y="2146081"/>
                  </a:lnTo>
                  <a:lnTo>
                    <a:pt x="3545353" y="2142890"/>
                  </a:lnTo>
                  <a:lnTo>
                    <a:pt x="3571043" y="2126477"/>
                  </a:lnTo>
                  <a:lnTo>
                    <a:pt x="3596734" y="2126477"/>
                  </a:lnTo>
                  <a:lnTo>
                    <a:pt x="3622425" y="2126477"/>
                  </a:lnTo>
                  <a:lnTo>
                    <a:pt x="3648116" y="2123396"/>
                  </a:lnTo>
                  <a:lnTo>
                    <a:pt x="3673807" y="2121315"/>
                  </a:lnTo>
                  <a:lnTo>
                    <a:pt x="3699498" y="2103063"/>
                  </a:lnTo>
                  <a:lnTo>
                    <a:pt x="3725189" y="2100913"/>
                  </a:lnTo>
                  <a:lnTo>
                    <a:pt x="3750880" y="2059450"/>
                  </a:lnTo>
                  <a:lnTo>
                    <a:pt x="3776571" y="2059450"/>
                  </a:lnTo>
                  <a:lnTo>
                    <a:pt x="3802262" y="2059450"/>
                  </a:lnTo>
                  <a:lnTo>
                    <a:pt x="3827953" y="2056240"/>
                  </a:lnTo>
                  <a:lnTo>
                    <a:pt x="3853644" y="2052254"/>
                  </a:lnTo>
                  <a:lnTo>
                    <a:pt x="3879335" y="2049018"/>
                  </a:lnTo>
                  <a:lnTo>
                    <a:pt x="3905026" y="2044772"/>
                  </a:lnTo>
                  <a:lnTo>
                    <a:pt x="3930717" y="2031925"/>
                  </a:lnTo>
                  <a:lnTo>
                    <a:pt x="3956408" y="2031925"/>
                  </a:lnTo>
                  <a:lnTo>
                    <a:pt x="3982099" y="2031925"/>
                  </a:lnTo>
                  <a:lnTo>
                    <a:pt x="4007790" y="2003515"/>
                  </a:lnTo>
                  <a:lnTo>
                    <a:pt x="4033481" y="1997644"/>
                  </a:lnTo>
                  <a:lnTo>
                    <a:pt x="4059172" y="1974162"/>
                  </a:lnTo>
                  <a:lnTo>
                    <a:pt x="4084863" y="1943554"/>
                  </a:lnTo>
                  <a:lnTo>
                    <a:pt x="4110554" y="1851623"/>
                  </a:lnTo>
                  <a:lnTo>
                    <a:pt x="4136245" y="1851623"/>
                  </a:lnTo>
                  <a:lnTo>
                    <a:pt x="4161936" y="1851623"/>
                  </a:lnTo>
                  <a:lnTo>
                    <a:pt x="4187627" y="1846699"/>
                  </a:lnTo>
                  <a:lnTo>
                    <a:pt x="4213318" y="1842808"/>
                  </a:lnTo>
                  <a:lnTo>
                    <a:pt x="4239009" y="1838381"/>
                  </a:lnTo>
                  <a:lnTo>
                    <a:pt x="4264699" y="1838381"/>
                  </a:lnTo>
                  <a:lnTo>
                    <a:pt x="4290390" y="1834877"/>
                  </a:lnTo>
                  <a:lnTo>
                    <a:pt x="4316081" y="1834877"/>
                  </a:lnTo>
                  <a:lnTo>
                    <a:pt x="4341772" y="1834877"/>
                  </a:lnTo>
                  <a:lnTo>
                    <a:pt x="4367463" y="1815506"/>
                  </a:lnTo>
                  <a:lnTo>
                    <a:pt x="4393154" y="1812562"/>
                  </a:lnTo>
                  <a:lnTo>
                    <a:pt x="4418845" y="1802159"/>
                  </a:lnTo>
                  <a:lnTo>
                    <a:pt x="4444536" y="1799470"/>
                  </a:lnTo>
                  <a:lnTo>
                    <a:pt x="4470227" y="1796736"/>
                  </a:lnTo>
                  <a:lnTo>
                    <a:pt x="4495918" y="1796736"/>
                  </a:lnTo>
                  <a:lnTo>
                    <a:pt x="4521609" y="1796736"/>
                  </a:lnTo>
                  <a:lnTo>
                    <a:pt x="4547300" y="1774369"/>
                  </a:lnTo>
                  <a:lnTo>
                    <a:pt x="4572991" y="1749256"/>
                  </a:lnTo>
                  <a:lnTo>
                    <a:pt x="4598682" y="1745552"/>
                  </a:lnTo>
                  <a:lnTo>
                    <a:pt x="4624373" y="1741857"/>
                  </a:lnTo>
                  <a:lnTo>
                    <a:pt x="4650064" y="1739285"/>
                  </a:lnTo>
                  <a:lnTo>
                    <a:pt x="4675755" y="1739285"/>
                  </a:lnTo>
                  <a:lnTo>
                    <a:pt x="4701446" y="1739285"/>
                  </a:lnTo>
                  <a:lnTo>
                    <a:pt x="4727137" y="1733674"/>
                  </a:lnTo>
                  <a:lnTo>
                    <a:pt x="4752828" y="1699545"/>
                  </a:lnTo>
                  <a:lnTo>
                    <a:pt x="4778519" y="1695378"/>
                  </a:lnTo>
                  <a:lnTo>
                    <a:pt x="4804210" y="1685271"/>
                  </a:lnTo>
                  <a:lnTo>
                    <a:pt x="4829901" y="1639505"/>
                  </a:lnTo>
                  <a:lnTo>
                    <a:pt x="4855592" y="1639505"/>
                  </a:lnTo>
                  <a:lnTo>
                    <a:pt x="4881283" y="1639505"/>
                  </a:lnTo>
                  <a:lnTo>
                    <a:pt x="4906974" y="1551164"/>
                  </a:lnTo>
                  <a:lnTo>
                    <a:pt x="4932665" y="1546382"/>
                  </a:lnTo>
                  <a:lnTo>
                    <a:pt x="4958356" y="1543654"/>
                  </a:lnTo>
                  <a:lnTo>
                    <a:pt x="4984046" y="1541358"/>
                  </a:lnTo>
                  <a:lnTo>
                    <a:pt x="5009737" y="1537923"/>
                  </a:lnTo>
                  <a:lnTo>
                    <a:pt x="5035428" y="1537923"/>
                  </a:lnTo>
                  <a:lnTo>
                    <a:pt x="5061119" y="1537923"/>
                  </a:lnTo>
                  <a:lnTo>
                    <a:pt x="5086810" y="1533706"/>
                  </a:lnTo>
                  <a:lnTo>
                    <a:pt x="5112501" y="1530108"/>
                  </a:lnTo>
                  <a:lnTo>
                    <a:pt x="5138192" y="1513007"/>
                  </a:lnTo>
                  <a:lnTo>
                    <a:pt x="5163883" y="1510187"/>
                  </a:lnTo>
                  <a:lnTo>
                    <a:pt x="5189574" y="1500850"/>
                  </a:lnTo>
                  <a:lnTo>
                    <a:pt x="5215265" y="1500850"/>
                  </a:lnTo>
                  <a:lnTo>
                    <a:pt x="5240956" y="1500850"/>
                  </a:lnTo>
                  <a:lnTo>
                    <a:pt x="5266647" y="1493079"/>
                  </a:lnTo>
                  <a:lnTo>
                    <a:pt x="5292338" y="1477368"/>
                  </a:lnTo>
                  <a:lnTo>
                    <a:pt x="5318029" y="1454304"/>
                  </a:lnTo>
                  <a:lnTo>
                    <a:pt x="5343720" y="1451907"/>
                  </a:lnTo>
                  <a:lnTo>
                    <a:pt x="5369411" y="1448055"/>
                  </a:lnTo>
                  <a:lnTo>
                    <a:pt x="5395102" y="1448055"/>
                  </a:lnTo>
                  <a:lnTo>
                    <a:pt x="5420793" y="1448055"/>
                  </a:lnTo>
                  <a:lnTo>
                    <a:pt x="5446484" y="1444890"/>
                  </a:lnTo>
                  <a:lnTo>
                    <a:pt x="5472175" y="1442311"/>
                  </a:lnTo>
                  <a:lnTo>
                    <a:pt x="5497866" y="1439419"/>
                  </a:lnTo>
                  <a:lnTo>
                    <a:pt x="5523557" y="1434360"/>
                  </a:lnTo>
                  <a:lnTo>
                    <a:pt x="5549248" y="1401232"/>
                  </a:lnTo>
                  <a:lnTo>
                    <a:pt x="5574939" y="1401232"/>
                  </a:lnTo>
                  <a:lnTo>
                    <a:pt x="5600630" y="1401232"/>
                  </a:lnTo>
                  <a:lnTo>
                    <a:pt x="5626321" y="1389620"/>
                  </a:lnTo>
                  <a:lnTo>
                    <a:pt x="5652012" y="1359754"/>
                  </a:lnTo>
                  <a:lnTo>
                    <a:pt x="5677703" y="1272317"/>
                  </a:lnTo>
                  <a:lnTo>
                    <a:pt x="5703393" y="1268993"/>
                  </a:lnTo>
                  <a:lnTo>
                    <a:pt x="5729084" y="1263999"/>
                  </a:lnTo>
                  <a:lnTo>
                    <a:pt x="5754775" y="1263999"/>
                  </a:lnTo>
                  <a:lnTo>
                    <a:pt x="5780466" y="1263999"/>
                  </a:lnTo>
                  <a:lnTo>
                    <a:pt x="5806157" y="1260537"/>
                  </a:lnTo>
                  <a:lnTo>
                    <a:pt x="5831848" y="1258126"/>
                  </a:lnTo>
                  <a:lnTo>
                    <a:pt x="5857539" y="1255208"/>
                  </a:lnTo>
                  <a:lnTo>
                    <a:pt x="5883230" y="1252342"/>
                  </a:lnTo>
                  <a:lnTo>
                    <a:pt x="5908921" y="1245708"/>
                  </a:lnTo>
                  <a:lnTo>
                    <a:pt x="5934612" y="1245708"/>
                  </a:lnTo>
                  <a:lnTo>
                    <a:pt x="5960303" y="1245708"/>
                  </a:lnTo>
                  <a:lnTo>
                    <a:pt x="5985994" y="1234617"/>
                  </a:lnTo>
                  <a:lnTo>
                    <a:pt x="6011685" y="1231694"/>
                  </a:lnTo>
                  <a:lnTo>
                    <a:pt x="6037376" y="1222146"/>
                  </a:lnTo>
                  <a:lnTo>
                    <a:pt x="6063067" y="1210790"/>
                  </a:lnTo>
                  <a:lnTo>
                    <a:pt x="6088758" y="1204969"/>
                  </a:lnTo>
                  <a:lnTo>
                    <a:pt x="6114449" y="1204969"/>
                  </a:lnTo>
                  <a:lnTo>
                    <a:pt x="6140140" y="1204969"/>
                  </a:lnTo>
                  <a:lnTo>
                    <a:pt x="6165831" y="1180850"/>
                  </a:lnTo>
                  <a:lnTo>
                    <a:pt x="6191522" y="1177804"/>
                  </a:lnTo>
                  <a:lnTo>
                    <a:pt x="6217213" y="1172730"/>
                  </a:lnTo>
                  <a:lnTo>
                    <a:pt x="6242904" y="1168382"/>
                  </a:lnTo>
                  <a:lnTo>
                    <a:pt x="6268595" y="1162068"/>
                  </a:lnTo>
                  <a:lnTo>
                    <a:pt x="6294286" y="1162068"/>
                  </a:lnTo>
                  <a:lnTo>
                    <a:pt x="6319977" y="1162068"/>
                  </a:lnTo>
                  <a:lnTo>
                    <a:pt x="6345668" y="1127485"/>
                  </a:lnTo>
                  <a:lnTo>
                    <a:pt x="6371359" y="1121864"/>
                  </a:lnTo>
                  <a:lnTo>
                    <a:pt x="6397049" y="1121864"/>
                  </a:lnTo>
                  <a:lnTo>
                    <a:pt x="6422740" y="1107143"/>
                  </a:lnTo>
                  <a:lnTo>
                    <a:pt x="6448431" y="1060097"/>
                  </a:lnTo>
                  <a:lnTo>
                    <a:pt x="6474122" y="1060097"/>
                  </a:lnTo>
                  <a:lnTo>
                    <a:pt x="6499813" y="1060097"/>
                  </a:lnTo>
                  <a:lnTo>
                    <a:pt x="6525504" y="980113"/>
                  </a:lnTo>
                  <a:lnTo>
                    <a:pt x="6551195" y="976778"/>
                  </a:lnTo>
                  <a:lnTo>
                    <a:pt x="6576886" y="972611"/>
                  </a:lnTo>
                  <a:lnTo>
                    <a:pt x="6602577" y="969351"/>
                  </a:lnTo>
                  <a:lnTo>
                    <a:pt x="6628268" y="966177"/>
                  </a:lnTo>
                  <a:lnTo>
                    <a:pt x="6653959" y="966177"/>
                  </a:lnTo>
                  <a:lnTo>
                    <a:pt x="6679650" y="966177"/>
                  </a:lnTo>
                  <a:lnTo>
                    <a:pt x="6705341" y="961873"/>
                  </a:lnTo>
                  <a:lnTo>
                    <a:pt x="6731032" y="947064"/>
                  </a:lnTo>
                  <a:lnTo>
                    <a:pt x="6756723" y="942999"/>
                  </a:lnTo>
                  <a:lnTo>
                    <a:pt x="6782414" y="932452"/>
                  </a:lnTo>
                  <a:lnTo>
                    <a:pt x="6808105" y="929462"/>
                  </a:lnTo>
                  <a:lnTo>
                    <a:pt x="6833796" y="929462"/>
                  </a:lnTo>
                  <a:lnTo>
                    <a:pt x="6859487" y="929462"/>
                  </a:lnTo>
                  <a:lnTo>
                    <a:pt x="6885178" y="916709"/>
                  </a:lnTo>
                  <a:lnTo>
                    <a:pt x="6910869" y="913979"/>
                  </a:lnTo>
                  <a:lnTo>
                    <a:pt x="6936560" y="891992"/>
                  </a:lnTo>
                  <a:lnTo>
                    <a:pt x="6962251" y="889304"/>
                  </a:lnTo>
                  <a:lnTo>
                    <a:pt x="6987942" y="884522"/>
                  </a:lnTo>
                  <a:lnTo>
                    <a:pt x="7013633" y="884522"/>
                  </a:lnTo>
                  <a:lnTo>
                    <a:pt x="7039324" y="884522"/>
                  </a:lnTo>
                  <a:lnTo>
                    <a:pt x="7065015" y="879841"/>
                  </a:lnTo>
                  <a:lnTo>
                    <a:pt x="7090706" y="873173"/>
                  </a:lnTo>
                  <a:lnTo>
                    <a:pt x="7116396" y="838230"/>
                  </a:lnTo>
                  <a:lnTo>
                    <a:pt x="7142087" y="827254"/>
                  </a:lnTo>
                  <a:lnTo>
                    <a:pt x="7167778" y="795557"/>
                  </a:lnTo>
                  <a:lnTo>
                    <a:pt x="7193469" y="795557"/>
                  </a:lnTo>
                  <a:lnTo>
                    <a:pt x="7219160" y="795557"/>
                  </a:lnTo>
                  <a:lnTo>
                    <a:pt x="7244851" y="701920"/>
                  </a:lnTo>
                  <a:lnTo>
                    <a:pt x="7270542" y="696226"/>
                  </a:lnTo>
                  <a:lnTo>
                    <a:pt x="7296233" y="696226"/>
                  </a:lnTo>
                  <a:lnTo>
                    <a:pt x="7321924" y="691103"/>
                  </a:lnTo>
                  <a:lnTo>
                    <a:pt x="7347615" y="686816"/>
                  </a:lnTo>
                  <a:lnTo>
                    <a:pt x="7373306" y="686816"/>
                  </a:lnTo>
                  <a:lnTo>
                    <a:pt x="7398997" y="686816"/>
                  </a:lnTo>
                  <a:lnTo>
                    <a:pt x="7424688" y="682036"/>
                  </a:lnTo>
                  <a:lnTo>
                    <a:pt x="7450379" y="678934"/>
                  </a:lnTo>
                  <a:lnTo>
                    <a:pt x="7476070" y="674613"/>
                  </a:lnTo>
                  <a:lnTo>
                    <a:pt x="7501761" y="656754"/>
                  </a:lnTo>
                  <a:lnTo>
                    <a:pt x="7527452" y="652989"/>
                  </a:lnTo>
                  <a:lnTo>
                    <a:pt x="7553143" y="652989"/>
                  </a:lnTo>
                  <a:lnTo>
                    <a:pt x="7578834" y="652989"/>
                  </a:lnTo>
                  <a:lnTo>
                    <a:pt x="7604525" y="649712"/>
                  </a:lnTo>
                  <a:lnTo>
                    <a:pt x="7630216" y="633201"/>
                  </a:lnTo>
                  <a:lnTo>
                    <a:pt x="7655907" y="625788"/>
                  </a:lnTo>
                  <a:lnTo>
                    <a:pt x="7681598" y="600707"/>
                  </a:lnTo>
                  <a:lnTo>
                    <a:pt x="7707289" y="597557"/>
                  </a:lnTo>
                  <a:lnTo>
                    <a:pt x="7732980" y="597557"/>
                  </a:lnTo>
                  <a:lnTo>
                    <a:pt x="7758671" y="597557"/>
                  </a:lnTo>
                  <a:lnTo>
                    <a:pt x="7784362" y="592922"/>
                  </a:lnTo>
                  <a:lnTo>
                    <a:pt x="7810052" y="590460"/>
                  </a:lnTo>
                  <a:lnTo>
                    <a:pt x="7835743" y="590460"/>
                  </a:lnTo>
                  <a:lnTo>
                    <a:pt x="7861434" y="586584"/>
                  </a:lnTo>
                  <a:lnTo>
                    <a:pt x="7887125" y="571281"/>
                  </a:lnTo>
                  <a:lnTo>
                    <a:pt x="7912816" y="571281"/>
                  </a:lnTo>
                  <a:lnTo>
                    <a:pt x="7938507" y="571281"/>
                  </a:lnTo>
                  <a:lnTo>
                    <a:pt x="7964198" y="537364"/>
                  </a:lnTo>
                  <a:lnTo>
                    <a:pt x="7989889" y="525798"/>
                  </a:lnTo>
                  <a:lnTo>
                    <a:pt x="8015580" y="493662"/>
                  </a:lnTo>
                  <a:lnTo>
                    <a:pt x="8041271" y="405035"/>
                  </a:lnTo>
                  <a:lnTo>
                    <a:pt x="8066962" y="396025"/>
                  </a:lnTo>
                  <a:lnTo>
                    <a:pt x="8092653" y="396025"/>
                  </a:lnTo>
                  <a:lnTo>
                    <a:pt x="8118344" y="396025"/>
                  </a:lnTo>
                  <a:lnTo>
                    <a:pt x="8144035" y="391523"/>
                  </a:lnTo>
                  <a:lnTo>
                    <a:pt x="8169726" y="391523"/>
                  </a:lnTo>
                  <a:lnTo>
                    <a:pt x="8195417" y="386039"/>
                  </a:lnTo>
                  <a:lnTo>
                    <a:pt x="8221108" y="382783"/>
                  </a:lnTo>
                  <a:lnTo>
                    <a:pt x="8246799" y="373832"/>
                  </a:lnTo>
                  <a:lnTo>
                    <a:pt x="8272490" y="373832"/>
                  </a:lnTo>
                  <a:lnTo>
                    <a:pt x="8298181" y="373832"/>
                  </a:lnTo>
                  <a:lnTo>
                    <a:pt x="8323872" y="361711"/>
                  </a:lnTo>
                  <a:lnTo>
                    <a:pt x="8349563" y="357843"/>
                  </a:lnTo>
                  <a:lnTo>
                    <a:pt x="8375254" y="347693"/>
                  </a:lnTo>
                  <a:lnTo>
                    <a:pt x="8400945" y="344793"/>
                  </a:lnTo>
                  <a:lnTo>
                    <a:pt x="8426636" y="335265"/>
                  </a:lnTo>
                  <a:lnTo>
                    <a:pt x="8452327" y="335265"/>
                  </a:lnTo>
                  <a:lnTo>
                    <a:pt x="8478018" y="335265"/>
                  </a:lnTo>
                  <a:lnTo>
                    <a:pt x="8503709" y="308712"/>
                  </a:lnTo>
                  <a:lnTo>
                    <a:pt x="8529399" y="305571"/>
                  </a:lnTo>
                  <a:lnTo>
                    <a:pt x="8555090" y="299871"/>
                  </a:lnTo>
                  <a:lnTo>
                    <a:pt x="8580781" y="295516"/>
                  </a:lnTo>
                  <a:lnTo>
                    <a:pt x="8606472" y="291863"/>
                  </a:lnTo>
                  <a:lnTo>
                    <a:pt x="8632163" y="291863"/>
                  </a:lnTo>
                  <a:lnTo>
                    <a:pt x="8657854" y="291863"/>
                  </a:lnTo>
                  <a:lnTo>
                    <a:pt x="8683545" y="258765"/>
                  </a:lnTo>
                  <a:lnTo>
                    <a:pt x="8709236" y="246460"/>
                  </a:lnTo>
                  <a:lnTo>
                    <a:pt x="8734927" y="238136"/>
                  </a:lnTo>
                  <a:lnTo>
                    <a:pt x="8760618" y="223324"/>
                  </a:lnTo>
                  <a:lnTo>
                    <a:pt x="8786309" y="184180"/>
                  </a:lnTo>
                  <a:lnTo>
                    <a:pt x="8812000" y="184180"/>
                  </a:lnTo>
                  <a:lnTo>
                    <a:pt x="8837691" y="184180"/>
                  </a:lnTo>
                  <a:lnTo>
                    <a:pt x="8863382" y="112007"/>
                  </a:lnTo>
                  <a:lnTo>
                    <a:pt x="8889073" y="103639"/>
                  </a:lnTo>
                  <a:lnTo>
                    <a:pt x="8914764" y="94189"/>
                  </a:lnTo>
                  <a:lnTo>
                    <a:pt x="8940455" y="90375"/>
                  </a:lnTo>
                  <a:lnTo>
                    <a:pt x="8966146" y="84789"/>
                  </a:lnTo>
                  <a:lnTo>
                    <a:pt x="8991837" y="84789"/>
                  </a:lnTo>
                  <a:lnTo>
                    <a:pt x="9017528" y="84789"/>
                  </a:lnTo>
                  <a:lnTo>
                    <a:pt x="9043219" y="78859"/>
                  </a:lnTo>
                  <a:lnTo>
                    <a:pt x="9068910" y="61355"/>
                  </a:lnTo>
                  <a:lnTo>
                    <a:pt x="9094601" y="48694"/>
                  </a:lnTo>
                  <a:lnTo>
                    <a:pt x="9120292" y="38449"/>
                  </a:lnTo>
                  <a:lnTo>
                    <a:pt x="9145983" y="35064"/>
                  </a:lnTo>
                  <a:lnTo>
                    <a:pt x="9171674" y="35064"/>
                  </a:lnTo>
                  <a:lnTo>
                    <a:pt x="9197365" y="35064"/>
                  </a:lnTo>
                  <a:lnTo>
                    <a:pt x="9223056" y="28329"/>
                  </a:lnTo>
                  <a:lnTo>
                    <a:pt x="9248746" y="25290"/>
                  </a:lnTo>
                  <a:lnTo>
                    <a:pt x="9274437" y="5385"/>
                  </a:lnTo>
                  <a:lnTo>
                    <a:pt x="9300128" y="59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" name="pl12">
              <a:extLst>
                <a:ext uri="{FF2B5EF4-FFF2-40B4-BE49-F238E27FC236}">
                  <a16:creationId xmlns:a16="http://schemas.microsoft.com/office/drawing/2014/main" id="{3D951C8A-A2E3-40B2-97F6-C26FAC4152DE}"/>
                </a:ext>
              </a:extLst>
            </p:cNvPr>
            <p:cNvSpPr/>
            <p:nvPr/>
          </p:nvSpPr>
          <p:spPr>
            <a:xfrm>
              <a:off x="1449884" y="1591425"/>
              <a:ext cx="9197365" cy="3436051"/>
            </a:xfrm>
            <a:custGeom>
              <a:avLst/>
              <a:gdLst/>
              <a:ahLst/>
              <a:cxnLst/>
              <a:rect l="0" t="0" r="0" b="0"/>
              <a:pathLst>
                <a:path w="9197365" h="3436051">
                  <a:moveTo>
                    <a:pt x="0" y="3436051"/>
                  </a:moveTo>
                  <a:lnTo>
                    <a:pt x="25690" y="3423474"/>
                  </a:lnTo>
                  <a:lnTo>
                    <a:pt x="51381" y="3406705"/>
                  </a:lnTo>
                  <a:lnTo>
                    <a:pt x="77072" y="3385047"/>
                  </a:lnTo>
                  <a:lnTo>
                    <a:pt x="102763" y="3357497"/>
                  </a:lnTo>
                  <a:lnTo>
                    <a:pt x="128454" y="3338727"/>
                  </a:lnTo>
                  <a:lnTo>
                    <a:pt x="154145" y="3316128"/>
                  </a:lnTo>
                  <a:lnTo>
                    <a:pt x="179836" y="3309442"/>
                  </a:lnTo>
                  <a:lnTo>
                    <a:pt x="205527" y="3300527"/>
                  </a:lnTo>
                  <a:lnTo>
                    <a:pt x="231218" y="3288642"/>
                  </a:lnTo>
                  <a:lnTo>
                    <a:pt x="256909" y="3285962"/>
                  </a:lnTo>
                  <a:lnTo>
                    <a:pt x="282600" y="3282952"/>
                  </a:lnTo>
                  <a:lnTo>
                    <a:pt x="308291" y="3280084"/>
                  </a:lnTo>
                  <a:lnTo>
                    <a:pt x="333982" y="3276987"/>
                  </a:lnTo>
                  <a:lnTo>
                    <a:pt x="359673" y="3274219"/>
                  </a:lnTo>
                  <a:lnTo>
                    <a:pt x="385364" y="3270527"/>
                  </a:lnTo>
                  <a:lnTo>
                    <a:pt x="411055" y="3265605"/>
                  </a:lnTo>
                  <a:lnTo>
                    <a:pt x="436746" y="3259785"/>
                  </a:lnTo>
                  <a:lnTo>
                    <a:pt x="462437" y="3253105"/>
                  </a:lnTo>
                  <a:lnTo>
                    <a:pt x="488128" y="3246038"/>
                  </a:lnTo>
                  <a:lnTo>
                    <a:pt x="513819" y="3240897"/>
                  </a:lnTo>
                  <a:lnTo>
                    <a:pt x="539510" y="3235230"/>
                  </a:lnTo>
                  <a:lnTo>
                    <a:pt x="565201" y="3227675"/>
                  </a:lnTo>
                  <a:lnTo>
                    <a:pt x="590892" y="3217601"/>
                  </a:lnTo>
                  <a:lnTo>
                    <a:pt x="616583" y="3208855"/>
                  </a:lnTo>
                  <a:lnTo>
                    <a:pt x="642274" y="3199563"/>
                  </a:lnTo>
                  <a:lnTo>
                    <a:pt x="667965" y="3187772"/>
                  </a:lnTo>
                  <a:lnTo>
                    <a:pt x="693656" y="3181335"/>
                  </a:lnTo>
                  <a:lnTo>
                    <a:pt x="719346" y="3177139"/>
                  </a:lnTo>
                  <a:lnTo>
                    <a:pt x="745037" y="3171545"/>
                  </a:lnTo>
                  <a:lnTo>
                    <a:pt x="770728" y="3164086"/>
                  </a:lnTo>
                  <a:lnTo>
                    <a:pt x="796419" y="3155280"/>
                  </a:lnTo>
                  <a:lnTo>
                    <a:pt x="822110" y="3144035"/>
                  </a:lnTo>
                  <a:lnTo>
                    <a:pt x="847801" y="3129855"/>
                  </a:lnTo>
                  <a:lnTo>
                    <a:pt x="873492" y="3112452"/>
                  </a:lnTo>
                  <a:lnTo>
                    <a:pt x="899183" y="3095633"/>
                  </a:lnTo>
                  <a:lnTo>
                    <a:pt x="924874" y="3073207"/>
                  </a:lnTo>
                  <a:lnTo>
                    <a:pt x="950565" y="3043307"/>
                  </a:lnTo>
                  <a:lnTo>
                    <a:pt x="976256" y="3032526"/>
                  </a:lnTo>
                  <a:lnTo>
                    <a:pt x="1001947" y="3021081"/>
                  </a:lnTo>
                  <a:lnTo>
                    <a:pt x="1027638" y="3012261"/>
                  </a:lnTo>
                  <a:lnTo>
                    <a:pt x="1053329" y="3010023"/>
                  </a:lnTo>
                  <a:lnTo>
                    <a:pt x="1079020" y="3007990"/>
                  </a:lnTo>
                  <a:lnTo>
                    <a:pt x="1104711" y="3005280"/>
                  </a:lnTo>
                  <a:lnTo>
                    <a:pt x="1130402" y="3001666"/>
                  </a:lnTo>
                  <a:lnTo>
                    <a:pt x="1156093" y="2997775"/>
                  </a:lnTo>
                  <a:lnTo>
                    <a:pt x="1181784" y="2993506"/>
                  </a:lnTo>
                  <a:lnTo>
                    <a:pt x="1207475" y="2988472"/>
                  </a:lnTo>
                  <a:lnTo>
                    <a:pt x="1233166" y="2982584"/>
                  </a:lnTo>
                  <a:lnTo>
                    <a:pt x="1258857" y="2976837"/>
                  </a:lnTo>
                  <a:lnTo>
                    <a:pt x="1284548" y="2969173"/>
                  </a:lnTo>
                  <a:lnTo>
                    <a:pt x="1310239" y="2958954"/>
                  </a:lnTo>
                  <a:lnTo>
                    <a:pt x="1335930" y="2949280"/>
                  </a:lnTo>
                  <a:lnTo>
                    <a:pt x="1361621" y="2937354"/>
                  </a:lnTo>
                  <a:lnTo>
                    <a:pt x="1387312" y="2924098"/>
                  </a:lnTo>
                  <a:lnTo>
                    <a:pt x="1413003" y="2915517"/>
                  </a:lnTo>
                  <a:lnTo>
                    <a:pt x="1438693" y="2911960"/>
                  </a:lnTo>
                  <a:lnTo>
                    <a:pt x="1464384" y="2907216"/>
                  </a:lnTo>
                  <a:lnTo>
                    <a:pt x="1490075" y="2900892"/>
                  </a:lnTo>
                  <a:lnTo>
                    <a:pt x="1515766" y="2892460"/>
                  </a:lnTo>
                  <a:lnTo>
                    <a:pt x="1541457" y="2881217"/>
                  </a:lnTo>
                  <a:lnTo>
                    <a:pt x="1567148" y="2867275"/>
                  </a:lnTo>
                  <a:lnTo>
                    <a:pt x="1592839" y="2849738"/>
                  </a:lnTo>
                  <a:lnTo>
                    <a:pt x="1618530" y="2832136"/>
                  </a:lnTo>
                  <a:lnTo>
                    <a:pt x="1644221" y="2808666"/>
                  </a:lnTo>
                  <a:lnTo>
                    <a:pt x="1669912" y="2777374"/>
                  </a:lnTo>
                  <a:lnTo>
                    <a:pt x="1695603" y="2765945"/>
                  </a:lnTo>
                  <a:lnTo>
                    <a:pt x="1721294" y="2753813"/>
                  </a:lnTo>
                  <a:lnTo>
                    <a:pt x="1746985" y="2744097"/>
                  </a:lnTo>
                  <a:lnTo>
                    <a:pt x="1772676" y="2741985"/>
                  </a:lnTo>
                  <a:lnTo>
                    <a:pt x="1798367" y="2740092"/>
                  </a:lnTo>
                  <a:lnTo>
                    <a:pt x="1824058" y="2737569"/>
                  </a:lnTo>
                  <a:lnTo>
                    <a:pt x="1849749" y="2734204"/>
                  </a:lnTo>
                  <a:lnTo>
                    <a:pt x="1875440" y="2730657"/>
                  </a:lnTo>
                  <a:lnTo>
                    <a:pt x="1901131" y="2726746"/>
                  </a:lnTo>
                  <a:lnTo>
                    <a:pt x="1926822" y="2722497"/>
                  </a:lnTo>
                  <a:lnTo>
                    <a:pt x="1952513" y="2717557"/>
                  </a:lnTo>
                  <a:lnTo>
                    <a:pt x="1978204" y="2713280"/>
                  </a:lnTo>
                  <a:lnTo>
                    <a:pt x="2003895" y="2707576"/>
                  </a:lnTo>
                  <a:lnTo>
                    <a:pt x="2029586" y="2699972"/>
                  </a:lnTo>
                  <a:lnTo>
                    <a:pt x="2055277" y="2693879"/>
                  </a:lnTo>
                  <a:lnTo>
                    <a:pt x="2080968" y="2686580"/>
                  </a:lnTo>
                  <a:lnTo>
                    <a:pt x="2106659" y="2679472"/>
                  </a:lnTo>
                  <a:lnTo>
                    <a:pt x="2132349" y="2670935"/>
                  </a:lnTo>
                  <a:lnTo>
                    <a:pt x="2158040" y="2663381"/>
                  </a:lnTo>
                  <a:lnTo>
                    <a:pt x="2183731" y="2653309"/>
                  </a:lnTo>
                  <a:lnTo>
                    <a:pt x="2209422" y="2639880"/>
                  </a:lnTo>
                  <a:lnTo>
                    <a:pt x="2235113" y="2626618"/>
                  </a:lnTo>
                  <a:lnTo>
                    <a:pt x="2260804" y="2618915"/>
                  </a:lnTo>
                  <a:lnTo>
                    <a:pt x="2286495" y="2609497"/>
                  </a:lnTo>
                  <a:lnTo>
                    <a:pt x="2312186" y="2598095"/>
                  </a:lnTo>
                  <a:lnTo>
                    <a:pt x="2337877" y="2583554"/>
                  </a:lnTo>
                  <a:lnTo>
                    <a:pt x="2363568" y="2564165"/>
                  </a:lnTo>
                  <a:lnTo>
                    <a:pt x="2389259" y="2538313"/>
                  </a:lnTo>
                  <a:lnTo>
                    <a:pt x="2414950" y="2505733"/>
                  </a:lnTo>
                  <a:lnTo>
                    <a:pt x="2440641" y="2493916"/>
                  </a:lnTo>
                  <a:lnTo>
                    <a:pt x="2466332" y="2479339"/>
                  </a:lnTo>
                  <a:lnTo>
                    <a:pt x="2492023" y="2469165"/>
                  </a:lnTo>
                  <a:lnTo>
                    <a:pt x="2517714" y="2462230"/>
                  </a:lnTo>
                  <a:lnTo>
                    <a:pt x="2543405" y="2452983"/>
                  </a:lnTo>
                  <a:lnTo>
                    <a:pt x="2569096" y="2440655"/>
                  </a:lnTo>
                  <a:lnTo>
                    <a:pt x="2594787" y="2435272"/>
                  </a:lnTo>
                  <a:lnTo>
                    <a:pt x="2620478" y="2432428"/>
                  </a:lnTo>
                  <a:lnTo>
                    <a:pt x="2646169" y="2429893"/>
                  </a:lnTo>
                  <a:lnTo>
                    <a:pt x="2671860" y="2427272"/>
                  </a:lnTo>
                  <a:lnTo>
                    <a:pt x="2697551" y="2423777"/>
                  </a:lnTo>
                  <a:lnTo>
                    <a:pt x="2723242" y="2419117"/>
                  </a:lnTo>
                  <a:lnTo>
                    <a:pt x="2748933" y="2412904"/>
                  </a:lnTo>
                  <a:lnTo>
                    <a:pt x="2774624" y="2406393"/>
                  </a:lnTo>
                  <a:lnTo>
                    <a:pt x="2800315" y="2398755"/>
                  </a:lnTo>
                  <a:lnTo>
                    <a:pt x="2826006" y="2394221"/>
                  </a:lnTo>
                  <a:lnTo>
                    <a:pt x="2851696" y="2388177"/>
                  </a:lnTo>
                  <a:lnTo>
                    <a:pt x="2877387" y="2381130"/>
                  </a:lnTo>
                  <a:lnTo>
                    <a:pt x="2903078" y="2371734"/>
                  </a:lnTo>
                  <a:lnTo>
                    <a:pt x="2928769" y="2359206"/>
                  </a:lnTo>
                  <a:lnTo>
                    <a:pt x="2954460" y="2348838"/>
                  </a:lnTo>
                  <a:lnTo>
                    <a:pt x="2980151" y="2335745"/>
                  </a:lnTo>
                  <a:lnTo>
                    <a:pt x="3005842" y="2330569"/>
                  </a:lnTo>
                  <a:lnTo>
                    <a:pt x="3031533" y="2324516"/>
                  </a:lnTo>
                  <a:lnTo>
                    <a:pt x="3057224" y="2317651"/>
                  </a:lnTo>
                  <a:lnTo>
                    <a:pt x="3082915" y="2308497"/>
                  </a:lnTo>
                  <a:lnTo>
                    <a:pt x="3108606" y="2296291"/>
                  </a:lnTo>
                  <a:lnTo>
                    <a:pt x="3134297" y="2281130"/>
                  </a:lnTo>
                  <a:lnTo>
                    <a:pt x="3159988" y="2261853"/>
                  </a:lnTo>
                  <a:lnTo>
                    <a:pt x="3185679" y="2237675"/>
                  </a:lnTo>
                  <a:lnTo>
                    <a:pt x="3211370" y="2221065"/>
                  </a:lnTo>
                  <a:lnTo>
                    <a:pt x="3237061" y="2207712"/>
                  </a:lnTo>
                  <a:lnTo>
                    <a:pt x="3262752" y="2189908"/>
                  </a:lnTo>
                  <a:lnTo>
                    <a:pt x="3288443" y="2166170"/>
                  </a:lnTo>
                  <a:lnTo>
                    <a:pt x="3314134" y="2144074"/>
                  </a:lnTo>
                  <a:lnTo>
                    <a:pt x="3339825" y="2140973"/>
                  </a:lnTo>
                  <a:lnTo>
                    <a:pt x="3365516" y="2137756"/>
                  </a:lnTo>
                  <a:lnTo>
                    <a:pt x="3391207" y="2135022"/>
                  </a:lnTo>
                  <a:lnTo>
                    <a:pt x="3416898" y="2132400"/>
                  </a:lnTo>
                  <a:lnTo>
                    <a:pt x="3442589" y="2128903"/>
                  </a:lnTo>
                  <a:lnTo>
                    <a:pt x="3468280" y="2124240"/>
                  </a:lnTo>
                  <a:lnTo>
                    <a:pt x="3493971" y="2119113"/>
                  </a:lnTo>
                  <a:lnTo>
                    <a:pt x="3519662" y="2113321"/>
                  </a:lnTo>
                  <a:lnTo>
                    <a:pt x="3545353" y="2106883"/>
                  </a:lnTo>
                  <a:lnTo>
                    <a:pt x="3571043" y="2099363"/>
                  </a:lnTo>
                  <a:lnTo>
                    <a:pt x="3596734" y="2094808"/>
                  </a:lnTo>
                  <a:lnTo>
                    <a:pt x="3622425" y="2088734"/>
                  </a:lnTo>
                  <a:lnTo>
                    <a:pt x="3648116" y="2080636"/>
                  </a:lnTo>
                  <a:lnTo>
                    <a:pt x="3673807" y="2070865"/>
                  </a:lnTo>
                  <a:lnTo>
                    <a:pt x="3699498" y="2058530"/>
                  </a:lnTo>
                  <a:lnTo>
                    <a:pt x="3725189" y="2048168"/>
                  </a:lnTo>
                  <a:lnTo>
                    <a:pt x="3750880" y="2035069"/>
                  </a:lnTo>
                  <a:lnTo>
                    <a:pt x="3776571" y="2031425"/>
                  </a:lnTo>
                  <a:lnTo>
                    <a:pt x="3802262" y="2026565"/>
                  </a:lnTo>
                  <a:lnTo>
                    <a:pt x="3827953" y="2020086"/>
                  </a:lnTo>
                  <a:lnTo>
                    <a:pt x="3853644" y="2012518"/>
                  </a:lnTo>
                  <a:lnTo>
                    <a:pt x="3879335" y="2003754"/>
                  </a:lnTo>
                  <a:lnTo>
                    <a:pt x="3905026" y="1993149"/>
                  </a:lnTo>
                  <a:lnTo>
                    <a:pt x="3930717" y="1980424"/>
                  </a:lnTo>
                  <a:lnTo>
                    <a:pt x="3956408" y="1967739"/>
                  </a:lnTo>
                  <a:lnTo>
                    <a:pt x="3982099" y="1950826"/>
                  </a:lnTo>
                  <a:lnTo>
                    <a:pt x="4007790" y="1928275"/>
                  </a:lnTo>
                  <a:lnTo>
                    <a:pt x="4033481" y="1907677"/>
                  </a:lnTo>
                  <a:lnTo>
                    <a:pt x="4059172" y="1882170"/>
                  </a:lnTo>
                  <a:lnTo>
                    <a:pt x="4084863" y="1855989"/>
                  </a:lnTo>
                  <a:lnTo>
                    <a:pt x="4110554" y="1831283"/>
                  </a:lnTo>
                  <a:lnTo>
                    <a:pt x="4136245" y="1828985"/>
                  </a:lnTo>
                  <a:lnTo>
                    <a:pt x="4161936" y="1825922"/>
                  </a:lnTo>
                  <a:lnTo>
                    <a:pt x="4187627" y="1821837"/>
                  </a:lnTo>
                  <a:lnTo>
                    <a:pt x="4213318" y="1818032"/>
                  </a:lnTo>
                  <a:lnTo>
                    <a:pt x="4239009" y="1814256"/>
                  </a:lnTo>
                  <a:lnTo>
                    <a:pt x="4264699" y="1810696"/>
                  </a:lnTo>
                  <a:lnTo>
                    <a:pt x="4290390" y="1805951"/>
                  </a:lnTo>
                  <a:lnTo>
                    <a:pt x="4316081" y="1800791"/>
                  </a:lnTo>
                  <a:lnTo>
                    <a:pt x="4341772" y="1793911"/>
                  </a:lnTo>
                  <a:lnTo>
                    <a:pt x="4367463" y="1784738"/>
                  </a:lnTo>
                  <a:lnTo>
                    <a:pt x="4393154" y="1778964"/>
                  </a:lnTo>
                  <a:lnTo>
                    <a:pt x="4418845" y="1772247"/>
                  </a:lnTo>
                  <a:lnTo>
                    <a:pt x="4444536" y="1766759"/>
                  </a:lnTo>
                  <a:lnTo>
                    <a:pt x="4470227" y="1760338"/>
                  </a:lnTo>
                  <a:lnTo>
                    <a:pt x="4495918" y="1752688"/>
                  </a:lnTo>
                  <a:lnTo>
                    <a:pt x="4521609" y="1742487"/>
                  </a:lnTo>
                  <a:lnTo>
                    <a:pt x="4547300" y="1728887"/>
                  </a:lnTo>
                  <a:lnTo>
                    <a:pt x="4572991" y="1718209"/>
                  </a:lnTo>
                  <a:lnTo>
                    <a:pt x="4598682" y="1712342"/>
                  </a:lnTo>
                  <a:lnTo>
                    <a:pt x="4624373" y="1705754"/>
                  </a:lnTo>
                  <a:lnTo>
                    <a:pt x="4650064" y="1698202"/>
                  </a:lnTo>
                  <a:lnTo>
                    <a:pt x="4675755" y="1688990"/>
                  </a:lnTo>
                  <a:lnTo>
                    <a:pt x="4701446" y="1676708"/>
                  </a:lnTo>
                  <a:lnTo>
                    <a:pt x="4727137" y="1660331"/>
                  </a:lnTo>
                  <a:lnTo>
                    <a:pt x="4752828" y="1640365"/>
                  </a:lnTo>
                  <a:lnTo>
                    <a:pt x="4778519" y="1625121"/>
                  </a:lnTo>
                  <a:lnTo>
                    <a:pt x="4804210" y="1606184"/>
                  </a:lnTo>
                  <a:lnTo>
                    <a:pt x="4829901" y="1584305"/>
                  </a:lnTo>
                  <a:lnTo>
                    <a:pt x="4855592" y="1570387"/>
                  </a:lnTo>
                  <a:lnTo>
                    <a:pt x="4881283" y="1551830"/>
                  </a:lnTo>
                  <a:lnTo>
                    <a:pt x="4906974" y="1527087"/>
                  </a:lnTo>
                  <a:lnTo>
                    <a:pt x="4932665" y="1523544"/>
                  </a:lnTo>
                  <a:lnTo>
                    <a:pt x="4958356" y="1520413"/>
                  </a:lnTo>
                  <a:lnTo>
                    <a:pt x="4984046" y="1517149"/>
                  </a:lnTo>
                  <a:lnTo>
                    <a:pt x="5009737" y="1513561"/>
                  </a:lnTo>
                  <a:lnTo>
                    <a:pt x="5035428" y="1509923"/>
                  </a:lnTo>
                  <a:lnTo>
                    <a:pt x="5061119" y="1505072"/>
                  </a:lnTo>
                  <a:lnTo>
                    <a:pt x="5086810" y="1498603"/>
                  </a:lnTo>
                  <a:lnTo>
                    <a:pt x="5112501" y="1491385"/>
                  </a:lnTo>
                  <a:lnTo>
                    <a:pt x="5138192" y="1482960"/>
                  </a:lnTo>
                  <a:lnTo>
                    <a:pt x="5163883" y="1477426"/>
                  </a:lnTo>
                  <a:lnTo>
                    <a:pt x="5189574" y="1470988"/>
                  </a:lnTo>
                  <a:lnTo>
                    <a:pt x="5215265" y="1465517"/>
                  </a:lnTo>
                  <a:lnTo>
                    <a:pt x="5240956" y="1458221"/>
                  </a:lnTo>
                  <a:lnTo>
                    <a:pt x="5266647" y="1448494"/>
                  </a:lnTo>
                  <a:lnTo>
                    <a:pt x="5292338" y="1438114"/>
                  </a:lnTo>
                  <a:lnTo>
                    <a:pt x="5318029" y="1429512"/>
                  </a:lnTo>
                  <a:lnTo>
                    <a:pt x="5343720" y="1425730"/>
                  </a:lnTo>
                  <a:lnTo>
                    <a:pt x="5369411" y="1421487"/>
                  </a:lnTo>
                  <a:lnTo>
                    <a:pt x="5395102" y="1417113"/>
                  </a:lnTo>
                  <a:lnTo>
                    <a:pt x="5420793" y="1411282"/>
                  </a:lnTo>
                  <a:lnTo>
                    <a:pt x="5446484" y="1403507"/>
                  </a:lnTo>
                  <a:lnTo>
                    <a:pt x="5472175" y="1394195"/>
                  </a:lnTo>
                  <a:lnTo>
                    <a:pt x="5497866" y="1382638"/>
                  </a:lnTo>
                  <a:lnTo>
                    <a:pt x="5523557" y="1368193"/>
                  </a:lnTo>
                  <a:lnTo>
                    <a:pt x="5549248" y="1350620"/>
                  </a:lnTo>
                  <a:lnTo>
                    <a:pt x="5574939" y="1338232"/>
                  </a:lnTo>
                  <a:lnTo>
                    <a:pt x="5600630" y="1321715"/>
                  </a:lnTo>
                  <a:lnTo>
                    <a:pt x="5626321" y="1299691"/>
                  </a:lnTo>
                  <a:lnTo>
                    <a:pt x="5652012" y="1274198"/>
                  </a:lnTo>
                  <a:lnTo>
                    <a:pt x="5677703" y="1250161"/>
                  </a:lnTo>
                  <a:lnTo>
                    <a:pt x="5703393" y="1247258"/>
                  </a:lnTo>
                  <a:lnTo>
                    <a:pt x="5729084" y="1244496"/>
                  </a:lnTo>
                  <a:lnTo>
                    <a:pt x="5754775" y="1242477"/>
                  </a:lnTo>
                  <a:lnTo>
                    <a:pt x="5780466" y="1239785"/>
                  </a:lnTo>
                  <a:lnTo>
                    <a:pt x="5806157" y="1236196"/>
                  </a:lnTo>
                  <a:lnTo>
                    <a:pt x="5831848" y="1232565"/>
                  </a:lnTo>
                  <a:lnTo>
                    <a:pt x="5857539" y="1228527"/>
                  </a:lnTo>
                  <a:lnTo>
                    <a:pt x="5883230" y="1224115"/>
                  </a:lnTo>
                  <a:lnTo>
                    <a:pt x="5908921" y="1219189"/>
                  </a:lnTo>
                  <a:lnTo>
                    <a:pt x="5934612" y="1214831"/>
                  </a:lnTo>
                  <a:lnTo>
                    <a:pt x="5960303" y="1209021"/>
                  </a:lnTo>
                  <a:lnTo>
                    <a:pt x="5985994" y="1201274"/>
                  </a:lnTo>
                  <a:lnTo>
                    <a:pt x="6011685" y="1194642"/>
                  </a:lnTo>
                  <a:lnTo>
                    <a:pt x="6037376" y="1186773"/>
                  </a:lnTo>
                  <a:lnTo>
                    <a:pt x="6063067" y="1179465"/>
                  </a:lnTo>
                  <a:lnTo>
                    <a:pt x="6088758" y="1173506"/>
                  </a:lnTo>
                  <a:lnTo>
                    <a:pt x="6114449" y="1167500"/>
                  </a:lnTo>
                  <a:lnTo>
                    <a:pt x="6140140" y="1159493"/>
                  </a:lnTo>
                  <a:lnTo>
                    <a:pt x="6165831" y="1148817"/>
                  </a:lnTo>
                  <a:lnTo>
                    <a:pt x="6191522" y="1142621"/>
                  </a:lnTo>
                  <a:lnTo>
                    <a:pt x="6217213" y="1135376"/>
                  </a:lnTo>
                  <a:lnTo>
                    <a:pt x="6242904" y="1127407"/>
                  </a:lnTo>
                  <a:lnTo>
                    <a:pt x="6268595" y="1118231"/>
                  </a:lnTo>
                  <a:lnTo>
                    <a:pt x="6294286" y="1108101"/>
                  </a:lnTo>
                  <a:lnTo>
                    <a:pt x="6319977" y="1094594"/>
                  </a:lnTo>
                  <a:lnTo>
                    <a:pt x="6345668" y="1076585"/>
                  </a:lnTo>
                  <a:lnTo>
                    <a:pt x="6371359" y="1064100"/>
                  </a:lnTo>
                  <a:lnTo>
                    <a:pt x="6397049" y="1049328"/>
                  </a:lnTo>
                  <a:lnTo>
                    <a:pt x="6422740" y="1029631"/>
                  </a:lnTo>
                  <a:lnTo>
                    <a:pt x="6448431" y="1008276"/>
                  </a:lnTo>
                  <a:lnTo>
                    <a:pt x="6474122" y="995485"/>
                  </a:lnTo>
                  <a:lnTo>
                    <a:pt x="6499813" y="978430"/>
                  </a:lnTo>
                  <a:lnTo>
                    <a:pt x="6525504" y="955690"/>
                  </a:lnTo>
                  <a:lnTo>
                    <a:pt x="6551195" y="952031"/>
                  </a:lnTo>
                  <a:lnTo>
                    <a:pt x="6576886" y="948264"/>
                  </a:lnTo>
                  <a:lnTo>
                    <a:pt x="6602577" y="944631"/>
                  </a:lnTo>
                  <a:lnTo>
                    <a:pt x="6628268" y="940873"/>
                  </a:lnTo>
                  <a:lnTo>
                    <a:pt x="6653959" y="936921"/>
                  </a:lnTo>
                  <a:lnTo>
                    <a:pt x="6679650" y="931651"/>
                  </a:lnTo>
                  <a:lnTo>
                    <a:pt x="6705341" y="924625"/>
                  </a:lnTo>
                  <a:lnTo>
                    <a:pt x="6731032" y="916691"/>
                  </a:lnTo>
                  <a:lnTo>
                    <a:pt x="6756723" y="911049"/>
                  </a:lnTo>
                  <a:lnTo>
                    <a:pt x="6782414" y="904882"/>
                  </a:lnTo>
                  <a:lnTo>
                    <a:pt x="6808105" y="900174"/>
                  </a:lnTo>
                  <a:lnTo>
                    <a:pt x="6833796" y="894893"/>
                  </a:lnTo>
                  <a:lnTo>
                    <a:pt x="6859487" y="887853"/>
                  </a:lnTo>
                  <a:lnTo>
                    <a:pt x="6885178" y="878465"/>
                  </a:lnTo>
                  <a:lnTo>
                    <a:pt x="6910869" y="870200"/>
                  </a:lnTo>
                  <a:lnTo>
                    <a:pt x="6936560" y="860089"/>
                  </a:lnTo>
                  <a:lnTo>
                    <a:pt x="6962251" y="853937"/>
                  </a:lnTo>
                  <a:lnTo>
                    <a:pt x="6987942" y="846630"/>
                  </a:lnTo>
                  <a:lnTo>
                    <a:pt x="7013633" y="838482"/>
                  </a:lnTo>
                  <a:lnTo>
                    <a:pt x="7039324" y="827617"/>
                  </a:lnTo>
                  <a:lnTo>
                    <a:pt x="7065015" y="813131"/>
                  </a:lnTo>
                  <a:lnTo>
                    <a:pt x="7090706" y="795376"/>
                  </a:lnTo>
                  <a:lnTo>
                    <a:pt x="7116396" y="773926"/>
                  </a:lnTo>
                  <a:lnTo>
                    <a:pt x="7142087" y="756974"/>
                  </a:lnTo>
                  <a:lnTo>
                    <a:pt x="7167778" y="738030"/>
                  </a:lnTo>
                  <a:lnTo>
                    <a:pt x="7193469" y="723337"/>
                  </a:lnTo>
                  <a:lnTo>
                    <a:pt x="7219160" y="703745"/>
                  </a:lnTo>
                  <a:lnTo>
                    <a:pt x="7244851" y="677624"/>
                  </a:lnTo>
                  <a:lnTo>
                    <a:pt x="7270542" y="674007"/>
                  </a:lnTo>
                  <a:lnTo>
                    <a:pt x="7296233" y="671083"/>
                  </a:lnTo>
                  <a:lnTo>
                    <a:pt x="7321924" y="667185"/>
                  </a:lnTo>
                  <a:lnTo>
                    <a:pt x="7347615" y="663695"/>
                  </a:lnTo>
                  <a:lnTo>
                    <a:pt x="7373306" y="660470"/>
                  </a:lnTo>
                  <a:lnTo>
                    <a:pt x="7398997" y="656171"/>
                  </a:lnTo>
                  <a:lnTo>
                    <a:pt x="7424688" y="650438"/>
                  </a:lnTo>
                  <a:lnTo>
                    <a:pt x="7450379" y="644388"/>
                  </a:lnTo>
                  <a:lnTo>
                    <a:pt x="7476070" y="637354"/>
                  </a:lnTo>
                  <a:lnTo>
                    <a:pt x="7501761" y="629417"/>
                  </a:lnTo>
                  <a:lnTo>
                    <a:pt x="7527452" y="624787"/>
                  </a:lnTo>
                  <a:lnTo>
                    <a:pt x="7553143" y="619869"/>
                  </a:lnTo>
                  <a:lnTo>
                    <a:pt x="7578834" y="613312"/>
                  </a:lnTo>
                  <a:lnTo>
                    <a:pt x="7604525" y="604569"/>
                  </a:lnTo>
                  <a:lnTo>
                    <a:pt x="7630216" y="594003"/>
                  </a:lnTo>
                  <a:lnTo>
                    <a:pt x="7655907" y="585420"/>
                  </a:lnTo>
                  <a:lnTo>
                    <a:pt x="7681598" y="576446"/>
                  </a:lnTo>
                  <a:lnTo>
                    <a:pt x="7707289" y="572841"/>
                  </a:lnTo>
                  <a:lnTo>
                    <a:pt x="7732980" y="569084"/>
                  </a:lnTo>
                  <a:lnTo>
                    <a:pt x="7758671" y="564076"/>
                  </a:lnTo>
                  <a:lnTo>
                    <a:pt x="7784362" y="557398"/>
                  </a:lnTo>
                  <a:lnTo>
                    <a:pt x="7810052" y="550039"/>
                  </a:lnTo>
                  <a:lnTo>
                    <a:pt x="7835743" y="541047"/>
                  </a:lnTo>
                  <a:lnTo>
                    <a:pt x="7861434" y="529059"/>
                  </a:lnTo>
                  <a:lnTo>
                    <a:pt x="7887125" y="514366"/>
                  </a:lnTo>
                  <a:lnTo>
                    <a:pt x="7912816" y="499877"/>
                  </a:lnTo>
                  <a:lnTo>
                    <a:pt x="7938507" y="480557"/>
                  </a:lnTo>
                  <a:lnTo>
                    <a:pt x="7964198" y="454799"/>
                  </a:lnTo>
                  <a:lnTo>
                    <a:pt x="7989889" y="431759"/>
                  </a:lnTo>
                  <a:lnTo>
                    <a:pt x="8015580" y="404895"/>
                  </a:lnTo>
                  <a:lnTo>
                    <a:pt x="8041271" y="379788"/>
                  </a:lnTo>
                  <a:lnTo>
                    <a:pt x="8066962" y="375855"/>
                  </a:lnTo>
                  <a:lnTo>
                    <a:pt x="8092653" y="373614"/>
                  </a:lnTo>
                  <a:lnTo>
                    <a:pt x="8118344" y="370626"/>
                  </a:lnTo>
                  <a:lnTo>
                    <a:pt x="8144035" y="366641"/>
                  </a:lnTo>
                  <a:lnTo>
                    <a:pt x="8169726" y="362830"/>
                  </a:lnTo>
                  <a:lnTo>
                    <a:pt x="8195417" y="357748"/>
                  </a:lnTo>
                  <a:lnTo>
                    <a:pt x="8221108" y="352800"/>
                  </a:lnTo>
                  <a:lnTo>
                    <a:pt x="8246799" y="347288"/>
                  </a:lnTo>
                  <a:lnTo>
                    <a:pt x="8272490" y="342923"/>
                  </a:lnTo>
                  <a:lnTo>
                    <a:pt x="8298181" y="337102"/>
                  </a:lnTo>
                  <a:lnTo>
                    <a:pt x="8323872" y="329341"/>
                  </a:lnTo>
                  <a:lnTo>
                    <a:pt x="8349563" y="323033"/>
                  </a:lnTo>
                  <a:lnTo>
                    <a:pt x="8375254" y="315913"/>
                  </a:lnTo>
                  <a:lnTo>
                    <a:pt x="8400945" y="309801"/>
                  </a:lnTo>
                  <a:lnTo>
                    <a:pt x="8426636" y="302620"/>
                  </a:lnTo>
                  <a:lnTo>
                    <a:pt x="8452327" y="296220"/>
                  </a:lnTo>
                  <a:lnTo>
                    <a:pt x="8478018" y="287687"/>
                  </a:lnTo>
                  <a:lnTo>
                    <a:pt x="8503709" y="276310"/>
                  </a:lnTo>
                  <a:lnTo>
                    <a:pt x="8529399" y="269992"/>
                  </a:lnTo>
                  <a:lnTo>
                    <a:pt x="8555090" y="262615"/>
                  </a:lnTo>
                  <a:lnTo>
                    <a:pt x="8580781" y="254679"/>
                  </a:lnTo>
                  <a:lnTo>
                    <a:pt x="8606472" y="245549"/>
                  </a:lnTo>
                  <a:lnTo>
                    <a:pt x="8632163" y="234594"/>
                  </a:lnTo>
                  <a:lnTo>
                    <a:pt x="8657854" y="219986"/>
                  </a:lnTo>
                  <a:lnTo>
                    <a:pt x="8683545" y="200510"/>
                  </a:lnTo>
                  <a:lnTo>
                    <a:pt x="8709236" y="185574"/>
                  </a:lnTo>
                  <a:lnTo>
                    <a:pt x="8734927" y="169760"/>
                  </a:lnTo>
                  <a:lnTo>
                    <a:pt x="8760618" y="151451"/>
                  </a:lnTo>
                  <a:lnTo>
                    <a:pt x="8786309" y="131976"/>
                  </a:lnTo>
                  <a:lnTo>
                    <a:pt x="8812000" y="119056"/>
                  </a:lnTo>
                  <a:lnTo>
                    <a:pt x="8837691" y="101831"/>
                  </a:lnTo>
                  <a:lnTo>
                    <a:pt x="8863382" y="78864"/>
                  </a:lnTo>
                  <a:lnTo>
                    <a:pt x="8889073" y="72298"/>
                  </a:lnTo>
                  <a:lnTo>
                    <a:pt x="8914764" y="66334"/>
                  </a:lnTo>
                  <a:lnTo>
                    <a:pt x="8940455" y="61531"/>
                  </a:lnTo>
                  <a:lnTo>
                    <a:pt x="8966146" y="56399"/>
                  </a:lnTo>
                  <a:lnTo>
                    <a:pt x="8991837" y="51418"/>
                  </a:lnTo>
                  <a:lnTo>
                    <a:pt x="9017528" y="44777"/>
                  </a:lnTo>
                  <a:lnTo>
                    <a:pt x="9043219" y="35922"/>
                  </a:lnTo>
                  <a:lnTo>
                    <a:pt x="9068910" y="26092"/>
                  </a:lnTo>
                  <a:lnTo>
                    <a:pt x="9094601" y="18819"/>
                  </a:lnTo>
                  <a:lnTo>
                    <a:pt x="9120292" y="13343"/>
                  </a:lnTo>
                  <a:lnTo>
                    <a:pt x="9145983" y="9457"/>
                  </a:lnTo>
                  <a:lnTo>
                    <a:pt x="9171674" y="5404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7" name="pl13">
              <a:extLst>
                <a:ext uri="{FF2B5EF4-FFF2-40B4-BE49-F238E27FC236}">
                  <a16:creationId xmlns:a16="http://schemas.microsoft.com/office/drawing/2014/main" id="{D20A6DED-4672-4FCB-AAB1-633CFDE3233C}"/>
                </a:ext>
              </a:extLst>
            </p:cNvPr>
            <p:cNvSpPr/>
            <p:nvPr/>
          </p:nvSpPr>
          <p:spPr>
            <a:xfrm>
              <a:off x="1449884" y="1405937"/>
              <a:ext cx="9351510" cy="3659270"/>
            </a:xfrm>
            <a:custGeom>
              <a:avLst/>
              <a:gdLst/>
              <a:ahLst/>
              <a:cxnLst/>
              <a:rect l="0" t="0" r="0" b="0"/>
              <a:pathLst>
                <a:path w="9351510" h="3659270">
                  <a:moveTo>
                    <a:pt x="0" y="3659270"/>
                  </a:moveTo>
                  <a:lnTo>
                    <a:pt x="25690" y="3655230"/>
                  </a:lnTo>
                  <a:lnTo>
                    <a:pt x="51381" y="3651418"/>
                  </a:lnTo>
                  <a:lnTo>
                    <a:pt x="77072" y="3647269"/>
                  </a:lnTo>
                  <a:lnTo>
                    <a:pt x="102763" y="3616014"/>
                  </a:lnTo>
                  <a:lnTo>
                    <a:pt x="128454" y="3601294"/>
                  </a:lnTo>
                  <a:lnTo>
                    <a:pt x="154145" y="3601294"/>
                  </a:lnTo>
                  <a:lnTo>
                    <a:pt x="179836" y="3601294"/>
                  </a:lnTo>
                  <a:lnTo>
                    <a:pt x="205527" y="3570414"/>
                  </a:lnTo>
                  <a:lnTo>
                    <a:pt x="231218" y="3479806"/>
                  </a:lnTo>
                  <a:lnTo>
                    <a:pt x="256909" y="3475575"/>
                  </a:lnTo>
                  <a:lnTo>
                    <a:pt x="282600" y="3471625"/>
                  </a:lnTo>
                  <a:lnTo>
                    <a:pt x="308291" y="3467083"/>
                  </a:lnTo>
                  <a:lnTo>
                    <a:pt x="333982" y="3467083"/>
                  </a:lnTo>
                  <a:lnTo>
                    <a:pt x="359673" y="3467083"/>
                  </a:lnTo>
                  <a:lnTo>
                    <a:pt x="385364" y="3462605"/>
                  </a:lnTo>
                  <a:lnTo>
                    <a:pt x="411055" y="3459791"/>
                  </a:lnTo>
                  <a:lnTo>
                    <a:pt x="436746" y="3455916"/>
                  </a:lnTo>
                  <a:lnTo>
                    <a:pt x="462437" y="3449417"/>
                  </a:lnTo>
                  <a:lnTo>
                    <a:pt x="488128" y="3438247"/>
                  </a:lnTo>
                  <a:lnTo>
                    <a:pt x="513819" y="3438247"/>
                  </a:lnTo>
                  <a:lnTo>
                    <a:pt x="539510" y="3438247"/>
                  </a:lnTo>
                  <a:lnTo>
                    <a:pt x="565201" y="3432912"/>
                  </a:lnTo>
                  <a:lnTo>
                    <a:pt x="590892" y="3420611"/>
                  </a:lnTo>
                  <a:lnTo>
                    <a:pt x="616583" y="3413483"/>
                  </a:lnTo>
                  <a:lnTo>
                    <a:pt x="642274" y="3410846"/>
                  </a:lnTo>
                  <a:lnTo>
                    <a:pt x="667965" y="3384883"/>
                  </a:lnTo>
                  <a:lnTo>
                    <a:pt x="693656" y="3384883"/>
                  </a:lnTo>
                  <a:lnTo>
                    <a:pt x="719346" y="3384883"/>
                  </a:lnTo>
                  <a:lnTo>
                    <a:pt x="745037" y="3381289"/>
                  </a:lnTo>
                  <a:lnTo>
                    <a:pt x="770728" y="3377295"/>
                  </a:lnTo>
                  <a:lnTo>
                    <a:pt x="796419" y="3374961"/>
                  </a:lnTo>
                  <a:lnTo>
                    <a:pt x="822110" y="3372047"/>
                  </a:lnTo>
                  <a:lnTo>
                    <a:pt x="847801" y="3361838"/>
                  </a:lnTo>
                  <a:lnTo>
                    <a:pt x="873492" y="3361838"/>
                  </a:lnTo>
                  <a:lnTo>
                    <a:pt x="899183" y="3361838"/>
                  </a:lnTo>
                  <a:lnTo>
                    <a:pt x="924874" y="3332748"/>
                  </a:lnTo>
                  <a:lnTo>
                    <a:pt x="950565" y="3328421"/>
                  </a:lnTo>
                  <a:lnTo>
                    <a:pt x="976256" y="3315929"/>
                  </a:lnTo>
                  <a:lnTo>
                    <a:pt x="1001947" y="3288399"/>
                  </a:lnTo>
                  <a:lnTo>
                    <a:pt x="1027638" y="3205940"/>
                  </a:lnTo>
                  <a:lnTo>
                    <a:pt x="1053329" y="3205940"/>
                  </a:lnTo>
                  <a:lnTo>
                    <a:pt x="1079020" y="3205940"/>
                  </a:lnTo>
                  <a:lnTo>
                    <a:pt x="1104711" y="3200211"/>
                  </a:lnTo>
                  <a:lnTo>
                    <a:pt x="1130402" y="3197030"/>
                  </a:lnTo>
                  <a:lnTo>
                    <a:pt x="1156093" y="3191550"/>
                  </a:lnTo>
                  <a:lnTo>
                    <a:pt x="1181784" y="3188143"/>
                  </a:lnTo>
                  <a:lnTo>
                    <a:pt x="1207475" y="3176646"/>
                  </a:lnTo>
                  <a:lnTo>
                    <a:pt x="1233166" y="3176646"/>
                  </a:lnTo>
                  <a:lnTo>
                    <a:pt x="1258857" y="3176646"/>
                  </a:lnTo>
                  <a:lnTo>
                    <a:pt x="1284548" y="3176646"/>
                  </a:lnTo>
                  <a:lnTo>
                    <a:pt x="1310239" y="3176646"/>
                  </a:lnTo>
                  <a:lnTo>
                    <a:pt x="1335930" y="3172551"/>
                  </a:lnTo>
                  <a:lnTo>
                    <a:pt x="1361621" y="3163774"/>
                  </a:lnTo>
                  <a:lnTo>
                    <a:pt x="1387312" y="3133628"/>
                  </a:lnTo>
                  <a:lnTo>
                    <a:pt x="1413003" y="3133628"/>
                  </a:lnTo>
                  <a:lnTo>
                    <a:pt x="1438693" y="3133628"/>
                  </a:lnTo>
                  <a:lnTo>
                    <a:pt x="1464384" y="3117174"/>
                  </a:lnTo>
                  <a:lnTo>
                    <a:pt x="1490075" y="3112932"/>
                  </a:lnTo>
                  <a:lnTo>
                    <a:pt x="1515766" y="3110839"/>
                  </a:lnTo>
                  <a:lnTo>
                    <a:pt x="1541457" y="3107868"/>
                  </a:lnTo>
                  <a:lnTo>
                    <a:pt x="1567148" y="3098886"/>
                  </a:lnTo>
                  <a:lnTo>
                    <a:pt x="1592839" y="3098886"/>
                  </a:lnTo>
                  <a:lnTo>
                    <a:pt x="1618530" y="3098886"/>
                  </a:lnTo>
                  <a:lnTo>
                    <a:pt x="1644221" y="3074749"/>
                  </a:lnTo>
                  <a:lnTo>
                    <a:pt x="1669912" y="3069935"/>
                  </a:lnTo>
                  <a:lnTo>
                    <a:pt x="1695603" y="3056684"/>
                  </a:lnTo>
                  <a:lnTo>
                    <a:pt x="1721294" y="3028362"/>
                  </a:lnTo>
                  <a:lnTo>
                    <a:pt x="1746985" y="2953978"/>
                  </a:lnTo>
                  <a:lnTo>
                    <a:pt x="1772676" y="2953978"/>
                  </a:lnTo>
                  <a:lnTo>
                    <a:pt x="1798367" y="2953978"/>
                  </a:lnTo>
                  <a:lnTo>
                    <a:pt x="1824058" y="2949553"/>
                  </a:lnTo>
                  <a:lnTo>
                    <a:pt x="1849749" y="2946324"/>
                  </a:lnTo>
                  <a:lnTo>
                    <a:pt x="1875440" y="2941448"/>
                  </a:lnTo>
                  <a:lnTo>
                    <a:pt x="1901131" y="2938782"/>
                  </a:lnTo>
                  <a:lnTo>
                    <a:pt x="1926822" y="2935721"/>
                  </a:lnTo>
                  <a:lnTo>
                    <a:pt x="1952513" y="2935721"/>
                  </a:lnTo>
                  <a:lnTo>
                    <a:pt x="1978204" y="2935721"/>
                  </a:lnTo>
                  <a:lnTo>
                    <a:pt x="2003895" y="2918901"/>
                  </a:lnTo>
                  <a:lnTo>
                    <a:pt x="2029586" y="2915644"/>
                  </a:lnTo>
                  <a:lnTo>
                    <a:pt x="2055277" y="2908513"/>
                  </a:lnTo>
                  <a:lnTo>
                    <a:pt x="2080968" y="2904146"/>
                  </a:lnTo>
                  <a:lnTo>
                    <a:pt x="2106659" y="2900152"/>
                  </a:lnTo>
                  <a:lnTo>
                    <a:pt x="2132349" y="2900152"/>
                  </a:lnTo>
                  <a:lnTo>
                    <a:pt x="2158040" y="2900152"/>
                  </a:lnTo>
                  <a:lnTo>
                    <a:pt x="2183731" y="2886432"/>
                  </a:lnTo>
                  <a:lnTo>
                    <a:pt x="2209422" y="2883603"/>
                  </a:lnTo>
                  <a:lnTo>
                    <a:pt x="2235113" y="2858145"/>
                  </a:lnTo>
                  <a:lnTo>
                    <a:pt x="2260804" y="2855070"/>
                  </a:lnTo>
                  <a:lnTo>
                    <a:pt x="2286495" y="2851430"/>
                  </a:lnTo>
                  <a:lnTo>
                    <a:pt x="2312186" y="2851430"/>
                  </a:lnTo>
                  <a:lnTo>
                    <a:pt x="2337877" y="2851430"/>
                  </a:lnTo>
                  <a:lnTo>
                    <a:pt x="2363568" y="2847555"/>
                  </a:lnTo>
                  <a:lnTo>
                    <a:pt x="2389259" y="2844355"/>
                  </a:lnTo>
                  <a:lnTo>
                    <a:pt x="2414950" y="2820805"/>
                  </a:lnTo>
                  <a:lnTo>
                    <a:pt x="2440641" y="2784799"/>
                  </a:lnTo>
                  <a:lnTo>
                    <a:pt x="2466332" y="2784799"/>
                  </a:lnTo>
                  <a:lnTo>
                    <a:pt x="2492023" y="2784799"/>
                  </a:lnTo>
                  <a:lnTo>
                    <a:pt x="2517714" y="2784799"/>
                  </a:lnTo>
                  <a:lnTo>
                    <a:pt x="2543405" y="2673764"/>
                  </a:lnTo>
                  <a:lnTo>
                    <a:pt x="2569096" y="2669335"/>
                  </a:lnTo>
                  <a:lnTo>
                    <a:pt x="2594787" y="2664541"/>
                  </a:lnTo>
                  <a:lnTo>
                    <a:pt x="2620478" y="2661950"/>
                  </a:lnTo>
                  <a:lnTo>
                    <a:pt x="2646169" y="2656813"/>
                  </a:lnTo>
                  <a:lnTo>
                    <a:pt x="2671860" y="2656813"/>
                  </a:lnTo>
                  <a:lnTo>
                    <a:pt x="2697551" y="2656813"/>
                  </a:lnTo>
                  <a:lnTo>
                    <a:pt x="2723242" y="2649496"/>
                  </a:lnTo>
                  <a:lnTo>
                    <a:pt x="2748933" y="2646531"/>
                  </a:lnTo>
                  <a:lnTo>
                    <a:pt x="2774624" y="2642333"/>
                  </a:lnTo>
                  <a:lnTo>
                    <a:pt x="2800315" y="2624508"/>
                  </a:lnTo>
                  <a:lnTo>
                    <a:pt x="2826006" y="2624508"/>
                  </a:lnTo>
                  <a:lnTo>
                    <a:pt x="2851696" y="2624508"/>
                  </a:lnTo>
                  <a:lnTo>
                    <a:pt x="2877387" y="2624508"/>
                  </a:lnTo>
                  <a:lnTo>
                    <a:pt x="2903078" y="2619388"/>
                  </a:lnTo>
                  <a:lnTo>
                    <a:pt x="2928769" y="2601444"/>
                  </a:lnTo>
                  <a:lnTo>
                    <a:pt x="2954460" y="2577505"/>
                  </a:lnTo>
                  <a:lnTo>
                    <a:pt x="2980151" y="2574928"/>
                  </a:lnTo>
                  <a:lnTo>
                    <a:pt x="3005842" y="2566279"/>
                  </a:lnTo>
                  <a:lnTo>
                    <a:pt x="3031533" y="2566279"/>
                  </a:lnTo>
                  <a:lnTo>
                    <a:pt x="3057224" y="2566279"/>
                  </a:lnTo>
                  <a:lnTo>
                    <a:pt x="3082915" y="2566279"/>
                  </a:lnTo>
                  <a:lnTo>
                    <a:pt x="3108606" y="2563520"/>
                  </a:lnTo>
                  <a:lnTo>
                    <a:pt x="3134297" y="2559675"/>
                  </a:lnTo>
                  <a:lnTo>
                    <a:pt x="3159988" y="2555909"/>
                  </a:lnTo>
                  <a:lnTo>
                    <a:pt x="3185679" y="2529880"/>
                  </a:lnTo>
                  <a:lnTo>
                    <a:pt x="3211370" y="2529880"/>
                  </a:lnTo>
                  <a:lnTo>
                    <a:pt x="3237061" y="2529880"/>
                  </a:lnTo>
                  <a:lnTo>
                    <a:pt x="3262752" y="2513516"/>
                  </a:lnTo>
                  <a:lnTo>
                    <a:pt x="3288443" y="2484796"/>
                  </a:lnTo>
                  <a:lnTo>
                    <a:pt x="3314134" y="2389746"/>
                  </a:lnTo>
                  <a:lnTo>
                    <a:pt x="3339825" y="2386468"/>
                  </a:lnTo>
                  <a:lnTo>
                    <a:pt x="3365516" y="2381790"/>
                  </a:lnTo>
                  <a:lnTo>
                    <a:pt x="3391207" y="2381790"/>
                  </a:lnTo>
                  <a:lnTo>
                    <a:pt x="3416898" y="2381790"/>
                  </a:lnTo>
                  <a:lnTo>
                    <a:pt x="3442589" y="2376205"/>
                  </a:lnTo>
                  <a:lnTo>
                    <a:pt x="3468280" y="2373777"/>
                  </a:lnTo>
                  <a:lnTo>
                    <a:pt x="3493971" y="2370151"/>
                  </a:lnTo>
                  <a:lnTo>
                    <a:pt x="3519662" y="2367142"/>
                  </a:lnTo>
                  <a:lnTo>
                    <a:pt x="3545353" y="2358501"/>
                  </a:lnTo>
                  <a:lnTo>
                    <a:pt x="3571043" y="2358501"/>
                  </a:lnTo>
                  <a:lnTo>
                    <a:pt x="3596734" y="2358501"/>
                  </a:lnTo>
                  <a:lnTo>
                    <a:pt x="3622425" y="2347869"/>
                  </a:lnTo>
                  <a:lnTo>
                    <a:pt x="3648116" y="2344092"/>
                  </a:lnTo>
                  <a:lnTo>
                    <a:pt x="3673807" y="2341645"/>
                  </a:lnTo>
                  <a:lnTo>
                    <a:pt x="3699498" y="2324032"/>
                  </a:lnTo>
                  <a:lnTo>
                    <a:pt x="3725189" y="2321395"/>
                  </a:lnTo>
                  <a:lnTo>
                    <a:pt x="3750880" y="2321395"/>
                  </a:lnTo>
                  <a:lnTo>
                    <a:pt x="3776571" y="2321395"/>
                  </a:lnTo>
                  <a:lnTo>
                    <a:pt x="3802262" y="2285410"/>
                  </a:lnTo>
                  <a:lnTo>
                    <a:pt x="3827953" y="2282650"/>
                  </a:lnTo>
                  <a:lnTo>
                    <a:pt x="3853644" y="2278563"/>
                  </a:lnTo>
                  <a:lnTo>
                    <a:pt x="3879335" y="2276298"/>
                  </a:lnTo>
                  <a:lnTo>
                    <a:pt x="3905026" y="2273205"/>
                  </a:lnTo>
                  <a:lnTo>
                    <a:pt x="3930717" y="2273205"/>
                  </a:lnTo>
                  <a:lnTo>
                    <a:pt x="3956408" y="2273205"/>
                  </a:lnTo>
                  <a:lnTo>
                    <a:pt x="3982099" y="2248964"/>
                  </a:lnTo>
                  <a:lnTo>
                    <a:pt x="4007790" y="2244729"/>
                  </a:lnTo>
                  <a:lnTo>
                    <a:pt x="4033481" y="2219779"/>
                  </a:lnTo>
                  <a:lnTo>
                    <a:pt x="4059172" y="2219779"/>
                  </a:lnTo>
                  <a:lnTo>
                    <a:pt x="4084863" y="2184299"/>
                  </a:lnTo>
                  <a:lnTo>
                    <a:pt x="4110554" y="2184299"/>
                  </a:lnTo>
                  <a:lnTo>
                    <a:pt x="4136245" y="2184299"/>
                  </a:lnTo>
                  <a:lnTo>
                    <a:pt x="4161936" y="2104137"/>
                  </a:lnTo>
                  <a:lnTo>
                    <a:pt x="4187627" y="2100542"/>
                  </a:lnTo>
                  <a:lnTo>
                    <a:pt x="4213318" y="2097641"/>
                  </a:lnTo>
                  <a:lnTo>
                    <a:pt x="4239009" y="2093331"/>
                  </a:lnTo>
                  <a:lnTo>
                    <a:pt x="4264699" y="2090381"/>
                  </a:lnTo>
                  <a:lnTo>
                    <a:pt x="4290390" y="2090381"/>
                  </a:lnTo>
                  <a:lnTo>
                    <a:pt x="4316081" y="2090381"/>
                  </a:lnTo>
                  <a:lnTo>
                    <a:pt x="4341772" y="2086287"/>
                  </a:lnTo>
                  <a:lnTo>
                    <a:pt x="4367463" y="2069006"/>
                  </a:lnTo>
                  <a:lnTo>
                    <a:pt x="4393154" y="2064855"/>
                  </a:lnTo>
                  <a:lnTo>
                    <a:pt x="4418845" y="2054049"/>
                  </a:lnTo>
                  <a:lnTo>
                    <a:pt x="4444536" y="2050443"/>
                  </a:lnTo>
                  <a:lnTo>
                    <a:pt x="4470227" y="2050443"/>
                  </a:lnTo>
                  <a:lnTo>
                    <a:pt x="4495918" y="2050443"/>
                  </a:lnTo>
                  <a:lnTo>
                    <a:pt x="4521609" y="2039719"/>
                  </a:lnTo>
                  <a:lnTo>
                    <a:pt x="4547300" y="2032489"/>
                  </a:lnTo>
                  <a:lnTo>
                    <a:pt x="4572991" y="1995891"/>
                  </a:lnTo>
                  <a:lnTo>
                    <a:pt x="4598682" y="1992432"/>
                  </a:lnTo>
                  <a:lnTo>
                    <a:pt x="4624373" y="1988350"/>
                  </a:lnTo>
                  <a:lnTo>
                    <a:pt x="4650064" y="1988350"/>
                  </a:lnTo>
                  <a:lnTo>
                    <a:pt x="4675755" y="1988350"/>
                  </a:lnTo>
                  <a:lnTo>
                    <a:pt x="4701446" y="1985718"/>
                  </a:lnTo>
                  <a:lnTo>
                    <a:pt x="4727137" y="1981573"/>
                  </a:lnTo>
                  <a:lnTo>
                    <a:pt x="4752828" y="1956810"/>
                  </a:lnTo>
                  <a:lnTo>
                    <a:pt x="4778519" y="1951339"/>
                  </a:lnTo>
                  <a:lnTo>
                    <a:pt x="4804210" y="1921490"/>
                  </a:lnTo>
                  <a:lnTo>
                    <a:pt x="4829901" y="1921490"/>
                  </a:lnTo>
                  <a:lnTo>
                    <a:pt x="4855592" y="1921490"/>
                  </a:lnTo>
                  <a:lnTo>
                    <a:pt x="4881283" y="1813530"/>
                  </a:lnTo>
                  <a:lnTo>
                    <a:pt x="4906974" y="1809965"/>
                  </a:lnTo>
                  <a:lnTo>
                    <a:pt x="4932665" y="1805087"/>
                  </a:lnTo>
                  <a:lnTo>
                    <a:pt x="4958356" y="1802178"/>
                  </a:lnTo>
                  <a:lnTo>
                    <a:pt x="4984046" y="1798444"/>
                  </a:lnTo>
                  <a:lnTo>
                    <a:pt x="5009737" y="1798444"/>
                  </a:lnTo>
                  <a:lnTo>
                    <a:pt x="5035428" y="1798444"/>
                  </a:lnTo>
                  <a:lnTo>
                    <a:pt x="5061119" y="1793006"/>
                  </a:lnTo>
                  <a:lnTo>
                    <a:pt x="5086810" y="1789787"/>
                  </a:lnTo>
                  <a:lnTo>
                    <a:pt x="5112501" y="1785902"/>
                  </a:lnTo>
                  <a:lnTo>
                    <a:pt x="5138192" y="1769604"/>
                  </a:lnTo>
                  <a:lnTo>
                    <a:pt x="5163883" y="1765800"/>
                  </a:lnTo>
                  <a:lnTo>
                    <a:pt x="5189574" y="1765800"/>
                  </a:lnTo>
                  <a:lnTo>
                    <a:pt x="5215265" y="1765800"/>
                  </a:lnTo>
                  <a:lnTo>
                    <a:pt x="5240956" y="1756086"/>
                  </a:lnTo>
                  <a:lnTo>
                    <a:pt x="5266647" y="1744878"/>
                  </a:lnTo>
                  <a:lnTo>
                    <a:pt x="5292338" y="1742815"/>
                  </a:lnTo>
                  <a:lnTo>
                    <a:pt x="5318029" y="1699340"/>
                  </a:lnTo>
                  <a:lnTo>
                    <a:pt x="5343720" y="1696602"/>
                  </a:lnTo>
                  <a:lnTo>
                    <a:pt x="5369411" y="1696602"/>
                  </a:lnTo>
                  <a:lnTo>
                    <a:pt x="5395102" y="1696602"/>
                  </a:lnTo>
                  <a:lnTo>
                    <a:pt x="5420793" y="1692081"/>
                  </a:lnTo>
                  <a:lnTo>
                    <a:pt x="5446484" y="1689160"/>
                  </a:lnTo>
                  <a:lnTo>
                    <a:pt x="5472175" y="1686352"/>
                  </a:lnTo>
                  <a:lnTo>
                    <a:pt x="5497866" y="1682454"/>
                  </a:lnTo>
                  <a:lnTo>
                    <a:pt x="5523557" y="1673223"/>
                  </a:lnTo>
                  <a:lnTo>
                    <a:pt x="5549248" y="1673223"/>
                  </a:lnTo>
                  <a:lnTo>
                    <a:pt x="5574939" y="1673223"/>
                  </a:lnTo>
                  <a:lnTo>
                    <a:pt x="5600630" y="1656783"/>
                  </a:lnTo>
                  <a:lnTo>
                    <a:pt x="5626321" y="1642198"/>
                  </a:lnTo>
                  <a:lnTo>
                    <a:pt x="5652012" y="1611339"/>
                  </a:lnTo>
                  <a:lnTo>
                    <a:pt x="5677703" y="1501012"/>
                  </a:lnTo>
                  <a:lnTo>
                    <a:pt x="5703393" y="1497312"/>
                  </a:lnTo>
                  <a:lnTo>
                    <a:pt x="5729084" y="1497312"/>
                  </a:lnTo>
                  <a:lnTo>
                    <a:pt x="5754775" y="1497312"/>
                  </a:lnTo>
                  <a:lnTo>
                    <a:pt x="5780466" y="1492513"/>
                  </a:lnTo>
                  <a:lnTo>
                    <a:pt x="5806157" y="1487960"/>
                  </a:lnTo>
                  <a:lnTo>
                    <a:pt x="5831848" y="1484963"/>
                  </a:lnTo>
                  <a:lnTo>
                    <a:pt x="5857539" y="1482307"/>
                  </a:lnTo>
                  <a:lnTo>
                    <a:pt x="5883230" y="1473786"/>
                  </a:lnTo>
                  <a:lnTo>
                    <a:pt x="5908921" y="1473786"/>
                  </a:lnTo>
                  <a:lnTo>
                    <a:pt x="5934612" y="1473786"/>
                  </a:lnTo>
                  <a:lnTo>
                    <a:pt x="5960303" y="1462476"/>
                  </a:lnTo>
                  <a:lnTo>
                    <a:pt x="5985994" y="1459030"/>
                  </a:lnTo>
                  <a:lnTo>
                    <a:pt x="6011685" y="1450904"/>
                  </a:lnTo>
                  <a:lnTo>
                    <a:pt x="6037376" y="1445501"/>
                  </a:lnTo>
                  <a:lnTo>
                    <a:pt x="6063067" y="1433951"/>
                  </a:lnTo>
                  <a:lnTo>
                    <a:pt x="6088758" y="1433951"/>
                  </a:lnTo>
                  <a:lnTo>
                    <a:pt x="6114449" y="1433951"/>
                  </a:lnTo>
                  <a:lnTo>
                    <a:pt x="6140140" y="1426566"/>
                  </a:lnTo>
                  <a:lnTo>
                    <a:pt x="6165831" y="1390015"/>
                  </a:lnTo>
                  <a:lnTo>
                    <a:pt x="6191522" y="1386608"/>
                  </a:lnTo>
                  <a:lnTo>
                    <a:pt x="6217213" y="1381589"/>
                  </a:lnTo>
                  <a:lnTo>
                    <a:pt x="6242904" y="1378931"/>
                  </a:lnTo>
                  <a:lnTo>
                    <a:pt x="6268595" y="1378931"/>
                  </a:lnTo>
                  <a:lnTo>
                    <a:pt x="6294286" y="1378931"/>
                  </a:lnTo>
                  <a:lnTo>
                    <a:pt x="6319977" y="1373899"/>
                  </a:lnTo>
                  <a:lnTo>
                    <a:pt x="6345668" y="1350372"/>
                  </a:lnTo>
                  <a:lnTo>
                    <a:pt x="6371359" y="1329111"/>
                  </a:lnTo>
                  <a:lnTo>
                    <a:pt x="6397049" y="1329111"/>
                  </a:lnTo>
                  <a:lnTo>
                    <a:pt x="6422740" y="1292034"/>
                  </a:lnTo>
                  <a:lnTo>
                    <a:pt x="6448431" y="1292034"/>
                  </a:lnTo>
                  <a:lnTo>
                    <a:pt x="6474122" y="1292034"/>
                  </a:lnTo>
                  <a:lnTo>
                    <a:pt x="6499813" y="1171487"/>
                  </a:lnTo>
                  <a:lnTo>
                    <a:pt x="6525504" y="1163642"/>
                  </a:lnTo>
                  <a:lnTo>
                    <a:pt x="6551195" y="1159130"/>
                  </a:lnTo>
                  <a:lnTo>
                    <a:pt x="6576886" y="1154583"/>
                  </a:lnTo>
                  <a:lnTo>
                    <a:pt x="6602577" y="1149133"/>
                  </a:lnTo>
                  <a:lnTo>
                    <a:pt x="6628268" y="1149133"/>
                  </a:lnTo>
                  <a:lnTo>
                    <a:pt x="6653959" y="1149133"/>
                  </a:lnTo>
                  <a:lnTo>
                    <a:pt x="6679650" y="1144077"/>
                  </a:lnTo>
                  <a:lnTo>
                    <a:pt x="6705341" y="1139353"/>
                  </a:lnTo>
                  <a:lnTo>
                    <a:pt x="6731032" y="1122314"/>
                  </a:lnTo>
                  <a:lnTo>
                    <a:pt x="6756723" y="1118216"/>
                  </a:lnTo>
                  <a:lnTo>
                    <a:pt x="6782414" y="1106937"/>
                  </a:lnTo>
                  <a:lnTo>
                    <a:pt x="6808105" y="1106937"/>
                  </a:lnTo>
                  <a:lnTo>
                    <a:pt x="6833796" y="1106937"/>
                  </a:lnTo>
                  <a:lnTo>
                    <a:pt x="6859487" y="1093418"/>
                  </a:lnTo>
                  <a:lnTo>
                    <a:pt x="6885178" y="1090070"/>
                  </a:lnTo>
                  <a:lnTo>
                    <a:pt x="6910869" y="1049181"/>
                  </a:lnTo>
                  <a:lnTo>
                    <a:pt x="6936560" y="1045820"/>
                  </a:lnTo>
                  <a:lnTo>
                    <a:pt x="6962251" y="1040504"/>
                  </a:lnTo>
                  <a:lnTo>
                    <a:pt x="6987942" y="1040504"/>
                  </a:lnTo>
                  <a:lnTo>
                    <a:pt x="7013633" y="1040504"/>
                  </a:lnTo>
                  <a:lnTo>
                    <a:pt x="7039324" y="1032805"/>
                  </a:lnTo>
                  <a:lnTo>
                    <a:pt x="7065015" y="1027349"/>
                  </a:lnTo>
                  <a:lnTo>
                    <a:pt x="7090706" y="1020483"/>
                  </a:lnTo>
                  <a:lnTo>
                    <a:pt x="7116396" y="996120"/>
                  </a:lnTo>
                  <a:lnTo>
                    <a:pt x="7142087" y="978416"/>
                  </a:lnTo>
                  <a:lnTo>
                    <a:pt x="7167778" y="978416"/>
                  </a:lnTo>
                  <a:lnTo>
                    <a:pt x="7193469" y="978416"/>
                  </a:lnTo>
                  <a:lnTo>
                    <a:pt x="7219160" y="934265"/>
                  </a:lnTo>
                  <a:lnTo>
                    <a:pt x="7244851" y="817357"/>
                  </a:lnTo>
                  <a:lnTo>
                    <a:pt x="7270542" y="806745"/>
                  </a:lnTo>
                  <a:lnTo>
                    <a:pt x="7296233" y="806745"/>
                  </a:lnTo>
                  <a:lnTo>
                    <a:pt x="7321924" y="800074"/>
                  </a:lnTo>
                  <a:lnTo>
                    <a:pt x="7347615" y="800074"/>
                  </a:lnTo>
                  <a:lnTo>
                    <a:pt x="7373306" y="800074"/>
                  </a:lnTo>
                  <a:lnTo>
                    <a:pt x="7398997" y="785477"/>
                  </a:lnTo>
                  <a:lnTo>
                    <a:pt x="7424688" y="774014"/>
                  </a:lnTo>
                  <a:lnTo>
                    <a:pt x="7450379" y="761844"/>
                  </a:lnTo>
                  <a:lnTo>
                    <a:pt x="7476070" y="747705"/>
                  </a:lnTo>
                  <a:lnTo>
                    <a:pt x="7501761" y="719485"/>
                  </a:lnTo>
                  <a:lnTo>
                    <a:pt x="7527452" y="719485"/>
                  </a:lnTo>
                  <a:lnTo>
                    <a:pt x="7553143" y="719485"/>
                  </a:lnTo>
                  <a:lnTo>
                    <a:pt x="7578834" y="712470"/>
                  </a:lnTo>
                  <a:lnTo>
                    <a:pt x="7604525" y="709142"/>
                  </a:lnTo>
                  <a:lnTo>
                    <a:pt x="7630216" y="689763"/>
                  </a:lnTo>
                  <a:lnTo>
                    <a:pt x="7655907" y="686269"/>
                  </a:lnTo>
                  <a:lnTo>
                    <a:pt x="7681598" y="641979"/>
                  </a:lnTo>
                  <a:lnTo>
                    <a:pt x="7707289" y="641979"/>
                  </a:lnTo>
                  <a:lnTo>
                    <a:pt x="7732980" y="641979"/>
                  </a:lnTo>
                  <a:lnTo>
                    <a:pt x="7758671" y="636948"/>
                  </a:lnTo>
                  <a:lnTo>
                    <a:pt x="7784362" y="630957"/>
                  </a:lnTo>
                  <a:lnTo>
                    <a:pt x="7810052" y="623349"/>
                  </a:lnTo>
                  <a:lnTo>
                    <a:pt x="7835743" y="623349"/>
                  </a:lnTo>
                  <a:lnTo>
                    <a:pt x="7861434" y="617783"/>
                  </a:lnTo>
                  <a:lnTo>
                    <a:pt x="7887125" y="617783"/>
                  </a:lnTo>
                  <a:lnTo>
                    <a:pt x="7912816" y="617783"/>
                  </a:lnTo>
                  <a:lnTo>
                    <a:pt x="7938507" y="590418"/>
                  </a:lnTo>
                  <a:lnTo>
                    <a:pt x="7964198" y="584824"/>
                  </a:lnTo>
                  <a:lnTo>
                    <a:pt x="7989889" y="576883"/>
                  </a:lnTo>
                  <a:lnTo>
                    <a:pt x="8015580" y="540707"/>
                  </a:lnTo>
                  <a:lnTo>
                    <a:pt x="8041271" y="429401"/>
                  </a:lnTo>
                  <a:lnTo>
                    <a:pt x="8066962" y="429401"/>
                  </a:lnTo>
                  <a:lnTo>
                    <a:pt x="8092653" y="429401"/>
                  </a:lnTo>
                  <a:lnTo>
                    <a:pt x="8118344" y="424263"/>
                  </a:lnTo>
                  <a:lnTo>
                    <a:pt x="8144035" y="420299"/>
                  </a:lnTo>
                  <a:lnTo>
                    <a:pt x="8169726" y="420299"/>
                  </a:lnTo>
                  <a:lnTo>
                    <a:pt x="8195417" y="415264"/>
                  </a:lnTo>
                  <a:lnTo>
                    <a:pt x="8221108" y="405045"/>
                  </a:lnTo>
                  <a:lnTo>
                    <a:pt x="8246799" y="405045"/>
                  </a:lnTo>
                  <a:lnTo>
                    <a:pt x="8272490" y="405045"/>
                  </a:lnTo>
                  <a:lnTo>
                    <a:pt x="8298181" y="393379"/>
                  </a:lnTo>
                  <a:lnTo>
                    <a:pt x="8323872" y="389415"/>
                  </a:lnTo>
                  <a:lnTo>
                    <a:pt x="8349563" y="379015"/>
                  </a:lnTo>
                  <a:lnTo>
                    <a:pt x="8375254" y="376190"/>
                  </a:lnTo>
                  <a:lnTo>
                    <a:pt x="8400945" y="372086"/>
                  </a:lnTo>
                  <a:lnTo>
                    <a:pt x="8426636" y="372086"/>
                  </a:lnTo>
                  <a:lnTo>
                    <a:pt x="8452327" y="372086"/>
                  </a:lnTo>
                  <a:lnTo>
                    <a:pt x="8478018" y="354472"/>
                  </a:lnTo>
                  <a:lnTo>
                    <a:pt x="8503709" y="320725"/>
                  </a:lnTo>
                  <a:lnTo>
                    <a:pt x="8529399" y="317413"/>
                  </a:lnTo>
                  <a:lnTo>
                    <a:pt x="8555090" y="312853"/>
                  </a:lnTo>
                  <a:lnTo>
                    <a:pt x="8580781" y="310020"/>
                  </a:lnTo>
                  <a:lnTo>
                    <a:pt x="8606472" y="310020"/>
                  </a:lnTo>
                  <a:lnTo>
                    <a:pt x="8632163" y="310020"/>
                  </a:lnTo>
                  <a:lnTo>
                    <a:pt x="8657854" y="306399"/>
                  </a:lnTo>
                  <a:lnTo>
                    <a:pt x="8683545" y="286551"/>
                  </a:lnTo>
                  <a:lnTo>
                    <a:pt x="8709236" y="270744"/>
                  </a:lnTo>
                  <a:lnTo>
                    <a:pt x="8734927" y="258696"/>
                  </a:lnTo>
                  <a:lnTo>
                    <a:pt x="8760618" y="228353"/>
                  </a:lnTo>
                  <a:lnTo>
                    <a:pt x="8786309" y="228353"/>
                  </a:lnTo>
                  <a:lnTo>
                    <a:pt x="8812000" y="228353"/>
                  </a:lnTo>
                  <a:lnTo>
                    <a:pt x="8837691" y="116237"/>
                  </a:lnTo>
                  <a:lnTo>
                    <a:pt x="8863382" y="111110"/>
                  </a:lnTo>
                  <a:lnTo>
                    <a:pt x="8889073" y="107192"/>
                  </a:lnTo>
                  <a:lnTo>
                    <a:pt x="8914764" y="102059"/>
                  </a:lnTo>
                  <a:lnTo>
                    <a:pt x="8940455" y="96253"/>
                  </a:lnTo>
                  <a:lnTo>
                    <a:pt x="8966146" y="96253"/>
                  </a:lnTo>
                  <a:lnTo>
                    <a:pt x="8991837" y="96253"/>
                  </a:lnTo>
                  <a:lnTo>
                    <a:pt x="9017528" y="92191"/>
                  </a:lnTo>
                  <a:lnTo>
                    <a:pt x="9043219" y="87735"/>
                  </a:lnTo>
                  <a:lnTo>
                    <a:pt x="9068910" y="71574"/>
                  </a:lnTo>
                  <a:lnTo>
                    <a:pt x="9094601" y="60967"/>
                  </a:lnTo>
                  <a:lnTo>
                    <a:pt x="9120292" y="46916"/>
                  </a:lnTo>
                  <a:lnTo>
                    <a:pt x="9145983" y="46916"/>
                  </a:lnTo>
                  <a:lnTo>
                    <a:pt x="9171674" y="46916"/>
                  </a:lnTo>
                  <a:lnTo>
                    <a:pt x="9197365" y="46916"/>
                  </a:lnTo>
                  <a:lnTo>
                    <a:pt x="9223056" y="39408"/>
                  </a:lnTo>
                  <a:lnTo>
                    <a:pt x="9248746" y="4574"/>
                  </a:lnTo>
                  <a:lnTo>
                    <a:pt x="9274437" y="96"/>
                  </a:lnTo>
                  <a:lnTo>
                    <a:pt x="9300128" y="0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8" name="pl14">
              <a:extLst>
                <a:ext uri="{FF2B5EF4-FFF2-40B4-BE49-F238E27FC236}">
                  <a16:creationId xmlns:a16="http://schemas.microsoft.com/office/drawing/2014/main" id="{976EB3B8-ED06-4FA9-BE82-5032764C1B38}"/>
                </a:ext>
              </a:extLst>
            </p:cNvPr>
            <p:cNvSpPr/>
            <p:nvPr/>
          </p:nvSpPr>
          <p:spPr>
            <a:xfrm>
              <a:off x="1449884" y="1418937"/>
              <a:ext cx="9197365" cy="3615264"/>
            </a:xfrm>
            <a:custGeom>
              <a:avLst/>
              <a:gdLst/>
              <a:ahLst/>
              <a:cxnLst/>
              <a:rect l="0" t="0" r="0" b="0"/>
              <a:pathLst>
                <a:path w="9197365" h="3615264">
                  <a:moveTo>
                    <a:pt x="0" y="3615264"/>
                  </a:moveTo>
                  <a:lnTo>
                    <a:pt x="25690" y="3604928"/>
                  </a:lnTo>
                  <a:lnTo>
                    <a:pt x="51381" y="3592494"/>
                  </a:lnTo>
                  <a:lnTo>
                    <a:pt x="77072" y="3577185"/>
                  </a:lnTo>
                  <a:lnTo>
                    <a:pt x="102763" y="3558157"/>
                  </a:lnTo>
                  <a:lnTo>
                    <a:pt x="128454" y="3543205"/>
                  </a:lnTo>
                  <a:lnTo>
                    <a:pt x="154145" y="3528175"/>
                  </a:lnTo>
                  <a:lnTo>
                    <a:pt x="179836" y="3508135"/>
                  </a:lnTo>
                  <a:lnTo>
                    <a:pt x="205527" y="3481415"/>
                  </a:lnTo>
                  <a:lnTo>
                    <a:pt x="231218" y="3456082"/>
                  </a:lnTo>
                  <a:lnTo>
                    <a:pt x="256909" y="3452507"/>
                  </a:lnTo>
                  <a:lnTo>
                    <a:pt x="282600" y="3449151"/>
                  </a:lnTo>
                  <a:lnTo>
                    <a:pt x="308291" y="3445993"/>
                  </a:lnTo>
                  <a:lnTo>
                    <a:pt x="333982" y="3443296"/>
                  </a:lnTo>
                  <a:lnTo>
                    <a:pt x="359673" y="3439700"/>
                  </a:lnTo>
                  <a:lnTo>
                    <a:pt x="385364" y="3434906"/>
                  </a:lnTo>
                  <a:lnTo>
                    <a:pt x="411055" y="3430006"/>
                  </a:lnTo>
                  <a:lnTo>
                    <a:pt x="436746" y="3424411"/>
                  </a:lnTo>
                  <a:lnTo>
                    <a:pt x="462437" y="3418243"/>
                  </a:lnTo>
                  <a:lnTo>
                    <a:pt x="488128" y="3412184"/>
                  </a:lnTo>
                  <a:lnTo>
                    <a:pt x="513819" y="3407829"/>
                  </a:lnTo>
                  <a:lnTo>
                    <a:pt x="539510" y="3402023"/>
                  </a:lnTo>
                  <a:lnTo>
                    <a:pt x="565201" y="3394282"/>
                  </a:lnTo>
                  <a:lnTo>
                    <a:pt x="590892" y="3385738"/>
                  </a:lnTo>
                  <a:lnTo>
                    <a:pt x="616583" y="3378447"/>
                  </a:lnTo>
                  <a:lnTo>
                    <a:pt x="642274" y="3371101"/>
                  </a:lnTo>
                  <a:lnTo>
                    <a:pt x="667965" y="3362186"/>
                  </a:lnTo>
                  <a:lnTo>
                    <a:pt x="693656" y="3358953"/>
                  </a:lnTo>
                  <a:lnTo>
                    <a:pt x="719346" y="3354643"/>
                  </a:lnTo>
                  <a:lnTo>
                    <a:pt x="745037" y="3348897"/>
                  </a:lnTo>
                  <a:lnTo>
                    <a:pt x="770728" y="3342432"/>
                  </a:lnTo>
                  <a:lnTo>
                    <a:pt x="796419" y="3335145"/>
                  </a:lnTo>
                  <a:lnTo>
                    <a:pt x="822110" y="3326205"/>
                  </a:lnTo>
                  <a:lnTo>
                    <a:pt x="847801" y="3315258"/>
                  </a:lnTo>
                  <a:lnTo>
                    <a:pt x="873492" y="3304065"/>
                  </a:lnTo>
                  <a:lnTo>
                    <a:pt x="899183" y="3289140"/>
                  </a:lnTo>
                  <a:lnTo>
                    <a:pt x="924874" y="3269240"/>
                  </a:lnTo>
                  <a:lnTo>
                    <a:pt x="950565" y="3252404"/>
                  </a:lnTo>
                  <a:lnTo>
                    <a:pt x="976256" y="3231399"/>
                  </a:lnTo>
                  <a:lnTo>
                    <a:pt x="1001947" y="3207555"/>
                  </a:lnTo>
                  <a:lnTo>
                    <a:pt x="1027638" y="3184940"/>
                  </a:lnTo>
                  <a:lnTo>
                    <a:pt x="1053329" y="3182273"/>
                  </a:lnTo>
                  <a:lnTo>
                    <a:pt x="1079020" y="3178717"/>
                  </a:lnTo>
                  <a:lnTo>
                    <a:pt x="1104711" y="3173976"/>
                  </a:lnTo>
                  <a:lnTo>
                    <a:pt x="1130402" y="3169565"/>
                  </a:lnTo>
                  <a:lnTo>
                    <a:pt x="1156093" y="3164743"/>
                  </a:lnTo>
                  <a:lnTo>
                    <a:pt x="1181784" y="3160140"/>
                  </a:lnTo>
                  <a:lnTo>
                    <a:pt x="1207475" y="3155139"/>
                  </a:lnTo>
                  <a:lnTo>
                    <a:pt x="1233166" y="3152303"/>
                  </a:lnTo>
                  <a:lnTo>
                    <a:pt x="1258857" y="3148522"/>
                  </a:lnTo>
                  <a:lnTo>
                    <a:pt x="1284548" y="3143480"/>
                  </a:lnTo>
                  <a:lnTo>
                    <a:pt x="1310239" y="3136758"/>
                  </a:lnTo>
                  <a:lnTo>
                    <a:pt x="1335930" y="3127794"/>
                  </a:lnTo>
                  <a:lnTo>
                    <a:pt x="1361621" y="3117209"/>
                  </a:lnTo>
                  <a:lnTo>
                    <a:pt x="1387312" y="3106020"/>
                  </a:lnTo>
                  <a:lnTo>
                    <a:pt x="1413003" y="3101151"/>
                  </a:lnTo>
                  <a:lnTo>
                    <a:pt x="1438693" y="3094658"/>
                  </a:lnTo>
                  <a:lnTo>
                    <a:pt x="1464384" y="3086001"/>
                  </a:lnTo>
                  <a:lnTo>
                    <a:pt x="1490075" y="3079944"/>
                  </a:lnTo>
                  <a:lnTo>
                    <a:pt x="1515766" y="3073281"/>
                  </a:lnTo>
                  <a:lnTo>
                    <a:pt x="1541457" y="3065095"/>
                  </a:lnTo>
                  <a:lnTo>
                    <a:pt x="1567148" y="3055170"/>
                  </a:lnTo>
                  <a:lnTo>
                    <a:pt x="1592839" y="3044932"/>
                  </a:lnTo>
                  <a:lnTo>
                    <a:pt x="1618530" y="3031280"/>
                  </a:lnTo>
                  <a:lnTo>
                    <a:pt x="1644221" y="3013078"/>
                  </a:lnTo>
                  <a:lnTo>
                    <a:pt x="1669912" y="2996854"/>
                  </a:lnTo>
                  <a:lnTo>
                    <a:pt x="1695603" y="2976827"/>
                  </a:lnTo>
                  <a:lnTo>
                    <a:pt x="1721294" y="2954541"/>
                  </a:lnTo>
                  <a:lnTo>
                    <a:pt x="1746985" y="2934268"/>
                  </a:lnTo>
                  <a:lnTo>
                    <a:pt x="1772676" y="2932031"/>
                  </a:lnTo>
                  <a:lnTo>
                    <a:pt x="1798367" y="2929048"/>
                  </a:lnTo>
                  <a:lnTo>
                    <a:pt x="1824058" y="2925072"/>
                  </a:lnTo>
                  <a:lnTo>
                    <a:pt x="1849749" y="2921244"/>
                  </a:lnTo>
                  <a:lnTo>
                    <a:pt x="1875440" y="2917218"/>
                  </a:lnTo>
                  <a:lnTo>
                    <a:pt x="1901131" y="2913474"/>
                  </a:lnTo>
                  <a:lnTo>
                    <a:pt x="1926822" y="2909372"/>
                  </a:lnTo>
                  <a:lnTo>
                    <a:pt x="1952513" y="2904922"/>
                  </a:lnTo>
                  <a:lnTo>
                    <a:pt x="1978204" y="2898989"/>
                  </a:lnTo>
                  <a:lnTo>
                    <a:pt x="2003895" y="2891078"/>
                  </a:lnTo>
                  <a:lnTo>
                    <a:pt x="2029586" y="2886136"/>
                  </a:lnTo>
                  <a:lnTo>
                    <a:pt x="2055277" y="2880633"/>
                  </a:lnTo>
                  <a:lnTo>
                    <a:pt x="2080968" y="2875673"/>
                  </a:lnTo>
                  <a:lnTo>
                    <a:pt x="2106659" y="2870515"/>
                  </a:lnTo>
                  <a:lnTo>
                    <a:pt x="2132349" y="2864969"/>
                  </a:lnTo>
                  <a:lnTo>
                    <a:pt x="2158040" y="2857575"/>
                  </a:lnTo>
                  <a:lnTo>
                    <a:pt x="2183731" y="2847716"/>
                  </a:lnTo>
                  <a:lnTo>
                    <a:pt x="2209422" y="2839143"/>
                  </a:lnTo>
                  <a:lnTo>
                    <a:pt x="2235113" y="2828656"/>
                  </a:lnTo>
                  <a:lnTo>
                    <a:pt x="2260804" y="2823160"/>
                  </a:lnTo>
                  <a:lnTo>
                    <a:pt x="2286495" y="2816856"/>
                  </a:lnTo>
                  <a:lnTo>
                    <a:pt x="2312186" y="2809665"/>
                  </a:lnTo>
                  <a:lnTo>
                    <a:pt x="2337877" y="2800076"/>
                  </a:lnTo>
                  <a:lnTo>
                    <a:pt x="2363568" y="2787291"/>
                  </a:lnTo>
                  <a:lnTo>
                    <a:pt x="2389259" y="2771536"/>
                  </a:lnTo>
                  <a:lnTo>
                    <a:pt x="2414950" y="2751597"/>
                  </a:lnTo>
                  <a:lnTo>
                    <a:pt x="2440641" y="2732860"/>
                  </a:lnTo>
                  <a:lnTo>
                    <a:pt x="2466332" y="2719881"/>
                  </a:lnTo>
                  <a:lnTo>
                    <a:pt x="2492023" y="2702574"/>
                  </a:lnTo>
                  <a:lnTo>
                    <a:pt x="2517714" y="2679499"/>
                  </a:lnTo>
                  <a:lnTo>
                    <a:pt x="2543405" y="2648732"/>
                  </a:lnTo>
                  <a:lnTo>
                    <a:pt x="2569096" y="2644721"/>
                  </a:lnTo>
                  <a:lnTo>
                    <a:pt x="2594787" y="2640850"/>
                  </a:lnTo>
                  <a:lnTo>
                    <a:pt x="2620478" y="2637286"/>
                  </a:lnTo>
                  <a:lnTo>
                    <a:pt x="2646169" y="2633397"/>
                  </a:lnTo>
                  <a:lnTo>
                    <a:pt x="2671860" y="2629925"/>
                  </a:lnTo>
                  <a:lnTo>
                    <a:pt x="2697551" y="2625296"/>
                  </a:lnTo>
                  <a:lnTo>
                    <a:pt x="2723242" y="2619124"/>
                  </a:lnTo>
                  <a:lnTo>
                    <a:pt x="2748933" y="2613333"/>
                  </a:lnTo>
                  <a:lnTo>
                    <a:pt x="2774624" y="2606600"/>
                  </a:lnTo>
                  <a:lnTo>
                    <a:pt x="2800315" y="2599022"/>
                  </a:lnTo>
                  <a:lnTo>
                    <a:pt x="2826006" y="2594860"/>
                  </a:lnTo>
                  <a:lnTo>
                    <a:pt x="2851696" y="2589310"/>
                  </a:lnTo>
                  <a:lnTo>
                    <a:pt x="2877387" y="2581910"/>
                  </a:lnTo>
                  <a:lnTo>
                    <a:pt x="2903078" y="2572044"/>
                  </a:lnTo>
                  <a:lnTo>
                    <a:pt x="2928769" y="2560596"/>
                  </a:lnTo>
                  <a:lnTo>
                    <a:pt x="2954460" y="2551313"/>
                  </a:lnTo>
                  <a:lnTo>
                    <a:pt x="2980151" y="2546916"/>
                  </a:lnTo>
                  <a:lnTo>
                    <a:pt x="3005842" y="2541912"/>
                  </a:lnTo>
                  <a:lnTo>
                    <a:pt x="3031533" y="2538122"/>
                  </a:lnTo>
                  <a:lnTo>
                    <a:pt x="3057224" y="2533070"/>
                  </a:lnTo>
                  <a:lnTo>
                    <a:pt x="3082915" y="2526334"/>
                  </a:lnTo>
                  <a:lnTo>
                    <a:pt x="3108606" y="2517352"/>
                  </a:lnTo>
                  <a:lnTo>
                    <a:pt x="3134297" y="2506295"/>
                  </a:lnTo>
                  <a:lnTo>
                    <a:pt x="3159988" y="2492835"/>
                  </a:lnTo>
                  <a:lnTo>
                    <a:pt x="3185679" y="2476144"/>
                  </a:lnTo>
                  <a:lnTo>
                    <a:pt x="3211370" y="2462565"/>
                  </a:lnTo>
                  <a:lnTo>
                    <a:pt x="3237061" y="2444460"/>
                  </a:lnTo>
                  <a:lnTo>
                    <a:pt x="3262752" y="2420320"/>
                  </a:lnTo>
                  <a:lnTo>
                    <a:pt x="3288443" y="2393588"/>
                  </a:lnTo>
                  <a:lnTo>
                    <a:pt x="3314134" y="2367518"/>
                  </a:lnTo>
                  <a:lnTo>
                    <a:pt x="3339825" y="2364442"/>
                  </a:lnTo>
                  <a:lnTo>
                    <a:pt x="3365516" y="2361433"/>
                  </a:lnTo>
                  <a:lnTo>
                    <a:pt x="3391207" y="2358980"/>
                  </a:lnTo>
                  <a:lnTo>
                    <a:pt x="3416898" y="2355710"/>
                  </a:lnTo>
                  <a:lnTo>
                    <a:pt x="3442589" y="2351349"/>
                  </a:lnTo>
                  <a:lnTo>
                    <a:pt x="3468280" y="2347397"/>
                  </a:lnTo>
                  <a:lnTo>
                    <a:pt x="3493971" y="2342937"/>
                  </a:lnTo>
                  <a:lnTo>
                    <a:pt x="3519662" y="2338199"/>
                  </a:lnTo>
                  <a:lnTo>
                    <a:pt x="3545353" y="2332884"/>
                  </a:lnTo>
                  <a:lnTo>
                    <a:pt x="3571043" y="2328679"/>
                  </a:lnTo>
                  <a:lnTo>
                    <a:pt x="3596734" y="2323071"/>
                  </a:lnTo>
                  <a:lnTo>
                    <a:pt x="3622425" y="2315595"/>
                  </a:lnTo>
                  <a:lnTo>
                    <a:pt x="3648116" y="2309170"/>
                  </a:lnTo>
                  <a:lnTo>
                    <a:pt x="3673807" y="2301862"/>
                  </a:lnTo>
                  <a:lnTo>
                    <a:pt x="3699498" y="2292934"/>
                  </a:lnTo>
                  <a:lnTo>
                    <a:pt x="3725189" y="2286902"/>
                  </a:lnTo>
                  <a:lnTo>
                    <a:pt x="3750880" y="2279737"/>
                  </a:lnTo>
                  <a:lnTo>
                    <a:pt x="3776571" y="2270184"/>
                  </a:lnTo>
                  <a:lnTo>
                    <a:pt x="3802262" y="2257447"/>
                  </a:lnTo>
                  <a:lnTo>
                    <a:pt x="3827953" y="2252459"/>
                  </a:lnTo>
                  <a:lnTo>
                    <a:pt x="3853644" y="2246729"/>
                  </a:lnTo>
                  <a:lnTo>
                    <a:pt x="3879335" y="2240451"/>
                  </a:lnTo>
                  <a:lnTo>
                    <a:pt x="3905026" y="2232835"/>
                  </a:lnTo>
                  <a:lnTo>
                    <a:pt x="3930717" y="2223711"/>
                  </a:lnTo>
                  <a:lnTo>
                    <a:pt x="3956408" y="2211546"/>
                  </a:lnTo>
                  <a:lnTo>
                    <a:pt x="3982099" y="2195327"/>
                  </a:lnTo>
                  <a:lnTo>
                    <a:pt x="4007790" y="2181781"/>
                  </a:lnTo>
                  <a:lnTo>
                    <a:pt x="4033481" y="2165131"/>
                  </a:lnTo>
                  <a:lnTo>
                    <a:pt x="4059172" y="2151248"/>
                  </a:lnTo>
                  <a:lnTo>
                    <a:pt x="4084863" y="2132738"/>
                  </a:lnTo>
                  <a:lnTo>
                    <a:pt x="4110554" y="2119883"/>
                  </a:lnTo>
                  <a:lnTo>
                    <a:pt x="4136245" y="2102745"/>
                  </a:lnTo>
                  <a:lnTo>
                    <a:pt x="4161936" y="2079893"/>
                  </a:lnTo>
                  <a:lnTo>
                    <a:pt x="4187627" y="2076144"/>
                  </a:lnTo>
                  <a:lnTo>
                    <a:pt x="4213318" y="2072345"/>
                  </a:lnTo>
                  <a:lnTo>
                    <a:pt x="4239009" y="2068246"/>
                  </a:lnTo>
                  <a:lnTo>
                    <a:pt x="4264699" y="2064218"/>
                  </a:lnTo>
                  <a:lnTo>
                    <a:pt x="4290390" y="2059830"/>
                  </a:lnTo>
                  <a:lnTo>
                    <a:pt x="4316081" y="2053980"/>
                  </a:lnTo>
                  <a:lnTo>
                    <a:pt x="4341772" y="2046179"/>
                  </a:lnTo>
                  <a:lnTo>
                    <a:pt x="4367463" y="2037143"/>
                  </a:lnTo>
                  <a:lnTo>
                    <a:pt x="4393154" y="2030855"/>
                  </a:lnTo>
                  <a:lnTo>
                    <a:pt x="4418845" y="2023854"/>
                  </a:lnTo>
                  <a:lnTo>
                    <a:pt x="4444536" y="2018122"/>
                  </a:lnTo>
                  <a:lnTo>
                    <a:pt x="4470227" y="2011682"/>
                  </a:lnTo>
                  <a:lnTo>
                    <a:pt x="4495918" y="2003095"/>
                  </a:lnTo>
                  <a:lnTo>
                    <a:pt x="4521609" y="1991646"/>
                  </a:lnTo>
                  <a:lnTo>
                    <a:pt x="4547300" y="1979955"/>
                  </a:lnTo>
                  <a:lnTo>
                    <a:pt x="4572991" y="1966776"/>
                  </a:lnTo>
                  <a:lnTo>
                    <a:pt x="4598682" y="1961405"/>
                  </a:lnTo>
                  <a:lnTo>
                    <a:pt x="4624373" y="1955395"/>
                  </a:lnTo>
                  <a:lnTo>
                    <a:pt x="4650064" y="1948744"/>
                  </a:lnTo>
                  <a:lnTo>
                    <a:pt x="4675755" y="1939875"/>
                  </a:lnTo>
                  <a:lnTo>
                    <a:pt x="4701446" y="1928050"/>
                  </a:lnTo>
                  <a:lnTo>
                    <a:pt x="4727137" y="1913160"/>
                  </a:lnTo>
                  <a:lnTo>
                    <a:pt x="4752828" y="1894689"/>
                  </a:lnTo>
                  <a:lnTo>
                    <a:pt x="4778519" y="1878316"/>
                  </a:lnTo>
                  <a:lnTo>
                    <a:pt x="4804210" y="1858308"/>
                  </a:lnTo>
                  <a:lnTo>
                    <a:pt x="4829901" y="1841580"/>
                  </a:lnTo>
                  <a:lnTo>
                    <a:pt x="4855592" y="1819277"/>
                  </a:lnTo>
                  <a:lnTo>
                    <a:pt x="4881283" y="1789539"/>
                  </a:lnTo>
                  <a:lnTo>
                    <a:pt x="4906974" y="1785876"/>
                  </a:lnTo>
                  <a:lnTo>
                    <a:pt x="4932665" y="1782179"/>
                  </a:lnTo>
                  <a:lnTo>
                    <a:pt x="4958356" y="1778877"/>
                  </a:lnTo>
                  <a:lnTo>
                    <a:pt x="4984046" y="1775442"/>
                  </a:lnTo>
                  <a:lnTo>
                    <a:pt x="5009737" y="1772108"/>
                  </a:lnTo>
                  <a:lnTo>
                    <a:pt x="5035428" y="1767663"/>
                  </a:lnTo>
                  <a:lnTo>
                    <a:pt x="5061119" y="1761736"/>
                  </a:lnTo>
                  <a:lnTo>
                    <a:pt x="5086810" y="1755645"/>
                  </a:lnTo>
                  <a:lnTo>
                    <a:pt x="5112501" y="1748598"/>
                  </a:lnTo>
                  <a:lnTo>
                    <a:pt x="5138192" y="1740496"/>
                  </a:lnTo>
                  <a:lnTo>
                    <a:pt x="5163883" y="1735127"/>
                  </a:lnTo>
                  <a:lnTo>
                    <a:pt x="5189574" y="1729235"/>
                  </a:lnTo>
                  <a:lnTo>
                    <a:pt x="5215265" y="1721380"/>
                  </a:lnTo>
                  <a:lnTo>
                    <a:pt x="5240956" y="1710907"/>
                  </a:lnTo>
                  <a:lnTo>
                    <a:pt x="5266647" y="1700180"/>
                  </a:lnTo>
                  <a:lnTo>
                    <a:pt x="5292338" y="1689614"/>
                  </a:lnTo>
                  <a:lnTo>
                    <a:pt x="5318029" y="1676214"/>
                  </a:lnTo>
                  <a:lnTo>
                    <a:pt x="5343720" y="1672838"/>
                  </a:lnTo>
                  <a:lnTo>
                    <a:pt x="5369411" y="1669250"/>
                  </a:lnTo>
                  <a:lnTo>
                    <a:pt x="5395102" y="1664466"/>
                  </a:lnTo>
                  <a:lnTo>
                    <a:pt x="5420793" y="1658088"/>
                  </a:lnTo>
                  <a:lnTo>
                    <a:pt x="5446484" y="1651090"/>
                  </a:lnTo>
                  <a:lnTo>
                    <a:pt x="5472175" y="1642733"/>
                  </a:lnTo>
                  <a:lnTo>
                    <a:pt x="5497866" y="1632526"/>
                  </a:lnTo>
                  <a:lnTo>
                    <a:pt x="5523557" y="1620216"/>
                  </a:lnTo>
                  <a:lnTo>
                    <a:pt x="5549248" y="1606881"/>
                  </a:lnTo>
                  <a:lnTo>
                    <a:pt x="5574939" y="1589099"/>
                  </a:lnTo>
                  <a:lnTo>
                    <a:pt x="5600630" y="1565391"/>
                  </a:lnTo>
                  <a:lnTo>
                    <a:pt x="5626321" y="1539260"/>
                  </a:lnTo>
                  <a:lnTo>
                    <a:pt x="5652012" y="1509281"/>
                  </a:lnTo>
                  <a:lnTo>
                    <a:pt x="5677703" y="1479595"/>
                  </a:lnTo>
                  <a:lnTo>
                    <a:pt x="5703393" y="1476789"/>
                  </a:lnTo>
                  <a:lnTo>
                    <a:pt x="5729084" y="1474281"/>
                  </a:lnTo>
                  <a:lnTo>
                    <a:pt x="5754775" y="1470937"/>
                  </a:lnTo>
                  <a:lnTo>
                    <a:pt x="5780466" y="1466479"/>
                  </a:lnTo>
                  <a:lnTo>
                    <a:pt x="5806157" y="1462134"/>
                  </a:lnTo>
                  <a:lnTo>
                    <a:pt x="5831848" y="1457859"/>
                  </a:lnTo>
                  <a:lnTo>
                    <a:pt x="5857539" y="1453157"/>
                  </a:lnTo>
                  <a:lnTo>
                    <a:pt x="5883230" y="1447773"/>
                  </a:lnTo>
                  <a:lnTo>
                    <a:pt x="5908921" y="1443436"/>
                  </a:lnTo>
                  <a:lnTo>
                    <a:pt x="5934612" y="1437652"/>
                  </a:lnTo>
                  <a:lnTo>
                    <a:pt x="5960303" y="1429941"/>
                  </a:lnTo>
                  <a:lnTo>
                    <a:pt x="5985994" y="1423429"/>
                  </a:lnTo>
                  <a:lnTo>
                    <a:pt x="6011685" y="1415895"/>
                  </a:lnTo>
                  <a:lnTo>
                    <a:pt x="6037376" y="1408558"/>
                  </a:lnTo>
                  <a:lnTo>
                    <a:pt x="6063067" y="1400577"/>
                  </a:lnTo>
                  <a:lnTo>
                    <a:pt x="6088758" y="1393785"/>
                  </a:lnTo>
                  <a:lnTo>
                    <a:pt x="6114449" y="1384729"/>
                  </a:lnTo>
                  <a:lnTo>
                    <a:pt x="6140140" y="1372655"/>
                  </a:lnTo>
                  <a:lnTo>
                    <a:pt x="6165831" y="1359018"/>
                  </a:lnTo>
                  <a:lnTo>
                    <a:pt x="6191522" y="1353018"/>
                  </a:lnTo>
                  <a:lnTo>
                    <a:pt x="6217213" y="1346155"/>
                  </a:lnTo>
                  <a:lnTo>
                    <a:pt x="6242904" y="1338677"/>
                  </a:lnTo>
                  <a:lnTo>
                    <a:pt x="6268595" y="1329592"/>
                  </a:lnTo>
                  <a:lnTo>
                    <a:pt x="6294286" y="1317478"/>
                  </a:lnTo>
                  <a:lnTo>
                    <a:pt x="6319977" y="1301327"/>
                  </a:lnTo>
                  <a:lnTo>
                    <a:pt x="6345668" y="1281470"/>
                  </a:lnTo>
                  <a:lnTo>
                    <a:pt x="6371359" y="1262836"/>
                  </a:lnTo>
                  <a:lnTo>
                    <a:pt x="6397049" y="1245077"/>
                  </a:lnTo>
                  <a:lnTo>
                    <a:pt x="6422740" y="1221399"/>
                  </a:lnTo>
                  <a:lnTo>
                    <a:pt x="6448431" y="1202187"/>
                  </a:lnTo>
                  <a:lnTo>
                    <a:pt x="6474122" y="1176571"/>
                  </a:lnTo>
                  <a:lnTo>
                    <a:pt x="6499813" y="1142417"/>
                  </a:lnTo>
                  <a:lnTo>
                    <a:pt x="6525504" y="1137060"/>
                  </a:lnTo>
                  <a:lnTo>
                    <a:pt x="6551195" y="1132532"/>
                  </a:lnTo>
                  <a:lnTo>
                    <a:pt x="6576886" y="1127999"/>
                  </a:lnTo>
                  <a:lnTo>
                    <a:pt x="6602577" y="1123471"/>
                  </a:lnTo>
                  <a:lnTo>
                    <a:pt x="6628268" y="1119250"/>
                  </a:lnTo>
                  <a:lnTo>
                    <a:pt x="6653959" y="1113622"/>
                  </a:lnTo>
                  <a:lnTo>
                    <a:pt x="6679650" y="1106118"/>
                  </a:lnTo>
                  <a:lnTo>
                    <a:pt x="6705341" y="1097799"/>
                  </a:lnTo>
                  <a:lnTo>
                    <a:pt x="6731032" y="1088280"/>
                  </a:lnTo>
                  <a:lnTo>
                    <a:pt x="6756723" y="1081269"/>
                  </a:lnTo>
                  <a:lnTo>
                    <a:pt x="6782414" y="1073286"/>
                  </a:lnTo>
                  <a:lnTo>
                    <a:pt x="6808105" y="1066402"/>
                  </a:lnTo>
                  <a:lnTo>
                    <a:pt x="6833796" y="1057224"/>
                  </a:lnTo>
                  <a:lnTo>
                    <a:pt x="6859487" y="1044986"/>
                  </a:lnTo>
                  <a:lnTo>
                    <a:pt x="6885178" y="1033175"/>
                  </a:lnTo>
                  <a:lnTo>
                    <a:pt x="6910869" y="1018543"/>
                  </a:lnTo>
                  <a:lnTo>
                    <a:pt x="6936560" y="1012664"/>
                  </a:lnTo>
                  <a:lnTo>
                    <a:pt x="6962251" y="1005945"/>
                  </a:lnTo>
                  <a:lnTo>
                    <a:pt x="6987942" y="998759"/>
                  </a:lnTo>
                  <a:lnTo>
                    <a:pt x="7013633" y="989177"/>
                  </a:lnTo>
                  <a:lnTo>
                    <a:pt x="7039324" y="976401"/>
                  </a:lnTo>
                  <a:lnTo>
                    <a:pt x="7065015" y="961933"/>
                  </a:lnTo>
                  <a:lnTo>
                    <a:pt x="7090706" y="944460"/>
                  </a:lnTo>
                  <a:lnTo>
                    <a:pt x="7116396" y="923453"/>
                  </a:lnTo>
                  <a:lnTo>
                    <a:pt x="7142087" y="903564"/>
                  </a:lnTo>
                  <a:lnTo>
                    <a:pt x="7167778" y="882946"/>
                  </a:lnTo>
                  <a:lnTo>
                    <a:pt x="7193469" y="855456"/>
                  </a:lnTo>
                  <a:lnTo>
                    <a:pt x="7219160" y="818802"/>
                  </a:lnTo>
                  <a:lnTo>
                    <a:pt x="7244851" y="784647"/>
                  </a:lnTo>
                  <a:lnTo>
                    <a:pt x="7270542" y="778077"/>
                  </a:lnTo>
                  <a:lnTo>
                    <a:pt x="7296233" y="772854"/>
                  </a:lnTo>
                  <a:lnTo>
                    <a:pt x="7321924" y="765890"/>
                  </a:lnTo>
                  <a:lnTo>
                    <a:pt x="7347615" y="758829"/>
                  </a:lnTo>
                  <a:lnTo>
                    <a:pt x="7373306" y="749414"/>
                  </a:lnTo>
                  <a:lnTo>
                    <a:pt x="7398997" y="736860"/>
                  </a:lnTo>
                  <a:lnTo>
                    <a:pt x="7424688" y="724988"/>
                  </a:lnTo>
                  <a:lnTo>
                    <a:pt x="7450379" y="712979"/>
                  </a:lnTo>
                  <a:lnTo>
                    <a:pt x="7476070" y="701024"/>
                  </a:lnTo>
                  <a:lnTo>
                    <a:pt x="7501761" y="689796"/>
                  </a:lnTo>
                  <a:lnTo>
                    <a:pt x="7527452" y="684233"/>
                  </a:lnTo>
                  <a:lnTo>
                    <a:pt x="7553143" y="676816"/>
                  </a:lnTo>
                  <a:lnTo>
                    <a:pt x="7578834" y="666926"/>
                  </a:lnTo>
                  <a:lnTo>
                    <a:pt x="7604525" y="656077"/>
                  </a:lnTo>
                  <a:lnTo>
                    <a:pt x="7630216" y="642722"/>
                  </a:lnTo>
                  <a:lnTo>
                    <a:pt x="7655907" y="631375"/>
                  </a:lnTo>
                  <a:lnTo>
                    <a:pt x="7681598" y="617410"/>
                  </a:lnTo>
                  <a:lnTo>
                    <a:pt x="7707289" y="613553"/>
                  </a:lnTo>
                  <a:lnTo>
                    <a:pt x="7732980" y="608411"/>
                  </a:lnTo>
                  <a:lnTo>
                    <a:pt x="7758671" y="601555"/>
                  </a:lnTo>
                  <a:lnTo>
                    <a:pt x="7784362" y="594091"/>
                  </a:lnTo>
                  <a:lnTo>
                    <a:pt x="7810052" y="586135"/>
                  </a:lnTo>
                  <a:lnTo>
                    <a:pt x="7835743" y="578063"/>
                  </a:lnTo>
                  <a:lnTo>
                    <a:pt x="7861434" y="567301"/>
                  </a:lnTo>
                  <a:lnTo>
                    <a:pt x="7887125" y="554807"/>
                  </a:lnTo>
                  <a:lnTo>
                    <a:pt x="7912816" y="538149"/>
                  </a:lnTo>
                  <a:lnTo>
                    <a:pt x="7938507" y="515937"/>
                  </a:lnTo>
                  <a:lnTo>
                    <a:pt x="7964198" y="495443"/>
                  </a:lnTo>
                  <a:lnTo>
                    <a:pt x="7989889" y="469983"/>
                  </a:lnTo>
                  <a:lnTo>
                    <a:pt x="8015580" y="438683"/>
                  </a:lnTo>
                  <a:lnTo>
                    <a:pt x="8041271" y="409008"/>
                  </a:lnTo>
                  <a:lnTo>
                    <a:pt x="8066962" y="406544"/>
                  </a:lnTo>
                  <a:lnTo>
                    <a:pt x="8092653" y="403258"/>
                  </a:lnTo>
                  <a:lnTo>
                    <a:pt x="8118344" y="398877"/>
                  </a:lnTo>
                  <a:lnTo>
                    <a:pt x="8144035" y="394748"/>
                  </a:lnTo>
                  <a:lnTo>
                    <a:pt x="8169726" y="390565"/>
                  </a:lnTo>
                  <a:lnTo>
                    <a:pt x="8195417" y="384986"/>
                  </a:lnTo>
                  <a:lnTo>
                    <a:pt x="8221108" y="379227"/>
                  </a:lnTo>
                  <a:lnTo>
                    <a:pt x="8246799" y="374955"/>
                  </a:lnTo>
                  <a:lnTo>
                    <a:pt x="8272490" y="369257"/>
                  </a:lnTo>
                  <a:lnTo>
                    <a:pt x="8298181" y="361661"/>
                  </a:lnTo>
                  <a:lnTo>
                    <a:pt x="8323872" y="355422"/>
                  </a:lnTo>
                  <a:lnTo>
                    <a:pt x="8349563" y="348424"/>
                  </a:lnTo>
                  <a:lnTo>
                    <a:pt x="8375254" y="342561"/>
                  </a:lnTo>
                  <a:lnTo>
                    <a:pt x="8400945" y="335684"/>
                  </a:lnTo>
                  <a:lnTo>
                    <a:pt x="8426636" y="327883"/>
                  </a:lnTo>
                  <a:lnTo>
                    <a:pt x="8452327" y="317482"/>
                  </a:lnTo>
                  <a:lnTo>
                    <a:pt x="8478018" y="303614"/>
                  </a:lnTo>
                  <a:lnTo>
                    <a:pt x="8503709" y="290994"/>
                  </a:lnTo>
                  <a:lnTo>
                    <a:pt x="8529399" y="285417"/>
                  </a:lnTo>
                  <a:lnTo>
                    <a:pt x="8555090" y="279085"/>
                  </a:lnTo>
                  <a:lnTo>
                    <a:pt x="8580781" y="272162"/>
                  </a:lnTo>
                  <a:lnTo>
                    <a:pt x="8606472" y="263876"/>
                  </a:lnTo>
                  <a:lnTo>
                    <a:pt x="8632163" y="252828"/>
                  </a:lnTo>
                  <a:lnTo>
                    <a:pt x="8657854" y="238098"/>
                  </a:lnTo>
                  <a:lnTo>
                    <a:pt x="8683545" y="219664"/>
                  </a:lnTo>
                  <a:lnTo>
                    <a:pt x="8709236" y="201701"/>
                  </a:lnTo>
                  <a:lnTo>
                    <a:pt x="8734927" y="183020"/>
                  </a:lnTo>
                  <a:lnTo>
                    <a:pt x="8760618" y="162128"/>
                  </a:lnTo>
                  <a:lnTo>
                    <a:pt x="8786309" y="144386"/>
                  </a:lnTo>
                  <a:lnTo>
                    <a:pt x="8812000" y="120730"/>
                  </a:lnTo>
                  <a:lnTo>
                    <a:pt x="8837691" y="89189"/>
                  </a:lnTo>
                  <a:lnTo>
                    <a:pt x="8863382" y="84506"/>
                  </a:lnTo>
                  <a:lnTo>
                    <a:pt x="8889073" y="79971"/>
                  </a:lnTo>
                  <a:lnTo>
                    <a:pt x="8914764" y="75231"/>
                  </a:lnTo>
                  <a:lnTo>
                    <a:pt x="8940455" y="70621"/>
                  </a:lnTo>
                  <a:lnTo>
                    <a:pt x="8966146" y="66411"/>
                  </a:lnTo>
                  <a:lnTo>
                    <a:pt x="8991837" y="60797"/>
                  </a:lnTo>
                  <a:lnTo>
                    <a:pt x="9017528" y="53311"/>
                  </a:lnTo>
                  <a:lnTo>
                    <a:pt x="9043219" y="44684"/>
                  </a:lnTo>
                  <a:lnTo>
                    <a:pt x="9068910" y="34667"/>
                  </a:lnTo>
                  <a:lnTo>
                    <a:pt x="9094601" y="26698"/>
                  </a:lnTo>
                  <a:lnTo>
                    <a:pt x="9120292" y="19608"/>
                  </a:lnTo>
                  <a:lnTo>
                    <a:pt x="9145983" y="14838"/>
                  </a:lnTo>
                  <a:lnTo>
                    <a:pt x="9171674" y="8479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" name="pl15">
              <a:extLst>
                <a:ext uri="{FF2B5EF4-FFF2-40B4-BE49-F238E27FC236}">
                  <a16:creationId xmlns:a16="http://schemas.microsoft.com/office/drawing/2014/main" id="{699B57C5-51AD-4A6C-9CD2-8C6C079F4902}"/>
                </a:ext>
              </a:extLst>
            </p:cNvPr>
            <p:cNvSpPr/>
            <p:nvPr/>
          </p:nvSpPr>
          <p:spPr>
            <a:xfrm>
              <a:off x="1449884" y="3204944"/>
              <a:ext cx="4470227" cy="1860263"/>
            </a:xfrm>
            <a:custGeom>
              <a:avLst/>
              <a:gdLst/>
              <a:ahLst/>
              <a:cxnLst/>
              <a:rect l="0" t="0" r="0" b="0"/>
              <a:pathLst>
                <a:path w="4470227" h="1860263">
                  <a:moveTo>
                    <a:pt x="0" y="1860263"/>
                  </a:moveTo>
                  <a:lnTo>
                    <a:pt x="25690" y="1856085"/>
                  </a:lnTo>
                  <a:lnTo>
                    <a:pt x="51381" y="1852759"/>
                  </a:lnTo>
                  <a:lnTo>
                    <a:pt x="77072" y="1847840"/>
                  </a:lnTo>
                  <a:lnTo>
                    <a:pt x="102763" y="1817541"/>
                  </a:lnTo>
                  <a:lnTo>
                    <a:pt x="128454" y="1817541"/>
                  </a:lnTo>
                  <a:lnTo>
                    <a:pt x="154145" y="1817541"/>
                  </a:lnTo>
                  <a:lnTo>
                    <a:pt x="179836" y="1807719"/>
                  </a:lnTo>
                  <a:lnTo>
                    <a:pt x="205527" y="1768544"/>
                  </a:lnTo>
                  <a:lnTo>
                    <a:pt x="231218" y="1650242"/>
                  </a:lnTo>
                  <a:lnTo>
                    <a:pt x="256909" y="1644755"/>
                  </a:lnTo>
                  <a:lnTo>
                    <a:pt x="282600" y="1638824"/>
                  </a:lnTo>
                  <a:lnTo>
                    <a:pt x="308291" y="1638824"/>
                  </a:lnTo>
                  <a:lnTo>
                    <a:pt x="333982" y="1638824"/>
                  </a:lnTo>
                  <a:lnTo>
                    <a:pt x="359673" y="1631558"/>
                  </a:lnTo>
                  <a:lnTo>
                    <a:pt x="385364" y="1627744"/>
                  </a:lnTo>
                  <a:lnTo>
                    <a:pt x="411055" y="1623666"/>
                  </a:lnTo>
                  <a:lnTo>
                    <a:pt x="436746" y="1618886"/>
                  </a:lnTo>
                  <a:lnTo>
                    <a:pt x="462437" y="1609046"/>
                  </a:lnTo>
                  <a:lnTo>
                    <a:pt x="488128" y="1609046"/>
                  </a:lnTo>
                  <a:lnTo>
                    <a:pt x="513819" y="1609046"/>
                  </a:lnTo>
                  <a:lnTo>
                    <a:pt x="539510" y="1596009"/>
                  </a:lnTo>
                  <a:lnTo>
                    <a:pt x="565201" y="1591204"/>
                  </a:lnTo>
                  <a:lnTo>
                    <a:pt x="590892" y="1576668"/>
                  </a:lnTo>
                  <a:lnTo>
                    <a:pt x="616583" y="1569459"/>
                  </a:lnTo>
                  <a:lnTo>
                    <a:pt x="642274" y="1566607"/>
                  </a:lnTo>
                  <a:lnTo>
                    <a:pt x="667965" y="1566607"/>
                  </a:lnTo>
                  <a:lnTo>
                    <a:pt x="693656" y="1566607"/>
                  </a:lnTo>
                  <a:lnTo>
                    <a:pt x="719346" y="1528167"/>
                  </a:lnTo>
                  <a:lnTo>
                    <a:pt x="745037" y="1525349"/>
                  </a:lnTo>
                  <a:lnTo>
                    <a:pt x="770728" y="1521835"/>
                  </a:lnTo>
                  <a:lnTo>
                    <a:pt x="796419" y="1519460"/>
                  </a:lnTo>
                  <a:lnTo>
                    <a:pt x="822110" y="1516736"/>
                  </a:lnTo>
                  <a:lnTo>
                    <a:pt x="847801" y="1516736"/>
                  </a:lnTo>
                  <a:lnTo>
                    <a:pt x="873492" y="1516736"/>
                  </a:lnTo>
                  <a:lnTo>
                    <a:pt x="899183" y="1498360"/>
                  </a:lnTo>
                  <a:lnTo>
                    <a:pt x="924874" y="1491823"/>
                  </a:lnTo>
                  <a:lnTo>
                    <a:pt x="950565" y="1477349"/>
                  </a:lnTo>
                  <a:lnTo>
                    <a:pt x="976256" y="1468176"/>
                  </a:lnTo>
                  <a:lnTo>
                    <a:pt x="1001947" y="1407765"/>
                  </a:lnTo>
                  <a:lnTo>
                    <a:pt x="1027638" y="1407765"/>
                  </a:lnTo>
                  <a:lnTo>
                    <a:pt x="1053329" y="1407765"/>
                  </a:lnTo>
                  <a:lnTo>
                    <a:pt x="1079020" y="1407765"/>
                  </a:lnTo>
                  <a:lnTo>
                    <a:pt x="1104711" y="1407765"/>
                  </a:lnTo>
                  <a:lnTo>
                    <a:pt x="1130402" y="1329066"/>
                  </a:lnTo>
                  <a:lnTo>
                    <a:pt x="1156093" y="1323960"/>
                  </a:lnTo>
                  <a:lnTo>
                    <a:pt x="1181784" y="1321162"/>
                  </a:lnTo>
                  <a:lnTo>
                    <a:pt x="1207475" y="1321162"/>
                  </a:lnTo>
                  <a:lnTo>
                    <a:pt x="1233166" y="1321162"/>
                  </a:lnTo>
                  <a:lnTo>
                    <a:pt x="1258857" y="1316278"/>
                  </a:lnTo>
                  <a:lnTo>
                    <a:pt x="1284548" y="1301901"/>
                  </a:lnTo>
                  <a:lnTo>
                    <a:pt x="1310239" y="1297742"/>
                  </a:lnTo>
                  <a:lnTo>
                    <a:pt x="1335930" y="1288784"/>
                  </a:lnTo>
                  <a:lnTo>
                    <a:pt x="1361621" y="1285911"/>
                  </a:lnTo>
                  <a:lnTo>
                    <a:pt x="1387312" y="1285911"/>
                  </a:lnTo>
                  <a:lnTo>
                    <a:pt x="1413003" y="1285911"/>
                  </a:lnTo>
                  <a:lnTo>
                    <a:pt x="1438693" y="1274791"/>
                  </a:lnTo>
                  <a:lnTo>
                    <a:pt x="1464384" y="1231929"/>
                  </a:lnTo>
                  <a:lnTo>
                    <a:pt x="1490075" y="1229671"/>
                  </a:lnTo>
                  <a:lnTo>
                    <a:pt x="1515766" y="1221823"/>
                  </a:lnTo>
                  <a:lnTo>
                    <a:pt x="1541457" y="1221823"/>
                  </a:lnTo>
                  <a:lnTo>
                    <a:pt x="1567148" y="1221823"/>
                  </a:lnTo>
                  <a:lnTo>
                    <a:pt x="1592839" y="1218776"/>
                  </a:lnTo>
                  <a:lnTo>
                    <a:pt x="1618530" y="1202524"/>
                  </a:lnTo>
                  <a:lnTo>
                    <a:pt x="1644221" y="1192059"/>
                  </a:lnTo>
                  <a:lnTo>
                    <a:pt x="1669912" y="1186262"/>
                  </a:lnTo>
                  <a:lnTo>
                    <a:pt x="1695603" y="1155780"/>
                  </a:lnTo>
                  <a:lnTo>
                    <a:pt x="1721294" y="1155780"/>
                  </a:lnTo>
                  <a:lnTo>
                    <a:pt x="1746985" y="1155780"/>
                  </a:lnTo>
                  <a:lnTo>
                    <a:pt x="1772676" y="1047237"/>
                  </a:lnTo>
                  <a:lnTo>
                    <a:pt x="1798367" y="1043107"/>
                  </a:lnTo>
                  <a:lnTo>
                    <a:pt x="1824058" y="1040266"/>
                  </a:lnTo>
                  <a:lnTo>
                    <a:pt x="1849749" y="1036932"/>
                  </a:lnTo>
                  <a:lnTo>
                    <a:pt x="1875440" y="1031923"/>
                  </a:lnTo>
                  <a:lnTo>
                    <a:pt x="1901131" y="1031923"/>
                  </a:lnTo>
                  <a:lnTo>
                    <a:pt x="1926822" y="1031923"/>
                  </a:lnTo>
                  <a:lnTo>
                    <a:pt x="1952513" y="1028419"/>
                  </a:lnTo>
                  <a:lnTo>
                    <a:pt x="1978204" y="1025314"/>
                  </a:lnTo>
                  <a:lnTo>
                    <a:pt x="2003895" y="1010497"/>
                  </a:lnTo>
                  <a:lnTo>
                    <a:pt x="2029586" y="1007692"/>
                  </a:lnTo>
                  <a:lnTo>
                    <a:pt x="2055277" y="998524"/>
                  </a:lnTo>
                  <a:lnTo>
                    <a:pt x="2080968" y="998524"/>
                  </a:lnTo>
                  <a:lnTo>
                    <a:pt x="2106659" y="998524"/>
                  </a:lnTo>
                  <a:lnTo>
                    <a:pt x="2132349" y="986144"/>
                  </a:lnTo>
                  <a:lnTo>
                    <a:pt x="2158040" y="948147"/>
                  </a:lnTo>
                  <a:lnTo>
                    <a:pt x="2183731" y="940336"/>
                  </a:lnTo>
                  <a:lnTo>
                    <a:pt x="2209422" y="937127"/>
                  </a:lnTo>
                  <a:lnTo>
                    <a:pt x="2235113" y="937127"/>
                  </a:lnTo>
                  <a:lnTo>
                    <a:pt x="2260804" y="937127"/>
                  </a:lnTo>
                  <a:lnTo>
                    <a:pt x="2286495" y="937127"/>
                  </a:lnTo>
                  <a:lnTo>
                    <a:pt x="2312186" y="934351"/>
                  </a:lnTo>
                  <a:lnTo>
                    <a:pt x="2337877" y="930735"/>
                  </a:lnTo>
                  <a:lnTo>
                    <a:pt x="2363568" y="927698"/>
                  </a:lnTo>
                  <a:lnTo>
                    <a:pt x="2389259" y="922033"/>
                  </a:lnTo>
                  <a:lnTo>
                    <a:pt x="2414950" y="902727"/>
                  </a:lnTo>
                  <a:lnTo>
                    <a:pt x="2440641" y="902727"/>
                  </a:lnTo>
                  <a:lnTo>
                    <a:pt x="2466332" y="902727"/>
                  </a:lnTo>
                  <a:lnTo>
                    <a:pt x="2492023" y="885703"/>
                  </a:lnTo>
                  <a:lnTo>
                    <a:pt x="2517714" y="845972"/>
                  </a:lnTo>
                  <a:lnTo>
                    <a:pt x="2543405" y="699227"/>
                  </a:lnTo>
                  <a:lnTo>
                    <a:pt x="2569096" y="694515"/>
                  </a:lnTo>
                  <a:lnTo>
                    <a:pt x="2594787" y="689715"/>
                  </a:lnTo>
                  <a:lnTo>
                    <a:pt x="2620478" y="689715"/>
                  </a:lnTo>
                  <a:lnTo>
                    <a:pt x="2646169" y="689715"/>
                  </a:lnTo>
                  <a:lnTo>
                    <a:pt x="2671860" y="682630"/>
                  </a:lnTo>
                  <a:lnTo>
                    <a:pt x="2697551" y="679689"/>
                  </a:lnTo>
                  <a:lnTo>
                    <a:pt x="2723242" y="675911"/>
                  </a:lnTo>
                  <a:lnTo>
                    <a:pt x="2748933" y="672504"/>
                  </a:lnTo>
                  <a:lnTo>
                    <a:pt x="2774624" y="664353"/>
                  </a:lnTo>
                  <a:lnTo>
                    <a:pt x="2800315" y="664353"/>
                  </a:lnTo>
                  <a:lnTo>
                    <a:pt x="2826006" y="664353"/>
                  </a:lnTo>
                  <a:lnTo>
                    <a:pt x="2851696" y="651991"/>
                  </a:lnTo>
                  <a:lnTo>
                    <a:pt x="2877387" y="647806"/>
                  </a:lnTo>
                  <a:lnTo>
                    <a:pt x="2903078" y="637909"/>
                  </a:lnTo>
                  <a:lnTo>
                    <a:pt x="2928769" y="627149"/>
                  </a:lnTo>
                  <a:lnTo>
                    <a:pt x="2954460" y="617202"/>
                  </a:lnTo>
                  <a:lnTo>
                    <a:pt x="2980151" y="617202"/>
                  </a:lnTo>
                  <a:lnTo>
                    <a:pt x="3005842" y="617202"/>
                  </a:lnTo>
                  <a:lnTo>
                    <a:pt x="3031533" y="607217"/>
                  </a:lnTo>
                  <a:lnTo>
                    <a:pt x="3057224" y="599152"/>
                  </a:lnTo>
                  <a:lnTo>
                    <a:pt x="3082915" y="599152"/>
                  </a:lnTo>
                  <a:lnTo>
                    <a:pt x="3108606" y="596021"/>
                  </a:lnTo>
                  <a:lnTo>
                    <a:pt x="3134297" y="588163"/>
                  </a:lnTo>
                  <a:lnTo>
                    <a:pt x="3159988" y="588163"/>
                  </a:lnTo>
                  <a:lnTo>
                    <a:pt x="3185679" y="588163"/>
                  </a:lnTo>
                  <a:lnTo>
                    <a:pt x="3211370" y="572255"/>
                  </a:lnTo>
                  <a:lnTo>
                    <a:pt x="3237061" y="567146"/>
                  </a:lnTo>
                  <a:lnTo>
                    <a:pt x="3262752" y="549830"/>
                  </a:lnTo>
                  <a:lnTo>
                    <a:pt x="3288443" y="513748"/>
                  </a:lnTo>
                  <a:lnTo>
                    <a:pt x="3314134" y="395489"/>
                  </a:lnTo>
                  <a:lnTo>
                    <a:pt x="3339825" y="395489"/>
                  </a:lnTo>
                  <a:lnTo>
                    <a:pt x="3365516" y="395489"/>
                  </a:lnTo>
                  <a:lnTo>
                    <a:pt x="3391207" y="390181"/>
                  </a:lnTo>
                  <a:lnTo>
                    <a:pt x="3416898" y="386393"/>
                  </a:lnTo>
                  <a:lnTo>
                    <a:pt x="3442589" y="379409"/>
                  </a:lnTo>
                  <a:lnTo>
                    <a:pt x="3468280" y="376323"/>
                  </a:lnTo>
                  <a:lnTo>
                    <a:pt x="3493971" y="372126"/>
                  </a:lnTo>
                  <a:lnTo>
                    <a:pt x="3519662" y="372126"/>
                  </a:lnTo>
                  <a:lnTo>
                    <a:pt x="3545353" y="372126"/>
                  </a:lnTo>
                  <a:lnTo>
                    <a:pt x="3571043" y="354806"/>
                  </a:lnTo>
                  <a:lnTo>
                    <a:pt x="3596734" y="350874"/>
                  </a:lnTo>
                  <a:lnTo>
                    <a:pt x="3622425" y="338809"/>
                  </a:lnTo>
                  <a:lnTo>
                    <a:pt x="3648116" y="335766"/>
                  </a:lnTo>
                  <a:lnTo>
                    <a:pt x="3673807" y="333312"/>
                  </a:lnTo>
                  <a:lnTo>
                    <a:pt x="3699498" y="333312"/>
                  </a:lnTo>
                  <a:lnTo>
                    <a:pt x="3725189" y="333312"/>
                  </a:lnTo>
                  <a:lnTo>
                    <a:pt x="3750880" y="287972"/>
                  </a:lnTo>
                  <a:lnTo>
                    <a:pt x="3776571" y="285070"/>
                  </a:lnTo>
                  <a:lnTo>
                    <a:pt x="3802262" y="274076"/>
                  </a:lnTo>
                  <a:lnTo>
                    <a:pt x="3827953" y="274076"/>
                  </a:lnTo>
                  <a:lnTo>
                    <a:pt x="3853644" y="269593"/>
                  </a:lnTo>
                  <a:lnTo>
                    <a:pt x="3879335" y="269593"/>
                  </a:lnTo>
                  <a:lnTo>
                    <a:pt x="3905026" y="269593"/>
                  </a:lnTo>
                  <a:lnTo>
                    <a:pt x="3930717" y="266232"/>
                  </a:lnTo>
                  <a:lnTo>
                    <a:pt x="3956408" y="261277"/>
                  </a:lnTo>
                  <a:lnTo>
                    <a:pt x="3982099" y="244439"/>
                  </a:lnTo>
                  <a:lnTo>
                    <a:pt x="4007790" y="236767"/>
                  </a:lnTo>
                  <a:lnTo>
                    <a:pt x="4033481" y="202651"/>
                  </a:lnTo>
                  <a:lnTo>
                    <a:pt x="4059172" y="202651"/>
                  </a:lnTo>
                  <a:lnTo>
                    <a:pt x="4084863" y="202651"/>
                  </a:lnTo>
                  <a:lnTo>
                    <a:pt x="4110554" y="83803"/>
                  </a:lnTo>
                  <a:lnTo>
                    <a:pt x="4136245" y="79529"/>
                  </a:lnTo>
                  <a:lnTo>
                    <a:pt x="4161936" y="47544"/>
                  </a:lnTo>
                  <a:lnTo>
                    <a:pt x="4187627" y="44941"/>
                  </a:lnTo>
                  <a:lnTo>
                    <a:pt x="4213318" y="39808"/>
                  </a:lnTo>
                  <a:lnTo>
                    <a:pt x="4239009" y="39808"/>
                  </a:lnTo>
                  <a:lnTo>
                    <a:pt x="4264699" y="39808"/>
                  </a:lnTo>
                  <a:lnTo>
                    <a:pt x="4290390" y="33935"/>
                  </a:lnTo>
                  <a:lnTo>
                    <a:pt x="4316081" y="29426"/>
                  </a:lnTo>
                  <a:lnTo>
                    <a:pt x="4341772" y="24988"/>
                  </a:lnTo>
                  <a:lnTo>
                    <a:pt x="4367463" y="4517"/>
                  </a:lnTo>
                  <a:lnTo>
                    <a:pt x="4393154" y="0"/>
                  </a:lnTo>
                  <a:lnTo>
                    <a:pt x="4418845" y="0"/>
                  </a:lnTo>
                  <a:lnTo>
                    <a:pt x="4444536" y="0"/>
                  </a:lnTo>
                  <a:lnTo>
                    <a:pt x="4470227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" name="pl16">
              <a:extLst>
                <a:ext uri="{FF2B5EF4-FFF2-40B4-BE49-F238E27FC236}">
                  <a16:creationId xmlns:a16="http://schemas.microsoft.com/office/drawing/2014/main" id="{EBE96E35-2D1C-429D-A27D-89F40C092B79}"/>
                </a:ext>
              </a:extLst>
            </p:cNvPr>
            <p:cNvSpPr/>
            <p:nvPr/>
          </p:nvSpPr>
          <p:spPr>
            <a:xfrm>
              <a:off x="1449884" y="3213363"/>
              <a:ext cx="4316081" cy="1820105"/>
            </a:xfrm>
            <a:custGeom>
              <a:avLst/>
              <a:gdLst/>
              <a:ahLst/>
              <a:cxnLst/>
              <a:rect l="0" t="0" r="0" b="0"/>
              <a:pathLst>
                <a:path w="4316081" h="1820105">
                  <a:moveTo>
                    <a:pt x="0" y="1820105"/>
                  </a:moveTo>
                  <a:lnTo>
                    <a:pt x="25690" y="1809525"/>
                  </a:lnTo>
                  <a:lnTo>
                    <a:pt x="51381" y="1796811"/>
                  </a:lnTo>
                  <a:lnTo>
                    <a:pt x="77072" y="1780968"/>
                  </a:lnTo>
                  <a:lnTo>
                    <a:pt x="102763" y="1761484"/>
                  </a:lnTo>
                  <a:lnTo>
                    <a:pt x="128454" y="1745605"/>
                  </a:lnTo>
                  <a:lnTo>
                    <a:pt x="154145" y="1724432"/>
                  </a:lnTo>
                  <a:lnTo>
                    <a:pt x="179836" y="1696202"/>
                  </a:lnTo>
                  <a:lnTo>
                    <a:pt x="205527" y="1661837"/>
                  </a:lnTo>
                  <a:lnTo>
                    <a:pt x="231218" y="1629074"/>
                  </a:lnTo>
                  <a:lnTo>
                    <a:pt x="256909" y="1624824"/>
                  </a:lnTo>
                  <a:lnTo>
                    <a:pt x="282600" y="1620986"/>
                  </a:lnTo>
                  <a:lnTo>
                    <a:pt x="308291" y="1617847"/>
                  </a:lnTo>
                  <a:lnTo>
                    <a:pt x="333982" y="1613661"/>
                  </a:lnTo>
                  <a:lnTo>
                    <a:pt x="359673" y="1608079"/>
                  </a:lnTo>
                  <a:lnTo>
                    <a:pt x="385364" y="1603059"/>
                  </a:lnTo>
                  <a:lnTo>
                    <a:pt x="411055" y="1597637"/>
                  </a:lnTo>
                  <a:lnTo>
                    <a:pt x="436746" y="1591767"/>
                  </a:lnTo>
                  <a:lnTo>
                    <a:pt x="462437" y="1585533"/>
                  </a:lnTo>
                  <a:lnTo>
                    <a:pt x="488128" y="1580502"/>
                  </a:lnTo>
                  <a:lnTo>
                    <a:pt x="513819" y="1573793"/>
                  </a:lnTo>
                  <a:lnTo>
                    <a:pt x="539510" y="1564849"/>
                  </a:lnTo>
                  <a:lnTo>
                    <a:pt x="565201" y="1557268"/>
                  </a:lnTo>
                  <a:lnTo>
                    <a:pt x="590892" y="1548763"/>
                  </a:lnTo>
                  <a:lnTo>
                    <a:pt x="616583" y="1542267"/>
                  </a:lnTo>
                  <a:lnTo>
                    <a:pt x="642274" y="1536010"/>
                  </a:lnTo>
                  <a:lnTo>
                    <a:pt x="667965" y="1528617"/>
                  </a:lnTo>
                  <a:lnTo>
                    <a:pt x="693656" y="1518760"/>
                  </a:lnTo>
                  <a:lnTo>
                    <a:pt x="719346" y="1505617"/>
                  </a:lnTo>
                  <a:lnTo>
                    <a:pt x="745037" y="1500907"/>
                  </a:lnTo>
                  <a:lnTo>
                    <a:pt x="770728" y="1495566"/>
                  </a:lnTo>
                  <a:lnTo>
                    <a:pt x="796419" y="1489616"/>
                  </a:lnTo>
                  <a:lnTo>
                    <a:pt x="822110" y="1482474"/>
                  </a:lnTo>
                  <a:lnTo>
                    <a:pt x="847801" y="1473859"/>
                  </a:lnTo>
                  <a:lnTo>
                    <a:pt x="873492" y="1462373"/>
                  </a:lnTo>
                  <a:lnTo>
                    <a:pt x="899183" y="1447059"/>
                  </a:lnTo>
                  <a:lnTo>
                    <a:pt x="924874" y="1432765"/>
                  </a:lnTo>
                  <a:lnTo>
                    <a:pt x="950565" y="1415885"/>
                  </a:lnTo>
                  <a:lnTo>
                    <a:pt x="976256" y="1398203"/>
                  </a:lnTo>
                  <a:lnTo>
                    <a:pt x="1001947" y="1377685"/>
                  </a:lnTo>
                  <a:lnTo>
                    <a:pt x="1027638" y="1370464"/>
                  </a:lnTo>
                  <a:lnTo>
                    <a:pt x="1053329" y="1360837"/>
                  </a:lnTo>
                  <a:lnTo>
                    <a:pt x="1079020" y="1348001"/>
                  </a:lnTo>
                  <a:lnTo>
                    <a:pt x="1104711" y="1330886"/>
                  </a:lnTo>
                  <a:lnTo>
                    <a:pt x="1130402" y="1308066"/>
                  </a:lnTo>
                  <a:lnTo>
                    <a:pt x="1156093" y="1303872"/>
                  </a:lnTo>
                  <a:lnTo>
                    <a:pt x="1181784" y="1299982"/>
                  </a:lnTo>
                  <a:lnTo>
                    <a:pt x="1207475" y="1295728"/>
                  </a:lnTo>
                  <a:lnTo>
                    <a:pt x="1233166" y="1290056"/>
                  </a:lnTo>
                  <a:lnTo>
                    <a:pt x="1258857" y="1282494"/>
                  </a:lnTo>
                  <a:lnTo>
                    <a:pt x="1284548" y="1274038"/>
                  </a:lnTo>
                  <a:lnTo>
                    <a:pt x="1310239" y="1267557"/>
                  </a:lnTo>
                  <a:lnTo>
                    <a:pt x="1335930" y="1260302"/>
                  </a:lnTo>
                  <a:lnTo>
                    <a:pt x="1361621" y="1253614"/>
                  </a:lnTo>
                  <a:lnTo>
                    <a:pt x="1387312" y="1245655"/>
                  </a:lnTo>
                  <a:lnTo>
                    <a:pt x="1413003" y="1235042"/>
                  </a:lnTo>
                  <a:lnTo>
                    <a:pt x="1438693" y="1220893"/>
                  </a:lnTo>
                  <a:lnTo>
                    <a:pt x="1464384" y="1205733"/>
                  </a:lnTo>
                  <a:lnTo>
                    <a:pt x="1490075" y="1199807"/>
                  </a:lnTo>
                  <a:lnTo>
                    <a:pt x="1515766" y="1192659"/>
                  </a:lnTo>
                  <a:lnTo>
                    <a:pt x="1541457" y="1185744"/>
                  </a:lnTo>
                  <a:lnTo>
                    <a:pt x="1567148" y="1176523"/>
                  </a:lnTo>
                  <a:lnTo>
                    <a:pt x="1592839" y="1164230"/>
                  </a:lnTo>
                  <a:lnTo>
                    <a:pt x="1618530" y="1148854"/>
                  </a:lnTo>
                  <a:lnTo>
                    <a:pt x="1644221" y="1133770"/>
                  </a:lnTo>
                  <a:lnTo>
                    <a:pt x="1669912" y="1117147"/>
                  </a:lnTo>
                  <a:lnTo>
                    <a:pt x="1695603" y="1096914"/>
                  </a:lnTo>
                  <a:lnTo>
                    <a:pt x="1721294" y="1080099"/>
                  </a:lnTo>
                  <a:lnTo>
                    <a:pt x="1746985" y="1057678"/>
                  </a:lnTo>
                  <a:lnTo>
                    <a:pt x="1772676" y="1027784"/>
                  </a:lnTo>
                  <a:lnTo>
                    <a:pt x="1798367" y="1024106"/>
                  </a:lnTo>
                  <a:lnTo>
                    <a:pt x="1824058" y="1020578"/>
                  </a:lnTo>
                  <a:lnTo>
                    <a:pt x="1849749" y="1016822"/>
                  </a:lnTo>
                  <a:lnTo>
                    <a:pt x="1875440" y="1012925"/>
                  </a:lnTo>
                  <a:lnTo>
                    <a:pt x="1901131" y="1009398"/>
                  </a:lnTo>
                  <a:lnTo>
                    <a:pt x="1926822" y="1004696"/>
                  </a:lnTo>
                  <a:lnTo>
                    <a:pt x="1952513" y="998427"/>
                  </a:lnTo>
                  <a:lnTo>
                    <a:pt x="1978204" y="991236"/>
                  </a:lnTo>
                  <a:lnTo>
                    <a:pt x="2003895" y="982683"/>
                  </a:lnTo>
                  <a:lnTo>
                    <a:pt x="2029586" y="976218"/>
                  </a:lnTo>
                  <a:lnTo>
                    <a:pt x="2055277" y="968533"/>
                  </a:lnTo>
                  <a:lnTo>
                    <a:pt x="2080968" y="961342"/>
                  </a:lnTo>
                  <a:lnTo>
                    <a:pt x="2106659" y="951754"/>
                  </a:lnTo>
                  <a:lnTo>
                    <a:pt x="2132349" y="938970"/>
                  </a:lnTo>
                  <a:lnTo>
                    <a:pt x="2158040" y="926052"/>
                  </a:lnTo>
                  <a:lnTo>
                    <a:pt x="2183731" y="921493"/>
                  </a:lnTo>
                  <a:lnTo>
                    <a:pt x="2209422" y="918018"/>
                  </a:lnTo>
                  <a:lnTo>
                    <a:pt x="2235113" y="914455"/>
                  </a:lnTo>
                  <a:lnTo>
                    <a:pt x="2260804" y="909704"/>
                  </a:lnTo>
                  <a:lnTo>
                    <a:pt x="2286495" y="903370"/>
                  </a:lnTo>
                  <a:lnTo>
                    <a:pt x="2312186" y="894924"/>
                  </a:lnTo>
                  <a:lnTo>
                    <a:pt x="2337877" y="884588"/>
                  </a:lnTo>
                  <a:lnTo>
                    <a:pt x="2363568" y="872011"/>
                  </a:lnTo>
                  <a:lnTo>
                    <a:pt x="2389259" y="856255"/>
                  </a:lnTo>
                  <a:lnTo>
                    <a:pt x="2414950" y="837136"/>
                  </a:lnTo>
                  <a:lnTo>
                    <a:pt x="2440641" y="818078"/>
                  </a:lnTo>
                  <a:lnTo>
                    <a:pt x="2466332" y="792669"/>
                  </a:lnTo>
                  <a:lnTo>
                    <a:pt x="2492023" y="758789"/>
                  </a:lnTo>
                  <a:lnTo>
                    <a:pt x="2517714" y="719290"/>
                  </a:lnTo>
                  <a:lnTo>
                    <a:pt x="2543405" y="679869"/>
                  </a:lnTo>
                  <a:lnTo>
                    <a:pt x="2569096" y="676223"/>
                  </a:lnTo>
                  <a:lnTo>
                    <a:pt x="2594787" y="672932"/>
                  </a:lnTo>
                  <a:lnTo>
                    <a:pt x="2620478" y="670144"/>
                  </a:lnTo>
                  <a:lnTo>
                    <a:pt x="2646169" y="666427"/>
                  </a:lnTo>
                  <a:lnTo>
                    <a:pt x="2671860" y="661471"/>
                  </a:lnTo>
                  <a:lnTo>
                    <a:pt x="2697551" y="657224"/>
                  </a:lnTo>
                  <a:lnTo>
                    <a:pt x="2723242" y="652542"/>
                  </a:lnTo>
                  <a:lnTo>
                    <a:pt x="2748933" y="647558"/>
                  </a:lnTo>
                  <a:lnTo>
                    <a:pt x="2774624" y="642049"/>
                  </a:lnTo>
                  <a:lnTo>
                    <a:pt x="2800315" y="637421"/>
                  </a:lnTo>
                  <a:lnTo>
                    <a:pt x="2826006" y="631250"/>
                  </a:lnTo>
                  <a:lnTo>
                    <a:pt x="2851696" y="623021"/>
                  </a:lnTo>
                  <a:lnTo>
                    <a:pt x="2877387" y="616171"/>
                  </a:lnTo>
                  <a:lnTo>
                    <a:pt x="2903078" y="608432"/>
                  </a:lnTo>
                  <a:lnTo>
                    <a:pt x="2928769" y="601413"/>
                  </a:lnTo>
                  <a:lnTo>
                    <a:pt x="2954460" y="595640"/>
                  </a:lnTo>
                  <a:lnTo>
                    <a:pt x="2980151" y="591259"/>
                  </a:lnTo>
                  <a:lnTo>
                    <a:pt x="3005842" y="585418"/>
                  </a:lnTo>
                  <a:lnTo>
                    <a:pt x="3031533" y="577630"/>
                  </a:lnTo>
                  <a:lnTo>
                    <a:pt x="3057224" y="570573"/>
                  </a:lnTo>
                  <a:lnTo>
                    <a:pt x="3082915" y="563853"/>
                  </a:lnTo>
                  <a:lnTo>
                    <a:pt x="3108606" y="554894"/>
                  </a:lnTo>
                  <a:lnTo>
                    <a:pt x="3134297" y="543991"/>
                  </a:lnTo>
                  <a:lnTo>
                    <a:pt x="3159988" y="532073"/>
                  </a:lnTo>
                  <a:lnTo>
                    <a:pt x="3185679" y="516182"/>
                  </a:lnTo>
                  <a:lnTo>
                    <a:pt x="3211370" y="494995"/>
                  </a:lnTo>
                  <a:lnTo>
                    <a:pt x="3237061" y="472048"/>
                  </a:lnTo>
                  <a:lnTo>
                    <a:pt x="3262752" y="443155"/>
                  </a:lnTo>
                  <a:lnTo>
                    <a:pt x="3288443" y="410403"/>
                  </a:lnTo>
                  <a:lnTo>
                    <a:pt x="3314134" y="378761"/>
                  </a:lnTo>
                  <a:lnTo>
                    <a:pt x="3339825" y="375992"/>
                  </a:lnTo>
                  <a:lnTo>
                    <a:pt x="3365516" y="372299"/>
                  </a:lnTo>
                  <a:lnTo>
                    <a:pt x="3391207" y="367375"/>
                  </a:lnTo>
                  <a:lnTo>
                    <a:pt x="3416898" y="362579"/>
                  </a:lnTo>
                  <a:lnTo>
                    <a:pt x="3442589" y="357448"/>
                  </a:lnTo>
                  <a:lnTo>
                    <a:pt x="3468280" y="352933"/>
                  </a:lnTo>
                  <a:lnTo>
                    <a:pt x="3493971" y="347943"/>
                  </a:lnTo>
                  <a:lnTo>
                    <a:pt x="3519662" y="342689"/>
                  </a:lnTo>
                  <a:lnTo>
                    <a:pt x="3545353" y="335683"/>
                  </a:lnTo>
                  <a:lnTo>
                    <a:pt x="3571043" y="326341"/>
                  </a:lnTo>
                  <a:lnTo>
                    <a:pt x="3596734" y="319660"/>
                  </a:lnTo>
                  <a:lnTo>
                    <a:pt x="3622425" y="312061"/>
                  </a:lnTo>
                  <a:lnTo>
                    <a:pt x="3648116" y="305952"/>
                  </a:lnTo>
                  <a:lnTo>
                    <a:pt x="3673807" y="298820"/>
                  </a:lnTo>
                  <a:lnTo>
                    <a:pt x="3699498" y="290128"/>
                  </a:lnTo>
                  <a:lnTo>
                    <a:pt x="3725189" y="278540"/>
                  </a:lnTo>
                  <a:lnTo>
                    <a:pt x="3750880" y="263089"/>
                  </a:lnTo>
                  <a:lnTo>
                    <a:pt x="3776571" y="257601"/>
                  </a:lnTo>
                  <a:lnTo>
                    <a:pt x="3802262" y="251250"/>
                  </a:lnTo>
                  <a:lnTo>
                    <a:pt x="3827953" y="246448"/>
                  </a:lnTo>
                  <a:lnTo>
                    <a:pt x="3853644" y="240046"/>
                  </a:lnTo>
                  <a:lnTo>
                    <a:pt x="3879335" y="233003"/>
                  </a:lnTo>
                  <a:lnTo>
                    <a:pt x="3905026" y="223612"/>
                  </a:lnTo>
                  <a:lnTo>
                    <a:pt x="3930717" y="211092"/>
                  </a:lnTo>
                  <a:lnTo>
                    <a:pt x="3956408" y="195518"/>
                  </a:lnTo>
                  <a:lnTo>
                    <a:pt x="3982099" y="176404"/>
                  </a:lnTo>
                  <a:lnTo>
                    <a:pt x="4007790" y="156532"/>
                  </a:lnTo>
                  <a:lnTo>
                    <a:pt x="4033481" y="132594"/>
                  </a:lnTo>
                  <a:lnTo>
                    <a:pt x="4059172" y="112048"/>
                  </a:lnTo>
                  <a:lnTo>
                    <a:pt x="4084863" y="84653"/>
                  </a:lnTo>
                  <a:lnTo>
                    <a:pt x="4110554" y="48126"/>
                  </a:lnTo>
                  <a:lnTo>
                    <a:pt x="4136245" y="39040"/>
                  </a:lnTo>
                  <a:lnTo>
                    <a:pt x="4161936" y="28351"/>
                  </a:lnTo>
                  <a:lnTo>
                    <a:pt x="4187627" y="24759"/>
                  </a:lnTo>
                  <a:lnTo>
                    <a:pt x="4213318" y="20838"/>
                  </a:lnTo>
                  <a:lnTo>
                    <a:pt x="4239009" y="17321"/>
                  </a:lnTo>
                  <a:lnTo>
                    <a:pt x="4264699" y="12631"/>
                  </a:lnTo>
                  <a:lnTo>
                    <a:pt x="4290390" y="6379"/>
                  </a:lnTo>
                  <a:lnTo>
                    <a:pt x="4316081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" name="tx17">
              <a:extLst>
                <a:ext uri="{FF2B5EF4-FFF2-40B4-BE49-F238E27FC236}">
                  <a16:creationId xmlns:a16="http://schemas.microsoft.com/office/drawing/2014/main" id="{310311B2-3ED0-41E0-A747-789F691F4B59}"/>
                </a:ext>
              </a:extLst>
            </p:cNvPr>
            <p:cNvSpPr/>
            <p:nvPr/>
          </p:nvSpPr>
          <p:spPr>
            <a:xfrm>
              <a:off x="851872" y="5019726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18">
              <a:extLst>
                <a:ext uri="{FF2B5EF4-FFF2-40B4-BE49-F238E27FC236}">
                  <a16:creationId xmlns:a16="http://schemas.microsoft.com/office/drawing/2014/main" id="{A1CA900B-43E9-49FA-898B-3663CE8148A6}"/>
                </a:ext>
              </a:extLst>
            </p:cNvPr>
            <p:cNvSpPr/>
            <p:nvPr/>
          </p:nvSpPr>
          <p:spPr>
            <a:xfrm>
              <a:off x="702747" y="382227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3" name="tx19">
              <a:extLst>
                <a:ext uri="{FF2B5EF4-FFF2-40B4-BE49-F238E27FC236}">
                  <a16:creationId xmlns:a16="http://schemas.microsoft.com/office/drawing/2014/main" id="{0F9DB54A-CB0F-41C8-894C-305CC1013BFE}"/>
                </a:ext>
              </a:extLst>
            </p:cNvPr>
            <p:cNvSpPr/>
            <p:nvPr/>
          </p:nvSpPr>
          <p:spPr>
            <a:xfrm>
              <a:off x="702747" y="262482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4" name="tx20">
              <a:extLst>
                <a:ext uri="{FF2B5EF4-FFF2-40B4-BE49-F238E27FC236}">
                  <a16:creationId xmlns:a16="http://schemas.microsoft.com/office/drawing/2014/main" id="{87264E28-059B-4D5C-A095-25FB3351B8B6}"/>
                </a:ext>
              </a:extLst>
            </p:cNvPr>
            <p:cNvSpPr/>
            <p:nvPr/>
          </p:nvSpPr>
          <p:spPr>
            <a:xfrm>
              <a:off x="702747" y="1427314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5" name="pl21">
              <a:extLst>
                <a:ext uri="{FF2B5EF4-FFF2-40B4-BE49-F238E27FC236}">
                  <a16:creationId xmlns:a16="http://schemas.microsoft.com/office/drawing/2014/main" id="{1D35F2B7-951A-4C70-8EE3-A2783918F9FB}"/>
                </a:ext>
              </a:extLst>
            </p:cNvPr>
            <p:cNvSpPr/>
            <p:nvPr/>
          </p:nvSpPr>
          <p:spPr>
            <a:xfrm>
              <a:off x="947514" y="50652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6" name="pl22">
              <a:extLst>
                <a:ext uri="{FF2B5EF4-FFF2-40B4-BE49-F238E27FC236}">
                  <a16:creationId xmlns:a16="http://schemas.microsoft.com/office/drawing/2014/main" id="{8CBAF204-20B9-4382-B24C-AD3CDB6A81FA}"/>
                </a:ext>
              </a:extLst>
            </p:cNvPr>
            <p:cNvSpPr/>
            <p:nvPr/>
          </p:nvSpPr>
          <p:spPr>
            <a:xfrm>
              <a:off x="947514" y="3867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7" name="pl23">
              <a:extLst>
                <a:ext uri="{FF2B5EF4-FFF2-40B4-BE49-F238E27FC236}">
                  <a16:creationId xmlns:a16="http://schemas.microsoft.com/office/drawing/2014/main" id="{F78E2261-D3AF-4C2D-936F-F30B16E74F0B}"/>
                </a:ext>
              </a:extLst>
            </p:cNvPr>
            <p:cNvSpPr/>
            <p:nvPr/>
          </p:nvSpPr>
          <p:spPr>
            <a:xfrm>
              <a:off x="947514" y="26703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8" name="pl24">
              <a:extLst>
                <a:ext uri="{FF2B5EF4-FFF2-40B4-BE49-F238E27FC236}">
                  <a16:creationId xmlns:a16="http://schemas.microsoft.com/office/drawing/2014/main" id="{5CA67CDE-06D8-4F5E-8D2A-0C9B7B26B6D1}"/>
                </a:ext>
              </a:extLst>
            </p:cNvPr>
            <p:cNvSpPr/>
            <p:nvPr/>
          </p:nvSpPr>
          <p:spPr>
            <a:xfrm>
              <a:off x="947514" y="1472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9" name="pl25">
              <a:extLst>
                <a:ext uri="{FF2B5EF4-FFF2-40B4-BE49-F238E27FC236}">
                  <a16:creationId xmlns:a16="http://schemas.microsoft.com/office/drawing/2014/main" id="{A4D1BE66-0428-4358-A29B-C66080BE2CB7}"/>
                </a:ext>
              </a:extLst>
            </p:cNvPr>
            <p:cNvSpPr/>
            <p:nvPr/>
          </p:nvSpPr>
          <p:spPr>
            <a:xfrm>
              <a:off x="2246304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0" name="pl26">
              <a:extLst>
                <a:ext uri="{FF2B5EF4-FFF2-40B4-BE49-F238E27FC236}">
                  <a16:creationId xmlns:a16="http://schemas.microsoft.com/office/drawing/2014/main" id="{49F88C08-4738-4173-92D0-1602928E7516}"/>
                </a:ext>
              </a:extLst>
            </p:cNvPr>
            <p:cNvSpPr/>
            <p:nvPr/>
          </p:nvSpPr>
          <p:spPr>
            <a:xfrm>
              <a:off x="3762071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1" name="pl27">
              <a:extLst>
                <a:ext uri="{FF2B5EF4-FFF2-40B4-BE49-F238E27FC236}">
                  <a16:creationId xmlns:a16="http://schemas.microsoft.com/office/drawing/2014/main" id="{828275E3-FD07-4BED-AA68-2D418E6B1BD6}"/>
                </a:ext>
              </a:extLst>
            </p:cNvPr>
            <p:cNvSpPr/>
            <p:nvPr/>
          </p:nvSpPr>
          <p:spPr>
            <a:xfrm>
              <a:off x="5329220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2" name="pl28">
              <a:extLst>
                <a:ext uri="{FF2B5EF4-FFF2-40B4-BE49-F238E27FC236}">
                  <a16:creationId xmlns:a16="http://schemas.microsoft.com/office/drawing/2014/main" id="{2B5E666A-92C4-414F-A89F-085FAC6CCB65}"/>
                </a:ext>
              </a:extLst>
            </p:cNvPr>
            <p:cNvSpPr/>
            <p:nvPr/>
          </p:nvSpPr>
          <p:spPr>
            <a:xfrm>
              <a:off x="6896368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3" name="pl29">
              <a:extLst>
                <a:ext uri="{FF2B5EF4-FFF2-40B4-BE49-F238E27FC236}">
                  <a16:creationId xmlns:a16="http://schemas.microsoft.com/office/drawing/2014/main" id="{3AD06638-F3FF-4444-973F-BE3A6298C12F}"/>
                </a:ext>
              </a:extLst>
            </p:cNvPr>
            <p:cNvSpPr/>
            <p:nvPr/>
          </p:nvSpPr>
          <p:spPr>
            <a:xfrm>
              <a:off x="8463517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4" name="pl30">
              <a:extLst>
                <a:ext uri="{FF2B5EF4-FFF2-40B4-BE49-F238E27FC236}">
                  <a16:creationId xmlns:a16="http://schemas.microsoft.com/office/drawing/2014/main" id="{C97871BC-27A5-470A-B9E5-8C5DADF9FE56}"/>
                </a:ext>
              </a:extLst>
            </p:cNvPr>
            <p:cNvSpPr/>
            <p:nvPr/>
          </p:nvSpPr>
          <p:spPr>
            <a:xfrm>
              <a:off x="10030666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5" name="tx31">
              <a:extLst>
                <a:ext uri="{FF2B5EF4-FFF2-40B4-BE49-F238E27FC236}">
                  <a16:creationId xmlns:a16="http://schemas.microsoft.com/office/drawing/2014/main" id="{17FC0F29-DF8D-474E-9625-5D7D350C5EC9}"/>
                </a:ext>
              </a:extLst>
            </p:cNvPr>
            <p:cNvSpPr/>
            <p:nvPr/>
          </p:nvSpPr>
          <p:spPr>
            <a:xfrm>
              <a:off x="2164984" y="530788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2">
              <a:extLst>
                <a:ext uri="{FF2B5EF4-FFF2-40B4-BE49-F238E27FC236}">
                  <a16:creationId xmlns:a16="http://schemas.microsoft.com/office/drawing/2014/main" id="{C4272798-364C-49B2-AD2C-34F0B7295170}"/>
                </a:ext>
              </a:extLst>
            </p:cNvPr>
            <p:cNvSpPr/>
            <p:nvPr/>
          </p:nvSpPr>
          <p:spPr>
            <a:xfrm>
              <a:off x="3673965" y="530937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3">
              <a:extLst>
                <a:ext uri="{FF2B5EF4-FFF2-40B4-BE49-F238E27FC236}">
                  <a16:creationId xmlns:a16="http://schemas.microsoft.com/office/drawing/2014/main" id="{0111D14F-D083-4CBC-8E47-22447474E850}"/>
                </a:ext>
              </a:extLst>
            </p:cNvPr>
            <p:cNvSpPr/>
            <p:nvPr/>
          </p:nvSpPr>
          <p:spPr>
            <a:xfrm>
              <a:off x="5247870" y="528514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4">
              <a:extLst>
                <a:ext uri="{FF2B5EF4-FFF2-40B4-BE49-F238E27FC236}">
                  <a16:creationId xmlns:a16="http://schemas.microsoft.com/office/drawing/2014/main" id="{FFD432D9-358A-4F18-B0BF-4F044EA3BD1E}"/>
                </a:ext>
              </a:extLst>
            </p:cNvPr>
            <p:cNvSpPr/>
            <p:nvPr/>
          </p:nvSpPr>
          <p:spPr>
            <a:xfrm>
              <a:off x="6794659" y="530776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5">
              <a:extLst>
                <a:ext uri="{FF2B5EF4-FFF2-40B4-BE49-F238E27FC236}">
                  <a16:creationId xmlns:a16="http://schemas.microsoft.com/office/drawing/2014/main" id="{5B2AD7F9-33A4-4B82-B823-9600C2019212}"/>
                </a:ext>
              </a:extLst>
            </p:cNvPr>
            <p:cNvSpPr/>
            <p:nvPr/>
          </p:nvSpPr>
          <p:spPr>
            <a:xfrm>
              <a:off x="8378774" y="53113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6">
              <a:extLst>
                <a:ext uri="{FF2B5EF4-FFF2-40B4-BE49-F238E27FC236}">
                  <a16:creationId xmlns:a16="http://schemas.microsoft.com/office/drawing/2014/main" id="{B1C3463F-E4AF-4E4A-8D1D-F4FFAC20DABE}"/>
                </a:ext>
              </a:extLst>
            </p:cNvPr>
            <p:cNvSpPr/>
            <p:nvPr/>
          </p:nvSpPr>
          <p:spPr>
            <a:xfrm>
              <a:off x="9932380" y="530937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7">
              <a:extLst>
                <a:ext uri="{FF2B5EF4-FFF2-40B4-BE49-F238E27FC236}">
                  <a16:creationId xmlns:a16="http://schemas.microsoft.com/office/drawing/2014/main" id="{B66CC913-6D40-4628-9140-A9A6CA6554BF}"/>
                </a:ext>
              </a:extLst>
            </p:cNvPr>
            <p:cNvSpPr/>
            <p:nvPr/>
          </p:nvSpPr>
          <p:spPr>
            <a:xfrm>
              <a:off x="6083298" y="556761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8">
              <a:extLst>
                <a:ext uri="{FF2B5EF4-FFF2-40B4-BE49-F238E27FC236}">
                  <a16:creationId xmlns:a16="http://schemas.microsoft.com/office/drawing/2014/main" id="{F1CAD86D-6470-4B10-84C4-4946E45C09E9}"/>
                </a:ext>
              </a:extLst>
            </p:cNvPr>
            <p:cNvSpPr/>
            <p:nvPr/>
          </p:nvSpPr>
          <p:spPr>
            <a:xfrm rot="-5400000">
              <a:off x="-252772" y="3159968"/>
              <a:ext cx="1626096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43" name="rc39">
              <a:extLst>
                <a:ext uri="{FF2B5EF4-FFF2-40B4-BE49-F238E27FC236}">
                  <a16:creationId xmlns:a16="http://schemas.microsoft.com/office/drawing/2014/main" id="{9CFFCC28-AF28-4838-9EB6-C679B4E27289}"/>
                </a:ext>
              </a:extLst>
            </p:cNvPr>
            <p:cNvSpPr/>
            <p:nvPr/>
          </p:nvSpPr>
          <p:spPr>
            <a:xfrm>
              <a:off x="9756816" y="3364528"/>
              <a:ext cx="1581743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44" name="tx40">
              <a:extLst>
                <a:ext uri="{FF2B5EF4-FFF2-40B4-BE49-F238E27FC236}">
                  <a16:creationId xmlns:a16="http://schemas.microsoft.com/office/drawing/2014/main" id="{F69ACC3E-5D02-4168-B5B6-C58060786FC8}"/>
                </a:ext>
              </a:extLst>
            </p:cNvPr>
            <p:cNvSpPr/>
            <p:nvPr/>
          </p:nvSpPr>
          <p:spPr>
            <a:xfrm>
              <a:off x="9769468" y="3361144"/>
              <a:ext cx="63564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45" name="rc41">
              <a:extLst>
                <a:ext uri="{FF2B5EF4-FFF2-40B4-BE49-F238E27FC236}">
                  <a16:creationId xmlns:a16="http://schemas.microsoft.com/office/drawing/2014/main" id="{D9AF902A-6B08-4D4B-AAED-E1F2587FDCEC}"/>
                </a:ext>
              </a:extLst>
            </p:cNvPr>
            <p:cNvSpPr/>
            <p:nvPr/>
          </p:nvSpPr>
          <p:spPr>
            <a:xfrm>
              <a:off x="9769468" y="359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46" name="pl42">
              <a:extLst>
                <a:ext uri="{FF2B5EF4-FFF2-40B4-BE49-F238E27FC236}">
                  <a16:creationId xmlns:a16="http://schemas.microsoft.com/office/drawing/2014/main" id="{295F8AB7-D404-4808-B149-A50213AB030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7" name="pl43">
              <a:extLst>
                <a:ext uri="{FF2B5EF4-FFF2-40B4-BE49-F238E27FC236}">
                  <a16:creationId xmlns:a16="http://schemas.microsoft.com/office/drawing/2014/main" id="{B145D8BD-4679-4539-A3BF-0578817F011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8" name="pl44">
              <a:extLst>
                <a:ext uri="{FF2B5EF4-FFF2-40B4-BE49-F238E27FC236}">
                  <a16:creationId xmlns:a16="http://schemas.microsoft.com/office/drawing/2014/main" id="{E313A956-393E-4FD6-8E71-8EBA7E643336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9" name="pl45">
              <a:extLst>
                <a:ext uri="{FF2B5EF4-FFF2-40B4-BE49-F238E27FC236}">
                  <a16:creationId xmlns:a16="http://schemas.microsoft.com/office/drawing/2014/main" id="{981D7FC6-CD8E-4998-8ADA-076829DD2B25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0" name="pl46">
              <a:extLst>
                <a:ext uri="{FF2B5EF4-FFF2-40B4-BE49-F238E27FC236}">
                  <a16:creationId xmlns:a16="http://schemas.microsoft.com/office/drawing/2014/main" id="{5EBFF962-35A8-441B-8A00-F3A966ABB18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1" name="pl47">
              <a:extLst>
                <a:ext uri="{FF2B5EF4-FFF2-40B4-BE49-F238E27FC236}">
                  <a16:creationId xmlns:a16="http://schemas.microsoft.com/office/drawing/2014/main" id="{723492EF-33F4-45DC-A6B9-0DDC56440CF2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2" name="pl48">
              <a:extLst>
                <a:ext uri="{FF2B5EF4-FFF2-40B4-BE49-F238E27FC236}">
                  <a16:creationId xmlns:a16="http://schemas.microsoft.com/office/drawing/2014/main" id="{A54F2E09-FAAB-49A1-8783-E329CEA79E2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3" name="pl49">
              <a:extLst>
                <a:ext uri="{FF2B5EF4-FFF2-40B4-BE49-F238E27FC236}">
                  <a16:creationId xmlns:a16="http://schemas.microsoft.com/office/drawing/2014/main" id="{6FFF62DB-28ED-4B7C-9F2A-6B439DE8E847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4" name="rc50">
              <a:extLst>
                <a:ext uri="{FF2B5EF4-FFF2-40B4-BE49-F238E27FC236}">
                  <a16:creationId xmlns:a16="http://schemas.microsoft.com/office/drawing/2014/main" id="{71E53993-2B8F-4990-A22D-F56200127B54}"/>
                </a:ext>
              </a:extLst>
            </p:cNvPr>
            <p:cNvSpPr/>
            <p:nvPr/>
          </p:nvSpPr>
          <p:spPr>
            <a:xfrm>
              <a:off x="9769468" y="37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55" name="pl51">
              <a:extLst>
                <a:ext uri="{FF2B5EF4-FFF2-40B4-BE49-F238E27FC236}">
                  <a16:creationId xmlns:a16="http://schemas.microsoft.com/office/drawing/2014/main" id="{0A3C3000-DD3F-4AB7-879B-EB2930035A97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6" name="pl52">
              <a:extLst>
                <a:ext uri="{FF2B5EF4-FFF2-40B4-BE49-F238E27FC236}">
                  <a16:creationId xmlns:a16="http://schemas.microsoft.com/office/drawing/2014/main" id="{BBE104D7-5FAE-48E4-A8B1-E0134285AB8B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7" name="pl53">
              <a:extLst>
                <a:ext uri="{FF2B5EF4-FFF2-40B4-BE49-F238E27FC236}">
                  <a16:creationId xmlns:a16="http://schemas.microsoft.com/office/drawing/2014/main" id="{E2669F41-FAA5-4639-BF56-10EF6AA77589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8" name="pl54">
              <a:extLst>
                <a:ext uri="{FF2B5EF4-FFF2-40B4-BE49-F238E27FC236}">
                  <a16:creationId xmlns:a16="http://schemas.microsoft.com/office/drawing/2014/main" id="{225124CA-2853-4B48-828A-7131B73E589D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9" name="pl55">
              <a:extLst>
                <a:ext uri="{FF2B5EF4-FFF2-40B4-BE49-F238E27FC236}">
                  <a16:creationId xmlns:a16="http://schemas.microsoft.com/office/drawing/2014/main" id="{730B584C-A711-4246-A684-0FD670E63988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0" name="pl56">
              <a:extLst>
                <a:ext uri="{FF2B5EF4-FFF2-40B4-BE49-F238E27FC236}">
                  <a16:creationId xmlns:a16="http://schemas.microsoft.com/office/drawing/2014/main" id="{B272DF42-8333-40FA-A447-AECB6174EDF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1" name="pl57">
              <a:extLst>
                <a:ext uri="{FF2B5EF4-FFF2-40B4-BE49-F238E27FC236}">
                  <a16:creationId xmlns:a16="http://schemas.microsoft.com/office/drawing/2014/main" id="{37A1D4D6-BF63-407C-9AAA-CF2A58488D40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2" name="pl58">
              <a:extLst>
                <a:ext uri="{FF2B5EF4-FFF2-40B4-BE49-F238E27FC236}">
                  <a16:creationId xmlns:a16="http://schemas.microsoft.com/office/drawing/2014/main" id="{4A5A3BEA-83B2-4048-89C7-EB9D20175CD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3" name="rc59">
              <a:extLst>
                <a:ext uri="{FF2B5EF4-FFF2-40B4-BE49-F238E27FC236}">
                  <a16:creationId xmlns:a16="http://schemas.microsoft.com/office/drawing/2014/main" id="{FC66E26D-9B19-4E52-AE02-1D766787E6AD}"/>
                </a:ext>
              </a:extLst>
            </p:cNvPr>
            <p:cNvSpPr/>
            <p:nvPr/>
          </p:nvSpPr>
          <p:spPr>
            <a:xfrm>
              <a:off x="9769468" y="395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64" name="pl60">
              <a:extLst>
                <a:ext uri="{FF2B5EF4-FFF2-40B4-BE49-F238E27FC236}">
                  <a16:creationId xmlns:a16="http://schemas.microsoft.com/office/drawing/2014/main" id="{6C12D611-FF9E-4B8E-838B-20673E70F1C1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5" name="pl61">
              <a:extLst>
                <a:ext uri="{FF2B5EF4-FFF2-40B4-BE49-F238E27FC236}">
                  <a16:creationId xmlns:a16="http://schemas.microsoft.com/office/drawing/2014/main" id="{E84A874D-CFA5-400A-A851-BDF441F7C37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6" name="pl62">
              <a:extLst>
                <a:ext uri="{FF2B5EF4-FFF2-40B4-BE49-F238E27FC236}">
                  <a16:creationId xmlns:a16="http://schemas.microsoft.com/office/drawing/2014/main" id="{AC9689EA-07F4-49AD-973D-ABCB4055CDE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7" name="pl63">
              <a:extLst>
                <a:ext uri="{FF2B5EF4-FFF2-40B4-BE49-F238E27FC236}">
                  <a16:creationId xmlns:a16="http://schemas.microsoft.com/office/drawing/2014/main" id="{5A0F2342-1F18-45FC-8579-E154D2DADD65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8" name="pl64">
              <a:extLst>
                <a:ext uri="{FF2B5EF4-FFF2-40B4-BE49-F238E27FC236}">
                  <a16:creationId xmlns:a16="http://schemas.microsoft.com/office/drawing/2014/main" id="{6EE8B8D4-2FCD-4E69-9020-DEF87E494E30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9" name="pl65">
              <a:extLst>
                <a:ext uri="{FF2B5EF4-FFF2-40B4-BE49-F238E27FC236}">
                  <a16:creationId xmlns:a16="http://schemas.microsoft.com/office/drawing/2014/main" id="{51962211-3B0C-4A47-9F98-2D6C9A1B1C52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0" name="pl66">
              <a:extLst>
                <a:ext uri="{FF2B5EF4-FFF2-40B4-BE49-F238E27FC236}">
                  <a16:creationId xmlns:a16="http://schemas.microsoft.com/office/drawing/2014/main" id="{6BB3ED4D-6C9B-4FDC-94BC-032EEF89E576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1" name="pl67">
              <a:extLst>
                <a:ext uri="{FF2B5EF4-FFF2-40B4-BE49-F238E27FC236}">
                  <a16:creationId xmlns:a16="http://schemas.microsoft.com/office/drawing/2014/main" id="{B41821CB-EE97-4C23-9BCE-BD8B21F04AEB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2" name="rc68">
              <a:extLst>
                <a:ext uri="{FF2B5EF4-FFF2-40B4-BE49-F238E27FC236}">
                  <a16:creationId xmlns:a16="http://schemas.microsoft.com/office/drawing/2014/main" id="{AD007070-7B2F-40D2-90B0-FAD16033A2C4}"/>
                </a:ext>
              </a:extLst>
            </p:cNvPr>
            <p:cNvSpPr/>
            <p:nvPr/>
          </p:nvSpPr>
          <p:spPr>
            <a:xfrm>
              <a:off x="9769468" y="413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73" name="pl69">
              <a:extLst>
                <a:ext uri="{FF2B5EF4-FFF2-40B4-BE49-F238E27FC236}">
                  <a16:creationId xmlns:a16="http://schemas.microsoft.com/office/drawing/2014/main" id="{66BA2593-8842-499E-B54B-8E6028C8553C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4" name="pl70">
              <a:extLst>
                <a:ext uri="{FF2B5EF4-FFF2-40B4-BE49-F238E27FC236}">
                  <a16:creationId xmlns:a16="http://schemas.microsoft.com/office/drawing/2014/main" id="{CC3FFB3C-FC86-473A-B647-6A8C7608A4E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5" name="pl71">
              <a:extLst>
                <a:ext uri="{FF2B5EF4-FFF2-40B4-BE49-F238E27FC236}">
                  <a16:creationId xmlns:a16="http://schemas.microsoft.com/office/drawing/2014/main" id="{CF90E4CF-6327-403C-8A35-DF8C61A46F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6" name="pl72">
              <a:extLst>
                <a:ext uri="{FF2B5EF4-FFF2-40B4-BE49-F238E27FC236}">
                  <a16:creationId xmlns:a16="http://schemas.microsoft.com/office/drawing/2014/main" id="{C6A753A3-0E9E-4F26-BCE7-5B2CFEA8C7D9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7" name="pl73">
              <a:extLst>
                <a:ext uri="{FF2B5EF4-FFF2-40B4-BE49-F238E27FC236}">
                  <a16:creationId xmlns:a16="http://schemas.microsoft.com/office/drawing/2014/main" id="{469A1280-524A-450A-8DFC-ED7D9704F4A8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8" name="pl74">
              <a:extLst>
                <a:ext uri="{FF2B5EF4-FFF2-40B4-BE49-F238E27FC236}">
                  <a16:creationId xmlns:a16="http://schemas.microsoft.com/office/drawing/2014/main" id="{E7E05093-EAA0-46B8-8C73-7FC9D1FE94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9" name="pl75">
              <a:extLst>
                <a:ext uri="{FF2B5EF4-FFF2-40B4-BE49-F238E27FC236}">
                  <a16:creationId xmlns:a16="http://schemas.microsoft.com/office/drawing/2014/main" id="{7B96243B-EA9C-4439-B5E0-8CF14C525517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0" name="pl76">
              <a:extLst>
                <a:ext uri="{FF2B5EF4-FFF2-40B4-BE49-F238E27FC236}">
                  <a16:creationId xmlns:a16="http://schemas.microsoft.com/office/drawing/2014/main" id="{2F88F9FF-5C46-48A8-8398-90DD55E6C0AA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1" name="rc77">
              <a:extLst>
                <a:ext uri="{FF2B5EF4-FFF2-40B4-BE49-F238E27FC236}">
                  <a16:creationId xmlns:a16="http://schemas.microsoft.com/office/drawing/2014/main" id="{18BE2794-01E8-475A-895B-F58480673F8E}"/>
                </a:ext>
              </a:extLst>
            </p:cNvPr>
            <p:cNvSpPr/>
            <p:nvPr/>
          </p:nvSpPr>
          <p:spPr>
            <a:xfrm>
              <a:off x="9769468" y="431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82" name="pl78">
              <a:extLst>
                <a:ext uri="{FF2B5EF4-FFF2-40B4-BE49-F238E27FC236}">
                  <a16:creationId xmlns:a16="http://schemas.microsoft.com/office/drawing/2014/main" id="{B7E48FDC-DDF5-4E5E-B8F5-5CA3A7C577F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3" name="pl79">
              <a:extLst>
                <a:ext uri="{FF2B5EF4-FFF2-40B4-BE49-F238E27FC236}">
                  <a16:creationId xmlns:a16="http://schemas.microsoft.com/office/drawing/2014/main" id="{C4898375-28A8-4517-9ADF-34DFE549BD9C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4" name="pl80">
              <a:extLst>
                <a:ext uri="{FF2B5EF4-FFF2-40B4-BE49-F238E27FC236}">
                  <a16:creationId xmlns:a16="http://schemas.microsoft.com/office/drawing/2014/main" id="{678414C9-02AF-4D59-8ACF-94E3DBCF02A8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5" name="pl81">
              <a:extLst>
                <a:ext uri="{FF2B5EF4-FFF2-40B4-BE49-F238E27FC236}">
                  <a16:creationId xmlns:a16="http://schemas.microsoft.com/office/drawing/2014/main" id="{F3B5B253-50B2-48D8-8E72-5C5DDD42F51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6" name="pl82">
              <a:extLst>
                <a:ext uri="{FF2B5EF4-FFF2-40B4-BE49-F238E27FC236}">
                  <a16:creationId xmlns:a16="http://schemas.microsoft.com/office/drawing/2014/main" id="{C994DDAE-0AD3-41BA-A3D3-24DB73DE006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7" name="pl83">
              <a:extLst>
                <a:ext uri="{FF2B5EF4-FFF2-40B4-BE49-F238E27FC236}">
                  <a16:creationId xmlns:a16="http://schemas.microsoft.com/office/drawing/2014/main" id="{C8E3192C-DB95-4961-AF0A-9B895B7F61C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8" name="pl84">
              <a:extLst>
                <a:ext uri="{FF2B5EF4-FFF2-40B4-BE49-F238E27FC236}">
                  <a16:creationId xmlns:a16="http://schemas.microsoft.com/office/drawing/2014/main" id="{72CE5F6F-BF71-4353-BE32-32E73086DC1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9" name="pl85">
              <a:extLst>
                <a:ext uri="{FF2B5EF4-FFF2-40B4-BE49-F238E27FC236}">
                  <a16:creationId xmlns:a16="http://schemas.microsoft.com/office/drawing/2014/main" id="{320AF4A2-E107-4781-8057-D53EC4F09569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0" name="rc86">
              <a:extLst>
                <a:ext uri="{FF2B5EF4-FFF2-40B4-BE49-F238E27FC236}">
                  <a16:creationId xmlns:a16="http://schemas.microsoft.com/office/drawing/2014/main" id="{6438BA58-8BE7-41F5-844D-0FB32153C0CB}"/>
                </a:ext>
              </a:extLst>
            </p:cNvPr>
            <p:cNvSpPr/>
            <p:nvPr/>
          </p:nvSpPr>
          <p:spPr>
            <a:xfrm>
              <a:off x="9769468" y="449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91" name="pl87">
              <a:extLst>
                <a:ext uri="{FF2B5EF4-FFF2-40B4-BE49-F238E27FC236}">
                  <a16:creationId xmlns:a16="http://schemas.microsoft.com/office/drawing/2014/main" id="{BD59FCF7-D517-4E07-A781-5B1EA67D18F3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2" name="pl88">
              <a:extLst>
                <a:ext uri="{FF2B5EF4-FFF2-40B4-BE49-F238E27FC236}">
                  <a16:creationId xmlns:a16="http://schemas.microsoft.com/office/drawing/2014/main" id="{61B6F12E-8E4F-4149-A41B-69A6AF52449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3" name="pl89">
              <a:extLst>
                <a:ext uri="{FF2B5EF4-FFF2-40B4-BE49-F238E27FC236}">
                  <a16:creationId xmlns:a16="http://schemas.microsoft.com/office/drawing/2014/main" id="{BDB63744-F98F-4E70-9840-0361CABB4631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4" name="pl90">
              <a:extLst>
                <a:ext uri="{FF2B5EF4-FFF2-40B4-BE49-F238E27FC236}">
                  <a16:creationId xmlns:a16="http://schemas.microsoft.com/office/drawing/2014/main" id="{FE1554BE-3280-4BEE-ABB8-C4100F93E9CE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5" name="pl91">
              <a:extLst>
                <a:ext uri="{FF2B5EF4-FFF2-40B4-BE49-F238E27FC236}">
                  <a16:creationId xmlns:a16="http://schemas.microsoft.com/office/drawing/2014/main" id="{395D3FD5-88C2-4115-9CEB-6CAEE73C1F0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6" name="pl92">
              <a:extLst>
                <a:ext uri="{FF2B5EF4-FFF2-40B4-BE49-F238E27FC236}">
                  <a16:creationId xmlns:a16="http://schemas.microsoft.com/office/drawing/2014/main" id="{CE81E830-FDE6-483D-8511-CE17CDB3A77B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7" name="pl93">
              <a:extLst>
                <a:ext uri="{FF2B5EF4-FFF2-40B4-BE49-F238E27FC236}">
                  <a16:creationId xmlns:a16="http://schemas.microsoft.com/office/drawing/2014/main" id="{3AF0E110-302F-44E2-87AC-02B907BE51D4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8" name="pl94">
              <a:extLst>
                <a:ext uri="{FF2B5EF4-FFF2-40B4-BE49-F238E27FC236}">
                  <a16:creationId xmlns:a16="http://schemas.microsoft.com/office/drawing/2014/main" id="{DCA08B42-DD60-4697-BD59-5E2EFEBB2E5C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9" name="rc95">
              <a:extLst>
                <a:ext uri="{FF2B5EF4-FFF2-40B4-BE49-F238E27FC236}">
                  <a16:creationId xmlns:a16="http://schemas.microsoft.com/office/drawing/2014/main" id="{F7E2FB56-B305-4649-B42E-D74B54139897}"/>
                </a:ext>
              </a:extLst>
            </p:cNvPr>
            <p:cNvSpPr/>
            <p:nvPr/>
          </p:nvSpPr>
          <p:spPr>
            <a:xfrm>
              <a:off x="9769468" y="46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0" name="pl96">
              <a:extLst>
                <a:ext uri="{FF2B5EF4-FFF2-40B4-BE49-F238E27FC236}">
                  <a16:creationId xmlns:a16="http://schemas.microsoft.com/office/drawing/2014/main" id="{1923AF27-F1CD-4194-80A2-73621F24D55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1" name="pl97">
              <a:extLst>
                <a:ext uri="{FF2B5EF4-FFF2-40B4-BE49-F238E27FC236}">
                  <a16:creationId xmlns:a16="http://schemas.microsoft.com/office/drawing/2014/main" id="{235EDBFC-9946-4EB0-A69F-F664B9F399A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2" name="pl98">
              <a:extLst>
                <a:ext uri="{FF2B5EF4-FFF2-40B4-BE49-F238E27FC236}">
                  <a16:creationId xmlns:a16="http://schemas.microsoft.com/office/drawing/2014/main" id="{A580BCE5-885C-468E-BFBC-5C2800675AD8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3" name="pl99">
              <a:extLst>
                <a:ext uri="{FF2B5EF4-FFF2-40B4-BE49-F238E27FC236}">
                  <a16:creationId xmlns:a16="http://schemas.microsoft.com/office/drawing/2014/main" id="{46EF3DD8-8A9E-4EF8-A3B6-9D314BE2A2B2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4" name="pl100">
              <a:extLst>
                <a:ext uri="{FF2B5EF4-FFF2-40B4-BE49-F238E27FC236}">
                  <a16:creationId xmlns:a16="http://schemas.microsoft.com/office/drawing/2014/main" id="{9EC79878-80DF-4F4E-A15B-4DBF82141624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5" name="pl101">
              <a:extLst>
                <a:ext uri="{FF2B5EF4-FFF2-40B4-BE49-F238E27FC236}">
                  <a16:creationId xmlns:a16="http://schemas.microsoft.com/office/drawing/2014/main" id="{5CF1E181-733E-4F98-AAD5-4EFBD2F00E39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6" name="pl102">
              <a:extLst>
                <a:ext uri="{FF2B5EF4-FFF2-40B4-BE49-F238E27FC236}">
                  <a16:creationId xmlns:a16="http://schemas.microsoft.com/office/drawing/2014/main" id="{9852364E-0016-4D29-9C0A-18EB3D43F77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7" name="pl103">
              <a:extLst>
                <a:ext uri="{FF2B5EF4-FFF2-40B4-BE49-F238E27FC236}">
                  <a16:creationId xmlns:a16="http://schemas.microsoft.com/office/drawing/2014/main" id="{604907A5-5B23-4A8F-8324-9F17B1F84B2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8" name="rc104">
              <a:extLst>
                <a:ext uri="{FF2B5EF4-FFF2-40B4-BE49-F238E27FC236}">
                  <a16:creationId xmlns:a16="http://schemas.microsoft.com/office/drawing/2014/main" id="{EE32C7DF-D3A5-4822-B1E1-7BCB138CCAC1}"/>
                </a:ext>
              </a:extLst>
            </p:cNvPr>
            <p:cNvSpPr/>
            <p:nvPr/>
          </p:nvSpPr>
          <p:spPr>
            <a:xfrm>
              <a:off x="9769468" y="485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9" name="pl105">
              <a:extLst>
                <a:ext uri="{FF2B5EF4-FFF2-40B4-BE49-F238E27FC236}">
                  <a16:creationId xmlns:a16="http://schemas.microsoft.com/office/drawing/2014/main" id="{07581D10-A7E4-4B31-84B5-2428F5F1135C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0" name="pl106">
              <a:extLst>
                <a:ext uri="{FF2B5EF4-FFF2-40B4-BE49-F238E27FC236}">
                  <a16:creationId xmlns:a16="http://schemas.microsoft.com/office/drawing/2014/main" id="{B4720755-6679-4E1B-AFB6-B8FB7E9B3970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1" name="pl107">
              <a:extLst>
                <a:ext uri="{FF2B5EF4-FFF2-40B4-BE49-F238E27FC236}">
                  <a16:creationId xmlns:a16="http://schemas.microsoft.com/office/drawing/2014/main" id="{3D951004-87B0-4E44-A0E5-8EAF03581139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2" name="pl108">
              <a:extLst>
                <a:ext uri="{FF2B5EF4-FFF2-40B4-BE49-F238E27FC236}">
                  <a16:creationId xmlns:a16="http://schemas.microsoft.com/office/drawing/2014/main" id="{E92DEDF4-0210-419F-A868-D74775B8C773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3" name="pl109">
              <a:extLst>
                <a:ext uri="{FF2B5EF4-FFF2-40B4-BE49-F238E27FC236}">
                  <a16:creationId xmlns:a16="http://schemas.microsoft.com/office/drawing/2014/main" id="{811B573B-C20B-4E84-8084-247414EB908D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4" name="pl110">
              <a:extLst>
                <a:ext uri="{FF2B5EF4-FFF2-40B4-BE49-F238E27FC236}">
                  <a16:creationId xmlns:a16="http://schemas.microsoft.com/office/drawing/2014/main" id="{9B37D5F4-4315-4572-97A4-00BDE92A76CA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5" name="pl111">
              <a:extLst>
                <a:ext uri="{FF2B5EF4-FFF2-40B4-BE49-F238E27FC236}">
                  <a16:creationId xmlns:a16="http://schemas.microsoft.com/office/drawing/2014/main" id="{DBC131E6-0AF2-40C5-99AC-271ED298A0E1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6" name="pl112">
              <a:extLst>
                <a:ext uri="{FF2B5EF4-FFF2-40B4-BE49-F238E27FC236}">
                  <a16:creationId xmlns:a16="http://schemas.microsoft.com/office/drawing/2014/main" id="{6F353580-253F-468B-A3ED-1D8D36E07CE5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7" name="tx113">
              <a:extLst>
                <a:ext uri="{FF2B5EF4-FFF2-40B4-BE49-F238E27FC236}">
                  <a16:creationId xmlns:a16="http://schemas.microsoft.com/office/drawing/2014/main" id="{203FE3BD-3C91-4255-A401-04BBB3784D45}"/>
                </a:ext>
              </a:extLst>
            </p:cNvPr>
            <p:cNvSpPr/>
            <p:nvPr/>
          </p:nvSpPr>
          <p:spPr>
            <a:xfrm>
              <a:off x="10025383" y="363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 dirty="0" err="1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</a:t>
              </a:r>
              <a:r>
                <a:rPr sz="700" dirty="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 2021</a:t>
              </a:r>
            </a:p>
          </p:txBody>
        </p:sp>
        <p:sp>
          <p:nvSpPr>
            <p:cNvPr id="118" name="tx114">
              <a:extLst>
                <a:ext uri="{FF2B5EF4-FFF2-40B4-BE49-F238E27FC236}">
                  <a16:creationId xmlns:a16="http://schemas.microsoft.com/office/drawing/2014/main" id="{9FD6EC9C-64B2-4A4D-8047-F62B0C3C48C5}"/>
                </a:ext>
              </a:extLst>
            </p:cNvPr>
            <p:cNvSpPr/>
            <p:nvPr/>
          </p:nvSpPr>
          <p:spPr>
            <a:xfrm>
              <a:off x="10025383" y="379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2021 (7 dias)</a:t>
              </a:r>
            </a:p>
          </p:txBody>
        </p:sp>
        <p:sp>
          <p:nvSpPr>
            <p:cNvPr id="119" name="tx115">
              <a:extLst>
                <a:ext uri="{FF2B5EF4-FFF2-40B4-BE49-F238E27FC236}">
                  <a16:creationId xmlns:a16="http://schemas.microsoft.com/office/drawing/2014/main" id="{D7684490-67EF-4163-8187-9F6EB7150DDF}"/>
                </a:ext>
              </a:extLst>
            </p:cNvPr>
            <p:cNvSpPr/>
            <p:nvPr/>
          </p:nvSpPr>
          <p:spPr>
            <a:xfrm>
              <a:off x="10025383" y="399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120" name="tx116">
              <a:extLst>
                <a:ext uri="{FF2B5EF4-FFF2-40B4-BE49-F238E27FC236}">
                  <a16:creationId xmlns:a16="http://schemas.microsoft.com/office/drawing/2014/main" id="{C2514893-8236-4CD8-838C-253427920A11}"/>
                </a:ext>
              </a:extLst>
            </p:cNvPr>
            <p:cNvSpPr/>
            <p:nvPr/>
          </p:nvSpPr>
          <p:spPr>
            <a:xfrm>
              <a:off x="10025383" y="415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2022 (7 dias)</a:t>
              </a:r>
            </a:p>
          </p:txBody>
        </p:sp>
        <p:sp>
          <p:nvSpPr>
            <p:cNvPr id="121" name="tx117">
              <a:extLst>
                <a:ext uri="{FF2B5EF4-FFF2-40B4-BE49-F238E27FC236}">
                  <a16:creationId xmlns:a16="http://schemas.microsoft.com/office/drawing/2014/main" id="{13E26300-34D7-42A5-B289-74886AE6003E}"/>
                </a:ext>
              </a:extLst>
            </p:cNvPr>
            <p:cNvSpPr/>
            <p:nvPr/>
          </p:nvSpPr>
          <p:spPr>
            <a:xfrm>
              <a:off x="10025383" y="4358718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2023</a:t>
              </a:r>
            </a:p>
          </p:txBody>
        </p:sp>
        <p:sp>
          <p:nvSpPr>
            <p:cNvPr id="122" name="tx118">
              <a:extLst>
                <a:ext uri="{FF2B5EF4-FFF2-40B4-BE49-F238E27FC236}">
                  <a16:creationId xmlns:a16="http://schemas.microsoft.com/office/drawing/2014/main" id="{D38C8E6E-CE47-4797-8409-E98CA66C8D73}"/>
                </a:ext>
              </a:extLst>
            </p:cNvPr>
            <p:cNvSpPr/>
            <p:nvPr/>
          </p:nvSpPr>
          <p:spPr>
            <a:xfrm>
              <a:off x="10025383" y="451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2023 (7 dias)</a:t>
              </a:r>
            </a:p>
          </p:txBody>
        </p:sp>
        <p:sp>
          <p:nvSpPr>
            <p:cNvPr id="123" name="tx119">
              <a:extLst>
                <a:ext uri="{FF2B5EF4-FFF2-40B4-BE49-F238E27FC236}">
                  <a16:creationId xmlns:a16="http://schemas.microsoft.com/office/drawing/2014/main" id="{2D30DCC0-362B-422E-B9E1-4AD080C6E942}"/>
                </a:ext>
              </a:extLst>
            </p:cNvPr>
            <p:cNvSpPr/>
            <p:nvPr/>
          </p:nvSpPr>
          <p:spPr>
            <a:xfrm>
              <a:off x="10025383" y="471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2024</a:t>
              </a:r>
            </a:p>
          </p:txBody>
        </p:sp>
        <p:sp>
          <p:nvSpPr>
            <p:cNvPr id="124" name="tx120">
              <a:extLst>
                <a:ext uri="{FF2B5EF4-FFF2-40B4-BE49-F238E27FC236}">
                  <a16:creationId xmlns:a16="http://schemas.microsoft.com/office/drawing/2014/main" id="{44114DB4-A074-4B54-A4F2-E95C9FAFA2CF}"/>
                </a:ext>
              </a:extLst>
            </p:cNvPr>
            <p:cNvSpPr/>
            <p:nvPr/>
          </p:nvSpPr>
          <p:spPr>
            <a:xfrm>
              <a:off x="10025383" y="487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2024 (7 dias)</a:t>
              </a:r>
            </a:p>
          </p:txBody>
        </p:sp>
        <p:sp>
          <p:nvSpPr>
            <p:cNvPr id="125" name="tx121">
              <a:extLst>
                <a:ext uri="{FF2B5EF4-FFF2-40B4-BE49-F238E27FC236}">
                  <a16:creationId xmlns:a16="http://schemas.microsoft.com/office/drawing/2014/main" id="{62BDF75F-56B4-480B-B0D6-EA7955E3174F}"/>
                </a:ext>
              </a:extLst>
            </p:cNvPr>
            <p:cNvSpPr/>
            <p:nvPr/>
          </p:nvSpPr>
          <p:spPr>
            <a:xfrm>
              <a:off x="982309" y="1114898"/>
              <a:ext cx="5080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grpSp>
        <p:nvGrpSpPr>
          <p:cNvPr id="727" name="Agrupar 726">
            <a:extLst>
              <a:ext uri="{FF2B5EF4-FFF2-40B4-BE49-F238E27FC236}">
                <a16:creationId xmlns:a16="http://schemas.microsoft.com/office/drawing/2014/main" id="{F989119B-8B40-405E-A3C8-33901D9415E6}"/>
              </a:ext>
            </a:extLst>
          </p:cNvPr>
          <p:cNvGrpSpPr/>
          <p:nvPr/>
        </p:nvGrpSpPr>
        <p:grpSpPr>
          <a:xfrm>
            <a:off x="3136605" y="779814"/>
            <a:ext cx="2273495" cy="2287407"/>
            <a:chOff x="457200" y="914400"/>
            <a:chExt cx="10881360" cy="4754880"/>
          </a:xfrm>
        </p:grpSpPr>
        <p:sp>
          <p:nvSpPr>
            <p:cNvPr id="728" name="rc3">
              <a:extLst>
                <a:ext uri="{FF2B5EF4-FFF2-40B4-BE49-F238E27FC236}">
                  <a16:creationId xmlns:a16="http://schemas.microsoft.com/office/drawing/2014/main" id="{8A26CFDE-7CD0-424E-BC02-1FEB74BE2966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29" name="rc4">
              <a:extLst>
                <a:ext uri="{FF2B5EF4-FFF2-40B4-BE49-F238E27FC236}">
                  <a16:creationId xmlns:a16="http://schemas.microsoft.com/office/drawing/2014/main" id="{144D65B3-92CC-4192-873D-E60B57E18827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800"/>
            </a:p>
          </p:txBody>
        </p:sp>
        <p:sp>
          <p:nvSpPr>
            <p:cNvPr id="730" name="pl5">
              <a:extLst>
                <a:ext uri="{FF2B5EF4-FFF2-40B4-BE49-F238E27FC236}">
                  <a16:creationId xmlns:a16="http://schemas.microsoft.com/office/drawing/2014/main" id="{81260727-62FD-438F-9AD1-9B802AAB2FB7}"/>
                </a:ext>
              </a:extLst>
            </p:cNvPr>
            <p:cNvSpPr/>
            <p:nvPr/>
          </p:nvSpPr>
          <p:spPr>
            <a:xfrm>
              <a:off x="982309" y="5065208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31" name="pl6">
              <a:extLst>
                <a:ext uri="{FF2B5EF4-FFF2-40B4-BE49-F238E27FC236}">
                  <a16:creationId xmlns:a16="http://schemas.microsoft.com/office/drawing/2014/main" id="{A4DE15E4-C3C8-4625-B409-EE786515BCEA}"/>
                </a:ext>
              </a:extLst>
            </p:cNvPr>
            <p:cNvSpPr/>
            <p:nvPr/>
          </p:nvSpPr>
          <p:spPr>
            <a:xfrm>
              <a:off x="982309" y="3867757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32" name="pl7">
              <a:extLst>
                <a:ext uri="{FF2B5EF4-FFF2-40B4-BE49-F238E27FC236}">
                  <a16:creationId xmlns:a16="http://schemas.microsoft.com/office/drawing/2014/main" id="{B80CBBF3-7906-4E37-A099-1E84CC0A4AFA}"/>
                </a:ext>
              </a:extLst>
            </p:cNvPr>
            <p:cNvSpPr/>
            <p:nvPr/>
          </p:nvSpPr>
          <p:spPr>
            <a:xfrm>
              <a:off x="982309" y="2670306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33" name="pl8">
              <a:extLst>
                <a:ext uri="{FF2B5EF4-FFF2-40B4-BE49-F238E27FC236}">
                  <a16:creationId xmlns:a16="http://schemas.microsoft.com/office/drawing/2014/main" id="{62CC6366-7DF6-4B59-A416-15097CD379A7}"/>
                </a:ext>
              </a:extLst>
            </p:cNvPr>
            <p:cNvSpPr/>
            <p:nvPr/>
          </p:nvSpPr>
          <p:spPr>
            <a:xfrm>
              <a:off x="982309" y="1472855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34" name="pl9">
              <a:extLst>
                <a:ext uri="{FF2B5EF4-FFF2-40B4-BE49-F238E27FC236}">
                  <a16:creationId xmlns:a16="http://schemas.microsoft.com/office/drawing/2014/main" id="{383AC4EC-5D87-4C7C-92CD-F5BDF9FB1EF7}"/>
                </a:ext>
              </a:extLst>
            </p:cNvPr>
            <p:cNvSpPr/>
            <p:nvPr/>
          </p:nvSpPr>
          <p:spPr>
            <a:xfrm>
              <a:off x="1449884" y="1800471"/>
              <a:ext cx="9351510" cy="3264737"/>
            </a:xfrm>
            <a:custGeom>
              <a:avLst/>
              <a:gdLst/>
              <a:ahLst/>
              <a:cxnLst/>
              <a:rect l="0" t="0" r="0" b="0"/>
              <a:pathLst>
                <a:path w="9351510" h="3264737">
                  <a:moveTo>
                    <a:pt x="0" y="3264737"/>
                  </a:moveTo>
                  <a:lnTo>
                    <a:pt x="25690" y="3264737"/>
                  </a:lnTo>
                  <a:lnTo>
                    <a:pt x="51381" y="3264737"/>
                  </a:lnTo>
                  <a:lnTo>
                    <a:pt x="77072" y="3261441"/>
                  </a:lnTo>
                  <a:lnTo>
                    <a:pt x="102763" y="3225415"/>
                  </a:lnTo>
                  <a:lnTo>
                    <a:pt x="128454" y="3220918"/>
                  </a:lnTo>
                  <a:lnTo>
                    <a:pt x="154145" y="3172567"/>
                  </a:lnTo>
                  <a:lnTo>
                    <a:pt x="179836" y="3136117"/>
                  </a:lnTo>
                  <a:lnTo>
                    <a:pt x="205527" y="3136117"/>
                  </a:lnTo>
                  <a:lnTo>
                    <a:pt x="231218" y="3136117"/>
                  </a:lnTo>
                  <a:lnTo>
                    <a:pt x="256909" y="3105455"/>
                  </a:lnTo>
                  <a:lnTo>
                    <a:pt x="282600" y="3101408"/>
                  </a:lnTo>
                  <a:lnTo>
                    <a:pt x="308291" y="3099480"/>
                  </a:lnTo>
                  <a:lnTo>
                    <a:pt x="333982" y="3098021"/>
                  </a:lnTo>
                  <a:lnTo>
                    <a:pt x="359673" y="3094771"/>
                  </a:lnTo>
                  <a:lnTo>
                    <a:pt x="385364" y="3094771"/>
                  </a:lnTo>
                  <a:lnTo>
                    <a:pt x="411055" y="3094771"/>
                  </a:lnTo>
                  <a:lnTo>
                    <a:pt x="436746" y="3091537"/>
                  </a:lnTo>
                  <a:lnTo>
                    <a:pt x="462437" y="3081834"/>
                  </a:lnTo>
                  <a:lnTo>
                    <a:pt x="488128" y="3070702"/>
                  </a:lnTo>
                  <a:lnTo>
                    <a:pt x="513819" y="3067499"/>
                  </a:lnTo>
                  <a:lnTo>
                    <a:pt x="539510" y="3053634"/>
                  </a:lnTo>
                  <a:lnTo>
                    <a:pt x="565201" y="3053634"/>
                  </a:lnTo>
                  <a:lnTo>
                    <a:pt x="590892" y="3053634"/>
                  </a:lnTo>
                  <a:lnTo>
                    <a:pt x="616583" y="3047649"/>
                  </a:lnTo>
                  <a:lnTo>
                    <a:pt x="642274" y="3045030"/>
                  </a:lnTo>
                  <a:lnTo>
                    <a:pt x="667965" y="3031882"/>
                  </a:lnTo>
                  <a:lnTo>
                    <a:pt x="693656" y="3020294"/>
                  </a:lnTo>
                  <a:lnTo>
                    <a:pt x="719346" y="3017207"/>
                  </a:lnTo>
                  <a:lnTo>
                    <a:pt x="745037" y="3017207"/>
                  </a:lnTo>
                  <a:lnTo>
                    <a:pt x="770728" y="3017207"/>
                  </a:lnTo>
                  <a:lnTo>
                    <a:pt x="796419" y="3014802"/>
                  </a:lnTo>
                  <a:lnTo>
                    <a:pt x="822110" y="3012231"/>
                  </a:lnTo>
                  <a:lnTo>
                    <a:pt x="847801" y="3009470"/>
                  </a:lnTo>
                  <a:lnTo>
                    <a:pt x="873492" y="3004195"/>
                  </a:lnTo>
                  <a:lnTo>
                    <a:pt x="899183" y="2918366"/>
                  </a:lnTo>
                  <a:lnTo>
                    <a:pt x="924874" y="2918366"/>
                  </a:lnTo>
                  <a:lnTo>
                    <a:pt x="950565" y="2918366"/>
                  </a:lnTo>
                  <a:lnTo>
                    <a:pt x="976256" y="2911523"/>
                  </a:lnTo>
                  <a:lnTo>
                    <a:pt x="1001947" y="2888116"/>
                  </a:lnTo>
                  <a:lnTo>
                    <a:pt x="1027638" y="2867091"/>
                  </a:lnTo>
                  <a:lnTo>
                    <a:pt x="1053329" y="2864808"/>
                  </a:lnTo>
                  <a:lnTo>
                    <a:pt x="1079020" y="2859720"/>
                  </a:lnTo>
                  <a:lnTo>
                    <a:pt x="1104711" y="2859720"/>
                  </a:lnTo>
                  <a:lnTo>
                    <a:pt x="1130402" y="2859720"/>
                  </a:lnTo>
                  <a:lnTo>
                    <a:pt x="1156093" y="2859720"/>
                  </a:lnTo>
                  <a:lnTo>
                    <a:pt x="1181784" y="2859720"/>
                  </a:lnTo>
                  <a:lnTo>
                    <a:pt x="1207475" y="2856208"/>
                  </a:lnTo>
                  <a:lnTo>
                    <a:pt x="1233166" y="2853083"/>
                  </a:lnTo>
                  <a:lnTo>
                    <a:pt x="1258857" y="2846237"/>
                  </a:lnTo>
                  <a:lnTo>
                    <a:pt x="1284548" y="2846237"/>
                  </a:lnTo>
                  <a:lnTo>
                    <a:pt x="1310239" y="2846237"/>
                  </a:lnTo>
                  <a:lnTo>
                    <a:pt x="1335930" y="2831398"/>
                  </a:lnTo>
                  <a:lnTo>
                    <a:pt x="1361621" y="2828803"/>
                  </a:lnTo>
                  <a:lnTo>
                    <a:pt x="1387312" y="2812436"/>
                  </a:lnTo>
                  <a:lnTo>
                    <a:pt x="1413003" y="2790899"/>
                  </a:lnTo>
                  <a:lnTo>
                    <a:pt x="1438693" y="2782855"/>
                  </a:lnTo>
                  <a:lnTo>
                    <a:pt x="1464384" y="2782855"/>
                  </a:lnTo>
                  <a:lnTo>
                    <a:pt x="1490075" y="2782855"/>
                  </a:lnTo>
                  <a:lnTo>
                    <a:pt x="1515766" y="2780130"/>
                  </a:lnTo>
                  <a:lnTo>
                    <a:pt x="1541457" y="2775100"/>
                  </a:lnTo>
                  <a:lnTo>
                    <a:pt x="1567148" y="2771831"/>
                  </a:lnTo>
                  <a:lnTo>
                    <a:pt x="1592839" y="2766427"/>
                  </a:lnTo>
                  <a:lnTo>
                    <a:pt x="1618530" y="2686058"/>
                  </a:lnTo>
                  <a:lnTo>
                    <a:pt x="1644221" y="2686058"/>
                  </a:lnTo>
                  <a:lnTo>
                    <a:pt x="1669912" y="2686058"/>
                  </a:lnTo>
                  <a:lnTo>
                    <a:pt x="1695603" y="2680228"/>
                  </a:lnTo>
                  <a:lnTo>
                    <a:pt x="1721294" y="2659836"/>
                  </a:lnTo>
                  <a:lnTo>
                    <a:pt x="1746985" y="2639921"/>
                  </a:lnTo>
                  <a:lnTo>
                    <a:pt x="1772676" y="2638328"/>
                  </a:lnTo>
                  <a:lnTo>
                    <a:pt x="1798367" y="2635191"/>
                  </a:lnTo>
                  <a:lnTo>
                    <a:pt x="1824058" y="2635191"/>
                  </a:lnTo>
                  <a:lnTo>
                    <a:pt x="1849749" y="2635191"/>
                  </a:lnTo>
                  <a:lnTo>
                    <a:pt x="1875440" y="2631677"/>
                  </a:lnTo>
                  <a:lnTo>
                    <a:pt x="1901131" y="2629878"/>
                  </a:lnTo>
                  <a:lnTo>
                    <a:pt x="1926822" y="2627207"/>
                  </a:lnTo>
                  <a:lnTo>
                    <a:pt x="1952513" y="2622616"/>
                  </a:lnTo>
                  <a:lnTo>
                    <a:pt x="1978204" y="2616538"/>
                  </a:lnTo>
                  <a:lnTo>
                    <a:pt x="2003895" y="2616538"/>
                  </a:lnTo>
                  <a:lnTo>
                    <a:pt x="2029586" y="2616538"/>
                  </a:lnTo>
                  <a:lnTo>
                    <a:pt x="2055277" y="2603407"/>
                  </a:lnTo>
                  <a:lnTo>
                    <a:pt x="2080968" y="2601396"/>
                  </a:lnTo>
                  <a:lnTo>
                    <a:pt x="2106659" y="2594313"/>
                  </a:lnTo>
                  <a:lnTo>
                    <a:pt x="2132349" y="2582606"/>
                  </a:lnTo>
                  <a:lnTo>
                    <a:pt x="2158040" y="2563756"/>
                  </a:lnTo>
                  <a:lnTo>
                    <a:pt x="2183731" y="2563756"/>
                  </a:lnTo>
                  <a:lnTo>
                    <a:pt x="2209422" y="2563756"/>
                  </a:lnTo>
                  <a:lnTo>
                    <a:pt x="2235113" y="2550383"/>
                  </a:lnTo>
                  <a:lnTo>
                    <a:pt x="2260804" y="2540973"/>
                  </a:lnTo>
                  <a:lnTo>
                    <a:pt x="2286495" y="2535165"/>
                  </a:lnTo>
                  <a:lnTo>
                    <a:pt x="2312186" y="2533508"/>
                  </a:lnTo>
                  <a:lnTo>
                    <a:pt x="2337877" y="2533508"/>
                  </a:lnTo>
                  <a:lnTo>
                    <a:pt x="2363568" y="2533508"/>
                  </a:lnTo>
                  <a:lnTo>
                    <a:pt x="2389259" y="2533508"/>
                  </a:lnTo>
                  <a:lnTo>
                    <a:pt x="2414950" y="2463090"/>
                  </a:lnTo>
                  <a:lnTo>
                    <a:pt x="2440641" y="2460261"/>
                  </a:lnTo>
                  <a:lnTo>
                    <a:pt x="2466332" y="2457880"/>
                  </a:lnTo>
                  <a:lnTo>
                    <a:pt x="2492023" y="2438233"/>
                  </a:lnTo>
                  <a:lnTo>
                    <a:pt x="2517714" y="2413134"/>
                  </a:lnTo>
                  <a:lnTo>
                    <a:pt x="2543405" y="2413134"/>
                  </a:lnTo>
                  <a:lnTo>
                    <a:pt x="2569096" y="2413134"/>
                  </a:lnTo>
                  <a:lnTo>
                    <a:pt x="2594787" y="2389627"/>
                  </a:lnTo>
                  <a:lnTo>
                    <a:pt x="2620478" y="2380818"/>
                  </a:lnTo>
                  <a:lnTo>
                    <a:pt x="2646169" y="2379190"/>
                  </a:lnTo>
                  <a:lnTo>
                    <a:pt x="2671860" y="2375405"/>
                  </a:lnTo>
                  <a:lnTo>
                    <a:pt x="2697551" y="2373841"/>
                  </a:lnTo>
                  <a:lnTo>
                    <a:pt x="2723242" y="2373841"/>
                  </a:lnTo>
                  <a:lnTo>
                    <a:pt x="2748933" y="2373841"/>
                  </a:lnTo>
                  <a:lnTo>
                    <a:pt x="2774624" y="2370618"/>
                  </a:lnTo>
                  <a:lnTo>
                    <a:pt x="2800315" y="2351400"/>
                  </a:lnTo>
                  <a:lnTo>
                    <a:pt x="2826006" y="2351400"/>
                  </a:lnTo>
                  <a:lnTo>
                    <a:pt x="2851696" y="2348744"/>
                  </a:lnTo>
                  <a:lnTo>
                    <a:pt x="2877387" y="2344493"/>
                  </a:lnTo>
                  <a:lnTo>
                    <a:pt x="2903078" y="2344493"/>
                  </a:lnTo>
                  <a:lnTo>
                    <a:pt x="2928769" y="2344493"/>
                  </a:lnTo>
                  <a:lnTo>
                    <a:pt x="2954460" y="2325325"/>
                  </a:lnTo>
                  <a:lnTo>
                    <a:pt x="2980151" y="2323502"/>
                  </a:lnTo>
                  <a:lnTo>
                    <a:pt x="3005842" y="2303690"/>
                  </a:lnTo>
                  <a:lnTo>
                    <a:pt x="3031533" y="2297718"/>
                  </a:lnTo>
                  <a:lnTo>
                    <a:pt x="3057224" y="2286654"/>
                  </a:lnTo>
                  <a:lnTo>
                    <a:pt x="3082915" y="2286654"/>
                  </a:lnTo>
                  <a:lnTo>
                    <a:pt x="3108606" y="2286654"/>
                  </a:lnTo>
                  <a:lnTo>
                    <a:pt x="3134297" y="2282751"/>
                  </a:lnTo>
                  <a:lnTo>
                    <a:pt x="3159988" y="2279218"/>
                  </a:lnTo>
                  <a:lnTo>
                    <a:pt x="3185679" y="2203092"/>
                  </a:lnTo>
                  <a:lnTo>
                    <a:pt x="3211370" y="2185161"/>
                  </a:lnTo>
                  <a:lnTo>
                    <a:pt x="3237061" y="2169056"/>
                  </a:lnTo>
                  <a:lnTo>
                    <a:pt x="3262752" y="2169056"/>
                  </a:lnTo>
                  <a:lnTo>
                    <a:pt x="3288443" y="2169056"/>
                  </a:lnTo>
                  <a:lnTo>
                    <a:pt x="3314134" y="2138571"/>
                  </a:lnTo>
                  <a:lnTo>
                    <a:pt x="3339825" y="2137071"/>
                  </a:lnTo>
                  <a:lnTo>
                    <a:pt x="3365516" y="2131302"/>
                  </a:lnTo>
                  <a:lnTo>
                    <a:pt x="3391207" y="2129520"/>
                  </a:lnTo>
                  <a:lnTo>
                    <a:pt x="3416898" y="2126928"/>
                  </a:lnTo>
                  <a:lnTo>
                    <a:pt x="3442589" y="2126928"/>
                  </a:lnTo>
                  <a:lnTo>
                    <a:pt x="3468280" y="2126928"/>
                  </a:lnTo>
                  <a:lnTo>
                    <a:pt x="3493971" y="2124306"/>
                  </a:lnTo>
                  <a:lnTo>
                    <a:pt x="3519662" y="2121241"/>
                  </a:lnTo>
                  <a:lnTo>
                    <a:pt x="3545353" y="2114824"/>
                  </a:lnTo>
                  <a:lnTo>
                    <a:pt x="3571043" y="2102594"/>
                  </a:lnTo>
                  <a:lnTo>
                    <a:pt x="3596734" y="2100485"/>
                  </a:lnTo>
                  <a:lnTo>
                    <a:pt x="3622425" y="2100485"/>
                  </a:lnTo>
                  <a:lnTo>
                    <a:pt x="3648116" y="2100485"/>
                  </a:lnTo>
                  <a:lnTo>
                    <a:pt x="3673807" y="2097105"/>
                  </a:lnTo>
                  <a:lnTo>
                    <a:pt x="3699498" y="2085617"/>
                  </a:lnTo>
                  <a:lnTo>
                    <a:pt x="3725189" y="2083818"/>
                  </a:lnTo>
                  <a:lnTo>
                    <a:pt x="3750880" y="2064552"/>
                  </a:lnTo>
                  <a:lnTo>
                    <a:pt x="3776571" y="2051583"/>
                  </a:lnTo>
                  <a:lnTo>
                    <a:pt x="3802262" y="2051583"/>
                  </a:lnTo>
                  <a:lnTo>
                    <a:pt x="3827953" y="2051583"/>
                  </a:lnTo>
                  <a:lnTo>
                    <a:pt x="3853644" y="2041720"/>
                  </a:lnTo>
                  <a:lnTo>
                    <a:pt x="3879335" y="2036472"/>
                  </a:lnTo>
                  <a:lnTo>
                    <a:pt x="3905026" y="2030782"/>
                  </a:lnTo>
                  <a:lnTo>
                    <a:pt x="3930717" y="2030782"/>
                  </a:lnTo>
                  <a:lnTo>
                    <a:pt x="3956408" y="2012717"/>
                  </a:lnTo>
                  <a:lnTo>
                    <a:pt x="3982099" y="2012717"/>
                  </a:lnTo>
                  <a:lnTo>
                    <a:pt x="4007790" y="2012717"/>
                  </a:lnTo>
                  <a:lnTo>
                    <a:pt x="4033481" y="1935204"/>
                  </a:lnTo>
                  <a:lnTo>
                    <a:pt x="4059172" y="1927154"/>
                  </a:lnTo>
                  <a:lnTo>
                    <a:pt x="4084863" y="1904263"/>
                  </a:lnTo>
                  <a:lnTo>
                    <a:pt x="4110554" y="1877116"/>
                  </a:lnTo>
                  <a:lnTo>
                    <a:pt x="4136245" y="1874516"/>
                  </a:lnTo>
                  <a:lnTo>
                    <a:pt x="4161936" y="1874516"/>
                  </a:lnTo>
                  <a:lnTo>
                    <a:pt x="4187627" y="1874516"/>
                  </a:lnTo>
                  <a:lnTo>
                    <a:pt x="4213318" y="1871381"/>
                  </a:lnTo>
                  <a:lnTo>
                    <a:pt x="4239009" y="1868646"/>
                  </a:lnTo>
                  <a:lnTo>
                    <a:pt x="4264699" y="1867005"/>
                  </a:lnTo>
                  <a:lnTo>
                    <a:pt x="4290390" y="1864239"/>
                  </a:lnTo>
                  <a:lnTo>
                    <a:pt x="4316081" y="1857622"/>
                  </a:lnTo>
                  <a:lnTo>
                    <a:pt x="4341772" y="1857622"/>
                  </a:lnTo>
                  <a:lnTo>
                    <a:pt x="4367463" y="1857622"/>
                  </a:lnTo>
                  <a:lnTo>
                    <a:pt x="4393154" y="1847054"/>
                  </a:lnTo>
                  <a:lnTo>
                    <a:pt x="4418845" y="1844665"/>
                  </a:lnTo>
                  <a:lnTo>
                    <a:pt x="4444536" y="1841577"/>
                  </a:lnTo>
                  <a:lnTo>
                    <a:pt x="4470227" y="1838920"/>
                  </a:lnTo>
                  <a:lnTo>
                    <a:pt x="4495918" y="1826521"/>
                  </a:lnTo>
                  <a:lnTo>
                    <a:pt x="4521609" y="1826521"/>
                  </a:lnTo>
                  <a:lnTo>
                    <a:pt x="4547300" y="1826521"/>
                  </a:lnTo>
                  <a:lnTo>
                    <a:pt x="4572991" y="1800075"/>
                  </a:lnTo>
                  <a:lnTo>
                    <a:pt x="4598682" y="1797774"/>
                  </a:lnTo>
                  <a:lnTo>
                    <a:pt x="4624373" y="1791057"/>
                  </a:lnTo>
                  <a:lnTo>
                    <a:pt x="4650064" y="1789153"/>
                  </a:lnTo>
                  <a:lnTo>
                    <a:pt x="4675755" y="1784864"/>
                  </a:lnTo>
                  <a:lnTo>
                    <a:pt x="4701446" y="1784864"/>
                  </a:lnTo>
                  <a:lnTo>
                    <a:pt x="4727137" y="1784864"/>
                  </a:lnTo>
                  <a:lnTo>
                    <a:pt x="4752828" y="1702110"/>
                  </a:lnTo>
                  <a:lnTo>
                    <a:pt x="4778519" y="1697993"/>
                  </a:lnTo>
                  <a:lnTo>
                    <a:pt x="4804210" y="1695083"/>
                  </a:lnTo>
                  <a:lnTo>
                    <a:pt x="4829901" y="1655789"/>
                  </a:lnTo>
                  <a:lnTo>
                    <a:pt x="4855592" y="1646892"/>
                  </a:lnTo>
                  <a:lnTo>
                    <a:pt x="4881283" y="1646892"/>
                  </a:lnTo>
                  <a:lnTo>
                    <a:pt x="4906974" y="1646892"/>
                  </a:lnTo>
                  <a:lnTo>
                    <a:pt x="4932665" y="1614113"/>
                  </a:lnTo>
                  <a:lnTo>
                    <a:pt x="4958356" y="1612091"/>
                  </a:lnTo>
                  <a:lnTo>
                    <a:pt x="4984046" y="1608524"/>
                  </a:lnTo>
                  <a:lnTo>
                    <a:pt x="5009737" y="1605132"/>
                  </a:lnTo>
                  <a:lnTo>
                    <a:pt x="5035428" y="1602276"/>
                  </a:lnTo>
                  <a:lnTo>
                    <a:pt x="5061119" y="1602276"/>
                  </a:lnTo>
                  <a:lnTo>
                    <a:pt x="5086810" y="1602276"/>
                  </a:lnTo>
                  <a:lnTo>
                    <a:pt x="5112501" y="1597041"/>
                  </a:lnTo>
                  <a:lnTo>
                    <a:pt x="5138192" y="1581614"/>
                  </a:lnTo>
                  <a:lnTo>
                    <a:pt x="5163883" y="1578087"/>
                  </a:lnTo>
                  <a:lnTo>
                    <a:pt x="5189574" y="1569014"/>
                  </a:lnTo>
                  <a:lnTo>
                    <a:pt x="5215265" y="1565723"/>
                  </a:lnTo>
                  <a:lnTo>
                    <a:pt x="5240956" y="1565723"/>
                  </a:lnTo>
                  <a:lnTo>
                    <a:pt x="5266647" y="1565723"/>
                  </a:lnTo>
                  <a:lnTo>
                    <a:pt x="5292338" y="1552433"/>
                  </a:lnTo>
                  <a:lnTo>
                    <a:pt x="5318029" y="1549931"/>
                  </a:lnTo>
                  <a:lnTo>
                    <a:pt x="5343720" y="1525609"/>
                  </a:lnTo>
                  <a:lnTo>
                    <a:pt x="5369411" y="1514324"/>
                  </a:lnTo>
                  <a:lnTo>
                    <a:pt x="5395102" y="1509922"/>
                  </a:lnTo>
                  <a:lnTo>
                    <a:pt x="5420793" y="1509922"/>
                  </a:lnTo>
                  <a:lnTo>
                    <a:pt x="5446484" y="1509922"/>
                  </a:lnTo>
                  <a:lnTo>
                    <a:pt x="5472175" y="1505385"/>
                  </a:lnTo>
                  <a:lnTo>
                    <a:pt x="5497866" y="1500965"/>
                  </a:lnTo>
                  <a:lnTo>
                    <a:pt x="5523557" y="1490343"/>
                  </a:lnTo>
                  <a:lnTo>
                    <a:pt x="5549248" y="1397684"/>
                  </a:lnTo>
                  <a:lnTo>
                    <a:pt x="5574939" y="1374815"/>
                  </a:lnTo>
                  <a:lnTo>
                    <a:pt x="5600630" y="1374815"/>
                  </a:lnTo>
                  <a:lnTo>
                    <a:pt x="5626321" y="1374815"/>
                  </a:lnTo>
                  <a:lnTo>
                    <a:pt x="5652012" y="1350435"/>
                  </a:lnTo>
                  <a:lnTo>
                    <a:pt x="5677703" y="1311317"/>
                  </a:lnTo>
                  <a:lnTo>
                    <a:pt x="5703393" y="1309026"/>
                  </a:lnTo>
                  <a:lnTo>
                    <a:pt x="5729084" y="1304302"/>
                  </a:lnTo>
                  <a:lnTo>
                    <a:pt x="5754775" y="1301690"/>
                  </a:lnTo>
                  <a:lnTo>
                    <a:pt x="5780466" y="1301690"/>
                  </a:lnTo>
                  <a:lnTo>
                    <a:pt x="5806157" y="1301690"/>
                  </a:lnTo>
                  <a:lnTo>
                    <a:pt x="5831848" y="1298518"/>
                  </a:lnTo>
                  <a:lnTo>
                    <a:pt x="5857539" y="1295660"/>
                  </a:lnTo>
                  <a:lnTo>
                    <a:pt x="5883230" y="1292188"/>
                  </a:lnTo>
                  <a:lnTo>
                    <a:pt x="5908921" y="1288850"/>
                  </a:lnTo>
                  <a:lnTo>
                    <a:pt x="5934612" y="1274551"/>
                  </a:lnTo>
                  <a:lnTo>
                    <a:pt x="5960303" y="1274551"/>
                  </a:lnTo>
                  <a:lnTo>
                    <a:pt x="5985994" y="1274551"/>
                  </a:lnTo>
                  <a:lnTo>
                    <a:pt x="6011685" y="1271151"/>
                  </a:lnTo>
                  <a:lnTo>
                    <a:pt x="6037376" y="1261791"/>
                  </a:lnTo>
                  <a:lnTo>
                    <a:pt x="6063067" y="1249075"/>
                  </a:lnTo>
                  <a:lnTo>
                    <a:pt x="6088758" y="1246809"/>
                  </a:lnTo>
                  <a:lnTo>
                    <a:pt x="6114449" y="1210925"/>
                  </a:lnTo>
                  <a:lnTo>
                    <a:pt x="6140140" y="1210925"/>
                  </a:lnTo>
                  <a:lnTo>
                    <a:pt x="6165831" y="1210925"/>
                  </a:lnTo>
                  <a:lnTo>
                    <a:pt x="6191522" y="1207718"/>
                  </a:lnTo>
                  <a:lnTo>
                    <a:pt x="6217213" y="1204570"/>
                  </a:lnTo>
                  <a:lnTo>
                    <a:pt x="6242904" y="1202399"/>
                  </a:lnTo>
                  <a:lnTo>
                    <a:pt x="6268595" y="1198016"/>
                  </a:lnTo>
                  <a:lnTo>
                    <a:pt x="6294286" y="1172284"/>
                  </a:lnTo>
                  <a:lnTo>
                    <a:pt x="6319977" y="1172284"/>
                  </a:lnTo>
                  <a:lnTo>
                    <a:pt x="6345668" y="1172284"/>
                  </a:lnTo>
                  <a:lnTo>
                    <a:pt x="6371359" y="1106634"/>
                  </a:lnTo>
                  <a:lnTo>
                    <a:pt x="6397049" y="1106634"/>
                  </a:lnTo>
                  <a:lnTo>
                    <a:pt x="6422740" y="1080489"/>
                  </a:lnTo>
                  <a:lnTo>
                    <a:pt x="6448431" y="1053788"/>
                  </a:lnTo>
                  <a:lnTo>
                    <a:pt x="6474122" y="1020296"/>
                  </a:lnTo>
                  <a:lnTo>
                    <a:pt x="6499813" y="1020296"/>
                  </a:lnTo>
                  <a:lnTo>
                    <a:pt x="6525504" y="1020296"/>
                  </a:lnTo>
                  <a:lnTo>
                    <a:pt x="6551195" y="1015798"/>
                  </a:lnTo>
                  <a:lnTo>
                    <a:pt x="6576886" y="1013478"/>
                  </a:lnTo>
                  <a:lnTo>
                    <a:pt x="6602577" y="1010039"/>
                  </a:lnTo>
                  <a:lnTo>
                    <a:pt x="6628268" y="1007685"/>
                  </a:lnTo>
                  <a:lnTo>
                    <a:pt x="6653959" y="1003728"/>
                  </a:lnTo>
                  <a:lnTo>
                    <a:pt x="6679650" y="1003728"/>
                  </a:lnTo>
                  <a:lnTo>
                    <a:pt x="6705341" y="1003728"/>
                  </a:lnTo>
                  <a:lnTo>
                    <a:pt x="6731032" y="987246"/>
                  </a:lnTo>
                  <a:lnTo>
                    <a:pt x="6756723" y="984741"/>
                  </a:lnTo>
                  <a:lnTo>
                    <a:pt x="6782414" y="973566"/>
                  </a:lnTo>
                  <a:lnTo>
                    <a:pt x="6808105" y="971625"/>
                  </a:lnTo>
                  <a:lnTo>
                    <a:pt x="6833796" y="969079"/>
                  </a:lnTo>
                  <a:lnTo>
                    <a:pt x="6859487" y="969079"/>
                  </a:lnTo>
                  <a:lnTo>
                    <a:pt x="6885178" y="969079"/>
                  </a:lnTo>
                  <a:lnTo>
                    <a:pt x="6910869" y="956115"/>
                  </a:lnTo>
                  <a:lnTo>
                    <a:pt x="6936560" y="921951"/>
                  </a:lnTo>
                  <a:lnTo>
                    <a:pt x="6962251" y="919281"/>
                  </a:lnTo>
                  <a:lnTo>
                    <a:pt x="6987942" y="915129"/>
                  </a:lnTo>
                  <a:lnTo>
                    <a:pt x="7013633" y="912642"/>
                  </a:lnTo>
                  <a:lnTo>
                    <a:pt x="7039324" y="912642"/>
                  </a:lnTo>
                  <a:lnTo>
                    <a:pt x="7065015" y="912642"/>
                  </a:lnTo>
                  <a:lnTo>
                    <a:pt x="7090706" y="906389"/>
                  </a:lnTo>
                  <a:lnTo>
                    <a:pt x="7116396" y="815669"/>
                  </a:lnTo>
                  <a:lnTo>
                    <a:pt x="7142087" y="811503"/>
                  </a:lnTo>
                  <a:lnTo>
                    <a:pt x="7167778" y="800165"/>
                  </a:lnTo>
                  <a:lnTo>
                    <a:pt x="7193469" y="757021"/>
                  </a:lnTo>
                  <a:lnTo>
                    <a:pt x="7219160" y="757021"/>
                  </a:lnTo>
                  <a:lnTo>
                    <a:pt x="7244851" y="757021"/>
                  </a:lnTo>
                  <a:lnTo>
                    <a:pt x="7270542" y="718583"/>
                  </a:lnTo>
                  <a:lnTo>
                    <a:pt x="7296233" y="718583"/>
                  </a:lnTo>
                  <a:lnTo>
                    <a:pt x="7321924" y="714537"/>
                  </a:lnTo>
                  <a:lnTo>
                    <a:pt x="7347615" y="711412"/>
                  </a:lnTo>
                  <a:lnTo>
                    <a:pt x="7373306" y="707500"/>
                  </a:lnTo>
                  <a:lnTo>
                    <a:pt x="7398997" y="707500"/>
                  </a:lnTo>
                  <a:lnTo>
                    <a:pt x="7424688" y="707500"/>
                  </a:lnTo>
                  <a:lnTo>
                    <a:pt x="7450379" y="703402"/>
                  </a:lnTo>
                  <a:lnTo>
                    <a:pt x="7476070" y="701041"/>
                  </a:lnTo>
                  <a:lnTo>
                    <a:pt x="7501761" y="685776"/>
                  </a:lnTo>
                  <a:lnTo>
                    <a:pt x="7527452" y="683935"/>
                  </a:lnTo>
                  <a:lnTo>
                    <a:pt x="7553143" y="674402"/>
                  </a:lnTo>
                  <a:lnTo>
                    <a:pt x="7578834" y="674402"/>
                  </a:lnTo>
                  <a:lnTo>
                    <a:pt x="7604525" y="674402"/>
                  </a:lnTo>
                  <a:lnTo>
                    <a:pt x="7630216" y="665822"/>
                  </a:lnTo>
                  <a:lnTo>
                    <a:pt x="7655907" y="658846"/>
                  </a:lnTo>
                  <a:lnTo>
                    <a:pt x="7681598" y="629227"/>
                  </a:lnTo>
                  <a:lnTo>
                    <a:pt x="7707289" y="614351"/>
                  </a:lnTo>
                  <a:lnTo>
                    <a:pt x="7732980" y="610172"/>
                  </a:lnTo>
                  <a:lnTo>
                    <a:pt x="7758671" y="610172"/>
                  </a:lnTo>
                  <a:lnTo>
                    <a:pt x="7784362" y="610172"/>
                  </a:lnTo>
                  <a:lnTo>
                    <a:pt x="7810052" y="608051"/>
                  </a:lnTo>
                  <a:lnTo>
                    <a:pt x="7835743" y="608051"/>
                  </a:lnTo>
                  <a:lnTo>
                    <a:pt x="7861434" y="603436"/>
                  </a:lnTo>
                  <a:lnTo>
                    <a:pt x="7887125" y="593979"/>
                  </a:lnTo>
                  <a:lnTo>
                    <a:pt x="7912816" y="485816"/>
                  </a:lnTo>
                  <a:lnTo>
                    <a:pt x="7938507" y="485816"/>
                  </a:lnTo>
                  <a:lnTo>
                    <a:pt x="7964198" y="485816"/>
                  </a:lnTo>
                  <a:lnTo>
                    <a:pt x="7989889" y="475430"/>
                  </a:lnTo>
                  <a:lnTo>
                    <a:pt x="8015580" y="450594"/>
                  </a:lnTo>
                  <a:lnTo>
                    <a:pt x="8041271" y="415231"/>
                  </a:lnTo>
                  <a:lnTo>
                    <a:pt x="8066962" y="413123"/>
                  </a:lnTo>
                  <a:lnTo>
                    <a:pt x="8092653" y="407058"/>
                  </a:lnTo>
                  <a:lnTo>
                    <a:pt x="8118344" y="407058"/>
                  </a:lnTo>
                  <a:lnTo>
                    <a:pt x="8144035" y="407058"/>
                  </a:lnTo>
                  <a:lnTo>
                    <a:pt x="8169726" y="407058"/>
                  </a:lnTo>
                  <a:lnTo>
                    <a:pt x="8195417" y="403645"/>
                  </a:lnTo>
                  <a:lnTo>
                    <a:pt x="8221108" y="400913"/>
                  </a:lnTo>
                  <a:lnTo>
                    <a:pt x="8246799" y="396448"/>
                  </a:lnTo>
                  <a:lnTo>
                    <a:pt x="8272490" y="388731"/>
                  </a:lnTo>
                  <a:lnTo>
                    <a:pt x="8298181" y="388731"/>
                  </a:lnTo>
                  <a:lnTo>
                    <a:pt x="8323872" y="388731"/>
                  </a:lnTo>
                  <a:lnTo>
                    <a:pt x="8349563" y="376417"/>
                  </a:lnTo>
                  <a:lnTo>
                    <a:pt x="8375254" y="373151"/>
                  </a:lnTo>
                  <a:lnTo>
                    <a:pt x="8400945" y="361814"/>
                  </a:lnTo>
                  <a:lnTo>
                    <a:pt x="8426636" y="349603"/>
                  </a:lnTo>
                  <a:lnTo>
                    <a:pt x="8452327" y="310845"/>
                  </a:lnTo>
                  <a:lnTo>
                    <a:pt x="8478018" y="310845"/>
                  </a:lnTo>
                  <a:lnTo>
                    <a:pt x="8503709" y="310845"/>
                  </a:lnTo>
                  <a:lnTo>
                    <a:pt x="8529399" y="306197"/>
                  </a:lnTo>
                  <a:lnTo>
                    <a:pt x="8555090" y="297027"/>
                  </a:lnTo>
                  <a:lnTo>
                    <a:pt x="8580781" y="295096"/>
                  </a:lnTo>
                  <a:lnTo>
                    <a:pt x="8606472" y="290792"/>
                  </a:lnTo>
                  <a:lnTo>
                    <a:pt x="8632163" y="273544"/>
                  </a:lnTo>
                  <a:lnTo>
                    <a:pt x="8657854" y="273544"/>
                  </a:lnTo>
                  <a:lnTo>
                    <a:pt x="8683545" y="273544"/>
                  </a:lnTo>
                  <a:lnTo>
                    <a:pt x="8709236" y="177463"/>
                  </a:lnTo>
                  <a:lnTo>
                    <a:pt x="8734927" y="173716"/>
                  </a:lnTo>
                  <a:lnTo>
                    <a:pt x="8760618" y="166220"/>
                  </a:lnTo>
                  <a:lnTo>
                    <a:pt x="8786309" y="140876"/>
                  </a:lnTo>
                  <a:lnTo>
                    <a:pt x="8812000" y="107759"/>
                  </a:lnTo>
                  <a:lnTo>
                    <a:pt x="8837691" y="107759"/>
                  </a:lnTo>
                  <a:lnTo>
                    <a:pt x="8863382" y="107759"/>
                  </a:lnTo>
                  <a:lnTo>
                    <a:pt x="8889073" y="103858"/>
                  </a:lnTo>
                  <a:lnTo>
                    <a:pt x="8914764" y="100675"/>
                  </a:lnTo>
                  <a:lnTo>
                    <a:pt x="8940455" y="95688"/>
                  </a:lnTo>
                  <a:lnTo>
                    <a:pt x="8966146" y="92398"/>
                  </a:lnTo>
                  <a:lnTo>
                    <a:pt x="8991837" y="88044"/>
                  </a:lnTo>
                  <a:lnTo>
                    <a:pt x="9017528" y="88044"/>
                  </a:lnTo>
                  <a:lnTo>
                    <a:pt x="9043219" y="88044"/>
                  </a:lnTo>
                  <a:lnTo>
                    <a:pt x="9068910" y="64539"/>
                  </a:lnTo>
                  <a:lnTo>
                    <a:pt x="9094601" y="50363"/>
                  </a:lnTo>
                  <a:lnTo>
                    <a:pt x="9120292" y="41308"/>
                  </a:lnTo>
                  <a:lnTo>
                    <a:pt x="9145983" y="38707"/>
                  </a:lnTo>
                  <a:lnTo>
                    <a:pt x="9171674" y="37917"/>
                  </a:lnTo>
                  <a:lnTo>
                    <a:pt x="9197365" y="37917"/>
                  </a:lnTo>
                  <a:lnTo>
                    <a:pt x="9223056" y="37917"/>
                  </a:lnTo>
                  <a:lnTo>
                    <a:pt x="9248746" y="32902"/>
                  </a:lnTo>
                  <a:lnTo>
                    <a:pt x="9274437" y="5811"/>
                  </a:lnTo>
                  <a:lnTo>
                    <a:pt x="9300128" y="3432"/>
                  </a:lnTo>
                  <a:lnTo>
                    <a:pt x="9325819" y="7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35" name="pl10">
              <a:extLst>
                <a:ext uri="{FF2B5EF4-FFF2-40B4-BE49-F238E27FC236}">
                  <a16:creationId xmlns:a16="http://schemas.microsoft.com/office/drawing/2014/main" id="{E4408FBC-A018-42FA-90C4-455A2E142BF8}"/>
                </a:ext>
              </a:extLst>
            </p:cNvPr>
            <p:cNvSpPr/>
            <p:nvPr/>
          </p:nvSpPr>
          <p:spPr>
            <a:xfrm>
              <a:off x="1449884" y="1817326"/>
              <a:ext cx="9197365" cy="3218307"/>
            </a:xfrm>
            <a:custGeom>
              <a:avLst/>
              <a:gdLst/>
              <a:ahLst/>
              <a:cxnLst/>
              <a:rect l="0" t="0" r="0" b="0"/>
              <a:pathLst>
                <a:path w="9197365" h="3218307">
                  <a:moveTo>
                    <a:pt x="0" y="3218307"/>
                  </a:moveTo>
                  <a:lnTo>
                    <a:pt x="25690" y="3208448"/>
                  </a:lnTo>
                  <a:lnTo>
                    <a:pt x="51381" y="3195304"/>
                  </a:lnTo>
                  <a:lnTo>
                    <a:pt x="77072" y="3177778"/>
                  </a:lnTo>
                  <a:lnTo>
                    <a:pt x="102763" y="3155510"/>
                  </a:lnTo>
                  <a:lnTo>
                    <a:pt x="128454" y="3137826"/>
                  </a:lnTo>
                  <a:lnTo>
                    <a:pt x="154145" y="3115748"/>
                  </a:lnTo>
                  <a:lnTo>
                    <a:pt x="179836" y="3102426"/>
                  </a:lnTo>
                  <a:lnTo>
                    <a:pt x="205527" y="3096815"/>
                  </a:lnTo>
                  <a:lnTo>
                    <a:pt x="231218" y="3089333"/>
                  </a:lnTo>
                  <a:lnTo>
                    <a:pt x="256909" y="3079356"/>
                  </a:lnTo>
                  <a:lnTo>
                    <a:pt x="282600" y="3076275"/>
                  </a:lnTo>
                  <a:lnTo>
                    <a:pt x="308291" y="3073516"/>
                  </a:lnTo>
                  <a:lnTo>
                    <a:pt x="333982" y="3070480"/>
                  </a:lnTo>
                  <a:lnTo>
                    <a:pt x="359673" y="3066918"/>
                  </a:lnTo>
                  <a:lnTo>
                    <a:pt x="385364" y="3063253"/>
                  </a:lnTo>
                  <a:lnTo>
                    <a:pt x="411055" y="3058365"/>
                  </a:lnTo>
                  <a:lnTo>
                    <a:pt x="436746" y="3051849"/>
                  </a:lnTo>
                  <a:lnTo>
                    <a:pt x="462437" y="3044238"/>
                  </a:lnTo>
                  <a:lnTo>
                    <a:pt x="488128" y="3037324"/>
                  </a:lnTo>
                  <a:lnTo>
                    <a:pt x="513819" y="3031817"/>
                  </a:lnTo>
                  <a:lnTo>
                    <a:pt x="539510" y="3025541"/>
                  </a:lnTo>
                  <a:lnTo>
                    <a:pt x="565201" y="3021796"/>
                  </a:lnTo>
                  <a:lnTo>
                    <a:pt x="590892" y="3016801"/>
                  </a:lnTo>
                  <a:lnTo>
                    <a:pt x="616583" y="3010142"/>
                  </a:lnTo>
                  <a:lnTo>
                    <a:pt x="642274" y="3003259"/>
                  </a:lnTo>
                  <a:lnTo>
                    <a:pt x="667965" y="2994953"/>
                  </a:lnTo>
                  <a:lnTo>
                    <a:pt x="693656" y="2988262"/>
                  </a:lnTo>
                  <a:lnTo>
                    <a:pt x="719346" y="2983203"/>
                  </a:lnTo>
                  <a:lnTo>
                    <a:pt x="745037" y="2977487"/>
                  </a:lnTo>
                  <a:lnTo>
                    <a:pt x="770728" y="2969866"/>
                  </a:lnTo>
                  <a:lnTo>
                    <a:pt x="796419" y="2959704"/>
                  </a:lnTo>
                  <a:lnTo>
                    <a:pt x="822110" y="2946957"/>
                  </a:lnTo>
                  <a:lnTo>
                    <a:pt x="847801" y="2930817"/>
                  </a:lnTo>
                  <a:lnTo>
                    <a:pt x="873492" y="2910218"/>
                  </a:lnTo>
                  <a:lnTo>
                    <a:pt x="899183" y="2884511"/>
                  </a:lnTo>
                  <a:lnTo>
                    <a:pt x="924874" y="2878845"/>
                  </a:lnTo>
                  <a:lnTo>
                    <a:pt x="950565" y="2871290"/>
                  </a:lnTo>
                  <a:lnTo>
                    <a:pt x="976256" y="2861216"/>
                  </a:lnTo>
                  <a:lnTo>
                    <a:pt x="1001947" y="2850066"/>
                  </a:lnTo>
                  <a:lnTo>
                    <a:pt x="1027638" y="2843001"/>
                  </a:lnTo>
                  <a:lnTo>
                    <a:pt x="1053329" y="2840590"/>
                  </a:lnTo>
                  <a:lnTo>
                    <a:pt x="1079020" y="2838135"/>
                  </a:lnTo>
                  <a:lnTo>
                    <a:pt x="1104711" y="2836559"/>
                  </a:lnTo>
                  <a:lnTo>
                    <a:pt x="1130402" y="2834457"/>
                  </a:lnTo>
                  <a:lnTo>
                    <a:pt x="1156093" y="2831655"/>
                  </a:lnTo>
                  <a:lnTo>
                    <a:pt x="1181784" y="2827918"/>
                  </a:lnTo>
                  <a:lnTo>
                    <a:pt x="1207475" y="2822936"/>
                  </a:lnTo>
                  <a:lnTo>
                    <a:pt x="1233166" y="2817464"/>
                  </a:lnTo>
                  <a:lnTo>
                    <a:pt x="1258857" y="2811209"/>
                  </a:lnTo>
                  <a:lnTo>
                    <a:pt x="1284548" y="2805152"/>
                  </a:lnTo>
                  <a:lnTo>
                    <a:pt x="1310239" y="2797075"/>
                  </a:lnTo>
                  <a:lnTo>
                    <a:pt x="1335930" y="2786306"/>
                  </a:lnTo>
                  <a:lnTo>
                    <a:pt x="1361621" y="2776894"/>
                  </a:lnTo>
                  <a:lnTo>
                    <a:pt x="1387312" y="2765210"/>
                  </a:lnTo>
                  <a:lnTo>
                    <a:pt x="1413003" y="2755087"/>
                  </a:lnTo>
                  <a:lnTo>
                    <a:pt x="1438693" y="2748767"/>
                  </a:lnTo>
                  <a:lnTo>
                    <a:pt x="1464384" y="2743023"/>
                  </a:lnTo>
                  <a:lnTo>
                    <a:pt x="1490075" y="2735365"/>
                  </a:lnTo>
                  <a:lnTo>
                    <a:pt x="1515766" y="2725153"/>
                  </a:lnTo>
                  <a:lnTo>
                    <a:pt x="1541457" y="2712445"/>
                  </a:lnTo>
                  <a:lnTo>
                    <a:pt x="1567148" y="2697179"/>
                  </a:lnTo>
                  <a:lnTo>
                    <a:pt x="1592839" y="2677914"/>
                  </a:lnTo>
                  <a:lnTo>
                    <a:pt x="1618530" y="2654028"/>
                  </a:lnTo>
                  <a:lnTo>
                    <a:pt x="1644221" y="2648969"/>
                  </a:lnTo>
                  <a:lnTo>
                    <a:pt x="1669912" y="2642225"/>
                  </a:lnTo>
                  <a:lnTo>
                    <a:pt x="1695603" y="2633233"/>
                  </a:lnTo>
                  <a:lnTo>
                    <a:pt x="1721294" y="2623186"/>
                  </a:lnTo>
                  <a:lnTo>
                    <a:pt x="1746985" y="2616587"/>
                  </a:lnTo>
                  <a:lnTo>
                    <a:pt x="1772676" y="2614428"/>
                  </a:lnTo>
                  <a:lnTo>
                    <a:pt x="1798367" y="2612080"/>
                  </a:lnTo>
                  <a:lnTo>
                    <a:pt x="1824058" y="2609995"/>
                  </a:lnTo>
                  <a:lnTo>
                    <a:pt x="1849749" y="2607215"/>
                  </a:lnTo>
                  <a:lnTo>
                    <a:pt x="1875440" y="2603508"/>
                  </a:lnTo>
                  <a:lnTo>
                    <a:pt x="1901131" y="2599737"/>
                  </a:lnTo>
                  <a:lnTo>
                    <a:pt x="1926822" y="2595308"/>
                  </a:lnTo>
                  <a:lnTo>
                    <a:pt x="1952513" y="2590293"/>
                  </a:lnTo>
                  <a:lnTo>
                    <a:pt x="1978204" y="2585138"/>
                  </a:lnTo>
                  <a:lnTo>
                    <a:pt x="2003895" y="2580290"/>
                  </a:lnTo>
                  <a:lnTo>
                    <a:pt x="2029586" y="2573826"/>
                  </a:lnTo>
                  <a:lnTo>
                    <a:pt x="2055277" y="2565207"/>
                  </a:lnTo>
                  <a:lnTo>
                    <a:pt x="2080968" y="2558092"/>
                  </a:lnTo>
                  <a:lnTo>
                    <a:pt x="2106659" y="2549275"/>
                  </a:lnTo>
                  <a:lnTo>
                    <a:pt x="2132349" y="2539882"/>
                  </a:lnTo>
                  <a:lnTo>
                    <a:pt x="2158040" y="2531259"/>
                  </a:lnTo>
                  <a:lnTo>
                    <a:pt x="2183731" y="2526045"/>
                  </a:lnTo>
                  <a:lnTo>
                    <a:pt x="2209422" y="2519092"/>
                  </a:lnTo>
                  <a:lnTo>
                    <a:pt x="2235113" y="2509823"/>
                  </a:lnTo>
                  <a:lnTo>
                    <a:pt x="2260804" y="2501921"/>
                  </a:lnTo>
                  <a:lnTo>
                    <a:pt x="2286495" y="2494523"/>
                  </a:lnTo>
                  <a:lnTo>
                    <a:pt x="2312186" y="2486594"/>
                  </a:lnTo>
                  <a:lnTo>
                    <a:pt x="2337877" y="2476575"/>
                  </a:lnTo>
                  <a:lnTo>
                    <a:pt x="2363568" y="2463215"/>
                  </a:lnTo>
                  <a:lnTo>
                    <a:pt x="2389259" y="2445403"/>
                  </a:lnTo>
                  <a:lnTo>
                    <a:pt x="2414950" y="2421653"/>
                  </a:lnTo>
                  <a:lnTo>
                    <a:pt x="2440641" y="2413459"/>
                  </a:lnTo>
                  <a:lnTo>
                    <a:pt x="2466332" y="2403477"/>
                  </a:lnTo>
                  <a:lnTo>
                    <a:pt x="2492023" y="2390961"/>
                  </a:lnTo>
                  <a:lnTo>
                    <a:pt x="2517714" y="2380822"/>
                  </a:lnTo>
                  <a:lnTo>
                    <a:pt x="2543405" y="2375671"/>
                  </a:lnTo>
                  <a:lnTo>
                    <a:pt x="2569096" y="2368801"/>
                  </a:lnTo>
                  <a:lnTo>
                    <a:pt x="2594787" y="2359642"/>
                  </a:lnTo>
                  <a:lnTo>
                    <a:pt x="2620478" y="2355266"/>
                  </a:lnTo>
                  <a:lnTo>
                    <a:pt x="2646169" y="2352367"/>
                  </a:lnTo>
                  <a:lnTo>
                    <a:pt x="2671860" y="2349045"/>
                  </a:lnTo>
                  <a:lnTo>
                    <a:pt x="2697551" y="2345877"/>
                  </a:lnTo>
                  <a:lnTo>
                    <a:pt x="2723242" y="2342174"/>
                  </a:lnTo>
                  <a:lnTo>
                    <a:pt x="2748933" y="2337236"/>
                  </a:lnTo>
                  <a:lnTo>
                    <a:pt x="2774624" y="2330653"/>
                  </a:lnTo>
                  <a:lnTo>
                    <a:pt x="2800315" y="2322950"/>
                  </a:lnTo>
                  <a:lnTo>
                    <a:pt x="2826006" y="2319086"/>
                  </a:lnTo>
                  <a:lnTo>
                    <a:pt x="2851696" y="2313933"/>
                  </a:lnTo>
                  <a:lnTo>
                    <a:pt x="2877387" y="2307947"/>
                  </a:lnTo>
                  <a:lnTo>
                    <a:pt x="2903078" y="2301384"/>
                  </a:lnTo>
                  <a:lnTo>
                    <a:pt x="2928769" y="2292633"/>
                  </a:lnTo>
                  <a:lnTo>
                    <a:pt x="2954460" y="2280964"/>
                  </a:lnTo>
                  <a:lnTo>
                    <a:pt x="2980151" y="2271796"/>
                  </a:lnTo>
                  <a:lnTo>
                    <a:pt x="3005842" y="2260179"/>
                  </a:lnTo>
                  <a:lnTo>
                    <a:pt x="3031533" y="2251294"/>
                  </a:lnTo>
                  <a:lnTo>
                    <a:pt x="3057224" y="2241438"/>
                  </a:lnTo>
                  <a:lnTo>
                    <a:pt x="3082915" y="2231985"/>
                  </a:lnTo>
                  <a:lnTo>
                    <a:pt x="3108606" y="2219380"/>
                  </a:lnTo>
                  <a:lnTo>
                    <a:pt x="3134297" y="2202574"/>
                  </a:lnTo>
                  <a:lnTo>
                    <a:pt x="3159988" y="2181467"/>
                  </a:lnTo>
                  <a:lnTo>
                    <a:pt x="3185679" y="2154502"/>
                  </a:lnTo>
                  <a:lnTo>
                    <a:pt x="3211370" y="2143924"/>
                  </a:lnTo>
                  <a:lnTo>
                    <a:pt x="3237061" y="2135797"/>
                  </a:lnTo>
                  <a:lnTo>
                    <a:pt x="3262752" y="2130329"/>
                  </a:lnTo>
                  <a:lnTo>
                    <a:pt x="3288443" y="2123039"/>
                  </a:lnTo>
                  <a:lnTo>
                    <a:pt x="3314134" y="2113318"/>
                  </a:lnTo>
                  <a:lnTo>
                    <a:pt x="3339825" y="2110519"/>
                  </a:lnTo>
                  <a:lnTo>
                    <a:pt x="3365516" y="2107287"/>
                  </a:lnTo>
                  <a:lnTo>
                    <a:pt x="3391207" y="2104900"/>
                  </a:lnTo>
                  <a:lnTo>
                    <a:pt x="3416898" y="2102313"/>
                  </a:lnTo>
                  <a:lnTo>
                    <a:pt x="3442589" y="2099726"/>
                  </a:lnTo>
                  <a:lnTo>
                    <a:pt x="3468280" y="2096277"/>
                  </a:lnTo>
                  <a:lnTo>
                    <a:pt x="3493971" y="2091679"/>
                  </a:lnTo>
                  <a:lnTo>
                    <a:pt x="3519662" y="2086422"/>
                  </a:lnTo>
                  <a:lnTo>
                    <a:pt x="3545353" y="2080434"/>
                  </a:lnTo>
                  <a:lnTo>
                    <a:pt x="3571043" y="2074589"/>
                  </a:lnTo>
                  <a:lnTo>
                    <a:pt x="3596734" y="2070873"/>
                  </a:lnTo>
                  <a:lnTo>
                    <a:pt x="3622425" y="2066620"/>
                  </a:lnTo>
                  <a:lnTo>
                    <a:pt x="3648116" y="2060951"/>
                  </a:lnTo>
                  <a:lnTo>
                    <a:pt x="3673807" y="2053391"/>
                  </a:lnTo>
                  <a:lnTo>
                    <a:pt x="3699498" y="2044438"/>
                  </a:lnTo>
                  <a:lnTo>
                    <a:pt x="3725189" y="2036330"/>
                  </a:lnTo>
                  <a:lnTo>
                    <a:pt x="3750880" y="2026119"/>
                  </a:lnTo>
                  <a:lnTo>
                    <a:pt x="3776571" y="2018927"/>
                  </a:lnTo>
                  <a:lnTo>
                    <a:pt x="3802262" y="2013660"/>
                  </a:lnTo>
                  <a:lnTo>
                    <a:pt x="3827953" y="2006637"/>
                  </a:lnTo>
                  <a:lnTo>
                    <a:pt x="3853644" y="1997274"/>
                  </a:lnTo>
                  <a:lnTo>
                    <a:pt x="3879335" y="1988077"/>
                  </a:lnTo>
                  <a:lnTo>
                    <a:pt x="3905026" y="1977564"/>
                  </a:lnTo>
                  <a:lnTo>
                    <a:pt x="3930717" y="1965443"/>
                  </a:lnTo>
                  <a:lnTo>
                    <a:pt x="3956408" y="1949282"/>
                  </a:lnTo>
                  <a:lnTo>
                    <a:pt x="3982099" y="1933755"/>
                  </a:lnTo>
                  <a:lnTo>
                    <a:pt x="4007790" y="1913053"/>
                  </a:lnTo>
                  <a:lnTo>
                    <a:pt x="4033481" y="1885451"/>
                  </a:lnTo>
                  <a:lnTo>
                    <a:pt x="4059172" y="1874485"/>
                  </a:lnTo>
                  <a:lnTo>
                    <a:pt x="4084863" y="1862547"/>
                  </a:lnTo>
                  <a:lnTo>
                    <a:pt x="4110554" y="1854260"/>
                  </a:lnTo>
                  <a:lnTo>
                    <a:pt x="4136245" y="1852260"/>
                  </a:lnTo>
                  <a:lnTo>
                    <a:pt x="4161936" y="1850460"/>
                  </a:lnTo>
                  <a:lnTo>
                    <a:pt x="4187627" y="1848060"/>
                  </a:lnTo>
                  <a:lnTo>
                    <a:pt x="4213318" y="1844860"/>
                  </a:lnTo>
                  <a:lnTo>
                    <a:pt x="4239009" y="1841638"/>
                  </a:lnTo>
                  <a:lnTo>
                    <a:pt x="4264699" y="1838254"/>
                  </a:lnTo>
                  <a:lnTo>
                    <a:pt x="4290390" y="1834289"/>
                  </a:lnTo>
                  <a:lnTo>
                    <a:pt x="4316081" y="1829924"/>
                  </a:lnTo>
                  <a:lnTo>
                    <a:pt x="4341772" y="1826310"/>
                  </a:lnTo>
                  <a:lnTo>
                    <a:pt x="4367463" y="1821492"/>
                  </a:lnTo>
                  <a:lnTo>
                    <a:pt x="4393154" y="1815067"/>
                  </a:lnTo>
                  <a:lnTo>
                    <a:pt x="4418845" y="1810023"/>
                  </a:lnTo>
                  <a:lnTo>
                    <a:pt x="4444536" y="1804094"/>
                  </a:lnTo>
                  <a:lnTo>
                    <a:pt x="4470227" y="1797219"/>
                  </a:lnTo>
                  <a:lnTo>
                    <a:pt x="4495918" y="1788937"/>
                  </a:lnTo>
                  <a:lnTo>
                    <a:pt x="4521609" y="1782027"/>
                  </a:lnTo>
                  <a:lnTo>
                    <a:pt x="4547300" y="1772814"/>
                  </a:lnTo>
                  <a:lnTo>
                    <a:pt x="4572991" y="1760531"/>
                  </a:lnTo>
                  <a:lnTo>
                    <a:pt x="4598682" y="1752968"/>
                  </a:lnTo>
                  <a:lnTo>
                    <a:pt x="4624373" y="1743651"/>
                  </a:lnTo>
                  <a:lnTo>
                    <a:pt x="4650064" y="1733468"/>
                  </a:lnTo>
                  <a:lnTo>
                    <a:pt x="4675755" y="1720524"/>
                  </a:lnTo>
                  <a:lnTo>
                    <a:pt x="4701446" y="1704696"/>
                  </a:lnTo>
                  <a:lnTo>
                    <a:pt x="4727137" y="1683592"/>
                  </a:lnTo>
                  <a:lnTo>
                    <a:pt x="4752828" y="1655453"/>
                  </a:lnTo>
                  <a:lnTo>
                    <a:pt x="4778519" y="1645520"/>
                  </a:lnTo>
                  <a:lnTo>
                    <a:pt x="4804210" y="1633648"/>
                  </a:lnTo>
                  <a:lnTo>
                    <a:pt x="4829901" y="1618788"/>
                  </a:lnTo>
                  <a:lnTo>
                    <a:pt x="4855592" y="1612073"/>
                  </a:lnTo>
                  <a:lnTo>
                    <a:pt x="4881283" y="1606085"/>
                  </a:lnTo>
                  <a:lnTo>
                    <a:pt x="4906974" y="1598101"/>
                  </a:lnTo>
                  <a:lnTo>
                    <a:pt x="4932665" y="1587456"/>
                  </a:lnTo>
                  <a:lnTo>
                    <a:pt x="4958356" y="1584189"/>
                  </a:lnTo>
                  <a:lnTo>
                    <a:pt x="4984046" y="1580507"/>
                  </a:lnTo>
                  <a:lnTo>
                    <a:pt x="5009737" y="1576786"/>
                  </a:lnTo>
                  <a:lnTo>
                    <a:pt x="5035428" y="1572956"/>
                  </a:lnTo>
                  <a:lnTo>
                    <a:pt x="5061119" y="1568801"/>
                  </a:lnTo>
                  <a:lnTo>
                    <a:pt x="5086810" y="1563262"/>
                  </a:lnTo>
                  <a:lnTo>
                    <a:pt x="5112501" y="1555875"/>
                  </a:lnTo>
                  <a:lnTo>
                    <a:pt x="5138192" y="1547772"/>
                  </a:lnTo>
                  <a:lnTo>
                    <a:pt x="5163883" y="1542109"/>
                  </a:lnTo>
                  <a:lnTo>
                    <a:pt x="5189574" y="1535736"/>
                  </a:lnTo>
                  <a:lnTo>
                    <a:pt x="5215265" y="1530261"/>
                  </a:lnTo>
                  <a:lnTo>
                    <a:pt x="5240956" y="1524059"/>
                  </a:lnTo>
                  <a:lnTo>
                    <a:pt x="5266647" y="1515790"/>
                  </a:lnTo>
                  <a:lnTo>
                    <a:pt x="5292338" y="1504764"/>
                  </a:lnTo>
                  <a:lnTo>
                    <a:pt x="5318029" y="1494493"/>
                  </a:lnTo>
                  <a:lnTo>
                    <a:pt x="5343720" y="1481632"/>
                  </a:lnTo>
                  <a:lnTo>
                    <a:pt x="5369411" y="1472592"/>
                  </a:lnTo>
                  <a:lnTo>
                    <a:pt x="5395102" y="1464300"/>
                  </a:lnTo>
                  <a:lnTo>
                    <a:pt x="5420793" y="1454711"/>
                  </a:lnTo>
                  <a:lnTo>
                    <a:pt x="5446484" y="1441925"/>
                  </a:lnTo>
                  <a:lnTo>
                    <a:pt x="5472175" y="1424878"/>
                  </a:lnTo>
                  <a:lnTo>
                    <a:pt x="5497866" y="1403661"/>
                  </a:lnTo>
                  <a:lnTo>
                    <a:pt x="5523557" y="1376845"/>
                  </a:lnTo>
                  <a:lnTo>
                    <a:pt x="5549248" y="1344631"/>
                  </a:lnTo>
                  <a:lnTo>
                    <a:pt x="5574939" y="1332565"/>
                  </a:lnTo>
                  <a:lnTo>
                    <a:pt x="5600630" y="1324100"/>
                  </a:lnTo>
                  <a:lnTo>
                    <a:pt x="5626321" y="1312814"/>
                  </a:lnTo>
                  <a:lnTo>
                    <a:pt x="5652012" y="1297765"/>
                  </a:lnTo>
                  <a:lnTo>
                    <a:pt x="5677703" y="1285827"/>
                  </a:lnTo>
                  <a:lnTo>
                    <a:pt x="5703393" y="1282949"/>
                  </a:lnTo>
                  <a:lnTo>
                    <a:pt x="5729084" y="1279875"/>
                  </a:lnTo>
                  <a:lnTo>
                    <a:pt x="5754775" y="1277352"/>
                  </a:lnTo>
                  <a:lnTo>
                    <a:pt x="5780466" y="1274858"/>
                  </a:lnTo>
                  <a:lnTo>
                    <a:pt x="5806157" y="1271532"/>
                  </a:lnTo>
                  <a:lnTo>
                    <a:pt x="5831848" y="1267098"/>
                  </a:lnTo>
                  <a:lnTo>
                    <a:pt x="5857539" y="1262243"/>
                  </a:lnTo>
                  <a:lnTo>
                    <a:pt x="5883230" y="1256722"/>
                  </a:lnTo>
                  <a:lnTo>
                    <a:pt x="5908921" y="1250519"/>
                  </a:lnTo>
                  <a:lnTo>
                    <a:pt x="5934612" y="1243360"/>
                  </a:lnTo>
                  <a:lnTo>
                    <a:pt x="5960303" y="1238582"/>
                  </a:lnTo>
                  <a:lnTo>
                    <a:pt x="5985994" y="1232211"/>
                  </a:lnTo>
                  <a:lnTo>
                    <a:pt x="6011685" y="1223716"/>
                  </a:lnTo>
                  <a:lnTo>
                    <a:pt x="6037376" y="1213523"/>
                  </a:lnTo>
                  <a:lnTo>
                    <a:pt x="6063067" y="1203052"/>
                  </a:lnTo>
                  <a:lnTo>
                    <a:pt x="6088758" y="1193330"/>
                  </a:lnTo>
                  <a:lnTo>
                    <a:pt x="6114449" y="1181122"/>
                  </a:lnTo>
                  <a:lnTo>
                    <a:pt x="6140140" y="1176806"/>
                  </a:lnTo>
                  <a:lnTo>
                    <a:pt x="6165831" y="1171051"/>
                  </a:lnTo>
                  <a:lnTo>
                    <a:pt x="6191522" y="1163379"/>
                  </a:lnTo>
                  <a:lnTo>
                    <a:pt x="6217213" y="1154218"/>
                  </a:lnTo>
                  <a:lnTo>
                    <a:pt x="6242904" y="1143052"/>
                  </a:lnTo>
                  <a:lnTo>
                    <a:pt x="6268595" y="1128888"/>
                  </a:lnTo>
                  <a:lnTo>
                    <a:pt x="6294286" y="1111465"/>
                  </a:lnTo>
                  <a:lnTo>
                    <a:pt x="6319977" y="1096810"/>
                  </a:lnTo>
                  <a:lnTo>
                    <a:pt x="6345668" y="1077271"/>
                  </a:lnTo>
                  <a:lnTo>
                    <a:pt x="6371359" y="1051218"/>
                  </a:lnTo>
                  <a:lnTo>
                    <a:pt x="6397049" y="1038365"/>
                  </a:lnTo>
                  <a:lnTo>
                    <a:pt x="6422740" y="1021226"/>
                  </a:lnTo>
                  <a:lnTo>
                    <a:pt x="6448431" y="1007091"/>
                  </a:lnTo>
                  <a:lnTo>
                    <a:pt x="6474122" y="997144"/>
                  </a:lnTo>
                  <a:lnTo>
                    <a:pt x="6499813" y="995045"/>
                  </a:lnTo>
                  <a:lnTo>
                    <a:pt x="6525504" y="992247"/>
                  </a:lnTo>
                  <a:lnTo>
                    <a:pt x="6551195" y="988516"/>
                  </a:lnTo>
                  <a:lnTo>
                    <a:pt x="6576886" y="985040"/>
                  </a:lnTo>
                  <a:lnTo>
                    <a:pt x="6602577" y="981180"/>
                  </a:lnTo>
                  <a:lnTo>
                    <a:pt x="6628268" y="977178"/>
                  </a:lnTo>
                  <a:lnTo>
                    <a:pt x="6653959" y="972628"/>
                  </a:lnTo>
                  <a:lnTo>
                    <a:pt x="6679650" y="967879"/>
                  </a:lnTo>
                  <a:lnTo>
                    <a:pt x="6705341" y="961548"/>
                  </a:lnTo>
                  <a:lnTo>
                    <a:pt x="6731032" y="953107"/>
                  </a:lnTo>
                  <a:lnTo>
                    <a:pt x="6756723" y="947346"/>
                  </a:lnTo>
                  <a:lnTo>
                    <a:pt x="6782414" y="940499"/>
                  </a:lnTo>
                  <a:lnTo>
                    <a:pt x="6808105" y="935095"/>
                  </a:lnTo>
                  <a:lnTo>
                    <a:pt x="6833796" y="928537"/>
                  </a:lnTo>
                  <a:lnTo>
                    <a:pt x="6859487" y="920641"/>
                  </a:lnTo>
                  <a:lnTo>
                    <a:pt x="6885178" y="910114"/>
                  </a:lnTo>
                  <a:lnTo>
                    <a:pt x="6910869" y="896077"/>
                  </a:lnTo>
                  <a:lnTo>
                    <a:pt x="6936560" y="881683"/>
                  </a:lnTo>
                  <a:lnTo>
                    <a:pt x="6962251" y="873879"/>
                  </a:lnTo>
                  <a:lnTo>
                    <a:pt x="6987942" y="864363"/>
                  </a:lnTo>
                  <a:lnTo>
                    <a:pt x="7013633" y="853060"/>
                  </a:lnTo>
                  <a:lnTo>
                    <a:pt x="7039324" y="838817"/>
                  </a:lnTo>
                  <a:lnTo>
                    <a:pt x="7065015" y="819828"/>
                  </a:lnTo>
                  <a:lnTo>
                    <a:pt x="7090706" y="794508"/>
                  </a:lnTo>
                  <a:lnTo>
                    <a:pt x="7116396" y="762833"/>
                  </a:lnTo>
                  <a:lnTo>
                    <a:pt x="7142087" y="750840"/>
                  </a:lnTo>
                  <a:lnTo>
                    <a:pt x="7167778" y="736238"/>
                  </a:lnTo>
                  <a:lnTo>
                    <a:pt x="7193469" y="720547"/>
                  </a:lnTo>
                  <a:lnTo>
                    <a:pt x="7219160" y="714007"/>
                  </a:lnTo>
                  <a:lnTo>
                    <a:pt x="7244851" y="705288"/>
                  </a:lnTo>
                  <a:lnTo>
                    <a:pt x="7270542" y="693662"/>
                  </a:lnTo>
                  <a:lnTo>
                    <a:pt x="7296233" y="690974"/>
                  </a:lnTo>
                  <a:lnTo>
                    <a:pt x="7321924" y="687389"/>
                  </a:lnTo>
                  <a:lnTo>
                    <a:pt x="7347615" y="683958"/>
                  </a:lnTo>
                  <a:lnTo>
                    <a:pt x="7373306" y="680425"/>
                  </a:lnTo>
                  <a:lnTo>
                    <a:pt x="7398997" y="677019"/>
                  </a:lnTo>
                  <a:lnTo>
                    <a:pt x="7424688" y="672477"/>
                  </a:lnTo>
                  <a:lnTo>
                    <a:pt x="7450379" y="666422"/>
                  </a:lnTo>
                  <a:lnTo>
                    <a:pt x="7476070" y="659714"/>
                  </a:lnTo>
                  <a:lnTo>
                    <a:pt x="7501761" y="651556"/>
                  </a:lnTo>
                  <a:lnTo>
                    <a:pt x="7527452" y="645768"/>
                  </a:lnTo>
                  <a:lnTo>
                    <a:pt x="7553143" y="638664"/>
                  </a:lnTo>
                  <a:lnTo>
                    <a:pt x="7578834" y="632371"/>
                  </a:lnTo>
                  <a:lnTo>
                    <a:pt x="7604525" y="623979"/>
                  </a:lnTo>
                  <a:lnTo>
                    <a:pt x="7630216" y="612790"/>
                  </a:lnTo>
                  <a:lnTo>
                    <a:pt x="7655907" y="600731"/>
                  </a:lnTo>
                  <a:lnTo>
                    <a:pt x="7681598" y="586978"/>
                  </a:lnTo>
                  <a:lnTo>
                    <a:pt x="7707289" y="578513"/>
                  </a:lnTo>
                  <a:lnTo>
                    <a:pt x="7732980" y="572186"/>
                  </a:lnTo>
                  <a:lnTo>
                    <a:pt x="7758671" y="565143"/>
                  </a:lnTo>
                  <a:lnTo>
                    <a:pt x="7784362" y="555751"/>
                  </a:lnTo>
                  <a:lnTo>
                    <a:pt x="7810052" y="543230"/>
                  </a:lnTo>
                  <a:lnTo>
                    <a:pt x="7835743" y="527241"/>
                  </a:lnTo>
                  <a:lnTo>
                    <a:pt x="7861434" y="505923"/>
                  </a:lnTo>
                  <a:lnTo>
                    <a:pt x="7887125" y="479038"/>
                  </a:lnTo>
                  <a:lnTo>
                    <a:pt x="7912816" y="446343"/>
                  </a:lnTo>
                  <a:lnTo>
                    <a:pt x="7938507" y="438804"/>
                  </a:lnTo>
                  <a:lnTo>
                    <a:pt x="7964198" y="428752"/>
                  </a:lnTo>
                  <a:lnTo>
                    <a:pt x="7989889" y="415349"/>
                  </a:lnTo>
                  <a:lnTo>
                    <a:pt x="8015580" y="400940"/>
                  </a:lnTo>
                  <a:lnTo>
                    <a:pt x="8041271" y="390008"/>
                  </a:lnTo>
                  <a:lnTo>
                    <a:pt x="8066962" y="387218"/>
                  </a:lnTo>
                  <a:lnTo>
                    <a:pt x="8092653" y="384202"/>
                  </a:lnTo>
                  <a:lnTo>
                    <a:pt x="8118344" y="382202"/>
                  </a:lnTo>
                  <a:lnTo>
                    <a:pt x="8144035" y="379535"/>
                  </a:lnTo>
                  <a:lnTo>
                    <a:pt x="8169726" y="375979"/>
                  </a:lnTo>
                  <a:lnTo>
                    <a:pt x="8195417" y="371237"/>
                  </a:lnTo>
                  <a:lnTo>
                    <a:pt x="8221108" y="366053"/>
                  </a:lnTo>
                  <a:lnTo>
                    <a:pt x="8246799" y="360052"/>
                  </a:lnTo>
                  <a:lnTo>
                    <a:pt x="8272490" y="353538"/>
                  </a:lnTo>
                  <a:lnTo>
                    <a:pt x="8298181" y="347425"/>
                  </a:lnTo>
                  <a:lnTo>
                    <a:pt x="8323872" y="339275"/>
                  </a:lnTo>
                  <a:lnTo>
                    <a:pt x="8349563" y="328409"/>
                  </a:lnTo>
                  <a:lnTo>
                    <a:pt x="8375254" y="318024"/>
                  </a:lnTo>
                  <a:lnTo>
                    <a:pt x="8400945" y="305267"/>
                  </a:lnTo>
                  <a:lnTo>
                    <a:pt x="8426636" y="292037"/>
                  </a:lnTo>
                  <a:lnTo>
                    <a:pt x="8452327" y="278467"/>
                  </a:lnTo>
                  <a:lnTo>
                    <a:pt x="8478018" y="273293"/>
                  </a:lnTo>
                  <a:lnTo>
                    <a:pt x="8503709" y="266394"/>
                  </a:lnTo>
                  <a:lnTo>
                    <a:pt x="8529399" y="257196"/>
                  </a:lnTo>
                  <a:lnTo>
                    <a:pt x="8555090" y="246481"/>
                  </a:lnTo>
                  <a:lnTo>
                    <a:pt x="8580781" y="235250"/>
                  </a:lnTo>
                  <a:lnTo>
                    <a:pt x="8606472" y="220920"/>
                  </a:lnTo>
                  <a:lnTo>
                    <a:pt x="8632163" y="203248"/>
                  </a:lnTo>
                  <a:lnTo>
                    <a:pt x="8657854" y="185435"/>
                  </a:lnTo>
                  <a:lnTo>
                    <a:pt x="8683545" y="161683"/>
                  </a:lnTo>
                  <a:lnTo>
                    <a:pt x="8709236" y="130015"/>
                  </a:lnTo>
                  <a:lnTo>
                    <a:pt x="8734927" y="119818"/>
                  </a:lnTo>
                  <a:lnTo>
                    <a:pt x="8760618" y="107470"/>
                  </a:lnTo>
                  <a:lnTo>
                    <a:pt x="8786309" y="93505"/>
                  </a:lnTo>
                  <a:lnTo>
                    <a:pt x="8812000" y="83334"/>
                  </a:lnTo>
                  <a:lnTo>
                    <a:pt x="8837691" y="80811"/>
                  </a:lnTo>
                  <a:lnTo>
                    <a:pt x="8863382" y="77446"/>
                  </a:lnTo>
                  <a:lnTo>
                    <a:pt x="8889073" y="72961"/>
                  </a:lnTo>
                  <a:lnTo>
                    <a:pt x="8914764" y="68280"/>
                  </a:lnTo>
                  <a:lnTo>
                    <a:pt x="8940455" y="63101"/>
                  </a:lnTo>
                  <a:lnTo>
                    <a:pt x="8966146" y="57857"/>
                  </a:lnTo>
                  <a:lnTo>
                    <a:pt x="8991837" y="51961"/>
                  </a:lnTo>
                  <a:lnTo>
                    <a:pt x="9017528" y="45552"/>
                  </a:lnTo>
                  <a:lnTo>
                    <a:pt x="9043219" y="37007"/>
                  </a:lnTo>
                  <a:lnTo>
                    <a:pt x="9068910" y="25613"/>
                  </a:lnTo>
                  <a:lnTo>
                    <a:pt x="9094601" y="18256"/>
                  </a:lnTo>
                  <a:lnTo>
                    <a:pt x="9120292" y="13172"/>
                  </a:lnTo>
                  <a:lnTo>
                    <a:pt x="9145983" y="9412"/>
                  </a:lnTo>
                  <a:lnTo>
                    <a:pt x="9171674" y="5265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 dirty="0"/>
            </a:p>
          </p:txBody>
        </p:sp>
        <p:sp>
          <p:nvSpPr>
            <p:cNvPr id="736" name="pl11">
              <a:extLst>
                <a:ext uri="{FF2B5EF4-FFF2-40B4-BE49-F238E27FC236}">
                  <a16:creationId xmlns:a16="http://schemas.microsoft.com/office/drawing/2014/main" id="{591D645E-A293-4CA7-BC92-18D81B6B445D}"/>
                </a:ext>
              </a:extLst>
            </p:cNvPr>
            <p:cNvSpPr/>
            <p:nvPr/>
          </p:nvSpPr>
          <p:spPr>
            <a:xfrm>
              <a:off x="1449884" y="1577978"/>
              <a:ext cx="9351510" cy="3487229"/>
            </a:xfrm>
            <a:custGeom>
              <a:avLst/>
              <a:gdLst/>
              <a:ahLst/>
              <a:cxnLst/>
              <a:rect l="0" t="0" r="0" b="0"/>
              <a:pathLst>
                <a:path w="9351510" h="3487229">
                  <a:moveTo>
                    <a:pt x="0" y="3487229"/>
                  </a:moveTo>
                  <a:lnTo>
                    <a:pt x="25690" y="3487229"/>
                  </a:lnTo>
                  <a:lnTo>
                    <a:pt x="51381" y="3485126"/>
                  </a:lnTo>
                  <a:lnTo>
                    <a:pt x="77072" y="3481143"/>
                  </a:lnTo>
                  <a:lnTo>
                    <a:pt x="102763" y="3427254"/>
                  </a:lnTo>
                  <a:lnTo>
                    <a:pt x="128454" y="3419974"/>
                  </a:lnTo>
                  <a:lnTo>
                    <a:pt x="154145" y="3349632"/>
                  </a:lnTo>
                  <a:lnTo>
                    <a:pt x="179836" y="3349632"/>
                  </a:lnTo>
                  <a:lnTo>
                    <a:pt x="205527" y="3349632"/>
                  </a:lnTo>
                  <a:lnTo>
                    <a:pt x="231218" y="3310126"/>
                  </a:lnTo>
                  <a:lnTo>
                    <a:pt x="256909" y="3308442"/>
                  </a:lnTo>
                  <a:lnTo>
                    <a:pt x="282600" y="3305003"/>
                  </a:lnTo>
                  <a:lnTo>
                    <a:pt x="308291" y="3302821"/>
                  </a:lnTo>
                  <a:lnTo>
                    <a:pt x="333982" y="3298739"/>
                  </a:lnTo>
                  <a:lnTo>
                    <a:pt x="359673" y="3298739"/>
                  </a:lnTo>
                  <a:lnTo>
                    <a:pt x="385364" y="3298739"/>
                  </a:lnTo>
                  <a:lnTo>
                    <a:pt x="411055" y="3296513"/>
                  </a:lnTo>
                  <a:lnTo>
                    <a:pt x="436746" y="3293274"/>
                  </a:lnTo>
                  <a:lnTo>
                    <a:pt x="462437" y="3287751"/>
                  </a:lnTo>
                  <a:lnTo>
                    <a:pt x="488128" y="3274910"/>
                  </a:lnTo>
                  <a:lnTo>
                    <a:pt x="513819" y="3271343"/>
                  </a:lnTo>
                  <a:lnTo>
                    <a:pt x="539510" y="3271343"/>
                  </a:lnTo>
                  <a:lnTo>
                    <a:pt x="565201" y="3271343"/>
                  </a:lnTo>
                  <a:lnTo>
                    <a:pt x="590892" y="3257287"/>
                  </a:lnTo>
                  <a:lnTo>
                    <a:pt x="616583" y="3250178"/>
                  </a:lnTo>
                  <a:lnTo>
                    <a:pt x="642274" y="3248384"/>
                  </a:lnTo>
                  <a:lnTo>
                    <a:pt x="667965" y="3220529"/>
                  </a:lnTo>
                  <a:lnTo>
                    <a:pt x="693656" y="3207369"/>
                  </a:lnTo>
                  <a:lnTo>
                    <a:pt x="719346" y="3207369"/>
                  </a:lnTo>
                  <a:lnTo>
                    <a:pt x="745037" y="3207369"/>
                  </a:lnTo>
                  <a:lnTo>
                    <a:pt x="770728" y="3203952"/>
                  </a:lnTo>
                  <a:lnTo>
                    <a:pt x="796419" y="3202461"/>
                  </a:lnTo>
                  <a:lnTo>
                    <a:pt x="822110" y="3200023"/>
                  </a:lnTo>
                  <a:lnTo>
                    <a:pt x="847801" y="3195513"/>
                  </a:lnTo>
                  <a:lnTo>
                    <a:pt x="873492" y="3176356"/>
                  </a:lnTo>
                  <a:lnTo>
                    <a:pt x="899183" y="3176356"/>
                  </a:lnTo>
                  <a:lnTo>
                    <a:pt x="924874" y="3176356"/>
                  </a:lnTo>
                  <a:lnTo>
                    <a:pt x="950565" y="3089095"/>
                  </a:lnTo>
                  <a:lnTo>
                    <a:pt x="976256" y="3080311"/>
                  </a:lnTo>
                  <a:lnTo>
                    <a:pt x="1001947" y="3060988"/>
                  </a:lnTo>
                  <a:lnTo>
                    <a:pt x="1027638" y="3032419"/>
                  </a:lnTo>
                  <a:lnTo>
                    <a:pt x="1053329" y="3029569"/>
                  </a:lnTo>
                  <a:lnTo>
                    <a:pt x="1079020" y="3029569"/>
                  </a:lnTo>
                  <a:lnTo>
                    <a:pt x="1104711" y="3029569"/>
                  </a:lnTo>
                  <a:lnTo>
                    <a:pt x="1130402" y="3026786"/>
                  </a:lnTo>
                  <a:lnTo>
                    <a:pt x="1156093" y="3024029"/>
                  </a:lnTo>
                  <a:lnTo>
                    <a:pt x="1181784" y="3022054"/>
                  </a:lnTo>
                  <a:lnTo>
                    <a:pt x="1207475" y="3019583"/>
                  </a:lnTo>
                  <a:lnTo>
                    <a:pt x="1233166" y="3013275"/>
                  </a:lnTo>
                  <a:lnTo>
                    <a:pt x="1258857" y="3013275"/>
                  </a:lnTo>
                  <a:lnTo>
                    <a:pt x="1284548" y="3013275"/>
                  </a:lnTo>
                  <a:lnTo>
                    <a:pt x="1310239" y="3001426"/>
                  </a:lnTo>
                  <a:lnTo>
                    <a:pt x="1335930" y="2998503"/>
                  </a:lnTo>
                  <a:lnTo>
                    <a:pt x="1361621" y="2990570"/>
                  </a:lnTo>
                  <a:lnTo>
                    <a:pt x="1387312" y="2963288"/>
                  </a:lnTo>
                  <a:lnTo>
                    <a:pt x="1413003" y="2939636"/>
                  </a:lnTo>
                  <a:lnTo>
                    <a:pt x="1438693" y="2939636"/>
                  </a:lnTo>
                  <a:lnTo>
                    <a:pt x="1464384" y="2939636"/>
                  </a:lnTo>
                  <a:lnTo>
                    <a:pt x="1490075" y="2939636"/>
                  </a:lnTo>
                  <a:lnTo>
                    <a:pt x="1515766" y="2939636"/>
                  </a:lnTo>
                  <a:lnTo>
                    <a:pt x="1541457" y="2936489"/>
                  </a:lnTo>
                  <a:lnTo>
                    <a:pt x="1567148" y="2933334"/>
                  </a:lnTo>
                  <a:lnTo>
                    <a:pt x="1592839" y="2915991"/>
                  </a:lnTo>
                  <a:lnTo>
                    <a:pt x="1618530" y="2915991"/>
                  </a:lnTo>
                  <a:lnTo>
                    <a:pt x="1644221" y="2915991"/>
                  </a:lnTo>
                  <a:lnTo>
                    <a:pt x="1669912" y="2825108"/>
                  </a:lnTo>
                  <a:lnTo>
                    <a:pt x="1695603" y="2815787"/>
                  </a:lnTo>
                  <a:lnTo>
                    <a:pt x="1721294" y="2796407"/>
                  </a:lnTo>
                  <a:lnTo>
                    <a:pt x="1746985" y="2763880"/>
                  </a:lnTo>
                  <a:lnTo>
                    <a:pt x="1772676" y="2761110"/>
                  </a:lnTo>
                  <a:lnTo>
                    <a:pt x="1798367" y="2761110"/>
                  </a:lnTo>
                  <a:lnTo>
                    <a:pt x="1824058" y="2761110"/>
                  </a:lnTo>
                  <a:lnTo>
                    <a:pt x="1849749" y="2758291"/>
                  </a:lnTo>
                  <a:lnTo>
                    <a:pt x="1875440" y="2755840"/>
                  </a:lnTo>
                  <a:lnTo>
                    <a:pt x="1901131" y="2752938"/>
                  </a:lnTo>
                  <a:lnTo>
                    <a:pt x="1926822" y="2750765"/>
                  </a:lnTo>
                  <a:lnTo>
                    <a:pt x="1952513" y="2743836"/>
                  </a:lnTo>
                  <a:lnTo>
                    <a:pt x="1978204" y="2743836"/>
                  </a:lnTo>
                  <a:lnTo>
                    <a:pt x="2003895" y="2743836"/>
                  </a:lnTo>
                  <a:lnTo>
                    <a:pt x="2029586" y="2731699"/>
                  </a:lnTo>
                  <a:lnTo>
                    <a:pt x="2055277" y="2729223"/>
                  </a:lnTo>
                  <a:lnTo>
                    <a:pt x="2080968" y="2721349"/>
                  </a:lnTo>
                  <a:lnTo>
                    <a:pt x="2106659" y="2718533"/>
                  </a:lnTo>
                  <a:lnTo>
                    <a:pt x="2132349" y="2707043"/>
                  </a:lnTo>
                  <a:lnTo>
                    <a:pt x="2158040" y="2707043"/>
                  </a:lnTo>
                  <a:lnTo>
                    <a:pt x="2183731" y="2707043"/>
                  </a:lnTo>
                  <a:lnTo>
                    <a:pt x="2209422" y="2693113"/>
                  </a:lnTo>
                  <a:lnTo>
                    <a:pt x="2235113" y="2663174"/>
                  </a:lnTo>
                  <a:lnTo>
                    <a:pt x="2260804" y="2660617"/>
                  </a:lnTo>
                  <a:lnTo>
                    <a:pt x="2286495" y="2657148"/>
                  </a:lnTo>
                  <a:lnTo>
                    <a:pt x="2312186" y="2655167"/>
                  </a:lnTo>
                  <a:lnTo>
                    <a:pt x="2337877" y="2655167"/>
                  </a:lnTo>
                  <a:lnTo>
                    <a:pt x="2363568" y="2655167"/>
                  </a:lnTo>
                  <a:lnTo>
                    <a:pt x="2389259" y="2649499"/>
                  </a:lnTo>
                  <a:lnTo>
                    <a:pt x="2414950" y="2554632"/>
                  </a:lnTo>
                  <a:lnTo>
                    <a:pt x="2440641" y="2551096"/>
                  </a:lnTo>
                  <a:lnTo>
                    <a:pt x="2466332" y="2523307"/>
                  </a:lnTo>
                  <a:lnTo>
                    <a:pt x="2492023" y="2503416"/>
                  </a:lnTo>
                  <a:lnTo>
                    <a:pt x="2517714" y="2503416"/>
                  </a:lnTo>
                  <a:lnTo>
                    <a:pt x="2543405" y="2503416"/>
                  </a:lnTo>
                  <a:lnTo>
                    <a:pt x="2569096" y="2470250"/>
                  </a:lnTo>
                  <a:lnTo>
                    <a:pt x="2594787" y="2457251"/>
                  </a:lnTo>
                  <a:lnTo>
                    <a:pt x="2620478" y="2453478"/>
                  </a:lnTo>
                  <a:lnTo>
                    <a:pt x="2646169" y="2451204"/>
                  </a:lnTo>
                  <a:lnTo>
                    <a:pt x="2671860" y="2451204"/>
                  </a:lnTo>
                  <a:lnTo>
                    <a:pt x="2697551" y="2451204"/>
                  </a:lnTo>
                  <a:lnTo>
                    <a:pt x="2723242" y="2451204"/>
                  </a:lnTo>
                  <a:lnTo>
                    <a:pt x="2748933" y="2445886"/>
                  </a:lnTo>
                  <a:lnTo>
                    <a:pt x="2774624" y="2442753"/>
                  </a:lnTo>
                  <a:lnTo>
                    <a:pt x="2800315" y="2425802"/>
                  </a:lnTo>
                  <a:lnTo>
                    <a:pt x="2826006" y="2425802"/>
                  </a:lnTo>
                  <a:lnTo>
                    <a:pt x="2851696" y="2422765"/>
                  </a:lnTo>
                  <a:lnTo>
                    <a:pt x="2877387" y="2422765"/>
                  </a:lnTo>
                  <a:lnTo>
                    <a:pt x="2903078" y="2422765"/>
                  </a:lnTo>
                  <a:lnTo>
                    <a:pt x="2928769" y="2403758"/>
                  </a:lnTo>
                  <a:lnTo>
                    <a:pt x="2954460" y="2401562"/>
                  </a:lnTo>
                  <a:lnTo>
                    <a:pt x="2980151" y="2364721"/>
                  </a:lnTo>
                  <a:lnTo>
                    <a:pt x="3005842" y="2362176"/>
                  </a:lnTo>
                  <a:lnTo>
                    <a:pt x="3031533" y="2358559"/>
                  </a:lnTo>
                  <a:lnTo>
                    <a:pt x="3057224" y="2358559"/>
                  </a:lnTo>
                  <a:lnTo>
                    <a:pt x="3082915" y="2358559"/>
                  </a:lnTo>
                  <a:lnTo>
                    <a:pt x="3108606" y="2355224"/>
                  </a:lnTo>
                  <a:lnTo>
                    <a:pt x="3134297" y="2352405"/>
                  </a:lnTo>
                  <a:lnTo>
                    <a:pt x="3159988" y="2347835"/>
                  </a:lnTo>
                  <a:lnTo>
                    <a:pt x="3185679" y="2300954"/>
                  </a:lnTo>
                  <a:lnTo>
                    <a:pt x="3211370" y="2274570"/>
                  </a:lnTo>
                  <a:lnTo>
                    <a:pt x="3237061" y="2274570"/>
                  </a:lnTo>
                  <a:lnTo>
                    <a:pt x="3262752" y="2274570"/>
                  </a:lnTo>
                  <a:lnTo>
                    <a:pt x="3288443" y="2245903"/>
                  </a:lnTo>
                  <a:lnTo>
                    <a:pt x="3314134" y="2166825"/>
                  </a:lnTo>
                  <a:lnTo>
                    <a:pt x="3339825" y="2164072"/>
                  </a:lnTo>
                  <a:lnTo>
                    <a:pt x="3365516" y="2159402"/>
                  </a:lnTo>
                  <a:lnTo>
                    <a:pt x="3391207" y="2156337"/>
                  </a:lnTo>
                  <a:lnTo>
                    <a:pt x="3416898" y="2156337"/>
                  </a:lnTo>
                  <a:lnTo>
                    <a:pt x="3442589" y="2156337"/>
                  </a:lnTo>
                  <a:lnTo>
                    <a:pt x="3468280" y="2153071"/>
                  </a:lnTo>
                  <a:lnTo>
                    <a:pt x="3493971" y="2149934"/>
                  </a:lnTo>
                  <a:lnTo>
                    <a:pt x="3519662" y="2146081"/>
                  </a:lnTo>
                  <a:lnTo>
                    <a:pt x="3545353" y="2142890"/>
                  </a:lnTo>
                  <a:lnTo>
                    <a:pt x="3571043" y="2126477"/>
                  </a:lnTo>
                  <a:lnTo>
                    <a:pt x="3596734" y="2126477"/>
                  </a:lnTo>
                  <a:lnTo>
                    <a:pt x="3622425" y="2126477"/>
                  </a:lnTo>
                  <a:lnTo>
                    <a:pt x="3648116" y="2123396"/>
                  </a:lnTo>
                  <a:lnTo>
                    <a:pt x="3673807" y="2121315"/>
                  </a:lnTo>
                  <a:lnTo>
                    <a:pt x="3699498" y="2103063"/>
                  </a:lnTo>
                  <a:lnTo>
                    <a:pt x="3725189" y="2100913"/>
                  </a:lnTo>
                  <a:lnTo>
                    <a:pt x="3750880" y="2059450"/>
                  </a:lnTo>
                  <a:lnTo>
                    <a:pt x="3776571" y="2059450"/>
                  </a:lnTo>
                  <a:lnTo>
                    <a:pt x="3802262" y="2059450"/>
                  </a:lnTo>
                  <a:lnTo>
                    <a:pt x="3827953" y="2056240"/>
                  </a:lnTo>
                  <a:lnTo>
                    <a:pt x="3853644" y="2052254"/>
                  </a:lnTo>
                  <a:lnTo>
                    <a:pt x="3879335" y="2049018"/>
                  </a:lnTo>
                  <a:lnTo>
                    <a:pt x="3905026" y="2044772"/>
                  </a:lnTo>
                  <a:lnTo>
                    <a:pt x="3930717" y="2031925"/>
                  </a:lnTo>
                  <a:lnTo>
                    <a:pt x="3956408" y="2031925"/>
                  </a:lnTo>
                  <a:lnTo>
                    <a:pt x="3982099" y="2031925"/>
                  </a:lnTo>
                  <a:lnTo>
                    <a:pt x="4007790" y="2003515"/>
                  </a:lnTo>
                  <a:lnTo>
                    <a:pt x="4033481" y="1997644"/>
                  </a:lnTo>
                  <a:lnTo>
                    <a:pt x="4059172" y="1974162"/>
                  </a:lnTo>
                  <a:lnTo>
                    <a:pt x="4084863" y="1943554"/>
                  </a:lnTo>
                  <a:lnTo>
                    <a:pt x="4110554" y="1851623"/>
                  </a:lnTo>
                  <a:lnTo>
                    <a:pt x="4136245" y="1851623"/>
                  </a:lnTo>
                  <a:lnTo>
                    <a:pt x="4161936" y="1851623"/>
                  </a:lnTo>
                  <a:lnTo>
                    <a:pt x="4187627" y="1846699"/>
                  </a:lnTo>
                  <a:lnTo>
                    <a:pt x="4213318" y="1842808"/>
                  </a:lnTo>
                  <a:lnTo>
                    <a:pt x="4239009" y="1838381"/>
                  </a:lnTo>
                  <a:lnTo>
                    <a:pt x="4264699" y="1838381"/>
                  </a:lnTo>
                  <a:lnTo>
                    <a:pt x="4290390" y="1834877"/>
                  </a:lnTo>
                  <a:lnTo>
                    <a:pt x="4316081" y="1834877"/>
                  </a:lnTo>
                  <a:lnTo>
                    <a:pt x="4341772" y="1834877"/>
                  </a:lnTo>
                  <a:lnTo>
                    <a:pt x="4367463" y="1815506"/>
                  </a:lnTo>
                  <a:lnTo>
                    <a:pt x="4393154" y="1812562"/>
                  </a:lnTo>
                  <a:lnTo>
                    <a:pt x="4418845" y="1802159"/>
                  </a:lnTo>
                  <a:lnTo>
                    <a:pt x="4444536" y="1799470"/>
                  </a:lnTo>
                  <a:lnTo>
                    <a:pt x="4470227" y="1796736"/>
                  </a:lnTo>
                  <a:lnTo>
                    <a:pt x="4495918" y="1796736"/>
                  </a:lnTo>
                  <a:lnTo>
                    <a:pt x="4521609" y="1796736"/>
                  </a:lnTo>
                  <a:lnTo>
                    <a:pt x="4547300" y="1774369"/>
                  </a:lnTo>
                  <a:lnTo>
                    <a:pt x="4572991" y="1749256"/>
                  </a:lnTo>
                  <a:lnTo>
                    <a:pt x="4598682" y="1745552"/>
                  </a:lnTo>
                  <a:lnTo>
                    <a:pt x="4624373" y="1741857"/>
                  </a:lnTo>
                  <a:lnTo>
                    <a:pt x="4650064" y="1739285"/>
                  </a:lnTo>
                  <a:lnTo>
                    <a:pt x="4675755" y="1739285"/>
                  </a:lnTo>
                  <a:lnTo>
                    <a:pt x="4701446" y="1739285"/>
                  </a:lnTo>
                  <a:lnTo>
                    <a:pt x="4727137" y="1733674"/>
                  </a:lnTo>
                  <a:lnTo>
                    <a:pt x="4752828" y="1699545"/>
                  </a:lnTo>
                  <a:lnTo>
                    <a:pt x="4778519" y="1695378"/>
                  </a:lnTo>
                  <a:lnTo>
                    <a:pt x="4804210" y="1685271"/>
                  </a:lnTo>
                  <a:lnTo>
                    <a:pt x="4829901" y="1639505"/>
                  </a:lnTo>
                  <a:lnTo>
                    <a:pt x="4855592" y="1639505"/>
                  </a:lnTo>
                  <a:lnTo>
                    <a:pt x="4881283" y="1639505"/>
                  </a:lnTo>
                  <a:lnTo>
                    <a:pt x="4906974" y="1551164"/>
                  </a:lnTo>
                  <a:lnTo>
                    <a:pt x="4932665" y="1546382"/>
                  </a:lnTo>
                  <a:lnTo>
                    <a:pt x="4958356" y="1543654"/>
                  </a:lnTo>
                  <a:lnTo>
                    <a:pt x="4984046" y="1541358"/>
                  </a:lnTo>
                  <a:lnTo>
                    <a:pt x="5009737" y="1537923"/>
                  </a:lnTo>
                  <a:lnTo>
                    <a:pt x="5035428" y="1537923"/>
                  </a:lnTo>
                  <a:lnTo>
                    <a:pt x="5061119" y="1537923"/>
                  </a:lnTo>
                  <a:lnTo>
                    <a:pt x="5086810" y="1533706"/>
                  </a:lnTo>
                  <a:lnTo>
                    <a:pt x="5112501" y="1530108"/>
                  </a:lnTo>
                  <a:lnTo>
                    <a:pt x="5138192" y="1513007"/>
                  </a:lnTo>
                  <a:lnTo>
                    <a:pt x="5163883" y="1510187"/>
                  </a:lnTo>
                  <a:lnTo>
                    <a:pt x="5189574" y="1500850"/>
                  </a:lnTo>
                  <a:lnTo>
                    <a:pt x="5215265" y="1500850"/>
                  </a:lnTo>
                  <a:lnTo>
                    <a:pt x="5240956" y="1500850"/>
                  </a:lnTo>
                  <a:lnTo>
                    <a:pt x="5266647" y="1493079"/>
                  </a:lnTo>
                  <a:lnTo>
                    <a:pt x="5292338" y="1477368"/>
                  </a:lnTo>
                  <a:lnTo>
                    <a:pt x="5318029" y="1454304"/>
                  </a:lnTo>
                  <a:lnTo>
                    <a:pt x="5343720" y="1451907"/>
                  </a:lnTo>
                  <a:lnTo>
                    <a:pt x="5369411" y="1448055"/>
                  </a:lnTo>
                  <a:lnTo>
                    <a:pt x="5395102" y="1448055"/>
                  </a:lnTo>
                  <a:lnTo>
                    <a:pt x="5420793" y="1448055"/>
                  </a:lnTo>
                  <a:lnTo>
                    <a:pt x="5446484" y="1444890"/>
                  </a:lnTo>
                  <a:lnTo>
                    <a:pt x="5472175" y="1442311"/>
                  </a:lnTo>
                  <a:lnTo>
                    <a:pt x="5497866" y="1439419"/>
                  </a:lnTo>
                  <a:lnTo>
                    <a:pt x="5523557" y="1434360"/>
                  </a:lnTo>
                  <a:lnTo>
                    <a:pt x="5549248" y="1401232"/>
                  </a:lnTo>
                  <a:lnTo>
                    <a:pt x="5574939" y="1401232"/>
                  </a:lnTo>
                  <a:lnTo>
                    <a:pt x="5600630" y="1401232"/>
                  </a:lnTo>
                  <a:lnTo>
                    <a:pt x="5626321" y="1389620"/>
                  </a:lnTo>
                  <a:lnTo>
                    <a:pt x="5652012" y="1359754"/>
                  </a:lnTo>
                  <a:lnTo>
                    <a:pt x="5677703" y="1272317"/>
                  </a:lnTo>
                  <a:lnTo>
                    <a:pt x="5703393" y="1268993"/>
                  </a:lnTo>
                  <a:lnTo>
                    <a:pt x="5729084" y="1263999"/>
                  </a:lnTo>
                  <a:lnTo>
                    <a:pt x="5754775" y="1263999"/>
                  </a:lnTo>
                  <a:lnTo>
                    <a:pt x="5780466" y="1263999"/>
                  </a:lnTo>
                  <a:lnTo>
                    <a:pt x="5806157" y="1260537"/>
                  </a:lnTo>
                  <a:lnTo>
                    <a:pt x="5831848" y="1258126"/>
                  </a:lnTo>
                  <a:lnTo>
                    <a:pt x="5857539" y="1255208"/>
                  </a:lnTo>
                  <a:lnTo>
                    <a:pt x="5883230" y="1252342"/>
                  </a:lnTo>
                  <a:lnTo>
                    <a:pt x="5908921" y="1245708"/>
                  </a:lnTo>
                  <a:lnTo>
                    <a:pt x="5934612" y="1245708"/>
                  </a:lnTo>
                  <a:lnTo>
                    <a:pt x="5960303" y="1245708"/>
                  </a:lnTo>
                  <a:lnTo>
                    <a:pt x="5985994" y="1234617"/>
                  </a:lnTo>
                  <a:lnTo>
                    <a:pt x="6011685" y="1231694"/>
                  </a:lnTo>
                  <a:lnTo>
                    <a:pt x="6037376" y="1222146"/>
                  </a:lnTo>
                  <a:lnTo>
                    <a:pt x="6063067" y="1210790"/>
                  </a:lnTo>
                  <a:lnTo>
                    <a:pt x="6088758" y="1204969"/>
                  </a:lnTo>
                  <a:lnTo>
                    <a:pt x="6114449" y="1204969"/>
                  </a:lnTo>
                  <a:lnTo>
                    <a:pt x="6140140" y="1204969"/>
                  </a:lnTo>
                  <a:lnTo>
                    <a:pt x="6165831" y="1180850"/>
                  </a:lnTo>
                  <a:lnTo>
                    <a:pt x="6191522" y="1177804"/>
                  </a:lnTo>
                  <a:lnTo>
                    <a:pt x="6217213" y="1172730"/>
                  </a:lnTo>
                  <a:lnTo>
                    <a:pt x="6242904" y="1168382"/>
                  </a:lnTo>
                  <a:lnTo>
                    <a:pt x="6268595" y="1162068"/>
                  </a:lnTo>
                  <a:lnTo>
                    <a:pt x="6294286" y="1162068"/>
                  </a:lnTo>
                  <a:lnTo>
                    <a:pt x="6319977" y="1162068"/>
                  </a:lnTo>
                  <a:lnTo>
                    <a:pt x="6345668" y="1127485"/>
                  </a:lnTo>
                  <a:lnTo>
                    <a:pt x="6371359" y="1121864"/>
                  </a:lnTo>
                  <a:lnTo>
                    <a:pt x="6397049" y="1121864"/>
                  </a:lnTo>
                  <a:lnTo>
                    <a:pt x="6422740" y="1107143"/>
                  </a:lnTo>
                  <a:lnTo>
                    <a:pt x="6448431" y="1060097"/>
                  </a:lnTo>
                  <a:lnTo>
                    <a:pt x="6474122" y="1060097"/>
                  </a:lnTo>
                  <a:lnTo>
                    <a:pt x="6499813" y="1060097"/>
                  </a:lnTo>
                  <a:lnTo>
                    <a:pt x="6525504" y="980113"/>
                  </a:lnTo>
                  <a:lnTo>
                    <a:pt x="6551195" y="976778"/>
                  </a:lnTo>
                  <a:lnTo>
                    <a:pt x="6576886" y="972611"/>
                  </a:lnTo>
                  <a:lnTo>
                    <a:pt x="6602577" y="969351"/>
                  </a:lnTo>
                  <a:lnTo>
                    <a:pt x="6628268" y="966177"/>
                  </a:lnTo>
                  <a:lnTo>
                    <a:pt x="6653959" y="966177"/>
                  </a:lnTo>
                  <a:lnTo>
                    <a:pt x="6679650" y="966177"/>
                  </a:lnTo>
                  <a:lnTo>
                    <a:pt x="6705341" y="961873"/>
                  </a:lnTo>
                  <a:lnTo>
                    <a:pt x="6731032" y="947064"/>
                  </a:lnTo>
                  <a:lnTo>
                    <a:pt x="6756723" y="942999"/>
                  </a:lnTo>
                  <a:lnTo>
                    <a:pt x="6782414" y="932452"/>
                  </a:lnTo>
                  <a:lnTo>
                    <a:pt x="6808105" y="929462"/>
                  </a:lnTo>
                  <a:lnTo>
                    <a:pt x="6833796" y="929462"/>
                  </a:lnTo>
                  <a:lnTo>
                    <a:pt x="6859487" y="929462"/>
                  </a:lnTo>
                  <a:lnTo>
                    <a:pt x="6885178" y="916709"/>
                  </a:lnTo>
                  <a:lnTo>
                    <a:pt x="6910869" y="913979"/>
                  </a:lnTo>
                  <a:lnTo>
                    <a:pt x="6936560" y="891992"/>
                  </a:lnTo>
                  <a:lnTo>
                    <a:pt x="6962251" y="889304"/>
                  </a:lnTo>
                  <a:lnTo>
                    <a:pt x="6987942" y="884522"/>
                  </a:lnTo>
                  <a:lnTo>
                    <a:pt x="7013633" y="884522"/>
                  </a:lnTo>
                  <a:lnTo>
                    <a:pt x="7039324" y="884522"/>
                  </a:lnTo>
                  <a:lnTo>
                    <a:pt x="7065015" y="879841"/>
                  </a:lnTo>
                  <a:lnTo>
                    <a:pt x="7090706" y="873173"/>
                  </a:lnTo>
                  <a:lnTo>
                    <a:pt x="7116396" y="838230"/>
                  </a:lnTo>
                  <a:lnTo>
                    <a:pt x="7142087" y="827254"/>
                  </a:lnTo>
                  <a:lnTo>
                    <a:pt x="7167778" y="795557"/>
                  </a:lnTo>
                  <a:lnTo>
                    <a:pt x="7193469" y="795557"/>
                  </a:lnTo>
                  <a:lnTo>
                    <a:pt x="7219160" y="795557"/>
                  </a:lnTo>
                  <a:lnTo>
                    <a:pt x="7244851" y="701920"/>
                  </a:lnTo>
                  <a:lnTo>
                    <a:pt x="7270542" y="696226"/>
                  </a:lnTo>
                  <a:lnTo>
                    <a:pt x="7296233" y="696226"/>
                  </a:lnTo>
                  <a:lnTo>
                    <a:pt x="7321924" y="691103"/>
                  </a:lnTo>
                  <a:lnTo>
                    <a:pt x="7347615" y="686816"/>
                  </a:lnTo>
                  <a:lnTo>
                    <a:pt x="7373306" y="686816"/>
                  </a:lnTo>
                  <a:lnTo>
                    <a:pt x="7398997" y="686816"/>
                  </a:lnTo>
                  <a:lnTo>
                    <a:pt x="7424688" y="682036"/>
                  </a:lnTo>
                  <a:lnTo>
                    <a:pt x="7450379" y="678934"/>
                  </a:lnTo>
                  <a:lnTo>
                    <a:pt x="7476070" y="674613"/>
                  </a:lnTo>
                  <a:lnTo>
                    <a:pt x="7501761" y="656754"/>
                  </a:lnTo>
                  <a:lnTo>
                    <a:pt x="7527452" y="652989"/>
                  </a:lnTo>
                  <a:lnTo>
                    <a:pt x="7553143" y="652989"/>
                  </a:lnTo>
                  <a:lnTo>
                    <a:pt x="7578834" y="652989"/>
                  </a:lnTo>
                  <a:lnTo>
                    <a:pt x="7604525" y="649712"/>
                  </a:lnTo>
                  <a:lnTo>
                    <a:pt x="7630216" y="633201"/>
                  </a:lnTo>
                  <a:lnTo>
                    <a:pt x="7655907" y="625788"/>
                  </a:lnTo>
                  <a:lnTo>
                    <a:pt x="7681598" y="600707"/>
                  </a:lnTo>
                  <a:lnTo>
                    <a:pt x="7707289" y="597557"/>
                  </a:lnTo>
                  <a:lnTo>
                    <a:pt x="7732980" y="597557"/>
                  </a:lnTo>
                  <a:lnTo>
                    <a:pt x="7758671" y="597557"/>
                  </a:lnTo>
                  <a:lnTo>
                    <a:pt x="7784362" y="592922"/>
                  </a:lnTo>
                  <a:lnTo>
                    <a:pt x="7810052" y="590460"/>
                  </a:lnTo>
                  <a:lnTo>
                    <a:pt x="7835743" y="590460"/>
                  </a:lnTo>
                  <a:lnTo>
                    <a:pt x="7861434" y="586584"/>
                  </a:lnTo>
                  <a:lnTo>
                    <a:pt x="7887125" y="571281"/>
                  </a:lnTo>
                  <a:lnTo>
                    <a:pt x="7912816" y="571281"/>
                  </a:lnTo>
                  <a:lnTo>
                    <a:pt x="7938507" y="571281"/>
                  </a:lnTo>
                  <a:lnTo>
                    <a:pt x="7964198" y="537364"/>
                  </a:lnTo>
                  <a:lnTo>
                    <a:pt x="7989889" y="525798"/>
                  </a:lnTo>
                  <a:lnTo>
                    <a:pt x="8015580" y="493662"/>
                  </a:lnTo>
                  <a:lnTo>
                    <a:pt x="8041271" y="405035"/>
                  </a:lnTo>
                  <a:lnTo>
                    <a:pt x="8066962" y="396025"/>
                  </a:lnTo>
                  <a:lnTo>
                    <a:pt x="8092653" y="396025"/>
                  </a:lnTo>
                  <a:lnTo>
                    <a:pt x="8118344" y="396025"/>
                  </a:lnTo>
                  <a:lnTo>
                    <a:pt x="8144035" y="391523"/>
                  </a:lnTo>
                  <a:lnTo>
                    <a:pt x="8169726" y="391523"/>
                  </a:lnTo>
                  <a:lnTo>
                    <a:pt x="8195417" y="386039"/>
                  </a:lnTo>
                  <a:lnTo>
                    <a:pt x="8221108" y="382783"/>
                  </a:lnTo>
                  <a:lnTo>
                    <a:pt x="8246799" y="373832"/>
                  </a:lnTo>
                  <a:lnTo>
                    <a:pt x="8272490" y="373832"/>
                  </a:lnTo>
                  <a:lnTo>
                    <a:pt x="8298181" y="373832"/>
                  </a:lnTo>
                  <a:lnTo>
                    <a:pt x="8323872" y="361711"/>
                  </a:lnTo>
                  <a:lnTo>
                    <a:pt x="8349563" y="357843"/>
                  </a:lnTo>
                  <a:lnTo>
                    <a:pt x="8375254" y="347693"/>
                  </a:lnTo>
                  <a:lnTo>
                    <a:pt x="8400945" y="344793"/>
                  </a:lnTo>
                  <a:lnTo>
                    <a:pt x="8426636" y="335265"/>
                  </a:lnTo>
                  <a:lnTo>
                    <a:pt x="8452327" y="335265"/>
                  </a:lnTo>
                  <a:lnTo>
                    <a:pt x="8478018" y="335265"/>
                  </a:lnTo>
                  <a:lnTo>
                    <a:pt x="8503709" y="308712"/>
                  </a:lnTo>
                  <a:lnTo>
                    <a:pt x="8529399" y="305571"/>
                  </a:lnTo>
                  <a:lnTo>
                    <a:pt x="8555090" y="299871"/>
                  </a:lnTo>
                  <a:lnTo>
                    <a:pt x="8580781" y="295516"/>
                  </a:lnTo>
                  <a:lnTo>
                    <a:pt x="8606472" y="291863"/>
                  </a:lnTo>
                  <a:lnTo>
                    <a:pt x="8632163" y="291863"/>
                  </a:lnTo>
                  <a:lnTo>
                    <a:pt x="8657854" y="291863"/>
                  </a:lnTo>
                  <a:lnTo>
                    <a:pt x="8683545" y="258765"/>
                  </a:lnTo>
                  <a:lnTo>
                    <a:pt x="8709236" y="246460"/>
                  </a:lnTo>
                  <a:lnTo>
                    <a:pt x="8734927" y="238136"/>
                  </a:lnTo>
                  <a:lnTo>
                    <a:pt x="8760618" y="223324"/>
                  </a:lnTo>
                  <a:lnTo>
                    <a:pt x="8786309" y="184180"/>
                  </a:lnTo>
                  <a:lnTo>
                    <a:pt x="8812000" y="184180"/>
                  </a:lnTo>
                  <a:lnTo>
                    <a:pt x="8837691" y="184180"/>
                  </a:lnTo>
                  <a:lnTo>
                    <a:pt x="8863382" y="112007"/>
                  </a:lnTo>
                  <a:lnTo>
                    <a:pt x="8889073" y="103639"/>
                  </a:lnTo>
                  <a:lnTo>
                    <a:pt x="8914764" y="94189"/>
                  </a:lnTo>
                  <a:lnTo>
                    <a:pt x="8940455" y="90375"/>
                  </a:lnTo>
                  <a:lnTo>
                    <a:pt x="8966146" y="84789"/>
                  </a:lnTo>
                  <a:lnTo>
                    <a:pt x="8991837" y="84789"/>
                  </a:lnTo>
                  <a:lnTo>
                    <a:pt x="9017528" y="84789"/>
                  </a:lnTo>
                  <a:lnTo>
                    <a:pt x="9043219" y="78859"/>
                  </a:lnTo>
                  <a:lnTo>
                    <a:pt x="9068910" y="61355"/>
                  </a:lnTo>
                  <a:lnTo>
                    <a:pt x="9094601" y="48694"/>
                  </a:lnTo>
                  <a:lnTo>
                    <a:pt x="9120292" y="38449"/>
                  </a:lnTo>
                  <a:lnTo>
                    <a:pt x="9145983" y="35064"/>
                  </a:lnTo>
                  <a:lnTo>
                    <a:pt x="9171674" y="35064"/>
                  </a:lnTo>
                  <a:lnTo>
                    <a:pt x="9197365" y="35064"/>
                  </a:lnTo>
                  <a:lnTo>
                    <a:pt x="9223056" y="28329"/>
                  </a:lnTo>
                  <a:lnTo>
                    <a:pt x="9248746" y="25290"/>
                  </a:lnTo>
                  <a:lnTo>
                    <a:pt x="9274437" y="5385"/>
                  </a:lnTo>
                  <a:lnTo>
                    <a:pt x="9300128" y="59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37" name="pl12">
              <a:extLst>
                <a:ext uri="{FF2B5EF4-FFF2-40B4-BE49-F238E27FC236}">
                  <a16:creationId xmlns:a16="http://schemas.microsoft.com/office/drawing/2014/main" id="{3F4E20B1-B635-431E-8FA3-7F230098705E}"/>
                </a:ext>
              </a:extLst>
            </p:cNvPr>
            <p:cNvSpPr/>
            <p:nvPr/>
          </p:nvSpPr>
          <p:spPr>
            <a:xfrm>
              <a:off x="1449884" y="1591425"/>
              <a:ext cx="9197365" cy="3436051"/>
            </a:xfrm>
            <a:custGeom>
              <a:avLst/>
              <a:gdLst/>
              <a:ahLst/>
              <a:cxnLst/>
              <a:rect l="0" t="0" r="0" b="0"/>
              <a:pathLst>
                <a:path w="9197365" h="3436051">
                  <a:moveTo>
                    <a:pt x="0" y="3436051"/>
                  </a:moveTo>
                  <a:lnTo>
                    <a:pt x="25690" y="3423474"/>
                  </a:lnTo>
                  <a:lnTo>
                    <a:pt x="51381" y="3406705"/>
                  </a:lnTo>
                  <a:lnTo>
                    <a:pt x="77072" y="3385047"/>
                  </a:lnTo>
                  <a:lnTo>
                    <a:pt x="102763" y="3357497"/>
                  </a:lnTo>
                  <a:lnTo>
                    <a:pt x="128454" y="3338727"/>
                  </a:lnTo>
                  <a:lnTo>
                    <a:pt x="154145" y="3316128"/>
                  </a:lnTo>
                  <a:lnTo>
                    <a:pt x="179836" y="3309442"/>
                  </a:lnTo>
                  <a:lnTo>
                    <a:pt x="205527" y="3300527"/>
                  </a:lnTo>
                  <a:lnTo>
                    <a:pt x="231218" y="3288642"/>
                  </a:lnTo>
                  <a:lnTo>
                    <a:pt x="256909" y="3285962"/>
                  </a:lnTo>
                  <a:lnTo>
                    <a:pt x="282600" y="3282952"/>
                  </a:lnTo>
                  <a:lnTo>
                    <a:pt x="308291" y="3280084"/>
                  </a:lnTo>
                  <a:lnTo>
                    <a:pt x="333982" y="3276987"/>
                  </a:lnTo>
                  <a:lnTo>
                    <a:pt x="359673" y="3274219"/>
                  </a:lnTo>
                  <a:lnTo>
                    <a:pt x="385364" y="3270527"/>
                  </a:lnTo>
                  <a:lnTo>
                    <a:pt x="411055" y="3265605"/>
                  </a:lnTo>
                  <a:lnTo>
                    <a:pt x="436746" y="3259785"/>
                  </a:lnTo>
                  <a:lnTo>
                    <a:pt x="462437" y="3253105"/>
                  </a:lnTo>
                  <a:lnTo>
                    <a:pt x="488128" y="3246038"/>
                  </a:lnTo>
                  <a:lnTo>
                    <a:pt x="513819" y="3240897"/>
                  </a:lnTo>
                  <a:lnTo>
                    <a:pt x="539510" y="3235230"/>
                  </a:lnTo>
                  <a:lnTo>
                    <a:pt x="565201" y="3227675"/>
                  </a:lnTo>
                  <a:lnTo>
                    <a:pt x="590892" y="3217601"/>
                  </a:lnTo>
                  <a:lnTo>
                    <a:pt x="616583" y="3208855"/>
                  </a:lnTo>
                  <a:lnTo>
                    <a:pt x="642274" y="3199563"/>
                  </a:lnTo>
                  <a:lnTo>
                    <a:pt x="667965" y="3187772"/>
                  </a:lnTo>
                  <a:lnTo>
                    <a:pt x="693656" y="3181335"/>
                  </a:lnTo>
                  <a:lnTo>
                    <a:pt x="719346" y="3177139"/>
                  </a:lnTo>
                  <a:lnTo>
                    <a:pt x="745037" y="3171545"/>
                  </a:lnTo>
                  <a:lnTo>
                    <a:pt x="770728" y="3164086"/>
                  </a:lnTo>
                  <a:lnTo>
                    <a:pt x="796419" y="3155280"/>
                  </a:lnTo>
                  <a:lnTo>
                    <a:pt x="822110" y="3144035"/>
                  </a:lnTo>
                  <a:lnTo>
                    <a:pt x="847801" y="3129855"/>
                  </a:lnTo>
                  <a:lnTo>
                    <a:pt x="873492" y="3112452"/>
                  </a:lnTo>
                  <a:lnTo>
                    <a:pt x="899183" y="3095633"/>
                  </a:lnTo>
                  <a:lnTo>
                    <a:pt x="924874" y="3073207"/>
                  </a:lnTo>
                  <a:lnTo>
                    <a:pt x="950565" y="3043307"/>
                  </a:lnTo>
                  <a:lnTo>
                    <a:pt x="976256" y="3032526"/>
                  </a:lnTo>
                  <a:lnTo>
                    <a:pt x="1001947" y="3021081"/>
                  </a:lnTo>
                  <a:lnTo>
                    <a:pt x="1027638" y="3012261"/>
                  </a:lnTo>
                  <a:lnTo>
                    <a:pt x="1053329" y="3010023"/>
                  </a:lnTo>
                  <a:lnTo>
                    <a:pt x="1079020" y="3007990"/>
                  </a:lnTo>
                  <a:lnTo>
                    <a:pt x="1104711" y="3005280"/>
                  </a:lnTo>
                  <a:lnTo>
                    <a:pt x="1130402" y="3001666"/>
                  </a:lnTo>
                  <a:lnTo>
                    <a:pt x="1156093" y="2997775"/>
                  </a:lnTo>
                  <a:lnTo>
                    <a:pt x="1181784" y="2993506"/>
                  </a:lnTo>
                  <a:lnTo>
                    <a:pt x="1207475" y="2988472"/>
                  </a:lnTo>
                  <a:lnTo>
                    <a:pt x="1233166" y="2982584"/>
                  </a:lnTo>
                  <a:lnTo>
                    <a:pt x="1258857" y="2976837"/>
                  </a:lnTo>
                  <a:lnTo>
                    <a:pt x="1284548" y="2969173"/>
                  </a:lnTo>
                  <a:lnTo>
                    <a:pt x="1310239" y="2958954"/>
                  </a:lnTo>
                  <a:lnTo>
                    <a:pt x="1335930" y="2949280"/>
                  </a:lnTo>
                  <a:lnTo>
                    <a:pt x="1361621" y="2937354"/>
                  </a:lnTo>
                  <a:lnTo>
                    <a:pt x="1387312" y="2924098"/>
                  </a:lnTo>
                  <a:lnTo>
                    <a:pt x="1413003" y="2915517"/>
                  </a:lnTo>
                  <a:lnTo>
                    <a:pt x="1438693" y="2911960"/>
                  </a:lnTo>
                  <a:lnTo>
                    <a:pt x="1464384" y="2907216"/>
                  </a:lnTo>
                  <a:lnTo>
                    <a:pt x="1490075" y="2900892"/>
                  </a:lnTo>
                  <a:lnTo>
                    <a:pt x="1515766" y="2892460"/>
                  </a:lnTo>
                  <a:lnTo>
                    <a:pt x="1541457" y="2881217"/>
                  </a:lnTo>
                  <a:lnTo>
                    <a:pt x="1567148" y="2867275"/>
                  </a:lnTo>
                  <a:lnTo>
                    <a:pt x="1592839" y="2849738"/>
                  </a:lnTo>
                  <a:lnTo>
                    <a:pt x="1618530" y="2832136"/>
                  </a:lnTo>
                  <a:lnTo>
                    <a:pt x="1644221" y="2808666"/>
                  </a:lnTo>
                  <a:lnTo>
                    <a:pt x="1669912" y="2777374"/>
                  </a:lnTo>
                  <a:lnTo>
                    <a:pt x="1695603" y="2765945"/>
                  </a:lnTo>
                  <a:lnTo>
                    <a:pt x="1721294" y="2753813"/>
                  </a:lnTo>
                  <a:lnTo>
                    <a:pt x="1746985" y="2744097"/>
                  </a:lnTo>
                  <a:lnTo>
                    <a:pt x="1772676" y="2741985"/>
                  </a:lnTo>
                  <a:lnTo>
                    <a:pt x="1798367" y="2740092"/>
                  </a:lnTo>
                  <a:lnTo>
                    <a:pt x="1824058" y="2737569"/>
                  </a:lnTo>
                  <a:lnTo>
                    <a:pt x="1849749" y="2734204"/>
                  </a:lnTo>
                  <a:lnTo>
                    <a:pt x="1875440" y="2730657"/>
                  </a:lnTo>
                  <a:lnTo>
                    <a:pt x="1901131" y="2726746"/>
                  </a:lnTo>
                  <a:lnTo>
                    <a:pt x="1926822" y="2722497"/>
                  </a:lnTo>
                  <a:lnTo>
                    <a:pt x="1952513" y="2717557"/>
                  </a:lnTo>
                  <a:lnTo>
                    <a:pt x="1978204" y="2713280"/>
                  </a:lnTo>
                  <a:lnTo>
                    <a:pt x="2003895" y="2707576"/>
                  </a:lnTo>
                  <a:lnTo>
                    <a:pt x="2029586" y="2699972"/>
                  </a:lnTo>
                  <a:lnTo>
                    <a:pt x="2055277" y="2693879"/>
                  </a:lnTo>
                  <a:lnTo>
                    <a:pt x="2080968" y="2686580"/>
                  </a:lnTo>
                  <a:lnTo>
                    <a:pt x="2106659" y="2679472"/>
                  </a:lnTo>
                  <a:lnTo>
                    <a:pt x="2132349" y="2670935"/>
                  </a:lnTo>
                  <a:lnTo>
                    <a:pt x="2158040" y="2663381"/>
                  </a:lnTo>
                  <a:lnTo>
                    <a:pt x="2183731" y="2653309"/>
                  </a:lnTo>
                  <a:lnTo>
                    <a:pt x="2209422" y="2639880"/>
                  </a:lnTo>
                  <a:lnTo>
                    <a:pt x="2235113" y="2626618"/>
                  </a:lnTo>
                  <a:lnTo>
                    <a:pt x="2260804" y="2618915"/>
                  </a:lnTo>
                  <a:lnTo>
                    <a:pt x="2286495" y="2609497"/>
                  </a:lnTo>
                  <a:lnTo>
                    <a:pt x="2312186" y="2598095"/>
                  </a:lnTo>
                  <a:lnTo>
                    <a:pt x="2337877" y="2583554"/>
                  </a:lnTo>
                  <a:lnTo>
                    <a:pt x="2363568" y="2564165"/>
                  </a:lnTo>
                  <a:lnTo>
                    <a:pt x="2389259" y="2538313"/>
                  </a:lnTo>
                  <a:lnTo>
                    <a:pt x="2414950" y="2505733"/>
                  </a:lnTo>
                  <a:lnTo>
                    <a:pt x="2440641" y="2493916"/>
                  </a:lnTo>
                  <a:lnTo>
                    <a:pt x="2466332" y="2479339"/>
                  </a:lnTo>
                  <a:lnTo>
                    <a:pt x="2492023" y="2469165"/>
                  </a:lnTo>
                  <a:lnTo>
                    <a:pt x="2517714" y="2462230"/>
                  </a:lnTo>
                  <a:lnTo>
                    <a:pt x="2543405" y="2452983"/>
                  </a:lnTo>
                  <a:lnTo>
                    <a:pt x="2569096" y="2440655"/>
                  </a:lnTo>
                  <a:lnTo>
                    <a:pt x="2594787" y="2435272"/>
                  </a:lnTo>
                  <a:lnTo>
                    <a:pt x="2620478" y="2432428"/>
                  </a:lnTo>
                  <a:lnTo>
                    <a:pt x="2646169" y="2429893"/>
                  </a:lnTo>
                  <a:lnTo>
                    <a:pt x="2671860" y="2427272"/>
                  </a:lnTo>
                  <a:lnTo>
                    <a:pt x="2697551" y="2423777"/>
                  </a:lnTo>
                  <a:lnTo>
                    <a:pt x="2723242" y="2419117"/>
                  </a:lnTo>
                  <a:lnTo>
                    <a:pt x="2748933" y="2412904"/>
                  </a:lnTo>
                  <a:lnTo>
                    <a:pt x="2774624" y="2406393"/>
                  </a:lnTo>
                  <a:lnTo>
                    <a:pt x="2800315" y="2398755"/>
                  </a:lnTo>
                  <a:lnTo>
                    <a:pt x="2826006" y="2394221"/>
                  </a:lnTo>
                  <a:lnTo>
                    <a:pt x="2851696" y="2388177"/>
                  </a:lnTo>
                  <a:lnTo>
                    <a:pt x="2877387" y="2381130"/>
                  </a:lnTo>
                  <a:lnTo>
                    <a:pt x="2903078" y="2371734"/>
                  </a:lnTo>
                  <a:lnTo>
                    <a:pt x="2928769" y="2359206"/>
                  </a:lnTo>
                  <a:lnTo>
                    <a:pt x="2954460" y="2348838"/>
                  </a:lnTo>
                  <a:lnTo>
                    <a:pt x="2980151" y="2335745"/>
                  </a:lnTo>
                  <a:lnTo>
                    <a:pt x="3005842" y="2330569"/>
                  </a:lnTo>
                  <a:lnTo>
                    <a:pt x="3031533" y="2324516"/>
                  </a:lnTo>
                  <a:lnTo>
                    <a:pt x="3057224" y="2317651"/>
                  </a:lnTo>
                  <a:lnTo>
                    <a:pt x="3082915" y="2308497"/>
                  </a:lnTo>
                  <a:lnTo>
                    <a:pt x="3108606" y="2296291"/>
                  </a:lnTo>
                  <a:lnTo>
                    <a:pt x="3134297" y="2281130"/>
                  </a:lnTo>
                  <a:lnTo>
                    <a:pt x="3159988" y="2261853"/>
                  </a:lnTo>
                  <a:lnTo>
                    <a:pt x="3185679" y="2237675"/>
                  </a:lnTo>
                  <a:lnTo>
                    <a:pt x="3211370" y="2221065"/>
                  </a:lnTo>
                  <a:lnTo>
                    <a:pt x="3237061" y="2207712"/>
                  </a:lnTo>
                  <a:lnTo>
                    <a:pt x="3262752" y="2189908"/>
                  </a:lnTo>
                  <a:lnTo>
                    <a:pt x="3288443" y="2166170"/>
                  </a:lnTo>
                  <a:lnTo>
                    <a:pt x="3314134" y="2144074"/>
                  </a:lnTo>
                  <a:lnTo>
                    <a:pt x="3339825" y="2140973"/>
                  </a:lnTo>
                  <a:lnTo>
                    <a:pt x="3365516" y="2137756"/>
                  </a:lnTo>
                  <a:lnTo>
                    <a:pt x="3391207" y="2135022"/>
                  </a:lnTo>
                  <a:lnTo>
                    <a:pt x="3416898" y="2132400"/>
                  </a:lnTo>
                  <a:lnTo>
                    <a:pt x="3442589" y="2128903"/>
                  </a:lnTo>
                  <a:lnTo>
                    <a:pt x="3468280" y="2124240"/>
                  </a:lnTo>
                  <a:lnTo>
                    <a:pt x="3493971" y="2119113"/>
                  </a:lnTo>
                  <a:lnTo>
                    <a:pt x="3519662" y="2113321"/>
                  </a:lnTo>
                  <a:lnTo>
                    <a:pt x="3545353" y="2106883"/>
                  </a:lnTo>
                  <a:lnTo>
                    <a:pt x="3571043" y="2099363"/>
                  </a:lnTo>
                  <a:lnTo>
                    <a:pt x="3596734" y="2094808"/>
                  </a:lnTo>
                  <a:lnTo>
                    <a:pt x="3622425" y="2088734"/>
                  </a:lnTo>
                  <a:lnTo>
                    <a:pt x="3648116" y="2080636"/>
                  </a:lnTo>
                  <a:lnTo>
                    <a:pt x="3673807" y="2070865"/>
                  </a:lnTo>
                  <a:lnTo>
                    <a:pt x="3699498" y="2058530"/>
                  </a:lnTo>
                  <a:lnTo>
                    <a:pt x="3725189" y="2048168"/>
                  </a:lnTo>
                  <a:lnTo>
                    <a:pt x="3750880" y="2035069"/>
                  </a:lnTo>
                  <a:lnTo>
                    <a:pt x="3776571" y="2031425"/>
                  </a:lnTo>
                  <a:lnTo>
                    <a:pt x="3802262" y="2026565"/>
                  </a:lnTo>
                  <a:lnTo>
                    <a:pt x="3827953" y="2020086"/>
                  </a:lnTo>
                  <a:lnTo>
                    <a:pt x="3853644" y="2012518"/>
                  </a:lnTo>
                  <a:lnTo>
                    <a:pt x="3879335" y="2003754"/>
                  </a:lnTo>
                  <a:lnTo>
                    <a:pt x="3905026" y="1993149"/>
                  </a:lnTo>
                  <a:lnTo>
                    <a:pt x="3930717" y="1980424"/>
                  </a:lnTo>
                  <a:lnTo>
                    <a:pt x="3956408" y="1967739"/>
                  </a:lnTo>
                  <a:lnTo>
                    <a:pt x="3982099" y="1950826"/>
                  </a:lnTo>
                  <a:lnTo>
                    <a:pt x="4007790" y="1928275"/>
                  </a:lnTo>
                  <a:lnTo>
                    <a:pt x="4033481" y="1907677"/>
                  </a:lnTo>
                  <a:lnTo>
                    <a:pt x="4059172" y="1882170"/>
                  </a:lnTo>
                  <a:lnTo>
                    <a:pt x="4084863" y="1855989"/>
                  </a:lnTo>
                  <a:lnTo>
                    <a:pt x="4110554" y="1831283"/>
                  </a:lnTo>
                  <a:lnTo>
                    <a:pt x="4136245" y="1828985"/>
                  </a:lnTo>
                  <a:lnTo>
                    <a:pt x="4161936" y="1825922"/>
                  </a:lnTo>
                  <a:lnTo>
                    <a:pt x="4187627" y="1821837"/>
                  </a:lnTo>
                  <a:lnTo>
                    <a:pt x="4213318" y="1818032"/>
                  </a:lnTo>
                  <a:lnTo>
                    <a:pt x="4239009" y="1814256"/>
                  </a:lnTo>
                  <a:lnTo>
                    <a:pt x="4264699" y="1810696"/>
                  </a:lnTo>
                  <a:lnTo>
                    <a:pt x="4290390" y="1805951"/>
                  </a:lnTo>
                  <a:lnTo>
                    <a:pt x="4316081" y="1800791"/>
                  </a:lnTo>
                  <a:lnTo>
                    <a:pt x="4341772" y="1793911"/>
                  </a:lnTo>
                  <a:lnTo>
                    <a:pt x="4367463" y="1784738"/>
                  </a:lnTo>
                  <a:lnTo>
                    <a:pt x="4393154" y="1778964"/>
                  </a:lnTo>
                  <a:lnTo>
                    <a:pt x="4418845" y="1772247"/>
                  </a:lnTo>
                  <a:lnTo>
                    <a:pt x="4444536" y="1766759"/>
                  </a:lnTo>
                  <a:lnTo>
                    <a:pt x="4470227" y="1760338"/>
                  </a:lnTo>
                  <a:lnTo>
                    <a:pt x="4495918" y="1752688"/>
                  </a:lnTo>
                  <a:lnTo>
                    <a:pt x="4521609" y="1742487"/>
                  </a:lnTo>
                  <a:lnTo>
                    <a:pt x="4547300" y="1728887"/>
                  </a:lnTo>
                  <a:lnTo>
                    <a:pt x="4572991" y="1718209"/>
                  </a:lnTo>
                  <a:lnTo>
                    <a:pt x="4598682" y="1712342"/>
                  </a:lnTo>
                  <a:lnTo>
                    <a:pt x="4624373" y="1705754"/>
                  </a:lnTo>
                  <a:lnTo>
                    <a:pt x="4650064" y="1698202"/>
                  </a:lnTo>
                  <a:lnTo>
                    <a:pt x="4675755" y="1688990"/>
                  </a:lnTo>
                  <a:lnTo>
                    <a:pt x="4701446" y="1676708"/>
                  </a:lnTo>
                  <a:lnTo>
                    <a:pt x="4727137" y="1660331"/>
                  </a:lnTo>
                  <a:lnTo>
                    <a:pt x="4752828" y="1640365"/>
                  </a:lnTo>
                  <a:lnTo>
                    <a:pt x="4778519" y="1625121"/>
                  </a:lnTo>
                  <a:lnTo>
                    <a:pt x="4804210" y="1606184"/>
                  </a:lnTo>
                  <a:lnTo>
                    <a:pt x="4829901" y="1584305"/>
                  </a:lnTo>
                  <a:lnTo>
                    <a:pt x="4855592" y="1570387"/>
                  </a:lnTo>
                  <a:lnTo>
                    <a:pt x="4881283" y="1551830"/>
                  </a:lnTo>
                  <a:lnTo>
                    <a:pt x="4906974" y="1527087"/>
                  </a:lnTo>
                  <a:lnTo>
                    <a:pt x="4932665" y="1523544"/>
                  </a:lnTo>
                  <a:lnTo>
                    <a:pt x="4958356" y="1520413"/>
                  </a:lnTo>
                  <a:lnTo>
                    <a:pt x="4984046" y="1517149"/>
                  </a:lnTo>
                  <a:lnTo>
                    <a:pt x="5009737" y="1513561"/>
                  </a:lnTo>
                  <a:lnTo>
                    <a:pt x="5035428" y="1509923"/>
                  </a:lnTo>
                  <a:lnTo>
                    <a:pt x="5061119" y="1505072"/>
                  </a:lnTo>
                  <a:lnTo>
                    <a:pt x="5086810" y="1498603"/>
                  </a:lnTo>
                  <a:lnTo>
                    <a:pt x="5112501" y="1491385"/>
                  </a:lnTo>
                  <a:lnTo>
                    <a:pt x="5138192" y="1482960"/>
                  </a:lnTo>
                  <a:lnTo>
                    <a:pt x="5163883" y="1477426"/>
                  </a:lnTo>
                  <a:lnTo>
                    <a:pt x="5189574" y="1470988"/>
                  </a:lnTo>
                  <a:lnTo>
                    <a:pt x="5215265" y="1465517"/>
                  </a:lnTo>
                  <a:lnTo>
                    <a:pt x="5240956" y="1458221"/>
                  </a:lnTo>
                  <a:lnTo>
                    <a:pt x="5266647" y="1448494"/>
                  </a:lnTo>
                  <a:lnTo>
                    <a:pt x="5292338" y="1438114"/>
                  </a:lnTo>
                  <a:lnTo>
                    <a:pt x="5318029" y="1429512"/>
                  </a:lnTo>
                  <a:lnTo>
                    <a:pt x="5343720" y="1425730"/>
                  </a:lnTo>
                  <a:lnTo>
                    <a:pt x="5369411" y="1421487"/>
                  </a:lnTo>
                  <a:lnTo>
                    <a:pt x="5395102" y="1417113"/>
                  </a:lnTo>
                  <a:lnTo>
                    <a:pt x="5420793" y="1411282"/>
                  </a:lnTo>
                  <a:lnTo>
                    <a:pt x="5446484" y="1403507"/>
                  </a:lnTo>
                  <a:lnTo>
                    <a:pt x="5472175" y="1394195"/>
                  </a:lnTo>
                  <a:lnTo>
                    <a:pt x="5497866" y="1382638"/>
                  </a:lnTo>
                  <a:lnTo>
                    <a:pt x="5523557" y="1368193"/>
                  </a:lnTo>
                  <a:lnTo>
                    <a:pt x="5549248" y="1350620"/>
                  </a:lnTo>
                  <a:lnTo>
                    <a:pt x="5574939" y="1338232"/>
                  </a:lnTo>
                  <a:lnTo>
                    <a:pt x="5600630" y="1321715"/>
                  </a:lnTo>
                  <a:lnTo>
                    <a:pt x="5626321" y="1299691"/>
                  </a:lnTo>
                  <a:lnTo>
                    <a:pt x="5652012" y="1274198"/>
                  </a:lnTo>
                  <a:lnTo>
                    <a:pt x="5677703" y="1250161"/>
                  </a:lnTo>
                  <a:lnTo>
                    <a:pt x="5703393" y="1247258"/>
                  </a:lnTo>
                  <a:lnTo>
                    <a:pt x="5729084" y="1244496"/>
                  </a:lnTo>
                  <a:lnTo>
                    <a:pt x="5754775" y="1242477"/>
                  </a:lnTo>
                  <a:lnTo>
                    <a:pt x="5780466" y="1239785"/>
                  </a:lnTo>
                  <a:lnTo>
                    <a:pt x="5806157" y="1236196"/>
                  </a:lnTo>
                  <a:lnTo>
                    <a:pt x="5831848" y="1232565"/>
                  </a:lnTo>
                  <a:lnTo>
                    <a:pt x="5857539" y="1228527"/>
                  </a:lnTo>
                  <a:lnTo>
                    <a:pt x="5883230" y="1224115"/>
                  </a:lnTo>
                  <a:lnTo>
                    <a:pt x="5908921" y="1219189"/>
                  </a:lnTo>
                  <a:lnTo>
                    <a:pt x="5934612" y="1214831"/>
                  </a:lnTo>
                  <a:lnTo>
                    <a:pt x="5960303" y="1209021"/>
                  </a:lnTo>
                  <a:lnTo>
                    <a:pt x="5985994" y="1201274"/>
                  </a:lnTo>
                  <a:lnTo>
                    <a:pt x="6011685" y="1194642"/>
                  </a:lnTo>
                  <a:lnTo>
                    <a:pt x="6037376" y="1186773"/>
                  </a:lnTo>
                  <a:lnTo>
                    <a:pt x="6063067" y="1179465"/>
                  </a:lnTo>
                  <a:lnTo>
                    <a:pt x="6088758" y="1173506"/>
                  </a:lnTo>
                  <a:lnTo>
                    <a:pt x="6114449" y="1167500"/>
                  </a:lnTo>
                  <a:lnTo>
                    <a:pt x="6140140" y="1159493"/>
                  </a:lnTo>
                  <a:lnTo>
                    <a:pt x="6165831" y="1148817"/>
                  </a:lnTo>
                  <a:lnTo>
                    <a:pt x="6191522" y="1142621"/>
                  </a:lnTo>
                  <a:lnTo>
                    <a:pt x="6217213" y="1135376"/>
                  </a:lnTo>
                  <a:lnTo>
                    <a:pt x="6242904" y="1127407"/>
                  </a:lnTo>
                  <a:lnTo>
                    <a:pt x="6268595" y="1118231"/>
                  </a:lnTo>
                  <a:lnTo>
                    <a:pt x="6294286" y="1108101"/>
                  </a:lnTo>
                  <a:lnTo>
                    <a:pt x="6319977" y="1094594"/>
                  </a:lnTo>
                  <a:lnTo>
                    <a:pt x="6345668" y="1076585"/>
                  </a:lnTo>
                  <a:lnTo>
                    <a:pt x="6371359" y="1064100"/>
                  </a:lnTo>
                  <a:lnTo>
                    <a:pt x="6397049" y="1049328"/>
                  </a:lnTo>
                  <a:lnTo>
                    <a:pt x="6422740" y="1029631"/>
                  </a:lnTo>
                  <a:lnTo>
                    <a:pt x="6448431" y="1008276"/>
                  </a:lnTo>
                  <a:lnTo>
                    <a:pt x="6474122" y="995485"/>
                  </a:lnTo>
                  <a:lnTo>
                    <a:pt x="6499813" y="978430"/>
                  </a:lnTo>
                  <a:lnTo>
                    <a:pt x="6525504" y="955690"/>
                  </a:lnTo>
                  <a:lnTo>
                    <a:pt x="6551195" y="952031"/>
                  </a:lnTo>
                  <a:lnTo>
                    <a:pt x="6576886" y="948264"/>
                  </a:lnTo>
                  <a:lnTo>
                    <a:pt x="6602577" y="944631"/>
                  </a:lnTo>
                  <a:lnTo>
                    <a:pt x="6628268" y="940873"/>
                  </a:lnTo>
                  <a:lnTo>
                    <a:pt x="6653959" y="936921"/>
                  </a:lnTo>
                  <a:lnTo>
                    <a:pt x="6679650" y="931651"/>
                  </a:lnTo>
                  <a:lnTo>
                    <a:pt x="6705341" y="924625"/>
                  </a:lnTo>
                  <a:lnTo>
                    <a:pt x="6731032" y="916691"/>
                  </a:lnTo>
                  <a:lnTo>
                    <a:pt x="6756723" y="911049"/>
                  </a:lnTo>
                  <a:lnTo>
                    <a:pt x="6782414" y="904882"/>
                  </a:lnTo>
                  <a:lnTo>
                    <a:pt x="6808105" y="900174"/>
                  </a:lnTo>
                  <a:lnTo>
                    <a:pt x="6833796" y="894893"/>
                  </a:lnTo>
                  <a:lnTo>
                    <a:pt x="6859487" y="887853"/>
                  </a:lnTo>
                  <a:lnTo>
                    <a:pt x="6885178" y="878465"/>
                  </a:lnTo>
                  <a:lnTo>
                    <a:pt x="6910869" y="870200"/>
                  </a:lnTo>
                  <a:lnTo>
                    <a:pt x="6936560" y="860089"/>
                  </a:lnTo>
                  <a:lnTo>
                    <a:pt x="6962251" y="853937"/>
                  </a:lnTo>
                  <a:lnTo>
                    <a:pt x="6987942" y="846630"/>
                  </a:lnTo>
                  <a:lnTo>
                    <a:pt x="7013633" y="838482"/>
                  </a:lnTo>
                  <a:lnTo>
                    <a:pt x="7039324" y="827617"/>
                  </a:lnTo>
                  <a:lnTo>
                    <a:pt x="7065015" y="813131"/>
                  </a:lnTo>
                  <a:lnTo>
                    <a:pt x="7090706" y="795376"/>
                  </a:lnTo>
                  <a:lnTo>
                    <a:pt x="7116396" y="773926"/>
                  </a:lnTo>
                  <a:lnTo>
                    <a:pt x="7142087" y="756974"/>
                  </a:lnTo>
                  <a:lnTo>
                    <a:pt x="7167778" y="738030"/>
                  </a:lnTo>
                  <a:lnTo>
                    <a:pt x="7193469" y="723337"/>
                  </a:lnTo>
                  <a:lnTo>
                    <a:pt x="7219160" y="703745"/>
                  </a:lnTo>
                  <a:lnTo>
                    <a:pt x="7244851" y="677624"/>
                  </a:lnTo>
                  <a:lnTo>
                    <a:pt x="7270542" y="674007"/>
                  </a:lnTo>
                  <a:lnTo>
                    <a:pt x="7296233" y="671083"/>
                  </a:lnTo>
                  <a:lnTo>
                    <a:pt x="7321924" y="667185"/>
                  </a:lnTo>
                  <a:lnTo>
                    <a:pt x="7347615" y="663695"/>
                  </a:lnTo>
                  <a:lnTo>
                    <a:pt x="7373306" y="660470"/>
                  </a:lnTo>
                  <a:lnTo>
                    <a:pt x="7398997" y="656171"/>
                  </a:lnTo>
                  <a:lnTo>
                    <a:pt x="7424688" y="650438"/>
                  </a:lnTo>
                  <a:lnTo>
                    <a:pt x="7450379" y="644388"/>
                  </a:lnTo>
                  <a:lnTo>
                    <a:pt x="7476070" y="637354"/>
                  </a:lnTo>
                  <a:lnTo>
                    <a:pt x="7501761" y="629417"/>
                  </a:lnTo>
                  <a:lnTo>
                    <a:pt x="7527452" y="624787"/>
                  </a:lnTo>
                  <a:lnTo>
                    <a:pt x="7553143" y="619869"/>
                  </a:lnTo>
                  <a:lnTo>
                    <a:pt x="7578834" y="613312"/>
                  </a:lnTo>
                  <a:lnTo>
                    <a:pt x="7604525" y="604569"/>
                  </a:lnTo>
                  <a:lnTo>
                    <a:pt x="7630216" y="594003"/>
                  </a:lnTo>
                  <a:lnTo>
                    <a:pt x="7655907" y="585420"/>
                  </a:lnTo>
                  <a:lnTo>
                    <a:pt x="7681598" y="576446"/>
                  </a:lnTo>
                  <a:lnTo>
                    <a:pt x="7707289" y="572841"/>
                  </a:lnTo>
                  <a:lnTo>
                    <a:pt x="7732980" y="569084"/>
                  </a:lnTo>
                  <a:lnTo>
                    <a:pt x="7758671" y="564076"/>
                  </a:lnTo>
                  <a:lnTo>
                    <a:pt x="7784362" y="557398"/>
                  </a:lnTo>
                  <a:lnTo>
                    <a:pt x="7810052" y="550039"/>
                  </a:lnTo>
                  <a:lnTo>
                    <a:pt x="7835743" y="541047"/>
                  </a:lnTo>
                  <a:lnTo>
                    <a:pt x="7861434" y="529059"/>
                  </a:lnTo>
                  <a:lnTo>
                    <a:pt x="7887125" y="514366"/>
                  </a:lnTo>
                  <a:lnTo>
                    <a:pt x="7912816" y="499877"/>
                  </a:lnTo>
                  <a:lnTo>
                    <a:pt x="7938507" y="480557"/>
                  </a:lnTo>
                  <a:lnTo>
                    <a:pt x="7964198" y="454799"/>
                  </a:lnTo>
                  <a:lnTo>
                    <a:pt x="7989889" y="431759"/>
                  </a:lnTo>
                  <a:lnTo>
                    <a:pt x="8015580" y="404895"/>
                  </a:lnTo>
                  <a:lnTo>
                    <a:pt x="8041271" y="379788"/>
                  </a:lnTo>
                  <a:lnTo>
                    <a:pt x="8066962" y="375855"/>
                  </a:lnTo>
                  <a:lnTo>
                    <a:pt x="8092653" y="373614"/>
                  </a:lnTo>
                  <a:lnTo>
                    <a:pt x="8118344" y="370626"/>
                  </a:lnTo>
                  <a:lnTo>
                    <a:pt x="8144035" y="366641"/>
                  </a:lnTo>
                  <a:lnTo>
                    <a:pt x="8169726" y="362830"/>
                  </a:lnTo>
                  <a:lnTo>
                    <a:pt x="8195417" y="357748"/>
                  </a:lnTo>
                  <a:lnTo>
                    <a:pt x="8221108" y="352800"/>
                  </a:lnTo>
                  <a:lnTo>
                    <a:pt x="8246799" y="347288"/>
                  </a:lnTo>
                  <a:lnTo>
                    <a:pt x="8272490" y="342923"/>
                  </a:lnTo>
                  <a:lnTo>
                    <a:pt x="8298181" y="337102"/>
                  </a:lnTo>
                  <a:lnTo>
                    <a:pt x="8323872" y="329341"/>
                  </a:lnTo>
                  <a:lnTo>
                    <a:pt x="8349563" y="323033"/>
                  </a:lnTo>
                  <a:lnTo>
                    <a:pt x="8375254" y="315913"/>
                  </a:lnTo>
                  <a:lnTo>
                    <a:pt x="8400945" y="309801"/>
                  </a:lnTo>
                  <a:lnTo>
                    <a:pt x="8426636" y="302620"/>
                  </a:lnTo>
                  <a:lnTo>
                    <a:pt x="8452327" y="296220"/>
                  </a:lnTo>
                  <a:lnTo>
                    <a:pt x="8478018" y="287687"/>
                  </a:lnTo>
                  <a:lnTo>
                    <a:pt x="8503709" y="276310"/>
                  </a:lnTo>
                  <a:lnTo>
                    <a:pt x="8529399" y="269992"/>
                  </a:lnTo>
                  <a:lnTo>
                    <a:pt x="8555090" y="262615"/>
                  </a:lnTo>
                  <a:lnTo>
                    <a:pt x="8580781" y="254679"/>
                  </a:lnTo>
                  <a:lnTo>
                    <a:pt x="8606472" y="245549"/>
                  </a:lnTo>
                  <a:lnTo>
                    <a:pt x="8632163" y="234594"/>
                  </a:lnTo>
                  <a:lnTo>
                    <a:pt x="8657854" y="219986"/>
                  </a:lnTo>
                  <a:lnTo>
                    <a:pt x="8683545" y="200510"/>
                  </a:lnTo>
                  <a:lnTo>
                    <a:pt x="8709236" y="185574"/>
                  </a:lnTo>
                  <a:lnTo>
                    <a:pt x="8734927" y="169760"/>
                  </a:lnTo>
                  <a:lnTo>
                    <a:pt x="8760618" y="151451"/>
                  </a:lnTo>
                  <a:lnTo>
                    <a:pt x="8786309" y="131976"/>
                  </a:lnTo>
                  <a:lnTo>
                    <a:pt x="8812000" y="119056"/>
                  </a:lnTo>
                  <a:lnTo>
                    <a:pt x="8837691" y="101831"/>
                  </a:lnTo>
                  <a:lnTo>
                    <a:pt x="8863382" y="78864"/>
                  </a:lnTo>
                  <a:lnTo>
                    <a:pt x="8889073" y="72298"/>
                  </a:lnTo>
                  <a:lnTo>
                    <a:pt x="8914764" y="66334"/>
                  </a:lnTo>
                  <a:lnTo>
                    <a:pt x="8940455" y="61531"/>
                  </a:lnTo>
                  <a:lnTo>
                    <a:pt x="8966146" y="56399"/>
                  </a:lnTo>
                  <a:lnTo>
                    <a:pt x="8991837" y="51418"/>
                  </a:lnTo>
                  <a:lnTo>
                    <a:pt x="9017528" y="44777"/>
                  </a:lnTo>
                  <a:lnTo>
                    <a:pt x="9043219" y="35922"/>
                  </a:lnTo>
                  <a:lnTo>
                    <a:pt x="9068910" y="26092"/>
                  </a:lnTo>
                  <a:lnTo>
                    <a:pt x="9094601" y="18819"/>
                  </a:lnTo>
                  <a:lnTo>
                    <a:pt x="9120292" y="13343"/>
                  </a:lnTo>
                  <a:lnTo>
                    <a:pt x="9145983" y="9457"/>
                  </a:lnTo>
                  <a:lnTo>
                    <a:pt x="9171674" y="5404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38" name="pl13">
              <a:extLst>
                <a:ext uri="{FF2B5EF4-FFF2-40B4-BE49-F238E27FC236}">
                  <a16:creationId xmlns:a16="http://schemas.microsoft.com/office/drawing/2014/main" id="{13590F3D-EB9E-4091-ADB3-7A5B1E99CF62}"/>
                </a:ext>
              </a:extLst>
            </p:cNvPr>
            <p:cNvSpPr/>
            <p:nvPr/>
          </p:nvSpPr>
          <p:spPr>
            <a:xfrm>
              <a:off x="1449884" y="1405937"/>
              <a:ext cx="9351510" cy="3659270"/>
            </a:xfrm>
            <a:custGeom>
              <a:avLst/>
              <a:gdLst/>
              <a:ahLst/>
              <a:cxnLst/>
              <a:rect l="0" t="0" r="0" b="0"/>
              <a:pathLst>
                <a:path w="9351510" h="3659270">
                  <a:moveTo>
                    <a:pt x="0" y="3659270"/>
                  </a:moveTo>
                  <a:lnTo>
                    <a:pt x="25690" y="3655230"/>
                  </a:lnTo>
                  <a:lnTo>
                    <a:pt x="51381" y="3651418"/>
                  </a:lnTo>
                  <a:lnTo>
                    <a:pt x="77072" y="3647269"/>
                  </a:lnTo>
                  <a:lnTo>
                    <a:pt x="102763" y="3616014"/>
                  </a:lnTo>
                  <a:lnTo>
                    <a:pt x="128454" y="3601294"/>
                  </a:lnTo>
                  <a:lnTo>
                    <a:pt x="154145" y="3601294"/>
                  </a:lnTo>
                  <a:lnTo>
                    <a:pt x="179836" y="3601294"/>
                  </a:lnTo>
                  <a:lnTo>
                    <a:pt x="205527" y="3570414"/>
                  </a:lnTo>
                  <a:lnTo>
                    <a:pt x="231218" y="3479806"/>
                  </a:lnTo>
                  <a:lnTo>
                    <a:pt x="256909" y="3475575"/>
                  </a:lnTo>
                  <a:lnTo>
                    <a:pt x="282600" y="3471625"/>
                  </a:lnTo>
                  <a:lnTo>
                    <a:pt x="308291" y="3467083"/>
                  </a:lnTo>
                  <a:lnTo>
                    <a:pt x="333982" y="3467083"/>
                  </a:lnTo>
                  <a:lnTo>
                    <a:pt x="359673" y="3467083"/>
                  </a:lnTo>
                  <a:lnTo>
                    <a:pt x="385364" y="3462605"/>
                  </a:lnTo>
                  <a:lnTo>
                    <a:pt x="411055" y="3459791"/>
                  </a:lnTo>
                  <a:lnTo>
                    <a:pt x="436746" y="3455916"/>
                  </a:lnTo>
                  <a:lnTo>
                    <a:pt x="462437" y="3449417"/>
                  </a:lnTo>
                  <a:lnTo>
                    <a:pt x="488128" y="3438247"/>
                  </a:lnTo>
                  <a:lnTo>
                    <a:pt x="513819" y="3438247"/>
                  </a:lnTo>
                  <a:lnTo>
                    <a:pt x="539510" y="3438247"/>
                  </a:lnTo>
                  <a:lnTo>
                    <a:pt x="565201" y="3432912"/>
                  </a:lnTo>
                  <a:lnTo>
                    <a:pt x="590892" y="3420611"/>
                  </a:lnTo>
                  <a:lnTo>
                    <a:pt x="616583" y="3413483"/>
                  </a:lnTo>
                  <a:lnTo>
                    <a:pt x="642274" y="3410846"/>
                  </a:lnTo>
                  <a:lnTo>
                    <a:pt x="667965" y="3384883"/>
                  </a:lnTo>
                  <a:lnTo>
                    <a:pt x="693656" y="3384883"/>
                  </a:lnTo>
                  <a:lnTo>
                    <a:pt x="719346" y="3384883"/>
                  </a:lnTo>
                  <a:lnTo>
                    <a:pt x="745037" y="3381289"/>
                  </a:lnTo>
                  <a:lnTo>
                    <a:pt x="770728" y="3377295"/>
                  </a:lnTo>
                  <a:lnTo>
                    <a:pt x="796419" y="3374961"/>
                  </a:lnTo>
                  <a:lnTo>
                    <a:pt x="822110" y="3372047"/>
                  </a:lnTo>
                  <a:lnTo>
                    <a:pt x="847801" y="3361838"/>
                  </a:lnTo>
                  <a:lnTo>
                    <a:pt x="873492" y="3361838"/>
                  </a:lnTo>
                  <a:lnTo>
                    <a:pt x="899183" y="3361838"/>
                  </a:lnTo>
                  <a:lnTo>
                    <a:pt x="924874" y="3332748"/>
                  </a:lnTo>
                  <a:lnTo>
                    <a:pt x="950565" y="3328421"/>
                  </a:lnTo>
                  <a:lnTo>
                    <a:pt x="976256" y="3315929"/>
                  </a:lnTo>
                  <a:lnTo>
                    <a:pt x="1001947" y="3288399"/>
                  </a:lnTo>
                  <a:lnTo>
                    <a:pt x="1027638" y="3205940"/>
                  </a:lnTo>
                  <a:lnTo>
                    <a:pt x="1053329" y="3205940"/>
                  </a:lnTo>
                  <a:lnTo>
                    <a:pt x="1079020" y="3205940"/>
                  </a:lnTo>
                  <a:lnTo>
                    <a:pt x="1104711" y="3200211"/>
                  </a:lnTo>
                  <a:lnTo>
                    <a:pt x="1130402" y="3197030"/>
                  </a:lnTo>
                  <a:lnTo>
                    <a:pt x="1156093" y="3191550"/>
                  </a:lnTo>
                  <a:lnTo>
                    <a:pt x="1181784" y="3188143"/>
                  </a:lnTo>
                  <a:lnTo>
                    <a:pt x="1207475" y="3176646"/>
                  </a:lnTo>
                  <a:lnTo>
                    <a:pt x="1233166" y="3176646"/>
                  </a:lnTo>
                  <a:lnTo>
                    <a:pt x="1258857" y="3176646"/>
                  </a:lnTo>
                  <a:lnTo>
                    <a:pt x="1284548" y="3176646"/>
                  </a:lnTo>
                  <a:lnTo>
                    <a:pt x="1310239" y="3176646"/>
                  </a:lnTo>
                  <a:lnTo>
                    <a:pt x="1335930" y="3172551"/>
                  </a:lnTo>
                  <a:lnTo>
                    <a:pt x="1361621" y="3163774"/>
                  </a:lnTo>
                  <a:lnTo>
                    <a:pt x="1387312" y="3133628"/>
                  </a:lnTo>
                  <a:lnTo>
                    <a:pt x="1413003" y="3133628"/>
                  </a:lnTo>
                  <a:lnTo>
                    <a:pt x="1438693" y="3133628"/>
                  </a:lnTo>
                  <a:lnTo>
                    <a:pt x="1464384" y="3117174"/>
                  </a:lnTo>
                  <a:lnTo>
                    <a:pt x="1490075" y="3112932"/>
                  </a:lnTo>
                  <a:lnTo>
                    <a:pt x="1515766" y="3110839"/>
                  </a:lnTo>
                  <a:lnTo>
                    <a:pt x="1541457" y="3107868"/>
                  </a:lnTo>
                  <a:lnTo>
                    <a:pt x="1567148" y="3098886"/>
                  </a:lnTo>
                  <a:lnTo>
                    <a:pt x="1592839" y="3098886"/>
                  </a:lnTo>
                  <a:lnTo>
                    <a:pt x="1618530" y="3098886"/>
                  </a:lnTo>
                  <a:lnTo>
                    <a:pt x="1644221" y="3074749"/>
                  </a:lnTo>
                  <a:lnTo>
                    <a:pt x="1669912" y="3069935"/>
                  </a:lnTo>
                  <a:lnTo>
                    <a:pt x="1695603" y="3056684"/>
                  </a:lnTo>
                  <a:lnTo>
                    <a:pt x="1721294" y="3028362"/>
                  </a:lnTo>
                  <a:lnTo>
                    <a:pt x="1746985" y="2953978"/>
                  </a:lnTo>
                  <a:lnTo>
                    <a:pt x="1772676" y="2953978"/>
                  </a:lnTo>
                  <a:lnTo>
                    <a:pt x="1798367" y="2953978"/>
                  </a:lnTo>
                  <a:lnTo>
                    <a:pt x="1824058" y="2949553"/>
                  </a:lnTo>
                  <a:lnTo>
                    <a:pt x="1849749" y="2946324"/>
                  </a:lnTo>
                  <a:lnTo>
                    <a:pt x="1875440" y="2941448"/>
                  </a:lnTo>
                  <a:lnTo>
                    <a:pt x="1901131" y="2938782"/>
                  </a:lnTo>
                  <a:lnTo>
                    <a:pt x="1926822" y="2935721"/>
                  </a:lnTo>
                  <a:lnTo>
                    <a:pt x="1952513" y="2935721"/>
                  </a:lnTo>
                  <a:lnTo>
                    <a:pt x="1978204" y="2935721"/>
                  </a:lnTo>
                  <a:lnTo>
                    <a:pt x="2003895" y="2918901"/>
                  </a:lnTo>
                  <a:lnTo>
                    <a:pt x="2029586" y="2915644"/>
                  </a:lnTo>
                  <a:lnTo>
                    <a:pt x="2055277" y="2908513"/>
                  </a:lnTo>
                  <a:lnTo>
                    <a:pt x="2080968" y="2904146"/>
                  </a:lnTo>
                  <a:lnTo>
                    <a:pt x="2106659" y="2900152"/>
                  </a:lnTo>
                  <a:lnTo>
                    <a:pt x="2132349" y="2900152"/>
                  </a:lnTo>
                  <a:lnTo>
                    <a:pt x="2158040" y="2900152"/>
                  </a:lnTo>
                  <a:lnTo>
                    <a:pt x="2183731" y="2886432"/>
                  </a:lnTo>
                  <a:lnTo>
                    <a:pt x="2209422" y="2883603"/>
                  </a:lnTo>
                  <a:lnTo>
                    <a:pt x="2235113" y="2858145"/>
                  </a:lnTo>
                  <a:lnTo>
                    <a:pt x="2260804" y="2855070"/>
                  </a:lnTo>
                  <a:lnTo>
                    <a:pt x="2286495" y="2851430"/>
                  </a:lnTo>
                  <a:lnTo>
                    <a:pt x="2312186" y="2851430"/>
                  </a:lnTo>
                  <a:lnTo>
                    <a:pt x="2337877" y="2851430"/>
                  </a:lnTo>
                  <a:lnTo>
                    <a:pt x="2363568" y="2847555"/>
                  </a:lnTo>
                  <a:lnTo>
                    <a:pt x="2389259" y="2844355"/>
                  </a:lnTo>
                  <a:lnTo>
                    <a:pt x="2414950" y="2820805"/>
                  </a:lnTo>
                  <a:lnTo>
                    <a:pt x="2440641" y="2784799"/>
                  </a:lnTo>
                  <a:lnTo>
                    <a:pt x="2466332" y="2784799"/>
                  </a:lnTo>
                  <a:lnTo>
                    <a:pt x="2492023" y="2784799"/>
                  </a:lnTo>
                  <a:lnTo>
                    <a:pt x="2517714" y="2784799"/>
                  </a:lnTo>
                  <a:lnTo>
                    <a:pt x="2543405" y="2673764"/>
                  </a:lnTo>
                  <a:lnTo>
                    <a:pt x="2569096" y="2669335"/>
                  </a:lnTo>
                  <a:lnTo>
                    <a:pt x="2594787" y="2664541"/>
                  </a:lnTo>
                  <a:lnTo>
                    <a:pt x="2620478" y="2661950"/>
                  </a:lnTo>
                  <a:lnTo>
                    <a:pt x="2646169" y="2656813"/>
                  </a:lnTo>
                  <a:lnTo>
                    <a:pt x="2671860" y="2656813"/>
                  </a:lnTo>
                  <a:lnTo>
                    <a:pt x="2697551" y="2656813"/>
                  </a:lnTo>
                  <a:lnTo>
                    <a:pt x="2723242" y="2649496"/>
                  </a:lnTo>
                  <a:lnTo>
                    <a:pt x="2748933" y="2646531"/>
                  </a:lnTo>
                  <a:lnTo>
                    <a:pt x="2774624" y="2642333"/>
                  </a:lnTo>
                  <a:lnTo>
                    <a:pt x="2800315" y="2624508"/>
                  </a:lnTo>
                  <a:lnTo>
                    <a:pt x="2826006" y="2624508"/>
                  </a:lnTo>
                  <a:lnTo>
                    <a:pt x="2851696" y="2624508"/>
                  </a:lnTo>
                  <a:lnTo>
                    <a:pt x="2877387" y="2624508"/>
                  </a:lnTo>
                  <a:lnTo>
                    <a:pt x="2903078" y="2619388"/>
                  </a:lnTo>
                  <a:lnTo>
                    <a:pt x="2928769" y="2601444"/>
                  </a:lnTo>
                  <a:lnTo>
                    <a:pt x="2954460" y="2577505"/>
                  </a:lnTo>
                  <a:lnTo>
                    <a:pt x="2980151" y="2574928"/>
                  </a:lnTo>
                  <a:lnTo>
                    <a:pt x="3005842" y="2566279"/>
                  </a:lnTo>
                  <a:lnTo>
                    <a:pt x="3031533" y="2566279"/>
                  </a:lnTo>
                  <a:lnTo>
                    <a:pt x="3057224" y="2566279"/>
                  </a:lnTo>
                  <a:lnTo>
                    <a:pt x="3082915" y="2566279"/>
                  </a:lnTo>
                  <a:lnTo>
                    <a:pt x="3108606" y="2563520"/>
                  </a:lnTo>
                  <a:lnTo>
                    <a:pt x="3134297" y="2559675"/>
                  </a:lnTo>
                  <a:lnTo>
                    <a:pt x="3159988" y="2555909"/>
                  </a:lnTo>
                  <a:lnTo>
                    <a:pt x="3185679" y="2529880"/>
                  </a:lnTo>
                  <a:lnTo>
                    <a:pt x="3211370" y="2529880"/>
                  </a:lnTo>
                  <a:lnTo>
                    <a:pt x="3237061" y="2529880"/>
                  </a:lnTo>
                  <a:lnTo>
                    <a:pt x="3262752" y="2513516"/>
                  </a:lnTo>
                  <a:lnTo>
                    <a:pt x="3288443" y="2484796"/>
                  </a:lnTo>
                  <a:lnTo>
                    <a:pt x="3314134" y="2389746"/>
                  </a:lnTo>
                  <a:lnTo>
                    <a:pt x="3339825" y="2386468"/>
                  </a:lnTo>
                  <a:lnTo>
                    <a:pt x="3365516" y="2381790"/>
                  </a:lnTo>
                  <a:lnTo>
                    <a:pt x="3391207" y="2381790"/>
                  </a:lnTo>
                  <a:lnTo>
                    <a:pt x="3416898" y="2381790"/>
                  </a:lnTo>
                  <a:lnTo>
                    <a:pt x="3442589" y="2376205"/>
                  </a:lnTo>
                  <a:lnTo>
                    <a:pt x="3468280" y="2373777"/>
                  </a:lnTo>
                  <a:lnTo>
                    <a:pt x="3493971" y="2370151"/>
                  </a:lnTo>
                  <a:lnTo>
                    <a:pt x="3519662" y="2367142"/>
                  </a:lnTo>
                  <a:lnTo>
                    <a:pt x="3545353" y="2358501"/>
                  </a:lnTo>
                  <a:lnTo>
                    <a:pt x="3571043" y="2358501"/>
                  </a:lnTo>
                  <a:lnTo>
                    <a:pt x="3596734" y="2358501"/>
                  </a:lnTo>
                  <a:lnTo>
                    <a:pt x="3622425" y="2347869"/>
                  </a:lnTo>
                  <a:lnTo>
                    <a:pt x="3648116" y="2344092"/>
                  </a:lnTo>
                  <a:lnTo>
                    <a:pt x="3673807" y="2341645"/>
                  </a:lnTo>
                  <a:lnTo>
                    <a:pt x="3699498" y="2324032"/>
                  </a:lnTo>
                  <a:lnTo>
                    <a:pt x="3725189" y="2321395"/>
                  </a:lnTo>
                  <a:lnTo>
                    <a:pt x="3750880" y="2321395"/>
                  </a:lnTo>
                  <a:lnTo>
                    <a:pt x="3776571" y="2321395"/>
                  </a:lnTo>
                  <a:lnTo>
                    <a:pt x="3802262" y="2285410"/>
                  </a:lnTo>
                  <a:lnTo>
                    <a:pt x="3827953" y="2282650"/>
                  </a:lnTo>
                  <a:lnTo>
                    <a:pt x="3853644" y="2278563"/>
                  </a:lnTo>
                  <a:lnTo>
                    <a:pt x="3879335" y="2276298"/>
                  </a:lnTo>
                  <a:lnTo>
                    <a:pt x="3905026" y="2273205"/>
                  </a:lnTo>
                  <a:lnTo>
                    <a:pt x="3930717" y="2273205"/>
                  </a:lnTo>
                  <a:lnTo>
                    <a:pt x="3956408" y="2273205"/>
                  </a:lnTo>
                  <a:lnTo>
                    <a:pt x="3982099" y="2248964"/>
                  </a:lnTo>
                  <a:lnTo>
                    <a:pt x="4007790" y="2244729"/>
                  </a:lnTo>
                  <a:lnTo>
                    <a:pt x="4033481" y="2219779"/>
                  </a:lnTo>
                  <a:lnTo>
                    <a:pt x="4059172" y="2219779"/>
                  </a:lnTo>
                  <a:lnTo>
                    <a:pt x="4084863" y="2184299"/>
                  </a:lnTo>
                  <a:lnTo>
                    <a:pt x="4110554" y="2184299"/>
                  </a:lnTo>
                  <a:lnTo>
                    <a:pt x="4136245" y="2184299"/>
                  </a:lnTo>
                  <a:lnTo>
                    <a:pt x="4161936" y="2104137"/>
                  </a:lnTo>
                  <a:lnTo>
                    <a:pt x="4187627" y="2100542"/>
                  </a:lnTo>
                  <a:lnTo>
                    <a:pt x="4213318" y="2097641"/>
                  </a:lnTo>
                  <a:lnTo>
                    <a:pt x="4239009" y="2093331"/>
                  </a:lnTo>
                  <a:lnTo>
                    <a:pt x="4264699" y="2090381"/>
                  </a:lnTo>
                  <a:lnTo>
                    <a:pt x="4290390" y="2090381"/>
                  </a:lnTo>
                  <a:lnTo>
                    <a:pt x="4316081" y="2090381"/>
                  </a:lnTo>
                  <a:lnTo>
                    <a:pt x="4341772" y="2086287"/>
                  </a:lnTo>
                  <a:lnTo>
                    <a:pt x="4367463" y="2069006"/>
                  </a:lnTo>
                  <a:lnTo>
                    <a:pt x="4393154" y="2064855"/>
                  </a:lnTo>
                  <a:lnTo>
                    <a:pt x="4418845" y="2054049"/>
                  </a:lnTo>
                  <a:lnTo>
                    <a:pt x="4444536" y="2050443"/>
                  </a:lnTo>
                  <a:lnTo>
                    <a:pt x="4470227" y="2050443"/>
                  </a:lnTo>
                  <a:lnTo>
                    <a:pt x="4495918" y="2050443"/>
                  </a:lnTo>
                  <a:lnTo>
                    <a:pt x="4521609" y="2039719"/>
                  </a:lnTo>
                  <a:lnTo>
                    <a:pt x="4547300" y="2032489"/>
                  </a:lnTo>
                  <a:lnTo>
                    <a:pt x="4572991" y="1995891"/>
                  </a:lnTo>
                  <a:lnTo>
                    <a:pt x="4598682" y="1992432"/>
                  </a:lnTo>
                  <a:lnTo>
                    <a:pt x="4624373" y="1988350"/>
                  </a:lnTo>
                  <a:lnTo>
                    <a:pt x="4650064" y="1988350"/>
                  </a:lnTo>
                  <a:lnTo>
                    <a:pt x="4675755" y="1988350"/>
                  </a:lnTo>
                  <a:lnTo>
                    <a:pt x="4701446" y="1985718"/>
                  </a:lnTo>
                  <a:lnTo>
                    <a:pt x="4727137" y="1981573"/>
                  </a:lnTo>
                  <a:lnTo>
                    <a:pt x="4752828" y="1956810"/>
                  </a:lnTo>
                  <a:lnTo>
                    <a:pt x="4778519" y="1951339"/>
                  </a:lnTo>
                  <a:lnTo>
                    <a:pt x="4804210" y="1921490"/>
                  </a:lnTo>
                  <a:lnTo>
                    <a:pt x="4829901" y="1921490"/>
                  </a:lnTo>
                  <a:lnTo>
                    <a:pt x="4855592" y="1921490"/>
                  </a:lnTo>
                  <a:lnTo>
                    <a:pt x="4881283" y="1813530"/>
                  </a:lnTo>
                  <a:lnTo>
                    <a:pt x="4906974" y="1809965"/>
                  </a:lnTo>
                  <a:lnTo>
                    <a:pt x="4932665" y="1805087"/>
                  </a:lnTo>
                  <a:lnTo>
                    <a:pt x="4958356" y="1802178"/>
                  </a:lnTo>
                  <a:lnTo>
                    <a:pt x="4984046" y="1798444"/>
                  </a:lnTo>
                  <a:lnTo>
                    <a:pt x="5009737" y="1798444"/>
                  </a:lnTo>
                  <a:lnTo>
                    <a:pt x="5035428" y="1798444"/>
                  </a:lnTo>
                  <a:lnTo>
                    <a:pt x="5061119" y="1793006"/>
                  </a:lnTo>
                  <a:lnTo>
                    <a:pt x="5086810" y="1789787"/>
                  </a:lnTo>
                  <a:lnTo>
                    <a:pt x="5112501" y="1785902"/>
                  </a:lnTo>
                  <a:lnTo>
                    <a:pt x="5138192" y="1769604"/>
                  </a:lnTo>
                  <a:lnTo>
                    <a:pt x="5163883" y="1765800"/>
                  </a:lnTo>
                  <a:lnTo>
                    <a:pt x="5189574" y="1765800"/>
                  </a:lnTo>
                  <a:lnTo>
                    <a:pt x="5215265" y="1765800"/>
                  </a:lnTo>
                  <a:lnTo>
                    <a:pt x="5240956" y="1756086"/>
                  </a:lnTo>
                  <a:lnTo>
                    <a:pt x="5266647" y="1744878"/>
                  </a:lnTo>
                  <a:lnTo>
                    <a:pt x="5292338" y="1742815"/>
                  </a:lnTo>
                  <a:lnTo>
                    <a:pt x="5318029" y="1699340"/>
                  </a:lnTo>
                  <a:lnTo>
                    <a:pt x="5343720" y="1696602"/>
                  </a:lnTo>
                  <a:lnTo>
                    <a:pt x="5369411" y="1696602"/>
                  </a:lnTo>
                  <a:lnTo>
                    <a:pt x="5395102" y="1696602"/>
                  </a:lnTo>
                  <a:lnTo>
                    <a:pt x="5420793" y="1692081"/>
                  </a:lnTo>
                  <a:lnTo>
                    <a:pt x="5446484" y="1689160"/>
                  </a:lnTo>
                  <a:lnTo>
                    <a:pt x="5472175" y="1686352"/>
                  </a:lnTo>
                  <a:lnTo>
                    <a:pt x="5497866" y="1682454"/>
                  </a:lnTo>
                  <a:lnTo>
                    <a:pt x="5523557" y="1673223"/>
                  </a:lnTo>
                  <a:lnTo>
                    <a:pt x="5549248" y="1673223"/>
                  </a:lnTo>
                  <a:lnTo>
                    <a:pt x="5574939" y="1673223"/>
                  </a:lnTo>
                  <a:lnTo>
                    <a:pt x="5600630" y="1656783"/>
                  </a:lnTo>
                  <a:lnTo>
                    <a:pt x="5626321" y="1642198"/>
                  </a:lnTo>
                  <a:lnTo>
                    <a:pt x="5652012" y="1611339"/>
                  </a:lnTo>
                  <a:lnTo>
                    <a:pt x="5677703" y="1501012"/>
                  </a:lnTo>
                  <a:lnTo>
                    <a:pt x="5703393" y="1497312"/>
                  </a:lnTo>
                  <a:lnTo>
                    <a:pt x="5729084" y="1497312"/>
                  </a:lnTo>
                  <a:lnTo>
                    <a:pt x="5754775" y="1497312"/>
                  </a:lnTo>
                  <a:lnTo>
                    <a:pt x="5780466" y="1492513"/>
                  </a:lnTo>
                  <a:lnTo>
                    <a:pt x="5806157" y="1487960"/>
                  </a:lnTo>
                  <a:lnTo>
                    <a:pt x="5831848" y="1484963"/>
                  </a:lnTo>
                  <a:lnTo>
                    <a:pt x="5857539" y="1482307"/>
                  </a:lnTo>
                  <a:lnTo>
                    <a:pt x="5883230" y="1473786"/>
                  </a:lnTo>
                  <a:lnTo>
                    <a:pt x="5908921" y="1473786"/>
                  </a:lnTo>
                  <a:lnTo>
                    <a:pt x="5934612" y="1473786"/>
                  </a:lnTo>
                  <a:lnTo>
                    <a:pt x="5960303" y="1462476"/>
                  </a:lnTo>
                  <a:lnTo>
                    <a:pt x="5985994" y="1459030"/>
                  </a:lnTo>
                  <a:lnTo>
                    <a:pt x="6011685" y="1450904"/>
                  </a:lnTo>
                  <a:lnTo>
                    <a:pt x="6037376" y="1445501"/>
                  </a:lnTo>
                  <a:lnTo>
                    <a:pt x="6063067" y="1433951"/>
                  </a:lnTo>
                  <a:lnTo>
                    <a:pt x="6088758" y="1433951"/>
                  </a:lnTo>
                  <a:lnTo>
                    <a:pt x="6114449" y="1433951"/>
                  </a:lnTo>
                  <a:lnTo>
                    <a:pt x="6140140" y="1426566"/>
                  </a:lnTo>
                  <a:lnTo>
                    <a:pt x="6165831" y="1390015"/>
                  </a:lnTo>
                  <a:lnTo>
                    <a:pt x="6191522" y="1386608"/>
                  </a:lnTo>
                  <a:lnTo>
                    <a:pt x="6217213" y="1381589"/>
                  </a:lnTo>
                  <a:lnTo>
                    <a:pt x="6242904" y="1378931"/>
                  </a:lnTo>
                  <a:lnTo>
                    <a:pt x="6268595" y="1378931"/>
                  </a:lnTo>
                  <a:lnTo>
                    <a:pt x="6294286" y="1378931"/>
                  </a:lnTo>
                  <a:lnTo>
                    <a:pt x="6319977" y="1373899"/>
                  </a:lnTo>
                  <a:lnTo>
                    <a:pt x="6345668" y="1350372"/>
                  </a:lnTo>
                  <a:lnTo>
                    <a:pt x="6371359" y="1329111"/>
                  </a:lnTo>
                  <a:lnTo>
                    <a:pt x="6397049" y="1329111"/>
                  </a:lnTo>
                  <a:lnTo>
                    <a:pt x="6422740" y="1292034"/>
                  </a:lnTo>
                  <a:lnTo>
                    <a:pt x="6448431" y="1292034"/>
                  </a:lnTo>
                  <a:lnTo>
                    <a:pt x="6474122" y="1292034"/>
                  </a:lnTo>
                  <a:lnTo>
                    <a:pt x="6499813" y="1171487"/>
                  </a:lnTo>
                  <a:lnTo>
                    <a:pt x="6525504" y="1163642"/>
                  </a:lnTo>
                  <a:lnTo>
                    <a:pt x="6551195" y="1159130"/>
                  </a:lnTo>
                  <a:lnTo>
                    <a:pt x="6576886" y="1154583"/>
                  </a:lnTo>
                  <a:lnTo>
                    <a:pt x="6602577" y="1149133"/>
                  </a:lnTo>
                  <a:lnTo>
                    <a:pt x="6628268" y="1149133"/>
                  </a:lnTo>
                  <a:lnTo>
                    <a:pt x="6653959" y="1149133"/>
                  </a:lnTo>
                  <a:lnTo>
                    <a:pt x="6679650" y="1144077"/>
                  </a:lnTo>
                  <a:lnTo>
                    <a:pt x="6705341" y="1139353"/>
                  </a:lnTo>
                  <a:lnTo>
                    <a:pt x="6731032" y="1122314"/>
                  </a:lnTo>
                  <a:lnTo>
                    <a:pt x="6756723" y="1118216"/>
                  </a:lnTo>
                  <a:lnTo>
                    <a:pt x="6782414" y="1106937"/>
                  </a:lnTo>
                  <a:lnTo>
                    <a:pt x="6808105" y="1106937"/>
                  </a:lnTo>
                  <a:lnTo>
                    <a:pt x="6833796" y="1106937"/>
                  </a:lnTo>
                  <a:lnTo>
                    <a:pt x="6859487" y="1093418"/>
                  </a:lnTo>
                  <a:lnTo>
                    <a:pt x="6885178" y="1090070"/>
                  </a:lnTo>
                  <a:lnTo>
                    <a:pt x="6910869" y="1049181"/>
                  </a:lnTo>
                  <a:lnTo>
                    <a:pt x="6936560" y="1045820"/>
                  </a:lnTo>
                  <a:lnTo>
                    <a:pt x="6962251" y="1040504"/>
                  </a:lnTo>
                  <a:lnTo>
                    <a:pt x="6987942" y="1040504"/>
                  </a:lnTo>
                  <a:lnTo>
                    <a:pt x="7013633" y="1040504"/>
                  </a:lnTo>
                  <a:lnTo>
                    <a:pt x="7039324" y="1032805"/>
                  </a:lnTo>
                  <a:lnTo>
                    <a:pt x="7065015" y="1027349"/>
                  </a:lnTo>
                  <a:lnTo>
                    <a:pt x="7090706" y="1020483"/>
                  </a:lnTo>
                  <a:lnTo>
                    <a:pt x="7116396" y="996120"/>
                  </a:lnTo>
                  <a:lnTo>
                    <a:pt x="7142087" y="978416"/>
                  </a:lnTo>
                  <a:lnTo>
                    <a:pt x="7167778" y="978416"/>
                  </a:lnTo>
                  <a:lnTo>
                    <a:pt x="7193469" y="978416"/>
                  </a:lnTo>
                  <a:lnTo>
                    <a:pt x="7219160" y="934265"/>
                  </a:lnTo>
                  <a:lnTo>
                    <a:pt x="7244851" y="817357"/>
                  </a:lnTo>
                  <a:lnTo>
                    <a:pt x="7270542" y="806745"/>
                  </a:lnTo>
                  <a:lnTo>
                    <a:pt x="7296233" y="806745"/>
                  </a:lnTo>
                  <a:lnTo>
                    <a:pt x="7321924" y="800074"/>
                  </a:lnTo>
                  <a:lnTo>
                    <a:pt x="7347615" y="800074"/>
                  </a:lnTo>
                  <a:lnTo>
                    <a:pt x="7373306" y="800074"/>
                  </a:lnTo>
                  <a:lnTo>
                    <a:pt x="7398997" y="785477"/>
                  </a:lnTo>
                  <a:lnTo>
                    <a:pt x="7424688" y="774014"/>
                  </a:lnTo>
                  <a:lnTo>
                    <a:pt x="7450379" y="761844"/>
                  </a:lnTo>
                  <a:lnTo>
                    <a:pt x="7476070" y="747705"/>
                  </a:lnTo>
                  <a:lnTo>
                    <a:pt x="7501761" y="719485"/>
                  </a:lnTo>
                  <a:lnTo>
                    <a:pt x="7527452" y="719485"/>
                  </a:lnTo>
                  <a:lnTo>
                    <a:pt x="7553143" y="719485"/>
                  </a:lnTo>
                  <a:lnTo>
                    <a:pt x="7578834" y="712470"/>
                  </a:lnTo>
                  <a:lnTo>
                    <a:pt x="7604525" y="709142"/>
                  </a:lnTo>
                  <a:lnTo>
                    <a:pt x="7630216" y="689763"/>
                  </a:lnTo>
                  <a:lnTo>
                    <a:pt x="7655907" y="686269"/>
                  </a:lnTo>
                  <a:lnTo>
                    <a:pt x="7681598" y="641979"/>
                  </a:lnTo>
                  <a:lnTo>
                    <a:pt x="7707289" y="641979"/>
                  </a:lnTo>
                  <a:lnTo>
                    <a:pt x="7732980" y="641979"/>
                  </a:lnTo>
                  <a:lnTo>
                    <a:pt x="7758671" y="636948"/>
                  </a:lnTo>
                  <a:lnTo>
                    <a:pt x="7784362" y="630957"/>
                  </a:lnTo>
                  <a:lnTo>
                    <a:pt x="7810052" y="623349"/>
                  </a:lnTo>
                  <a:lnTo>
                    <a:pt x="7835743" y="623349"/>
                  </a:lnTo>
                  <a:lnTo>
                    <a:pt x="7861434" y="617783"/>
                  </a:lnTo>
                  <a:lnTo>
                    <a:pt x="7887125" y="617783"/>
                  </a:lnTo>
                  <a:lnTo>
                    <a:pt x="7912816" y="617783"/>
                  </a:lnTo>
                  <a:lnTo>
                    <a:pt x="7938507" y="590418"/>
                  </a:lnTo>
                  <a:lnTo>
                    <a:pt x="7964198" y="584824"/>
                  </a:lnTo>
                  <a:lnTo>
                    <a:pt x="7989889" y="576883"/>
                  </a:lnTo>
                  <a:lnTo>
                    <a:pt x="8015580" y="540707"/>
                  </a:lnTo>
                  <a:lnTo>
                    <a:pt x="8041271" y="429401"/>
                  </a:lnTo>
                  <a:lnTo>
                    <a:pt x="8066962" y="429401"/>
                  </a:lnTo>
                  <a:lnTo>
                    <a:pt x="8092653" y="429401"/>
                  </a:lnTo>
                  <a:lnTo>
                    <a:pt x="8118344" y="424263"/>
                  </a:lnTo>
                  <a:lnTo>
                    <a:pt x="8144035" y="420299"/>
                  </a:lnTo>
                  <a:lnTo>
                    <a:pt x="8169726" y="420299"/>
                  </a:lnTo>
                  <a:lnTo>
                    <a:pt x="8195417" y="415264"/>
                  </a:lnTo>
                  <a:lnTo>
                    <a:pt x="8221108" y="405045"/>
                  </a:lnTo>
                  <a:lnTo>
                    <a:pt x="8246799" y="405045"/>
                  </a:lnTo>
                  <a:lnTo>
                    <a:pt x="8272490" y="405045"/>
                  </a:lnTo>
                  <a:lnTo>
                    <a:pt x="8298181" y="393379"/>
                  </a:lnTo>
                  <a:lnTo>
                    <a:pt x="8323872" y="389415"/>
                  </a:lnTo>
                  <a:lnTo>
                    <a:pt x="8349563" y="379015"/>
                  </a:lnTo>
                  <a:lnTo>
                    <a:pt x="8375254" y="376190"/>
                  </a:lnTo>
                  <a:lnTo>
                    <a:pt x="8400945" y="372086"/>
                  </a:lnTo>
                  <a:lnTo>
                    <a:pt x="8426636" y="372086"/>
                  </a:lnTo>
                  <a:lnTo>
                    <a:pt x="8452327" y="372086"/>
                  </a:lnTo>
                  <a:lnTo>
                    <a:pt x="8478018" y="354472"/>
                  </a:lnTo>
                  <a:lnTo>
                    <a:pt x="8503709" y="320725"/>
                  </a:lnTo>
                  <a:lnTo>
                    <a:pt x="8529399" y="317413"/>
                  </a:lnTo>
                  <a:lnTo>
                    <a:pt x="8555090" y="312853"/>
                  </a:lnTo>
                  <a:lnTo>
                    <a:pt x="8580781" y="310020"/>
                  </a:lnTo>
                  <a:lnTo>
                    <a:pt x="8606472" y="310020"/>
                  </a:lnTo>
                  <a:lnTo>
                    <a:pt x="8632163" y="310020"/>
                  </a:lnTo>
                  <a:lnTo>
                    <a:pt x="8657854" y="306399"/>
                  </a:lnTo>
                  <a:lnTo>
                    <a:pt x="8683545" y="286551"/>
                  </a:lnTo>
                  <a:lnTo>
                    <a:pt x="8709236" y="270744"/>
                  </a:lnTo>
                  <a:lnTo>
                    <a:pt x="8734927" y="258696"/>
                  </a:lnTo>
                  <a:lnTo>
                    <a:pt x="8760618" y="228353"/>
                  </a:lnTo>
                  <a:lnTo>
                    <a:pt x="8786309" y="228353"/>
                  </a:lnTo>
                  <a:lnTo>
                    <a:pt x="8812000" y="228353"/>
                  </a:lnTo>
                  <a:lnTo>
                    <a:pt x="8837691" y="116237"/>
                  </a:lnTo>
                  <a:lnTo>
                    <a:pt x="8863382" y="111110"/>
                  </a:lnTo>
                  <a:lnTo>
                    <a:pt x="8889073" y="107192"/>
                  </a:lnTo>
                  <a:lnTo>
                    <a:pt x="8914764" y="102059"/>
                  </a:lnTo>
                  <a:lnTo>
                    <a:pt x="8940455" y="96253"/>
                  </a:lnTo>
                  <a:lnTo>
                    <a:pt x="8966146" y="96253"/>
                  </a:lnTo>
                  <a:lnTo>
                    <a:pt x="8991837" y="96253"/>
                  </a:lnTo>
                  <a:lnTo>
                    <a:pt x="9017528" y="92191"/>
                  </a:lnTo>
                  <a:lnTo>
                    <a:pt x="9043219" y="87735"/>
                  </a:lnTo>
                  <a:lnTo>
                    <a:pt x="9068910" y="71574"/>
                  </a:lnTo>
                  <a:lnTo>
                    <a:pt x="9094601" y="60967"/>
                  </a:lnTo>
                  <a:lnTo>
                    <a:pt x="9120292" y="46916"/>
                  </a:lnTo>
                  <a:lnTo>
                    <a:pt x="9145983" y="46916"/>
                  </a:lnTo>
                  <a:lnTo>
                    <a:pt x="9171674" y="46916"/>
                  </a:lnTo>
                  <a:lnTo>
                    <a:pt x="9197365" y="46916"/>
                  </a:lnTo>
                  <a:lnTo>
                    <a:pt x="9223056" y="39408"/>
                  </a:lnTo>
                  <a:lnTo>
                    <a:pt x="9248746" y="4574"/>
                  </a:lnTo>
                  <a:lnTo>
                    <a:pt x="9274437" y="96"/>
                  </a:lnTo>
                  <a:lnTo>
                    <a:pt x="9300128" y="0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39" name="pl14">
              <a:extLst>
                <a:ext uri="{FF2B5EF4-FFF2-40B4-BE49-F238E27FC236}">
                  <a16:creationId xmlns:a16="http://schemas.microsoft.com/office/drawing/2014/main" id="{7E079CBC-16FA-41B6-AA6A-4202B2BD9601}"/>
                </a:ext>
              </a:extLst>
            </p:cNvPr>
            <p:cNvSpPr/>
            <p:nvPr/>
          </p:nvSpPr>
          <p:spPr>
            <a:xfrm>
              <a:off x="1449884" y="1418937"/>
              <a:ext cx="9197365" cy="3615264"/>
            </a:xfrm>
            <a:custGeom>
              <a:avLst/>
              <a:gdLst/>
              <a:ahLst/>
              <a:cxnLst/>
              <a:rect l="0" t="0" r="0" b="0"/>
              <a:pathLst>
                <a:path w="9197365" h="3615264">
                  <a:moveTo>
                    <a:pt x="0" y="3615264"/>
                  </a:moveTo>
                  <a:lnTo>
                    <a:pt x="25690" y="3604928"/>
                  </a:lnTo>
                  <a:lnTo>
                    <a:pt x="51381" y="3592494"/>
                  </a:lnTo>
                  <a:lnTo>
                    <a:pt x="77072" y="3577185"/>
                  </a:lnTo>
                  <a:lnTo>
                    <a:pt x="102763" y="3558157"/>
                  </a:lnTo>
                  <a:lnTo>
                    <a:pt x="128454" y="3543205"/>
                  </a:lnTo>
                  <a:lnTo>
                    <a:pt x="154145" y="3528175"/>
                  </a:lnTo>
                  <a:lnTo>
                    <a:pt x="179836" y="3508135"/>
                  </a:lnTo>
                  <a:lnTo>
                    <a:pt x="205527" y="3481415"/>
                  </a:lnTo>
                  <a:lnTo>
                    <a:pt x="231218" y="3456082"/>
                  </a:lnTo>
                  <a:lnTo>
                    <a:pt x="256909" y="3452507"/>
                  </a:lnTo>
                  <a:lnTo>
                    <a:pt x="282600" y="3449151"/>
                  </a:lnTo>
                  <a:lnTo>
                    <a:pt x="308291" y="3445993"/>
                  </a:lnTo>
                  <a:lnTo>
                    <a:pt x="333982" y="3443296"/>
                  </a:lnTo>
                  <a:lnTo>
                    <a:pt x="359673" y="3439700"/>
                  </a:lnTo>
                  <a:lnTo>
                    <a:pt x="385364" y="3434906"/>
                  </a:lnTo>
                  <a:lnTo>
                    <a:pt x="411055" y="3430006"/>
                  </a:lnTo>
                  <a:lnTo>
                    <a:pt x="436746" y="3424411"/>
                  </a:lnTo>
                  <a:lnTo>
                    <a:pt x="462437" y="3418243"/>
                  </a:lnTo>
                  <a:lnTo>
                    <a:pt x="488128" y="3412184"/>
                  </a:lnTo>
                  <a:lnTo>
                    <a:pt x="513819" y="3407829"/>
                  </a:lnTo>
                  <a:lnTo>
                    <a:pt x="539510" y="3402023"/>
                  </a:lnTo>
                  <a:lnTo>
                    <a:pt x="565201" y="3394282"/>
                  </a:lnTo>
                  <a:lnTo>
                    <a:pt x="590892" y="3385738"/>
                  </a:lnTo>
                  <a:lnTo>
                    <a:pt x="616583" y="3378447"/>
                  </a:lnTo>
                  <a:lnTo>
                    <a:pt x="642274" y="3371101"/>
                  </a:lnTo>
                  <a:lnTo>
                    <a:pt x="667965" y="3362186"/>
                  </a:lnTo>
                  <a:lnTo>
                    <a:pt x="693656" y="3358953"/>
                  </a:lnTo>
                  <a:lnTo>
                    <a:pt x="719346" y="3354643"/>
                  </a:lnTo>
                  <a:lnTo>
                    <a:pt x="745037" y="3348897"/>
                  </a:lnTo>
                  <a:lnTo>
                    <a:pt x="770728" y="3342432"/>
                  </a:lnTo>
                  <a:lnTo>
                    <a:pt x="796419" y="3335145"/>
                  </a:lnTo>
                  <a:lnTo>
                    <a:pt x="822110" y="3326205"/>
                  </a:lnTo>
                  <a:lnTo>
                    <a:pt x="847801" y="3315258"/>
                  </a:lnTo>
                  <a:lnTo>
                    <a:pt x="873492" y="3304065"/>
                  </a:lnTo>
                  <a:lnTo>
                    <a:pt x="899183" y="3289140"/>
                  </a:lnTo>
                  <a:lnTo>
                    <a:pt x="924874" y="3269240"/>
                  </a:lnTo>
                  <a:lnTo>
                    <a:pt x="950565" y="3252404"/>
                  </a:lnTo>
                  <a:lnTo>
                    <a:pt x="976256" y="3231399"/>
                  </a:lnTo>
                  <a:lnTo>
                    <a:pt x="1001947" y="3207555"/>
                  </a:lnTo>
                  <a:lnTo>
                    <a:pt x="1027638" y="3184940"/>
                  </a:lnTo>
                  <a:lnTo>
                    <a:pt x="1053329" y="3182273"/>
                  </a:lnTo>
                  <a:lnTo>
                    <a:pt x="1079020" y="3178717"/>
                  </a:lnTo>
                  <a:lnTo>
                    <a:pt x="1104711" y="3173976"/>
                  </a:lnTo>
                  <a:lnTo>
                    <a:pt x="1130402" y="3169565"/>
                  </a:lnTo>
                  <a:lnTo>
                    <a:pt x="1156093" y="3164743"/>
                  </a:lnTo>
                  <a:lnTo>
                    <a:pt x="1181784" y="3160140"/>
                  </a:lnTo>
                  <a:lnTo>
                    <a:pt x="1207475" y="3155139"/>
                  </a:lnTo>
                  <a:lnTo>
                    <a:pt x="1233166" y="3152303"/>
                  </a:lnTo>
                  <a:lnTo>
                    <a:pt x="1258857" y="3148522"/>
                  </a:lnTo>
                  <a:lnTo>
                    <a:pt x="1284548" y="3143480"/>
                  </a:lnTo>
                  <a:lnTo>
                    <a:pt x="1310239" y="3136758"/>
                  </a:lnTo>
                  <a:lnTo>
                    <a:pt x="1335930" y="3127794"/>
                  </a:lnTo>
                  <a:lnTo>
                    <a:pt x="1361621" y="3117209"/>
                  </a:lnTo>
                  <a:lnTo>
                    <a:pt x="1387312" y="3106020"/>
                  </a:lnTo>
                  <a:lnTo>
                    <a:pt x="1413003" y="3101151"/>
                  </a:lnTo>
                  <a:lnTo>
                    <a:pt x="1438693" y="3094658"/>
                  </a:lnTo>
                  <a:lnTo>
                    <a:pt x="1464384" y="3086001"/>
                  </a:lnTo>
                  <a:lnTo>
                    <a:pt x="1490075" y="3079944"/>
                  </a:lnTo>
                  <a:lnTo>
                    <a:pt x="1515766" y="3073281"/>
                  </a:lnTo>
                  <a:lnTo>
                    <a:pt x="1541457" y="3065095"/>
                  </a:lnTo>
                  <a:lnTo>
                    <a:pt x="1567148" y="3055170"/>
                  </a:lnTo>
                  <a:lnTo>
                    <a:pt x="1592839" y="3044932"/>
                  </a:lnTo>
                  <a:lnTo>
                    <a:pt x="1618530" y="3031280"/>
                  </a:lnTo>
                  <a:lnTo>
                    <a:pt x="1644221" y="3013078"/>
                  </a:lnTo>
                  <a:lnTo>
                    <a:pt x="1669912" y="2996854"/>
                  </a:lnTo>
                  <a:lnTo>
                    <a:pt x="1695603" y="2976827"/>
                  </a:lnTo>
                  <a:lnTo>
                    <a:pt x="1721294" y="2954541"/>
                  </a:lnTo>
                  <a:lnTo>
                    <a:pt x="1746985" y="2934268"/>
                  </a:lnTo>
                  <a:lnTo>
                    <a:pt x="1772676" y="2932031"/>
                  </a:lnTo>
                  <a:lnTo>
                    <a:pt x="1798367" y="2929048"/>
                  </a:lnTo>
                  <a:lnTo>
                    <a:pt x="1824058" y="2925072"/>
                  </a:lnTo>
                  <a:lnTo>
                    <a:pt x="1849749" y="2921244"/>
                  </a:lnTo>
                  <a:lnTo>
                    <a:pt x="1875440" y="2917218"/>
                  </a:lnTo>
                  <a:lnTo>
                    <a:pt x="1901131" y="2913474"/>
                  </a:lnTo>
                  <a:lnTo>
                    <a:pt x="1926822" y="2909372"/>
                  </a:lnTo>
                  <a:lnTo>
                    <a:pt x="1952513" y="2904922"/>
                  </a:lnTo>
                  <a:lnTo>
                    <a:pt x="1978204" y="2898989"/>
                  </a:lnTo>
                  <a:lnTo>
                    <a:pt x="2003895" y="2891078"/>
                  </a:lnTo>
                  <a:lnTo>
                    <a:pt x="2029586" y="2886136"/>
                  </a:lnTo>
                  <a:lnTo>
                    <a:pt x="2055277" y="2880633"/>
                  </a:lnTo>
                  <a:lnTo>
                    <a:pt x="2080968" y="2875673"/>
                  </a:lnTo>
                  <a:lnTo>
                    <a:pt x="2106659" y="2870515"/>
                  </a:lnTo>
                  <a:lnTo>
                    <a:pt x="2132349" y="2864969"/>
                  </a:lnTo>
                  <a:lnTo>
                    <a:pt x="2158040" y="2857575"/>
                  </a:lnTo>
                  <a:lnTo>
                    <a:pt x="2183731" y="2847716"/>
                  </a:lnTo>
                  <a:lnTo>
                    <a:pt x="2209422" y="2839143"/>
                  </a:lnTo>
                  <a:lnTo>
                    <a:pt x="2235113" y="2828656"/>
                  </a:lnTo>
                  <a:lnTo>
                    <a:pt x="2260804" y="2823160"/>
                  </a:lnTo>
                  <a:lnTo>
                    <a:pt x="2286495" y="2816856"/>
                  </a:lnTo>
                  <a:lnTo>
                    <a:pt x="2312186" y="2809665"/>
                  </a:lnTo>
                  <a:lnTo>
                    <a:pt x="2337877" y="2800076"/>
                  </a:lnTo>
                  <a:lnTo>
                    <a:pt x="2363568" y="2787291"/>
                  </a:lnTo>
                  <a:lnTo>
                    <a:pt x="2389259" y="2771536"/>
                  </a:lnTo>
                  <a:lnTo>
                    <a:pt x="2414950" y="2751597"/>
                  </a:lnTo>
                  <a:lnTo>
                    <a:pt x="2440641" y="2732860"/>
                  </a:lnTo>
                  <a:lnTo>
                    <a:pt x="2466332" y="2719881"/>
                  </a:lnTo>
                  <a:lnTo>
                    <a:pt x="2492023" y="2702574"/>
                  </a:lnTo>
                  <a:lnTo>
                    <a:pt x="2517714" y="2679499"/>
                  </a:lnTo>
                  <a:lnTo>
                    <a:pt x="2543405" y="2648732"/>
                  </a:lnTo>
                  <a:lnTo>
                    <a:pt x="2569096" y="2644721"/>
                  </a:lnTo>
                  <a:lnTo>
                    <a:pt x="2594787" y="2640850"/>
                  </a:lnTo>
                  <a:lnTo>
                    <a:pt x="2620478" y="2637286"/>
                  </a:lnTo>
                  <a:lnTo>
                    <a:pt x="2646169" y="2633397"/>
                  </a:lnTo>
                  <a:lnTo>
                    <a:pt x="2671860" y="2629925"/>
                  </a:lnTo>
                  <a:lnTo>
                    <a:pt x="2697551" y="2625296"/>
                  </a:lnTo>
                  <a:lnTo>
                    <a:pt x="2723242" y="2619124"/>
                  </a:lnTo>
                  <a:lnTo>
                    <a:pt x="2748933" y="2613333"/>
                  </a:lnTo>
                  <a:lnTo>
                    <a:pt x="2774624" y="2606600"/>
                  </a:lnTo>
                  <a:lnTo>
                    <a:pt x="2800315" y="2599022"/>
                  </a:lnTo>
                  <a:lnTo>
                    <a:pt x="2826006" y="2594860"/>
                  </a:lnTo>
                  <a:lnTo>
                    <a:pt x="2851696" y="2589310"/>
                  </a:lnTo>
                  <a:lnTo>
                    <a:pt x="2877387" y="2581910"/>
                  </a:lnTo>
                  <a:lnTo>
                    <a:pt x="2903078" y="2572044"/>
                  </a:lnTo>
                  <a:lnTo>
                    <a:pt x="2928769" y="2560596"/>
                  </a:lnTo>
                  <a:lnTo>
                    <a:pt x="2954460" y="2551313"/>
                  </a:lnTo>
                  <a:lnTo>
                    <a:pt x="2980151" y="2546916"/>
                  </a:lnTo>
                  <a:lnTo>
                    <a:pt x="3005842" y="2541912"/>
                  </a:lnTo>
                  <a:lnTo>
                    <a:pt x="3031533" y="2538122"/>
                  </a:lnTo>
                  <a:lnTo>
                    <a:pt x="3057224" y="2533070"/>
                  </a:lnTo>
                  <a:lnTo>
                    <a:pt x="3082915" y="2526334"/>
                  </a:lnTo>
                  <a:lnTo>
                    <a:pt x="3108606" y="2517352"/>
                  </a:lnTo>
                  <a:lnTo>
                    <a:pt x="3134297" y="2506295"/>
                  </a:lnTo>
                  <a:lnTo>
                    <a:pt x="3159988" y="2492835"/>
                  </a:lnTo>
                  <a:lnTo>
                    <a:pt x="3185679" y="2476144"/>
                  </a:lnTo>
                  <a:lnTo>
                    <a:pt x="3211370" y="2462565"/>
                  </a:lnTo>
                  <a:lnTo>
                    <a:pt x="3237061" y="2444460"/>
                  </a:lnTo>
                  <a:lnTo>
                    <a:pt x="3262752" y="2420320"/>
                  </a:lnTo>
                  <a:lnTo>
                    <a:pt x="3288443" y="2393588"/>
                  </a:lnTo>
                  <a:lnTo>
                    <a:pt x="3314134" y="2367518"/>
                  </a:lnTo>
                  <a:lnTo>
                    <a:pt x="3339825" y="2364442"/>
                  </a:lnTo>
                  <a:lnTo>
                    <a:pt x="3365516" y="2361433"/>
                  </a:lnTo>
                  <a:lnTo>
                    <a:pt x="3391207" y="2358980"/>
                  </a:lnTo>
                  <a:lnTo>
                    <a:pt x="3416898" y="2355710"/>
                  </a:lnTo>
                  <a:lnTo>
                    <a:pt x="3442589" y="2351349"/>
                  </a:lnTo>
                  <a:lnTo>
                    <a:pt x="3468280" y="2347397"/>
                  </a:lnTo>
                  <a:lnTo>
                    <a:pt x="3493971" y="2342937"/>
                  </a:lnTo>
                  <a:lnTo>
                    <a:pt x="3519662" y="2338199"/>
                  </a:lnTo>
                  <a:lnTo>
                    <a:pt x="3545353" y="2332884"/>
                  </a:lnTo>
                  <a:lnTo>
                    <a:pt x="3571043" y="2328679"/>
                  </a:lnTo>
                  <a:lnTo>
                    <a:pt x="3596734" y="2323071"/>
                  </a:lnTo>
                  <a:lnTo>
                    <a:pt x="3622425" y="2315595"/>
                  </a:lnTo>
                  <a:lnTo>
                    <a:pt x="3648116" y="2309170"/>
                  </a:lnTo>
                  <a:lnTo>
                    <a:pt x="3673807" y="2301862"/>
                  </a:lnTo>
                  <a:lnTo>
                    <a:pt x="3699498" y="2292934"/>
                  </a:lnTo>
                  <a:lnTo>
                    <a:pt x="3725189" y="2286902"/>
                  </a:lnTo>
                  <a:lnTo>
                    <a:pt x="3750880" y="2279737"/>
                  </a:lnTo>
                  <a:lnTo>
                    <a:pt x="3776571" y="2270184"/>
                  </a:lnTo>
                  <a:lnTo>
                    <a:pt x="3802262" y="2257447"/>
                  </a:lnTo>
                  <a:lnTo>
                    <a:pt x="3827953" y="2252459"/>
                  </a:lnTo>
                  <a:lnTo>
                    <a:pt x="3853644" y="2246729"/>
                  </a:lnTo>
                  <a:lnTo>
                    <a:pt x="3879335" y="2240451"/>
                  </a:lnTo>
                  <a:lnTo>
                    <a:pt x="3905026" y="2232835"/>
                  </a:lnTo>
                  <a:lnTo>
                    <a:pt x="3930717" y="2223711"/>
                  </a:lnTo>
                  <a:lnTo>
                    <a:pt x="3956408" y="2211546"/>
                  </a:lnTo>
                  <a:lnTo>
                    <a:pt x="3982099" y="2195327"/>
                  </a:lnTo>
                  <a:lnTo>
                    <a:pt x="4007790" y="2181781"/>
                  </a:lnTo>
                  <a:lnTo>
                    <a:pt x="4033481" y="2165131"/>
                  </a:lnTo>
                  <a:lnTo>
                    <a:pt x="4059172" y="2151248"/>
                  </a:lnTo>
                  <a:lnTo>
                    <a:pt x="4084863" y="2132738"/>
                  </a:lnTo>
                  <a:lnTo>
                    <a:pt x="4110554" y="2119883"/>
                  </a:lnTo>
                  <a:lnTo>
                    <a:pt x="4136245" y="2102745"/>
                  </a:lnTo>
                  <a:lnTo>
                    <a:pt x="4161936" y="2079893"/>
                  </a:lnTo>
                  <a:lnTo>
                    <a:pt x="4187627" y="2076144"/>
                  </a:lnTo>
                  <a:lnTo>
                    <a:pt x="4213318" y="2072345"/>
                  </a:lnTo>
                  <a:lnTo>
                    <a:pt x="4239009" y="2068246"/>
                  </a:lnTo>
                  <a:lnTo>
                    <a:pt x="4264699" y="2064218"/>
                  </a:lnTo>
                  <a:lnTo>
                    <a:pt x="4290390" y="2059830"/>
                  </a:lnTo>
                  <a:lnTo>
                    <a:pt x="4316081" y="2053980"/>
                  </a:lnTo>
                  <a:lnTo>
                    <a:pt x="4341772" y="2046179"/>
                  </a:lnTo>
                  <a:lnTo>
                    <a:pt x="4367463" y="2037143"/>
                  </a:lnTo>
                  <a:lnTo>
                    <a:pt x="4393154" y="2030855"/>
                  </a:lnTo>
                  <a:lnTo>
                    <a:pt x="4418845" y="2023854"/>
                  </a:lnTo>
                  <a:lnTo>
                    <a:pt x="4444536" y="2018122"/>
                  </a:lnTo>
                  <a:lnTo>
                    <a:pt x="4470227" y="2011682"/>
                  </a:lnTo>
                  <a:lnTo>
                    <a:pt x="4495918" y="2003095"/>
                  </a:lnTo>
                  <a:lnTo>
                    <a:pt x="4521609" y="1991646"/>
                  </a:lnTo>
                  <a:lnTo>
                    <a:pt x="4547300" y="1979955"/>
                  </a:lnTo>
                  <a:lnTo>
                    <a:pt x="4572991" y="1966776"/>
                  </a:lnTo>
                  <a:lnTo>
                    <a:pt x="4598682" y="1961405"/>
                  </a:lnTo>
                  <a:lnTo>
                    <a:pt x="4624373" y="1955395"/>
                  </a:lnTo>
                  <a:lnTo>
                    <a:pt x="4650064" y="1948744"/>
                  </a:lnTo>
                  <a:lnTo>
                    <a:pt x="4675755" y="1939875"/>
                  </a:lnTo>
                  <a:lnTo>
                    <a:pt x="4701446" y="1928050"/>
                  </a:lnTo>
                  <a:lnTo>
                    <a:pt x="4727137" y="1913160"/>
                  </a:lnTo>
                  <a:lnTo>
                    <a:pt x="4752828" y="1894689"/>
                  </a:lnTo>
                  <a:lnTo>
                    <a:pt x="4778519" y="1878316"/>
                  </a:lnTo>
                  <a:lnTo>
                    <a:pt x="4804210" y="1858308"/>
                  </a:lnTo>
                  <a:lnTo>
                    <a:pt x="4829901" y="1841580"/>
                  </a:lnTo>
                  <a:lnTo>
                    <a:pt x="4855592" y="1819277"/>
                  </a:lnTo>
                  <a:lnTo>
                    <a:pt x="4881283" y="1789539"/>
                  </a:lnTo>
                  <a:lnTo>
                    <a:pt x="4906974" y="1785876"/>
                  </a:lnTo>
                  <a:lnTo>
                    <a:pt x="4932665" y="1782179"/>
                  </a:lnTo>
                  <a:lnTo>
                    <a:pt x="4958356" y="1778877"/>
                  </a:lnTo>
                  <a:lnTo>
                    <a:pt x="4984046" y="1775442"/>
                  </a:lnTo>
                  <a:lnTo>
                    <a:pt x="5009737" y="1772108"/>
                  </a:lnTo>
                  <a:lnTo>
                    <a:pt x="5035428" y="1767663"/>
                  </a:lnTo>
                  <a:lnTo>
                    <a:pt x="5061119" y="1761736"/>
                  </a:lnTo>
                  <a:lnTo>
                    <a:pt x="5086810" y="1755645"/>
                  </a:lnTo>
                  <a:lnTo>
                    <a:pt x="5112501" y="1748598"/>
                  </a:lnTo>
                  <a:lnTo>
                    <a:pt x="5138192" y="1740496"/>
                  </a:lnTo>
                  <a:lnTo>
                    <a:pt x="5163883" y="1735127"/>
                  </a:lnTo>
                  <a:lnTo>
                    <a:pt x="5189574" y="1729235"/>
                  </a:lnTo>
                  <a:lnTo>
                    <a:pt x="5215265" y="1721380"/>
                  </a:lnTo>
                  <a:lnTo>
                    <a:pt x="5240956" y="1710907"/>
                  </a:lnTo>
                  <a:lnTo>
                    <a:pt x="5266647" y="1700180"/>
                  </a:lnTo>
                  <a:lnTo>
                    <a:pt x="5292338" y="1689614"/>
                  </a:lnTo>
                  <a:lnTo>
                    <a:pt x="5318029" y="1676214"/>
                  </a:lnTo>
                  <a:lnTo>
                    <a:pt x="5343720" y="1672838"/>
                  </a:lnTo>
                  <a:lnTo>
                    <a:pt x="5369411" y="1669250"/>
                  </a:lnTo>
                  <a:lnTo>
                    <a:pt x="5395102" y="1664466"/>
                  </a:lnTo>
                  <a:lnTo>
                    <a:pt x="5420793" y="1658088"/>
                  </a:lnTo>
                  <a:lnTo>
                    <a:pt x="5446484" y="1651090"/>
                  </a:lnTo>
                  <a:lnTo>
                    <a:pt x="5472175" y="1642733"/>
                  </a:lnTo>
                  <a:lnTo>
                    <a:pt x="5497866" y="1632526"/>
                  </a:lnTo>
                  <a:lnTo>
                    <a:pt x="5523557" y="1620216"/>
                  </a:lnTo>
                  <a:lnTo>
                    <a:pt x="5549248" y="1606881"/>
                  </a:lnTo>
                  <a:lnTo>
                    <a:pt x="5574939" y="1589099"/>
                  </a:lnTo>
                  <a:lnTo>
                    <a:pt x="5600630" y="1565391"/>
                  </a:lnTo>
                  <a:lnTo>
                    <a:pt x="5626321" y="1539260"/>
                  </a:lnTo>
                  <a:lnTo>
                    <a:pt x="5652012" y="1509281"/>
                  </a:lnTo>
                  <a:lnTo>
                    <a:pt x="5677703" y="1479595"/>
                  </a:lnTo>
                  <a:lnTo>
                    <a:pt x="5703393" y="1476789"/>
                  </a:lnTo>
                  <a:lnTo>
                    <a:pt x="5729084" y="1474281"/>
                  </a:lnTo>
                  <a:lnTo>
                    <a:pt x="5754775" y="1470937"/>
                  </a:lnTo>
                  <a:lnTo>
                    <a:pt x="5780466" y="1466479"/>
                  </a:lnTo>
                  <a:lnTo>
                    <a:pt x="5806157" y="1462134"/>
                  </a:lnTo>
                  <a:lnTo>
                    <a:pt x="5831848" y="1457859"/>
                  </a:lnTo>
                  <a:lnTo>
                    <a:pt x="5857539" y="1453157"/>
                  </a:lnTo>
                  <a:lnTo>
                    <a:pt x="5883230" y="1447773"/>
                  </a:lnTo>
                  <a:lnTo>
                    <a:pt x="5908921" y="1443436"/>
                  </a:lnTo>
                  <a:lnTo>
                    <a:pt x="5934612" y="1437652"/>
                  </a:lnTo>
                  <a:lnTo>
                    <a:pt x="5960303" y="1429941"/>
                  </a:lnTo>
                  <a:lnTo>
                    <a:pt x="5985994" y="1423429"/>
                  </a:lnTo>
                  <a:lnTo>
                    <a:pt x="6011685" y="1415895"/>
                  </a:lnTo>
                  <a:lnTo>
                    <a:pt x="6037376" y="1408558"/>
                  </a:lnTo>
                  <a:lnTo>
                    <a:pt x="6063067" y="1400577"/>
                  </a:lnTo>
                  <a:lnTo>
                    <a:pt x="6088758" y="1393785"/>
                  </a:lnTo>
                  <a:lnTo>
                    <a:pt x="6114449" y="1384729"/>
                  </a:lnTo>
                  <a:lnTo>
                    <a:pt x="6140140" y="1372655"/>
                  </a:lnTo>
                  <a:lnTo>
                    <a:pt x="6165831" y="1359018"/>
                  </a:lnTo>
                  <a:lnTo>
                    <a:pt x="6191522" y="1353018"/>
                  </a:lnTo>
                  <a:lnTo>
                    <a:pt x="6217213" y="1346155"/>
                  </a:lnTo>
                  <a:lnTo>
                    <a:pt x="6242904" y="1338677"/>
                  </a:lnTo>
                  <a:lnTo>
                    <a:pt x="6268595" y="1329592"/>
                  </a:lnTo>
                  <a:lnTo>
                    <a:pt x="6294286" y="1317478"/>
                  </a:lnTo>
                  <a:lnTo>
                    <a:pt x="6319977" y="1301327"/>
                  </a:lnTo>
                  <a:lnTo>
                    <a:pt x="6345668" y="1281470"/>
                  </a:lnTo>
                  <a:lnTo>
                    <a:pt x="6371359" y="1262836"/>
                  </a:lnTo>
                  <a:lnTo>
                    <a:pt x="6397049" y="1245077"/>
                  </a:lnTo>
                  <a:lnTo>
                    <a:pt x="6422740" y="1221399"/>
                  </a:lnTo>
                  <a:lnTo>
                    <a:pt x="6448431" y="1202187"/>
                  </a:lnTo>
                  <a:lnTo>
                    <a:pt x="6474122" y="1176571"/>
                  </a:lnTo>
                  <a:lnTo>
                    <a:pt x="6499813" y="1142417"/>
                  </a:lnTo>
                  <a:lnTo>
                    <a:pt x="6525504" y="1137060"/>
                  </a:lnTo>
                  <a:lnTo>
                    <a:pt x="6551195" y="1132532"/>
                  </a:lnTo>
                  <a:lnTo>
                    <a:pt x="6576886" y="1127999"/>
                  </a:lnTo>
                  <a:lnTo>
                    <a:pt x="6602577" y="1123471"/>
                  </a:lnTo>
                  <a:lnTo>
                    <a:pt x="6628268" y="1119250"/>
                  </a:lnTo>
                  <a:lnTo>
                    <a:pt x="6653959" y="1113622"/>
                  </a:lnTo>
                  <a:lnTo>
                    <a:pt x="6679650" y="1106118"/>
                  </a:lnTo>
                  <a:lnTo>
                    <a:pt x="6705341" y="1097799"/>
                  </a:lnTo>
                  <a:lnTo>
                    <a:pt x="6731032" y="1088280"/>
                  </a:lnTo>
                  <a:lnTo>
                    <a:pt x="6756723" y="1081269"/>
                  </a:lnTo>
                  <a:lnTo>
                    <a:pt x="6782414" y="1073286"/>
                  </a:lnTo>
                  <a:lnTo>
                    <a:pt x="6808105" y="1066402"/>
                  </a:lnTo>
                  <a:lnTo>
                    <a:pt x="6833796" y="1057224"/>
                  </a:lnTo>
                  <a:lnTo>
                    <a:pt x="6859487" y="1044986"/>
                  </a:lnTo>
                  <a:lnTo>
                    <a:pt x="6885178" y="1033175"/>
                  </a:lnTo>
                  <a:lnTo>
                    <a:pt x="6910869" y="1018543"/>
                  </a:lnTo>
                  <a:lnTo>
                    <a:pt x="6936560" y="1012664"/>
                  </a:lnTo>
                  <a:lnTo>
                    <a:pt x="6962251" y="1005945"/>
                  </a:lnTo>
                  <a:lnTo>
                    <a:pt x="6987942" y="998759"/>
                  </a:lnTo>
                  <a:lnTo>
                    <a:pt x="7013633" y="989177"/>
                  </a:lnTo>
                  <a:lnTo>
                    <a:pt x="7039324" y="976401"/>
                  </a:lnTo>
                  <a:lnTo>
                    <a:pt x="7065015" y="961933"/>
                  </a:lnTo>
                  <a:lnTo>
                    <a:pt x="7090706" y="944460"/>
                  </a:lnTo>
                  <a:lnTo>
                    <a:pt x="7116396" y="923453"/>
                  </a:lnTo>
                  <a:lnTo>
                    <a:pt x="7142087" y="903564"/>
                  </a:lnTo>
                  <a:lnTo>
                    <a:pt x="7167778" y="882946"/>
                  </a:lnTo>
                  <a:lnTo>
                    <a:pt x="7193469" y="855456"/>
                  </a:lnTo>
                  <a:lnTo>
                    <a:pt x="7219160" y="818802"/>
                  </a:lnTo>
                  <a:lnTo>
                    <a:pt x="7244851" y="784647"/>
                  </a:lnTo>
                  <a:lnTo>
                    <a:pt x="7270542" y="778077"/>
                  </a:lnTo>
                  <a:lnTo>
                    <a:pt x="7296233" y="772854"/>
                  </a:lnTo>
                  <a:lnTo>
                    <a:pt x="7321924" y="765890"/>
                  </a:lnTo>
                  <a:lnTo>
                    <a:pt x="7347615" y="758829"/>
                  </a:lnTo>
                  <a:lnTo>
                    <a:pt x="7373306" y="749414"/>
                  </a:lnTo>
                  <a:lnTo>
                    <a:pt x="7398997" y="736860"/>
                  </a:lnTo>
                  <a:lnTo>
                    <a:pt x="7424688" y="724988"/>
                  </a:lnTo>
                  <a:lnTo>
                    <a:pt x="7450379" y="712979"/>
                  </a:lnTo>
                  <a:lnTo>
                    <a:pt x="7476070" y="701024"/>
                  </a:lnTo>
                  <a:lnTo>
                    <a:pt x="7501761" y="689796"/>
                  </a:lnTo>
                  <a:lnTo>
                    <a:pt x="7527452" y="684233"/>
                  </a:lnTo>
                  <a:lnTo>
                    <a:pt x="7553143" y="676816"/>
                  </a:lnTo>
                  <a:lnTo>
                    <a:pt x="7578834" y="666926"/>
                  </a:lnTo>
                  <a:lnTo>
                    <a:pt x="7604525" y="656077"/>
                  </a:lnTo>
                  <a:lnTo>
                    <a:pt x="7630216" y="642722"/>
                  </a:lnTo>
                  <a:lnTo>
                    <a:pt x="7655907" y="631375"/>
                  </a:lnTo>
                  <a:lnTo>
                    <a:pt x="7681598" y="617410"/>
                  </a:lnTo>
                  <a:lnTo>
                    <a:pt x="7707289" y="613553"/>
                  </a:lnTo>
                  <a:lnTo>
                    <a:pt x="7732980" y="608411"/>
                  </a:lnTo>
                  <a:lnTo>
                    <a:pt x="7758671" y="601555"/>
                  </a:lnTo>
                  <a:lnTo>
                    <a:pt x="7784362" y="594091"/>
                  </a:lnTo>
                  <a:lnTo>
                    <a:pt x="7810052" y="586135"/>
                  </a:lnTo>
                  <a:lnTo>
                    <a:pt x="7835743" y="578063"/>
                  </a:lnTo>
                  <a:lnTo>
                    <a:pt x="7861434" y="567301"/>
                  </a:lnTo>
                  <a:lnTo>
                    <a:pt x="7887125" y="554807"/>
                  </a:lnTo>
                  <a:lnTo>
                    <a:pt x="7912816" y="538149"/>
                  </a:lnTo>
                  <a:lnTo>
                    <a:pt x="7938507" y="515937"/>
                  </a:lnTo>
                  <a:lnTo>
                    <a:pt x="7964198" y="495443"/>
                  </a:lnTo>
                  <a:lnTo>
                    <a:pt x="7989889" y="469983"/>
                  </a:lnTo>
                  <a:lnTo>
                    <a:pt x="8015580" y="438683"/>
                  </a:lnTo>
                  <a:lnTo>
                    <a:pt x="8041271" y="409008"/>
                  </a:lnTo>
                  <a:lnTo>
                    <a:pt x="8066962" y="406544"/>
                  </a:lnTo>
                  <a:lnTo>
                    <a:pt x="8092653" y="403258"/>
                  </a:lnTo>
                  <a:lnTo>
                    <a:pt x="8118344" y="398877"/>
                  </a:lnTo>
                  <a:lnTo>
                    <a:pt x="8144035" y="394748"/>
                  </a:lnTo>
                  <a:lnTo>
                    <a:pt x="8169726" y="390565"/>
                  </a:lnTo>
                  <a:lnTo>
                    <a:pt x="8195417" y="384986"/>
                  </a:lnTo>
                  <a:lnTo>
                    <a:pt x="8221108" y="379227"/>
                  </a:lnTo>
                  <a:lnTo>
                    <a:pt x="8246799" y="374955"/>
                  </a:lnTo>
                  <a:lnTo>
                    <a:pt x="8272490" y="369257"/>
                  </a:lnTo>
                  <a:lnTo>
                    <a:pt x="8298181" y="361661"/>
                  </a:lnTo>
                  <a:lnTo>
                    <a:pt x="8323872" y="355422"/>
                  </a:lnTo>
                  <a:lnTo>
                    <a:pt x="8349563" y="348424"/>
                  </a:lnTo>
                  <a:lnTo>
                    <a:pt x="8375254" y="342561"/>
                  </a:lnTo>
                  <a:lnTo>
                    <a:pt x="8400945" y="335684"/>
                  </a:lnTo>
                  <a:lnTo>
                    <a:pt x="8426636" y="327883"/>
                  </a:lnTo>
                  <a:lnTo>
                    <a:pt x="8452327" y="317482"/>
                  </a:lnTo>
                  <a:lnTo>
                    <a:pt x="8478018" y="303614"/>
                  </a:lnTo>
                  <a:lnTo>
                    <a:pt x="8503709" y="290994"/>
                  </a:lnTo>
                  <a:lnTo>
                    <a:pt x="8529399" y="285417"/>
                  </a:lnTo>
                  <a:lnTo>
                    <a:pt x="8555090" y="279085"/>
                  </a:lnTo>
                  <a:lnTo>
                    <a:pt x="8580781" y="272162"/>
                  </a:lnTo>
                  <a:lnTo>
                    <a:pt x="8606472" y="263876"/>
                  </a:lnTo>
                  <a:lnTo>
                    <a:pt x="8632163" y="252828"/>
                  </a:lnTo>
                  <a:lnTo>
                    <a:pt x="8657854" y="238098"/>
                  </a:lnTo>
                  <a:lnTo>
                    <a:pt x="8683545" y="219664"/>
                  </a:lnTo>
                  <a:lnTo>
                    <a:pt x="8709236" y="201701"/>
                  </a:lnTo>
                  <a:lnTo>
                    <a:pt x="8734927" y="183020"/>
                  </a:lnTo>
                  <a:lnTo>
                    <a:pt x="8760618" y="162128"/>
                  </a:lnTo>
                  <a:lnTo>
                    <a:pt x="8786309" y="144386"/>
                  </a:lnTo>
                  <a:lnTo>
                    <a:pt x="8812000" y="120730"/>
                  </a:lnTo>
                  <a:lnTo>
                    <a:pt x="8837691" y="89189"/>
                  </a:lnTo>
                  <a:lnTo>
                    <a:pt x="8863382" y="84506"/>
                  </a:lnTo>
                  <a:lnTo>
                    <a:pt x="8889073" y="79971"/>
                  </a:lnTo>
                  <a:lnTo>
                    <a:pt x="8914764" y="75231"/>
                  </a:lnTo>
                  <a:lnTo>
                    <a:pt x="8940455" y="70621"/>
                  </a:lnTo>
                  <a:lnTo>
                    <a:pt x="8966146" y="66411"/>
                  </a:lnTo>
                  <a:lnTo>
                    <a:pt x="8991837" y="60797"/>
                  </a:lnTo>
                  <a:lnTo>
                    <a:pt x="9017528" y="53311"/>
                  </a:lnTo>
                  <a:lnTo>
                    <a:pt x="9043219" y="44684"/>
                  </a:lnTo>
                  <a:lnTo>
                    <a:pt x="9068910" y="34667"/>
                  </a:lnTo>
                  <a:lnTo>
                    <a:pt x="9094601" y="26698"/>
                  </a:lnTo>
                  <a:lnTo>
                    <a:pt x="9120292" y="19608"/>
                  </a:lnTo>
                  <a:lnTo>
                    <a:pt x="9145983" y="14838"/>
                  </a:lnTo>
                  <a:lnTo>
                    <a:pt x="9171674" y="8479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40" name="pl15">
              <a:extLst>
                <a:ext uri="{FF2B5EF4-FFF2-40B4-BE49-F238E27FC236}">
                  <a16:creationId xmlns:a16="http://schemas.microsoft.com/office/drawing/2014/main" id="{961F547A-BFEA-4B62-B915-96AC5B2B26B8}"/>
                </a:ext>
              </a:extLst>
            </p:cNvPr>
            <p:cNvSpPr/>
            <p:nvPr/>
          </p:nvSpPr>
          <p:spPr>
            <a:xfrm>
              <a:off x="1449884" y="3204944"/>
              <a:ext cx="4470227" cy="1860263"/>
            </a:xfrm>
            <a:custGeom>
              <a:avLst/>
              <a:gdLst/>
              <a:ahLst/>
              <a:cxnLst/>
              <a:rect l="0" t="0" r="0" b="0"/>
              <a:pathLst>
                <a:path w="4470227" h="1860263">
                  <a:moveTo>
                    <a:pt x="0" y="1860263"/>
                  </a:moveTo>
                  <a:lnTo>
                    <a:pt x="25690" y="1856085"/>
                  </a:lnTo>
                  <a:lnTo>
                    <a:pt x="51381" y="1852759"/>
                  </a:lnTo>
                  <a:lnTo>
                    <a:pt x="77072" y="1847840"/>
                  </a:lnTo>
                  <a:lnTo>
                    <a:pt x="102763" y="1817541"/>
                  </a:lnTo>
                  <a:lnTo>
                    <a:pt x="128454" y="1817541"/>
                  </a:lnTo>
                  <a:lnTo>
                    <a:pt x="154145" y="1817541"/>
                  </a:lnTo>
                  <a:lnTo>
                    <a:pt x="179836" y="1807719"/>
                  </a:lnTo>
                  <a:lnTo>
                    <a:pt x="205527" y="1768544"/>
                  </a:lnTo>
                  <a:lnTo>
                    <a:pt x="231218" y="1650242"/>
                  </a:lnTo>
                  <a:lnTo>
                    <a:pt x="256909" y="1644755"/>
                  </a:lnTo>
                  <a:lnTo>
                    <a:pt x="282600" y="1638824"/>
                  </a:lnTo>
                  <a:lnTo>
                    <a:pt x="308291" y="1638824"/>
                  </a:lnTo>
                  <a:lnTo>
                    <a:pt x="333982" y="1638824"/>
                  </a:lnTo>
                  <a:lnTo>
                    <a:pt x="359673" y="1631558"/>
                  </a:lnTo>
                  <a:lnTo>
                    <a:pt x="385364" y="1627744"/>
                  </a:lnTo>
                  <a:lnTo>
                    <a:pt x="411055" y="1623666"/>
                  </a:lnTo>
                  <a:lnTo>
                    <a:pt x="436746" y="1618886"/>
                  </a:lnTo>
                  <a:lnTo>
                    <a:pt x="462437" y="1609046"/>
                  </a:lnTo>
                  <a:lnTo>
                    <a:pt x="488128" y="1609046"/>
                  </a:lnTo>
                  <a:lnTo>
                    <a:pt x="513819" y="1609046"/>
                  </a:lnTo>
                  <a:lnTo>
                    <a:pt x="539510" y="1596009"/>
                  </a:lnTo>
                  <a:lnTo>
                    <a:pt x="565201" y="1591204"/>
                  </a:lnTo>
                  <a:lnTo>
                    <a:pt x="590892" y="1576668"/>
                  </a:lnTo>
                  <a:lnTo>
                    <a:pt x="616583" y="1569459"/>
                  </a:lnTo>
                  <a:lnTo>
                    <a:pt x="642274" y="1566607"/>
                  </a:lnTo>
                  <a:lnTo>
                    <a:pt x="667965" y="1566607"/>
                  </a:lnTo>
                  <a:lnTo>
                    <a:pt x="693656" y="1566607"/>
                  </a:lnTo>
                  <a:lnTo>
                    <a:pt x="719346" y="1528167"/>
                  </a:lnTo>
                  <a:lnTo>
                    <a:pt x="745037" y="1525349"/>
                  </a:lnTo>
                  <a:lnTo>
                    <a:pt x="770728" y="1521835"/>
                  </a:lnTo>
                  <a:lnTo>
                    <a:pt x="796419" y="1519460"/>
                  </a:lnTo>
                  <a:lnTo>
                    <a:pt x="822110" y="1516736"/>
                  </a:lnTo>
                  <a:lnTo>
                    <a:pt x="847801" y="1516736"/>
                  </a:lnTo>
                  <a:lnTo>
                    <a:pt x="873492" y="1516736"/>
                  </a:lnTo>
                  <a:lnTo>
                    <a:pt x="899183" y="1498360"/>
                  </a:lnTo>
                  <a:lnTo>
                    <a:pt x="924874" y="1491823"/>
                  </a:lnTo>
                  <a:lnTo>
                    <a:pt x="950565" y="1477349"/>
                  </a:lnTo>
                  <a:lnTo>
                    <a:pt x="976256" y="1468176"/>
                  </a:lnTo>
                  <a:lnTo>
                    <a:pt x="1001947" y="1407765"/>
                  </a:lnTo>
                  <a:lnTo>
                    <a:pt x="1027638" y="1407765"/>
                  </a:lnTo>
                  <a:lnTo>
                    <a:pt x="1053329" y="1407765"/>
                  </a:lnTo>
                  <a:lnTo>
                    <a:pt x="1079020" y="1407765"/>
                  </a:lnTo>
                  <a:lnTo>
                    <a:pt x="1104711" y="1407765"/>
                  </a:lnTo>
                  <a:lnTo>
                    <a:pt x="1130402" y="1329066"/>
                  </a:lnTo>
                  <a:lnTo>
                    <a:pt x="1156093" y="1323960"/>
                  </a:lnTo>
                  <a:lnTo>
                    <a:pt x="1181784" y="1321162"/>
                  </a:lnTo>
                  <a:lnTo>
                    <a:pt x="1207475" y="1321162"/>
                  </a:lnTo>
                  <a:lnTo>
                    <a:pt x="1233166" y="1321162"/>
                  </a:lnTo>
                  <a:lnTo>
                    <a:pt x="1258857" y="1316278"/>
                  </a:lnTo>
                  <a:lnTo>
                    <a:pt x="1284548" y="1301901"/>
                  </a:lnTo>
                  <a:lnTo>
                    <a:pt x="1310239" y="1297742"/>
                  </a:lnTo>
                  <a:lnTo>
                    <a:pt x="1335930" y="1288784"/>
                  </a:lnTo>
                  <a:lnTo>
                    <a:pt x="1361621" y="1285911"/>
                  </a:lnTo>
                  <a:lnTo>
                    <a:pt x="1387312" y="1285911"/>
                  </a:lnTo>
                  <a:lnTo>
                    <a:pt x="1413003" y="1285911"/>
                  </a:lnTo>
                  <a:lnTo>
                    <a:pt x="1438693" y="1274791"/>
                  </a:lnTo>
                  <a:lnTo>
                    <a:pt x="1464384" y="1231929"/>
                  </a:lnTo>
                  <a:lnTo>
                    <a:pt x="1490075" y="1229671"/>
                  </a:lnTo>
                  <a:lnTo>
                    <a:pt x="1515766" y="1221823"/>
                  </a:lnTo>
                  <a:lnTo>
                    <a:pt x="1541457" y="1221823"/>
                  </a:lnTo>
                  <a:lnTo>
                    <a:pt x="1567148" y="1221823"/>
                  </a:lnTo>
                  <a:lnTo>
                    <a:pt x="1592839" y="1218776"/>
                  </a:lnTo>
                  <a:lnTo>
                    <a:pt x="1618530" y="1202524"/>
                  </a:lnTo>
                  <a:lnTo>
                    <a:pt x="1644221" y="1192059"/>
                  </a:lnTo>
                  <a:lnTo>
                    <a:pt x="1669912" y="1186262"/>
                  </a:lnTo>
                  <a:lnTo>
                    <a:pt x="1695603" y="1155780"/>
                  </a:lnTo>
                  <a:lnTo>
                    <a:pt x="1721294" y="1155780"/>
                  </a:lnTo>
                  <a:lnTo>
                    <a:pt x="1746985" y="1155780"/>
                  </a:lnTo>
                  <a:lnTo>
                    <a:pt x="1772676" y="1047237"/>
                  </a:lnTo>
                  <a:lnTo>
                    <a:pt x="1798367" y="1043107"/>
                  </a:lnTo>
                  <a:lnTo>
                    <a:pt x="1824058" y="1040266"/>
                  </a:lnTo>
                  <a:lnTo>
                    <a:pt x="1849749" y="1036932"/>
                  </a:lnTo>
                  <a:lnTo>
                    <a:pt x="1875440" y="1031923"/>
                  </a:lnTo>
                  <a:lnTo>
                    <a:pt x="1901131" y="1031923"/>
                  </a:lnTo>
                  <a:lnTo>
                    <a:pt x="1926822" y="1031923"/>
                  </a:lnTo>
                  <a:lnTo>
                    <a:pt x="1952513" y="1028419"/>
                  </a:lnTo>
                  <a:lnTo>
                    <a:pt x="1978204" y="1025314"/>
                  </a:lnTo>
                  <a:lnTo>
                    <a:pt x="2003895" y="1010497"/>
                  </a:lnTo>
                  <a:lnTo>
                    <a:pt x="2029586" y="1007692"/>
                  </a:lnTo>
                  <a:lnTo>
                    <a:pt x="2055277" y="998524"/>
                  </a:lnTo>
                  <a:lnTo>
                    <a:pt x="2080968" y="998524"/>
                  </a:lnTo>
                  <a:lnTo>
                    <a:pt x="2106659" y="998524"/>
                  </a:lnTo>
                  <a:lnTo>
                    <a:pt x="2132349" y="986144"/>
                  </a:lnTo>
                  <a:lnTo>
                    <a:pt x="2158040" y="948147"/>
                  </a:lnTo>
                  <a:lnTo>
                    <a:pt x="2183731" y="940336"/>
                  </a:lnTo>
                  <a:lnTo>
                    <a:pt x="2209422" y="937127"/>
                  </a:lnTo>
                  <a:lnTo>
                    <a:pt x="2235113" y="937127"/>
                  </a:lnTo>
                  <a:lnTo>
                    <a:pt x="2260804" y="937127"/>
                  </a:lnTo>
                  <a:lnTo>
                    <a:pt x="2286495" y="937127"/>
                  </a:lnTo>
                  <a:lnTo>
                    <a:pt x="2312186" y="934351"/>
                  </a:lnTo>
                  <a:lnTo>
                    <a:pt x="2337877" y="930735"/>
                  </a:lnTo>
                  <a:lnTo>
                    <a:pt x="2363568" y="927698"/>
                  </a:lnTo>
                  <a:lnTo>
                    <a:pt x="2389259" y="922033"/>
                  </a:lnTo>
                  <a:lnTo>
                    <a:pt x="2414950" y="902727"/>
                  </a:lnTo>
                  <a:lnTo>
                    <a:pt x="2440641" y="902727"/>
                  </a:lnTo>
                  <a:lnTo>
                    <a:pt x="2466332" y="902727"/>
                  </a:lnTo>
                  <a:lnTo>
                    <a:pt x="2492023" y="885703"/>
                  </a:lnTo>
                  <a:lnTo>
                    <a:pt x="2517714" y="845972"/>
                  </a:lnTo>
                  <a:lnTo>
                    <a:pt x="2543405" y="699227"/>
                  </a:lnTo>
                  <a:lnTo>
                    <a:pt x="2569096" y="694515"/>
                  </a:lnTo>
                  <a:lnTo>
                    <a:pt x="2594787" y="689715"/>
                  </a:lnTo>
                  <a:lnTo>
                    <a:pt x="2620478" y="689715"/>
                  </a:lnTo>
                  <a:lnTo>
                    <a:pt x="2646169" y="689715"/>
                  </a:lnTo>
                  <a:lnTo>
                    <a:pt x="2671860" y="682630"/>
                  </a:lnTo>
                  <a:lnTo>
                    <a:pt x="2697551" y="679689"/>
                  </a:lnTo>
                  <a:lnTo>
                    <a:pt x="2723242" y="675911"/>
                  </a:lnTo>
                  <a:lnTo>
                    <a:pt x="2748933" y="672504"/>
                  </a:lnTo>
                  <a:lnTo>
                    <a:pt x="2774624" y="664353"/>
                  </a:lnTo>
                  <a:lnTo>
                    <a:pt x="2800315" y="664353"/>
                  </a:lnTo>
                  <a:lnTo>
                    <a:pt x="2826006" y="664353"/>
                  </a:lnTo>
                  <a:lnTo>
                    <a:pt x="2851696" y="651991"/>
                  </a:lnTo>
                  <a:lnTo>
                    <a:pt x="2877387" y="647806"/>
                  </a:lnTo>
                  <a:lnTo>
                    <a:pt x="2903078" y="637909"/>
                  </a:lnTo>
                  <a:lnTo>
                    <a:pt x="2928769" y="627149"/>
                  </a:lnTo>
                  <a:lnTo>
                    <a:pt x="2954460" y="617202"/>
                  </a:lnTo>
                  <a:lnTo>
                    <a:pt x="2980151" y="617202"/>
                  </a:lnTo>
                  <a:lnTo>
                    <a:pt x="3005842" y="617202"/>
                  </a:lnTo>
                  <a:lnTo>
                    <a:pt x="3031533" y="607217"/>
                  </a:lnTo>
                  <a:lnTo>
                    <a:pt x="3057224" y="599152"/>
                  </a:lnTo>
                  <a:lnTo>
                    <a:pt x="3082915" y="599152"/>
                  </a:lnTo>
                  <a:lnTo>
                    <a:pt x="3108606" y="596021"/>
                  </a:lnTo>
                  <a:lnTo>
                    <a:pt x="3134297" y="588163"/>
                  </a:lnTo>
                  <a:lnTo>
                    <a:pt x="3159988" y="588163"/>
                  </a:lnTo>
                  <a:lnTo>
                    <a:pt x="3185679" y="588163"/>
                  </a:lnTo>
                  <a:lnTo>
                    <a:pt x="3211370" y="572255"/>
                  </a:lnTo>
                  <a:lnTo>
                    <a:pt x="3237061" y="567146"/>
                  </a:lnTo>
                  <a:lnTo>
                    <a:pt x="3262752" y="549830"/>
                  </a:lnTo>
                  <a:lnTo>
                    <a:pt x="3288443" y="513748"/>
                  </a:lnTo>
                  <a:lnTo>
                    <a:pt x="3314134" y="395489"/>
                  </a:lnTo>
                  <a:lnTo>
                    <a:pt x="3339825" y="395489"/>
                  </a:lnTo>
                  <a:lnTo>
                    <a:pt x="3365516" y="395489"/>
                  </a:lnTo>
                  <a:lnTo>
                    <a:pt x="3391207" y="390181"/>
                  </a:lnTo>
                  <a:lnTo>
                    <a:pt x="3416898" y="386393"/>
                  </a:lnTo>
                  <a:lnTo>
                    <a:pt x="3442589" y="379409"/>
                  </a:lnTo>
                  <a:lnTo>
                    <a:pt x="3468280" y="376323"/>
                  </a:lnTo>
                  <a:lnTo>
                    <a:pt x="3493971" y="372126"/>
                  </a:lnTo>
                  <a:lnTo>
                    <a:pt x="3519662" y="372126"/>
                  </a:lnTo>
                  <a:lnTo>
                    <a:pt x="3545353" y="372126"/>
                  </a:lnTo>
                  <a:lnTo>
                    <a:pt x="3571043" y="354806"/>
                  </a:lnTo>
                  <a:lnTo>
                    <a:pt x="3596734" y="350874"/>
                  </a:lnTo>
                  <a:lnTo>
                    <a:pt x="3622425" y="338809"/>
                  </a:lnTo>
                  <a:lnTo>
                    <a:pt x="3648116" y="335766"/>
                  </a:lnTo>
                  <a:lnTo>
                    <a:pt x="3673807" y="333312"/>
                  </a:lnTo>
                  <a:lnTo>
                    <a:pt x="3699498" y="333312"/>
                  </a:lnTo>
                  <a:lnTo>
                    <a:pt x="3725189" y="333312"/>
                  </a:lnTo>
                  <a:lnTo>
                    <a:pt x="3750880" y="287972"/>
                  </a:lnTo>
                  <a:lnTo>
                    <a:pt x="3776571" y="285070"/>
                  </a:lnTo>
                  <a:lnTo>
                    <a:pt x="3802262" y="274076"/>
                  </a:lnTo>
                  <a:lnTo>
                    <a:pt x="3827953" y="274076"/>
                  </a:lnTo>
                  <a:lnTo>
                    <a:pt x="3853644" y="269593"/>
                  </a:lnTo>
                  <a:lnTo>
                    <a:pt x="3879335" y="269593"/>
                  </a:lnTo>
                  <a:lnTo>
                    <a:pt x="3905026" y="269593"/>
                  </a:lnTo>
                  <a:lnTo>
                    <a:pt x="3930717" y="266232"/>
                  </a:lnTo>
                  <a:lnTo>
                    <a:pt x="3956408" y="261277"/>
                  </a:lnTo>
                  <a:lnTo>
                    <a:pt x="3982099" y="244439"/>
                  </a:lnTo>
                  <a:lnTo>
                    <a:pt x="4007790" y="236767"/>
                  </a:lnTo>
                  <a:lnTo>
                    <a:pt x="4033481" y="202651"/>
                  </a:lnTo>
                  <a:lnTo>
                    <a:pt x="4059172" y="202651"/>
                  </a:lnTo>
                  <a:lnTo>
                    <a:pt x="4084863" y="202651"/>
                  </a:lnTo>
                  <a:lnTo>
                    <a:pt x="4110554" y="83803"/>
                  </a:lnTo>
                  <a:lnTo>
                    <a:pt x="4136245" y="79529"/>
                  </a:lnTo>
                  <a:lnTo>
                    <a:pt x="4161936" y="47544"/>
                  </a:lnTo>
                  <a:lnTo>
                    <a:pt x="4187627" y="44941"/>
                  </a:lnTo>
                  <a:lnTo>
                    <a:pt x="4213318" y="39808"/>
                  </a:lnTo>
                  <a:lnTo>
                    <a:pt x="4239009" y="39808"/>
                  </a:lnTo>
                  <a:lnTo>
                    <a:pt x="4264699" y="39808"/>
                  </a:lnTo>
                  <a:lnTo>
                    <a:pt x="4290390" y="33935"/>
                  </a:lnTo>
                  <a:lnTo>
                    <a:pt x="4316081" y="29426"/>
                  </a:lnTo>
                  <a:lnTo>
                    <a:pt x="4341772" y="24988"/>
                  </a:lnTo>
                  <a:lnTo>
                    <a:pt x="4367463" y="4517"/>
                  </a:lnTo>
                  <a:lnTo>
                    <a:pt x="4393154" y="0"/>
                  </a:lnTo>
                  <a:lnTo>
                    <a:pt x="4418845" y="0"/>
                  </a:lnTo>
                  <a:lnTo>
                    <a:pt x="4444536" y="0"/>
                  </a:lnTo>
                  <a:lnTo>
                    <a:pt x="4470227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41" name="pl16">
              <a:extLst>
                <a:ext uri="{FF2B5EF4-FFF2-40B4-BE49-F238E27FC236}">
                  <a16:creationId xmlns:a16="http://schemas.microsoft.com/office/drawing/2014/main" id="{7BDBB88F-147B-4FE3-8494-68ED6BC4262B}"/>
                </a:ext>
              </a:extLst>
            </p:cNvPr>
            <p:cNvSpPr/>
            <p:nvPr/>
          </p:nvSpPr>
          <p:spPr>
            <a:xfrm>
              <a:off x="1449884" y="3213363"/>
              <a:ext cx="4316081" cy="1820105"/>
            </a:xfrm>
            <a:custGeom>
              <a:avLst/>
              <a:gdLst/>
              <a:ahLst/>
              <a:cxnLst/>
              <a:rect l="0" t="0" r="0" b="0"/>
              <a:pathLst>
                <a:path w="4316081" h="1820105">
                  <a:moveTo>
                    <a:pt x="0" y="1820105"/>
                  </a:moveTo>
                  <a:lnTo>
                    <a:pt x="25690" y="1809525"/>
                  </a:lnTo>
                  <a:lnTo>
                    <a:pt x="51381" y="1796811"/>
                  </a:lnTo>
                  <a:lnTo>
                    <a:pt x="77072" y="1780968"/>
                  </a:lnTo>
                  <a:lnTo>
                    <a:pt x="102763" y="1761484"/>
                  </a:lnTo>
                  <a:lnTo>
                    <a:pt x="128454" y="1745605"/>
                  </a:lnTo>
                  <a:lnTo>
                    <a:pt x="154145" y="1724432"/>
                  </a:lnTo>
                  <a:lnTo>
                    <a:pt x="179836" y="1696202"/>
                  </a:lnTo>
                  <a:lnTo>
                    <a:pt x="205527" y="1661837"/>
                  </a:lnTo>
                  <a:lnTo>
                    <a:pt x="231218" y="1629074"/>
                  </a:lnTo>
                  <a:lnTo>
                    <a:pt x="256909" y="1624824"/>
                  </a:lnTo>
                  <a:lnTo>
                    <a:pt x="282600" y="1620986"/>
                  </a:lnTo>
                  <a:lnTo>
                    <a:pt x="308291" y="1617847"/>
                  </a:lnTo>
                  <a:lnTo>
                    <a:pt x="333982" y="1613661"/>
                  </a:lnTo>
                  <a:lnTo>
                    <a:pt x="359673" y="1608079"/>
                  </a:lnTo>
                  <a:lnTo>
                    <a:pt x="385364" y="1603059"/>
                  </a:lnTo>
                  <a:lnTo>
                    <a:pt x="411055" y="1597637"/>
                  </a:lnTo>
                  <a:lnTo>
                    <a:pt x="436746" y="1591767"/>
                  </a:lnTo>
                  <a:lnTo>
                    <a:pt x="462437" y="1585533"/>
                  </a:lnTo>
                  <a:lnTo>
                    <a:pt x="488128" y="1580502"/>
                  </a:lnTo>
                  <a:lnTo>
                    <a:pt x="513819" y="1573793"/>
                  </a:lnTo>
                  <a:lnTo>
                    <a:pt x="539510" y="1564849"/>
                  </a:lnTo>
                  <a:lnTo>
                    <a:pt x="565201" y="1557268"/>
                  </a:lnTo>
                  <a:lnTo>
                    <a:pt x="590892" y="1548763"/>
                  </a:lnTo>
                  <a:lnTo>
                    <a:pt x="616583" y="1542267"/>
                  </a:lnTo>
                  <a:lnTo>
                    <a:pt x="642274" y="1536010"/>
                  </a:lnTo>
                  <a:lnTo>
                    <a:pt x="667965" y="1528617"/>
                  </a:lnTo>
                  <a:lnTo>
                    <a:pt x="693656" y="1518760"/>
                  </a:lnTo>
                  <a:lnTo>
                    <a:pt x="719346" y="1505617"/>
                  </a:lnTo>
                  <a:lnTo>
                    <a:pt x="745037" y="1500907"/>
                  </a:lnTo>
                  <a:lnTo>
                    <a:pt x="770728" y="1495566"/>
                  </a:lnTo>
                  <a:lnTo>
                    <a:pt x="796419" y="1489616"/>
                  </a:lnTo>
                  <a:lnTo>
                    <a:pt x="822110" y="1482474"/>
                  </a:lnTo>
                  <a:lnTo>
                    <a:pt x="847801" y="1473859"/>
                  </a:lnTo>
                  <a:lnTo>
                    <a:pt x="873492" y="1462373"/>
                  </a:lnTo>
                  <a:lnTo>
                    <a:pt x="899183" y="1447059"/>
                  </a:lnTo>
                  <a:lnTo>
                    <a:pt x="924874" y="1432765"/>
                  </a:lnTo>
                  <a:lnTo>
                    <a:pt x="950565" y="1415885"/>
                  </a:lnTo>
                  <a:lnTo>
                    <a:pt x="976256" y="1398203"/>
                  </a:lnTo>
                  <a:lnTo>
                    <a:pt x="1001947" y="1377685"/>
                  </a:lnTo>
                  <a:lnTo>
                    <a:pt x="1027638" y="1370464"/>
                  </a:lnTo>
                  <a:lnTo>
                    <a:pt x="1053329" y="1360837"/>
                  </a:lnTo>
                  <a:lnTo>
                    <a:pt x="1079020" y="1348001"/>
                  </a:lnTo>
                  <a:lnTo>
                    <a:pt x="1104711" y="1330886"/>
                  </a:lnTo>
                  <a:lnTo>
                    <a:pt x="1130402" y="1308066"/>
                  </a:lnTo>
                  <a:lnTo>
                    <a:pt x="1156093" y="1303872"/>
                  </a:lnTo>
                  <a:lnTo>
                    <a:pt x="1181784" y="1299982"/>
                  </a:lnTo>
                  <a:lnTo>
                    <a:pt x="1207475" y="1295728"/>
                  </a:lnTo>
                  <a:lnTo>
                    <a:pt x="1233166" y="1290056"/>
                  </a:lnTo>
                  <a:lnTo>
                    <a:pt x="1258857" y="1282494"/>
                  </a:lnTo>
                  <a:lnTo>
                    <a:pt x="1284548" y="1274038"/>
                  </a:lnTo>
                  <a:lnTo>
                    <a:pt x="1310239" y="1267557"/>
                  </a:lnTo>
                  <a:lnTo>
                    <a:pt x="1335930" y="1260302"/>
                  </a:lnTo>
                  <a:lnTo>
                    <a:pt x="1361621" y="1253614"/>
                  </a:lnTo>
                  <a:lnTo>
                    <a:pt x="1387312" y="1245655"/>
                  </a:lnTo>
                  <a:lnTo>
                    <a:pt x="1413003" y="1235042"/>
                  </a:lnTo>
                  <a:lnTo>
                    <a:pt x="1438693" y="1220893"/>
                  </a:lnTo>
                  <a:lnTo>
                    <a:pt x="1464384" y="1205733"/>
                  </a:lnTo>
                  <a:lnTo>
                    <a:pt x="1490075" y="1199807"/>
                  </a:lnTo>
                  <a:lnTo>
                    <a:pt x="1515766" y="1192659"/>
                  </a:lnTo>
                  <a:lnTo>
                    <a:pt x="1541457" y="1185744"/>
                  </a:lnTo>
                  <a:lnTo>
                    <a:pt x="1567148" y="1176523"/>
                  </a:lnTo>
                  <a:lnTo>
                    <a:pt x="1592839" y="1164230"/>
                  </a:lnTo>
                  <a:lnTo>
                    <a:pt x="1618530" y="1148854"/>
                  </a:lnTo>
                  <a:lnTo>
                    <a:pt x="1644221" y="1133770"/>
                  </a:lnTo>
                  <a:lnTo>
                    <a:pt x="1669912" y="1117147"/>
                  </a:lnTo>
                  <a:lnTo>
                    <a:pt x="1695603" y="1096914"/>
                  </a:lnTo>
                  <a:lnTo>
                    <a:pt x="1721294" y="1080099"/>
                  </a:lnTo>
                  <a:lnTo>
                    <a:pt x="1746985" y="1057678"/>
                  </a:lnTo>
                  <a:lnTo>
                    <a:pt x="1772676" y="1027784"/>
                  </a:lnTo>
                  <a:lnTo>
                    <a:pt x="1798367" y="1024106"/>
                  </a:lnTo>
                  <a:lnTo>
                    <a:pt x="1824058" y="1020578"/>
                  </a:lnTo>
                  <a:lnTo>
                    <a:pt x="1849749" y="1016822"/>
                  </a:lnTo>
                  <a:lnTo>
                    <a:pt x="1875440" y="1012925"/>
                  </a:lnTo>
                  <a:lnTo>
                    <a:pt x="1901131" y="1009398"/>
                  </a:lnTo>
                  <a:lnTo>
                    <a:pt x="1926822" y="1004696"/>
                  </a:lnTo>
                  <a:lnTo>
                    <a:pt x="1952513" y="998427"/>
                  </a:lnTo>
                  <a:lnTo>
                    <a:pt x="1978204" y="991236"/>
                  </a:lnTo>
                  <a:lnTo>
                    <a:pt x="2003895" y="982683"/>
                  </a:lnTo>
                  <a:lnTo>
                    <a:pt x="2029586" y="976218"/>
                  </a:lnTo>
                  <a:lnTo>
                    <a:pt x="2055277" y="968533"/>
                  </a:lnTo>
                  <a:lnTo>
                    <a:pt x="2080968" y="961342"/>
                  </a:lnTo>
                  <a:lnTo>
                    <a:pt x="2106659" y="951754"/>
                  </a:lnTo>
                  <a:lnTo>
                    <a:pt x="2132349" y="938970"/>
                  </a:lnTo>
                  <a:lnTo>
                    <a:pt x="2158040" y="926052"/>
                  </a:lnTo>
                  <a:lnTo>
                    <a:pt x="2183731" y="921493"/>
                  </a:lnTo>
                  <a:lnTo>
                    <a:pt x="2209422" y="918018"/>
                  </a:lnTo>
                  <a:lnTo>
                    <a:pt x="2235113" y="914455"/>
                  </a:lnTo>
                  <a:lnTo>
                    <a:pt x="2260804" y="909704"/>
                  </a:lnTo>
                  <a:lnTo>
                    <a:pt x="2286495" y="903370"/>
                  </a:lnTo>
                  <a:lnTo>
                    <a:pt x="2312186" y="894924"/>
                  </a:lnTo>
                  <a:lnTo>
                    <a:pt x="2337877" y="884588"/>
                  </a:lnTo>
                  <a:lnTo>
                    <a:pt x="2363568" y="872011"/>
                  </a:lnTo>
                  <a:lnTo>
                    <a:pt x="2389259" y="856255"/>
                  </a:lnTo>
                  <a:lnTo>
                    <a:pt x="2414950" y="837136"/>
                  </a:lnTo>
                  <a:lnTo>
                    <a:pt x="2440641" y="818078"/>
                  </a:lnTo>
                  <a:lnTo>
                    <a:pt x="2466332" y="792669"/>
                  </a:lnTo>
                  <a:lnTo>
                    <a:pt x="2492023" y="758789"/>
                  </a:lnTo>
                  <a:lnTo>
                    <a:pt x="2517714" y="719290"/>
                  </a:lnTo>
                  <a:lnTo>
                    <a:pt x="2543405" y="679869"/>
                  </a:lnTo>
                  <a:lnTo>
                    <a:pt x="2569096" y="676223"/>
                  </a:lnTo>
                  <a:lnTo>
                    <a:pt x="2594787" y="672932"/>
                  </a:lnTo>
                  <a:lnTo>
                    <a:pt x="2620478" y="670144"/>
                  </a:lnTo>
                  <a:lnTo>
                    <a:pt x="2646169" y="666427"/>
                  </a:lnTo>
                  <a:lnTo>
                    <a:pt x="2671860" y="661471"/>
                  </a:lnTo>
                  <a:lnTo>
                    <a:pt x="2697551" y="657224"/>
                  </a:lnTo>
                  <a:lnTo>
                    <a:pt x="2723242" y="652542"/>
                  </a:lnTo>
                  <a:lnTo>
                    <a:pt x="2748933" y="647558"/>
                  </a:lnTo>
                  <a:lnTo>
                    <a:pt x="2774624" y="642049"/>
                  </a:lnTo>
                  <a:lnTo>
                    <a:pt x="2800315" y="637421"/>
                  </a:lnTo>
                  <a:lnTo>
                    <a:pt x="2826006" y="631250"/>
                  </a:lnTo>
                  <a:lnTo>
                    <a:pt x="2851696" y="623021"/>
                  </a:lnTo>
                  <a:lnTo>
                    <a:pt x="2877387" y="616171"/>
                  </a:lnTo>
                  <a:lnTo>
                    <a:pt x="2903078" y="608432"/>
                  </a:lnTo>
                  <a:lnTo>
                    <a:pt x="2928769" y="601413"/>
                  </a:lnTo>
                  <a:lnTo>
                    <a:pt x="2954460" y="595640"/>
                  </a:lnTo>
                  <a:lnTo>
                    <a:pt x="2980151" y="591259"/>
                  </a:lnTo>
                  <a:lnTo>
                    <a:pt x="3005842" y="585418"/>
                  </a:lnTo>
                  <a:lnTo>
                    <a:pt x="3031533" y="577630"/>
                  </a:lnTo>
                  <a:lnTo>
                    <a:pt x="3057224" y="570573"/>
                  </a:lnTo>
                  <a:lnTo>
                    <a:pt x="3082915" y="563853"/>
                  </a:lnTo>
                  <a:lnTo>
                    <a:pt x="3108606" y="554894"/>
                  </a:lnTo>
                  <a:lnTo>
                    <a:pt x="3134297" y="543991"/>
                  </a:lnTo>
                  <a:lnTo>
                    <a:pt x="3159988" y="532073"/>
                  </a:lnTo>
                  <a:lnTo>
                    <a:pt x="3185679" y="516182"/>
                  </a:lnTo>
                  <a:lnTo>
                    <a:pt x="3211370" y="494995"/>
                  </a:lnTo>
                  <a:lnTo>
                    <a:pt x="3237061" y="472048"/>
                  </a:lnTo>
                  <a:lnTo>
                    <a:pt x="3262752" y="443155"/>
                  </a:lnTo>
                  <a:lnTo>
                    <a:pt x="3288443" y="410403"/>
                  </a:lnTo>
                  <a:lnTo>
                    <a:pt x="3314134" y="378761"/>
                  </a:lnTo>
                  <a:lnTo>
                    <a:pt x="3339825" y="375992"/>
                  </a:lnTo>
                  <a:lnTo>
                    <a:pt x="3365516" y="372299"/>
                  </a:lnTo>
                  <a:lnTo>
                    <a:pt x="3391207" y="367375"/>
                  </a:lnTo>
                  <a:lnTo>
                    <a:pt x="3416898" y="362579"/>
                  </a:lnTo>
                  <a:lnTo>
                    <a:pt x="3442589" y="357448"/>
                  </a:lnTo>
                  <a:lnTo>
                    <a:pt x="3468280" y="352933"/>
                  </a:lnTo>
                  <a:lnTo>
                    <a:pt x="3493971" y="347943"/>
                  </a:lnTo>
                  <a:lnTo>
                    <a:pt x="3519662" y="342689"/>
                  </a:lnTo>
                  <a:lnTo>
                    <a:pt x="3545353" y="335683"/>
                  </a:lnTo>
                  <a:lnTo>
                    <a:pt x="3571043" y="326341"/>
                  </a:lnTo>
                  <a:lnTo>
                    <a:pt x="3596734" y="319660"/>
                  </a:lnTo>
                  <a:lnTo>
                    <a:pt x="3622425" y="312061"/>
                  </a:lnTo>
                  <a:lnTo>
                    <a:pt x="3648116" y="305952"/>
                  </a:lnTo>
                  <a:lnTo>
                    <a:pt x="3673807" y="298820"/>
                  </a:lnTo>
                  <a:lnTo>
                    <a:pt x="3699498" y="290128"/>
                  </a:lnTo>
                  <a:lnTo>
                    <a:pt x="3725189" y="278540"/>
                  </a:lnTo>
                  <a:lnTo>
                    <a:pt x="3750880" y="263089"/>
                  </a:lnTo>
                  <a:lnTo>
                    <a:pt x="3776571" y="257601"/>
                  </a:lnTo>
                  <a:lnTo>
                    <a:pt x="3802262" y="251250"/>
                  </a:lnTo>
                  <a:lnTo>
                    <a:pt x="3827953" y="246448"/>
                  </a:lnTo>
                  <a:lnTo>
                    <a:pt x="3853644" y="240046"/>
                  </a:lnTo>
                  <a:lnTo>
                    <a:pt x="3879335" y="233003"/>
                  </a:lnTo>
                  <a:lnTo>
                    <a:pt x="3905026" y="223612"/>
                  </a:lnTo>
                  <a:lnTo>
                    <a:pt x="3930717" y="211092"/>
                  </a:lnTo>
                  <a:lnTo>
                    <a:pt x="3956408" y="195518"/>
                  </a:lnTo>
                  <a:lnTo>
                    <a:pt x="3982099" y="176404"/>
                  </a:lnTo>
                  <a:lnTo>
                    <a:pt x="4007790" y="156532"/>
                  </a:lnTo>
                  <a:lnTo>
                    <a:pt x="4033481" y="132594"/>
                  </a:lnTo>
                  <a:lnTo>
                    <a:pt x="4059172" y="112048"/>
                  </a:lnTo>
                  <a:lnTo>
                    <a:pt x="4084863" y="84653"/>
                  </a:lnTo>
                  <a:lnTo>
                    <a:pt x="4110554" y="48126"/>
                  </a:lnTo>
                  <a:lnTo>
                    <a:pt x="4136245" y="39040"/>
                  </a:lnTo>
                  <a:lnTo>
                    <a:pt x="4161936" y="28351"/>
                  </a:lnTo>
                  <a:lnTo>
                    <a:pt x="4187627" y="24759"/>
                  </a:lnTo>
                  <a:lnTo>
                    <a:pt x="4213318" y="20838"/>
                  </a:lnTo>
                  <a:lnTo>
                    <a:pt x="4239009" y="17321"/>
                  </a:lnTo>
                  <a:lnTo>
                    <a:pt x="4264699" y="12631"/>
                  </a:lnTo>
                  <a:lnTo>
                    <a:pt x="4290390" y="6379"/>
                  </a:lnTo>
                  <a:lnTo>
                    <a:pt x="4316081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42" name="tx17">
              <a:extLst>
                <a:ext uri="{FF2B5EF4-FFF2-40B4-BE49-F238E27FC236}">
                  <a16:creationId xmlns:a16="http://schemas.microsoft.com/office/drawing/2014/main" id="{ED1BE7B7-A1FD-4B1A-BE36-F8AE6D6DE202}"/>
                </a:ext>
              </a:extLst>
            </p:cNvPr>
            <p:cNvSpPr/>
            <p:nvPr/>
          </p:nvSpPr>
          <p:spPr>
            <a:xfrm>
              <a:off x="851872" y="5019726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43" name="tx18">
              <a:extLst>
                <a:ext uri="{FF2B5EF4-FFF2-40B4-BE49-F238E27FC236}">
                  <a16:creationId xmlns:a16="http://schemas.microsoft.com/office/drawing/2014/main" id="{E836CE82-79CD-4F94-9454-03DE72C2DA83}"/>
                </a:ext>
              </a:extLst>
            </p:cNvPr>
            <p:cNvSpPr/>
            <p:nvPr/>
          </p:nvSpPr>
          <p:spPr>
            <a:xfrm>
              <a:off x="702747" y="382227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744" name="tx19">
              <a:extLst>
                <a:ext uri="{FF2B5EF4-FFF2-40B4-BE49-F238E27FC236}">
                  <a16:creationId xmlns:a16="http://schemas.microsoft.com/office/drawing/2014/main" id="{0B86D427-C31E-49D3-A870-4E5FED9C5B93}"/>
                </a:ext>
              </a:extLst>
            </p:cNvPr>
            <p:cNvSpPr/>
            <p:nvPr/>
          </p:nvSpPr>
          <p:spPr>
            <a:xfrm>
              <a:off x="702747" y="262482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745" name="tx20">
              <a:extLst>
                <a:ext uri="{FF2B5EF4-FFF2-40B4-BE49-F238E27FC236}">
                  <a16:creationId xmlns:a16="http://schemas.microsoft.com/office/drawing/2014/main" id="{FD4F9039-D6FD-46F7-A35F-A00CBC05FC0C}"/>
                </a:ext>
              </a:extLst>
            </p:cNvPr>
            <p:cNvSpPr/>
            <p:nvPr/>
          </p:nvSpPr>
          <p:spPr>
            <a:xfrm>
              <a:off x="702747" y="1427314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746" name="pl21">
              <a:extLst>
                <a:ext uri="{FF2B5EF4-FFF2-40B4-BE49-F238E27FC236}">
                  <a16:creationId xmlns:a16="http://schemas.microsoft.com/office/drawing/2014/main" id="{60169CDF-F891-49E1-8805-DB32241871CF}"/>
                </a:ext>
              </a:extLst>
            </p:cNvPr>
            <p:cNvSpPr/>
            <p:nvPr/>
          </p:nvSpPr>
          <p:spPr>
            <a:xfrm>
              <a:off x="947514" y="50652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47" name="pl22">
              <a:extLst>
                <a:ext uri="{FF2B5EF4-FFF2-40B4-BE49-F238E27FC236}">
                  <a16:creationId xmlns:a16="http://schemas.microsoft.com/office/drawing/2014/main" id="{D68ECF32-564A-492E-BA03-2F6F148B11F0}"/>
                </a:ext>
              </a:extLst>
            </p:cNvPr>
            <p:cNvSpPr/>
            <p:nvPr/>
          </p:nvSpPr>
          <p:spPr>
            <a:xfrm>
              <a:off x="947514" y="3867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48" name="pl23">
              <a:extLst>
                <a:ext uri="{FF2B5EF4-FFF2-40B4-BE49-F238E27FC236}">
                  <a16:creationId xmlns:a16="http://schemas.microsoft.com/office/drawing/2014/main" id="{D12641A7-DC56-4D8A-854E-F93C8796DD49}"/>
                </a:ext>
              </a:extLst>
            </p:cNvPr>
            <p:cNvSpPr/>
            <p:nvPr/>
          </p:nvSpPr>
          <p:spPr>
            <a:xfrm>
              <a:off x="947514" y="26703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49" name="pl24">
              <a:extLst>
                <a:ext uri="{FF2B5EF4-FFF2-40B4-BE49-F238E27FC236}">
                  <a16:creationId xmlns:a16="http://schemas.microsoft.com/office/drawing/2014/main" id="{22B130C7-3329-48B3-9B25-8CCFB58751D9}"/>
                </a:ext>
              </a:extLst>
            </p:cNvPr>
            <p:cNvSpPr/>
            <p:nvPr/>
          </p:nvSpPr>
          <p:spPr>
            <a:xfrm>
              <a:off x="947514" y="1472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50" name="pl25">
              <a:extLst>
                <a:ext uri="{FF2B5EF4-FFF2-40B4-BE49-F238E27FC236}">
                  <a16:creationId xmlns:a16="http://schemas.microsoft.com/office/drawing/2014/main" id="{06445F77-189F-4B22-88AC-FF8B05FA5EEC}"/>
                </a:ext>
              </a:extLst>
            </p:cNvPr>
            <p:cNvSpPr/>
            <p:nvPr/>
          </p:nvSpPr>
          <p:spPr>
            <a:xfrm>
              <a:off x="2246304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51" name="pl26">
              <a:extLst>
                <a:ext uri="{FF2B5EF4-FFF2-40B4-BE49-F238E27FC236}">
                  <a16:creationId xmlns:a16="http://schemas.microsoft.com/office/drawing/2014/main" id="{75B91FAB-2EBE-4FEA-865C-2195C81C897C}"/>
                </a:ext>
              </a:extLst>
            </p:cNvPr>
            <p:cNvSpPr/>
            <p:nvPr/>
          </p:nvSpPr>
          <p:spPr>
            <a:xfrm>
              <a:off x="3762071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52" name="pl27">
              <a:extLst>
                <a:ext uri="{FF2B5EF4-FFF2-40B4-BE49-F238E27FC236}">
                  <a16:creationId xmlns:a16="http://schemas.microsoft.com/office/drawing/2014/main" id="{8B743F06-9800-4122-A754-029BC02F0FAB}"/>
                </a:ext>
              </a:extLst>
            </p:cNvPr>
            <p:cNvSpPr/>
            <p:nvPr/>
          </p:nvSpPr>
          <p:spPr>
            <a:xfrm>
              <a:off x="5329220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53" name="pl28">
              <a:extLst>
                <a:ext uri="{FF2B5EF4-FFF2-40B4-BE49-F238E27FC236}">
                  <a16:creationId xmlns:a16="http://schemas.microsoft.com/office/drawing/2014/main" id="{59E43F7F-90CB-4AA8-9602-65D45C8AC861}"/>
                </a:ext>
              </a:extLst>
            </p:cNvPr>
            <p:cNvSpPr/>
            <p:nvPr/>
          </p:nvSpPr>
          <p:spPr>
            <a:xfrm>
              <a:off x="6896368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54" name="pl29">
              <a:extLst>
                <a:ext uri="{FF2B5EF4-FFF2-40B4-BE49-F238E27FC236}">
                  <a16:creationId xmlns:a16="http://schemas.microsoft.com/office/drawing/2014/main" id="{25B3C766-3C17-4CE0-B09C-D17ED4B5CE3E}"/>
                </a:ext>
              </a:extLst>
            </p:cNvPr>
            <p:cNvSpPr/>
            <p:nvPr/>
          </p:nvSpPr>
          <p:spPr>
            <a:xfrm>
              <a:off x="8463517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55" name="pl30">
              <a:extLst>
                <a:ext uri="{FF2B5EF4-FFF2-40B4-BE49-F238E27FC236}">
                  <a16:creationId xmlns:a16="http://schemas.microsoft.com/office/drawing/2014/main" id="{BD77277B-F895-445A-AB51-6C26723D2BBF}"/>
                </a:ext>
              </a:extLst>
            </p:cNvPr>
            <p:cNvSpPr/>
            <p:nvPr/>
          </p:nvSpPr>
          <p:spPr>
            <a:xfrm>
              <a:off x="10030666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56" name="tx31">
              <a:extLst>
                <a:ext uri="{FF2B5EF4-FFF2-40B4-BE49-F238E27FC236}">
                  <a16:creationId xmlns:a16="http://schemas.microsoft.com/office/drawing/2014/main" id="{86F48305-1C71-48C7-A9A8-68BD917CFF65}"/>
                </a:ext>
              </a:extLst>
            </p:cNvPr>
            <p:cNvSpPr/>
            <p:nvPr/>
          </p:nvSpPr>
          <p:spPr>
            <a:xfrm>
              <a:off x="2164984" y="530788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57" name="tx32">
              <a:extLst>
                <a:ext uri="{FF2B5EF4-FFF2-40B4-BE49-F238E27FC236}">
                  <a16:creationId xmlns:a16="http://schemas.microsoft.com/office/drawing/2014/main" id="{8CE0262E-EBBA-4A38-AF48-F92529665355}"/>
                </a:ext>
              </a:extLst>
            </p:cNvPr>
            <p:cNvSpPr/>
            <p:nvPr/>
          </p:nvSpPr>
          <p:spPr>
            <a:xfrm>
              <a:off x="3673965" y="530937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58" name="tx33">
              <a:extLst>
                <a:ext uri="{FF2B5EF4-FFF2-40B4-BE49-F238E27FC236}">
                  <a16:creationId xmlns:a16="http://schemas.microsoft.com/office/drawing/2014/main" id="{8D08DEBA-BBF5-46EC-9F14-56F382080E9A}"/>
                </a:ext>
              </a:extLst>
            </p:cNvPr>
            <p:cNvSpPr/>
            <p:nvPr/>
          </p:nvSpPr>
          <p:spPr>
            <a:xfrm>
              <a:off x="5247870" y="528514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59" name="tx34">
              <a:extLst>
                <a:ext uri="{FF2B5EF4-FFF2-40B4-BE49-F238E27FC236}">
                  <a16:creationId xmlns:a16="http://schemas.microsoft.com/office/drawing/2014/main" id="{2D9B0D6F-DDF8-403F-A262-44A08E122A9D}"/>
                </a:ext>
              </a:extLst>
            </p:cNvPr>
            <p:cNvSpPr/>
            <p:nvPr/>
          </p:nvSpPr>
          <p:spPr>
            <a:xfrm>
              <a:off x="6794659" y="530776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60" name="tx35">
              <a:extLst>
                <a:ext uri="{FF2B5EF4-FFF2-40B4-BE49-F238E27FC236}">
                  <a16:creationId xmlns:a16="http://schemas.microsoft.com/office/drawing/2014/main" id="{7B19E425-17A8-4AFB-B827-C7F4094D200F}"/>
                </a:ext>
              </a:extLst>
            </p:cNvPr>
            <p:cNvSpPr/>
            <p:nvPr/>
          </p:nvSpPr>
          <p:spPr>
            <a:xfrm>
              <a:off x="8378774" y="53113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61" name="tx36">
              <a:extLst>
                <a:ext uri="{FF2B5EF4-FFF2-40B4-BE49-F238E27FC236}">
                  <a16:creationId xmlns:a16="http://schemas.microsoft.com/office/drawing/2014/main" id="{CFDBAD3B-2CC4-4D1A-A621-D4450CEDC4F4}"/>
                </a:ext>
              </a:extLst>
            </p:cNvPr>
            <p:cNvSpPr/>
            <p:nvPr/>
          </p:nvSpPr>
          <p:spPr>
            <a:xfrm>
              <a:off x="9932380" y="530937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62" name="tx37">
              <a:extLst>
                <a:ext uri="{FF2B5EF4-FFF2-40B4-BE49-F238E27FC236}">
                  <a16:creationId xmlns:a16="http://schemas.microsoft.com/office/drawing/2014/main" id="{881C648D-BCEF-4419-84ED-FB11B655B994}"/>
                </a:ext>
              </a:extLst>
            </p:cNvPr>
            <p:cNvSpPr/>
            <p:nvPr/>
          </p:nvSpPr>
          <p:spPr>
            <a:xfrm>
              <a:off x="6083298" y="556761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763" name="tx38">
              <a:extLst>
                <a:ext uri="{FF2B5EF4-FFF2-40B4-BE49-F238E27FC236}">
                  <a16:creationId xmlns:a16="http://schemas.microsoft.com/office/drawing/2014/main" id="{14784F57-7A52-469C-977A-9A3DF8F81B25}"/>
                </a:ext>
              </a:extLst>
            </p:cNvPr>
            <p:cNvSpPr/>
            <p:nvPr/>
          </p:nvSpPr>
          <p:spPr>
            <a:xfrm rot="-5400000">
              <a:off x="-252772" y="3159968"/>
              <a:ext cx="1626096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764" name="rc39">
              <a:extLst>
                <a:ext uri="{FF2B5EF4-FFF2-40B4-BE49-F238E27FC236}">
                  <a16:creationId xmlns:a16="http://schemas.microsoft.com/office/drawing/2014/main" id="{B624DC3A-EFE9-4DA4-9C81-163884657CF6}"/>
                </a:ext>
              </a:extLst>
            </p:cNvPr>
            <p:cNvSpPr/>
            <p:nvPr/>
          </p:nvSpPr>
          <p:spPr>
            <a:xfrm>
              <a:off x="9756816" y="3364528"/>
              <a:ext cx="1581743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800"/>
            </a:p>
          </p:txBody>
        </p:sp>
        <p:sp>
          <p:nvSpPr>
            <p:cNvPr id="765" name="tx40">
              <a:extLst>
                <a:ext uri="{FF2B5EF4-FFF2-40B4-BE49-F238E27FC236}">
                  <a16:creationId xmlns:a16="http://schemas.microsoft.com/office/drawing/2014/main" id="{27E94EA4-96F5-407D-BD8A-B4FA9261B2AD}"/>
                </a:ext>
              </a:extLst>
            </p:cNvPr>
            <p:cNvSpPr/>
            <p:nvPr/>
          </p:nvSpPr>
          <p:spPr>
            <a:xfrm>
              <a:off x="9769468" y="3361144"/>
              <a:ext cx="63564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766" name="rc41">
              <a:extLst>
                <a:ext uri="{FF2B5EF4-FFF2-40B4-BE49-F238E27FC236}">
                  <a16:creationId xmlns:a16="http://schemas.microsoft.com/office/drawing/2014/main" id="{86AD996C-3151-45FB-86BB-6F1066CAFD0A}"/>
                </a:ext>
              </a:extLst>
            </p:cNvPr>
            <p:cNvSpPr/>
            <p:nvPr/>
          </p:nvSpPr>
          <p:spPr>
            <a:xfrm>
              <a:off x="9769468" y="359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800"/>
            </a:p>
          </p:txBody>
        </p:sp>
        <p:sp>
          <p:nvSpPr>
            <p:cNvPr id="767" name="pl42">
              <a:extLst>
                <a:ext uri="{FF2B5EF4-FFF2-40B4-BE49-F238E27FC236}">
                  <a16:creationId xmlns:a16="http://schemas.microsoft.com/office/drawing/2014/main" id="{4860B69E-523E-4A6E-B186-5EDEB33F4F6C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68" name="pl43">
              <a:extLst>
                <a:ext uri="{FF2B5EF4-FFF2-40B4-BE49-F238E27FC236}">
                  <a16:creationId xmlns:a16="http://schemas.microsoft.com/office/drawing/2014/main" id="{76EA0174-5C56-4050-977F-01FE2D92F2DF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69" name="pl44">
              <a:extLst>
                <a:ext uri="{FF2B5EF4-FFF2-40B4-BE49-F238E27FC236}">
                  <a16:creationId xmlns:a16="http://schemas.microsoft.com/office/drawing/2014/main" id="{95913FAC-183D-4640-9D58-B84520F41F4F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70" name="pl45">
              <a:extLst>
                <a:ext uri="{FF2B5EF4-FFF2-40B4-BE49-F238E27FC236}">
                  <a16:creationId xmlns:a16="http://schemas.microsoft.com/office/drawing/2014/main" id="{2E1778CD-543B-4B06-88D8-1386CF4A2638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71" name="pl46">
              <a:extLst>
                <a:ext uri="{FF2B5EF4-FFF2-40B4-BE49-F238E27FC236}">
                  <a16:creationId xmlns:a16="http://schemas.microsoft.com/office/drawing/2014/main" id="{A9FB5A10-C886-4057-98A5-5D44A4045DF8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72" name="pl47">
              <a:extLst>
                <a:ext uri="{FF2B5EF4-FFF2-40B4-BE49-F238E27FC236}">
                  <a16:creationId xmlns:a16="http://schemas.microsoft.com/office/drawing/2014/main" id="{AE432275-2C67-43D8-8AD0-F754744E590E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73" name="pl48">
              <a:extLst>
                <a:ext uri="{FF2B5EF4-FFF2-40B4-BE49-F238E27FC236}">
                  <a16:creationId xmlns:a16="http://schemas.microsoft.com/office/drawing/2014/main" id="{A7655779-58FF-4D30-AA23-6AA3756268AC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74" name="pl49">
              <a:extLst>
                <a:ext uri="{FF2B5EF4-FFF2-40B4-BE49-F238E27FC236}">
                  <a16:creationId xmlns:a16="http://schemas.microsoft.com/office/drawing/2014/main" id="{2404D2F9-971D-42AF-97F3-7A4B01043D0A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75" name="rc50">
              <a:extLst>
                <a:ext uri="{FF2B5EF4-FFF2-40B4-BE49-F238E27FC236}">
                  <a16:creationId xmlns:a16="http://schemas.microsoft.com/office/drawing/2014/main" id="{D37C0675-DABE-4EFD-A2F5-5A2F961B8850}"/>
                </a:ext>
              </a:extLst>
            </p:cNvPr>
            <p:cNvSpPr/>
            <p:nvPr/>
          </p:nvSpPr>
          <p:spPr>
            <a:xfrm>
              <a:off x="9769468" y="37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800"/>
            </a:p>
          </p:txBody>
        </p:sp>
        <p:sp>
          <p:nvSpPr>
            <p:cNvPr id="776" name="pl51">
              <a:extLst>
                <a:ext uri="{FF2B5EF4-FFF2-40B4-BE49-F238E27FC236}">
                  <a16:creationId xmlns:a16="http://schemas.microsoft.com/office/drawing/2014/main" id="{486863BF-ADC1-40E2-B4D8-CBA846ECC541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77" name="pl52">
              <a:extLst>
                <a:ext uri="{FF2B5EF4-FFF2-40B4-BE49-F238E27FC236}">
                  <a16:creationId xmlns:a16="http://schemas.microsoft.com/office/drawing/2014/main" id="{8776E3B2-8306-47BD-BDD4-24C38EA4DDAB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78" name="pl53">
              <a:extLst>
                <a:ext uri="{FF2B5EF4-FFF2-40B4-BE49-F238E27FC236}">
                  <a16:creationId xmlns:a16="http://schemas.microsoft.com/office/drawing/2014/main" id="{279679E1-7883-49E0-A1D1-2169226E3A89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79" name="pl54">
              <a:extLst>
                <a:ext uri="{FF2B5EF4-FFF2-40B4-BE49-F238E27FC236}">
                  <a16:creationId xmlns:a16="http://schemas.microsoft.com/office/drawing/2014/main" id="{4555EF6F-8097-464C-9DE4-3C8638CE049B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80" name="pl55">
              <a:extLst>
                <a:ext uri="{FF2B5EF4-FFF2-40B4-BE49-F238E27FC236}">
                  <a16:creationId xmlns:a16="http://schemas.microsoft.com/office/drawing/2014/main" id="{5915C9B5-0D3B-4823-89B3-FBAC247B5149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81" name="pl56">
              <a:extLst>
                <a:ext uri="{FF2B5EF4-FFF2-40B4-BE49-F238E27FC236}">
                  <a16:creationId xmlns:a16="http://schemas.microsoft.com/office/drawing/2014/main" id="{12F5D240-25E3-4A1E-8395-F4E185AF63A1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82" name="pl57">
              <a:extLst>
                <a:ext uri="{FF2B5EF4-FFF2-40B4-BE49-F238E27FC236}">
                  <a16:creationId xmlns:a16="http://schemas.microsoft.com/office/drawing/2014/main" id="{C4AD156C-3ACF-4CDE-9DB5-437A1CB847D8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83" name="pl58">
              <a:extLst>
                <a:ext uri="{FF2B5EF4-FFF2-40B4-BE49-F238E27FC236}">
                  <a16:creationId xmlns:a16="http://schemas.microsoft.com/office/drawing/2014/main" id="{76686C75-B055-456C-A1A7-04099F15CF78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84" name="rc59">
              <a:extLst>
                <a:ext uri="{FF2B5EF4-FFF2-40B4-BE49-F238E27FC236}">
                  <a16:creationId xmlns:a16="http://schemas.microsoft.com/office/drawing/2014/main" id="{84E00F95-A0DB-4886-97E6-34E113C0137F}"/>
                </a:ext>
              </a:extLst>
            </p:cNvPr>
            <p:cNvSpPr/>
            <p:nvPr/>
          </p:nvSpPr>
          <p:spPr>
            <a:xfrm>
              <a:off x="9769468" y="395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800"/>
            </a:p>
          </p:txBody>
        </p:sp>
        <p:sp>
          <p:nvSpPr>
            <p:cNvPr id="785" name="pl60">
              <a:extLst>
                <a:ext uri="{FF2B5EF4-FFF2-40B4-BE49-F238E27FC236}">
                  <a16:creationId xmlns:a16="http://schemas.microsoft.com/office/drawing/2014/main" id="{8BF32B0E-6140-418D-BAA5-525B669F00F4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86" name="pl61">
              <a:extLst>
                <a:ext uri="{FF2B5EF4-FFF2-40B4-BE49-F238E27FC236}">
                  <a16:creationId xmlns:a16="http://schemas.microsoft.com/office/drawing/2014/main" id="{6ECFFAC9-8B09-4067-B294-310E555CD1C9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87" name="pl62">
              <a:extLst>
                <a:ext uri="{FF2B5EF4-FFF2-40B4-BE49-F238E27FC236}">
                  <a16:creationId xmlns:a16="http://schemas.microsoft.com/office/drawing/2014/main" id="{214576AF-45A6-4896-B45B-C513018E259F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88" name="pl63">
              <a:extLst>
                <a:ext uri="{FF2B5EF4-FFF2-40B4-BE49-F238E27FC236}">
                  <a16:creationId xmlns:a16="http://schemas.microsoft.com/office/drawing/2014/main" id="{454B12E0-D07B-412C-9D09-AC0D27C74C30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89" name="pl64">
              <a:extLst>
                <a:ext uri="{FF2B5EF4-FFF2-40B4-BE49-F238E27FC236}">
                  <a16:creationId xmlns:a16="http://schemas.microsoft.com/office/drawing/2014/main" id="{C3799EA7-C6AE-4E06-B568-41B296B1BA88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90" name="pl65">
              <a:extLst>
                <a:ext uri="{FF2B5EF4-FFF2-40B4-BE49-F238E27FC236}">
                  <a16:creationId xmlns:a16="http://schemas.microsoft.com/office/drawing/2014/main" id="{A669BAEE-7888-4B66-AA00-71A28F2D3FAD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91" name="pl66">
              <a:extLst>
                <a:ext uri="{FF2B5EF4-FFF2-40B4-BE49-F238E27FC236}">
                  <a16:creationId xmlns:a16="http://schemas.microsoft.com/office/drawing/2014/main" id="{4FBB0455-CC68-4846-8FB4-6BCE056E2410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92" name="pl67">
              <a:extLst>
                <a:ext uri="{FF2B5EF4-FFF2-40B4-BE49-F238E27FC236}">
                  <a16:creationId xmlns:a16="http://schemas.microsoft.com/office/drawing/2014/main" id="{17A17ABE-A77A-4BED-8410-CF4EFCDE1912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93" name="rc68">
              <a:extLst>
                <a:ext uri="{FF2B5EF4-FFF2-40B4-BE49-F238E27FC236}">
                  <a16:creationId xmlns:a16="http://schemas.microsoft.com/office/drawing/2014/main" id="{04AB672E-032B-4D66-823C-C7FD6B114E0B}"/>
                </a:ext>
              </a:extLst>
            </p:cNvPr>
            <p:cNvSpPr/>
            <p:nvPr/>
          </p:nvSpPr>
          <p:spPr>
            <a:xfrm>
              <a:off x="9769468" y="413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800"/>
            </a:p>
          </p:txBody>
        </p:sp>
        <p:sp>
          <p:nvSpPr>
            <p:cNvPr id="794" name="pl69">
              <a:extLst>
                <a:ext uri="{FF2B5EF4-FFF2-40B4-BE49-F238E27FC236}">
                  <a16:creationId xmlns:a16="http://schemas.microsoft.com/office/drawing/2014/main" id="{76B0C758-B32E-4E6D-8E4A-D2F6DE2318EF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95" name="pl70">
              <a:extLst>
                <a:ext uri="{FF2B5EF4-FFF2-40B4-BE49-F238E27FC236}">
                  <a16:creationId xmlns:a16="http://schemas.microsoft.com/office/drawing/2014/main" id="{08EBB425-6DBF-48D3-90FD-0453EE37FDF4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96" name="pl71">
              <a:extLst>
                <a:ext uri="{FF2B5EF4-FFF2-40B4-BE49-F238E27FC236}">
                  <a16:creationId xmlns:a16="http://schemas.microsoft.com/office/drawing/2014/main" id="{7E69BA01-5EF7-4542-BF56-3F43A62F24C8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97" name="pl72">
              <a:extLst>
                <a:ext uri="{FF2B5EF4-FFF2-40B4-BE49-F238E27FC236}">
                  <a16:creationId xmlns:a16="http://schemas.microsoft.com/office/drawing/2014/main" id="{EB5F3BD8-ADC7-41FB-A98F-4CE386626F83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98" name="pl73">
              <a:extLst>
                <a:ext uri="{FF2B5EF4-FFF2-40B4-BE49-F238E27FC236}">
                  <a16:creationId xmlns:a16="http://schemas.microsoft.com/office/drawing/2014/main" id="{3FB47FF3-3D0F-4A91-90E1-A9AA55590E68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799" name="pl74">
              <a:extLst>
                <a:ext uri="{FF2B5EF4-FFF2-40B4-BE49-F238E27FC236}">
                  <a16:creationId xmlns:a16="http://schemas.microsoft.com/office/drawing/2014/main" id="{3BE94EBA-FA7D-4364-AFDF-ADF22A8A8113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00" name="pl75">
              <a:extLst>
                <a:ext uri="{FF2B5EF4-FFF2-40B4-BE49-F238E27FC236}">
                  <a16:creationId xmlns:a16="http://schemas.microsoft.com/office/drawing/2014/main" id="{A9799BD6-4B43-4CE3-B90D-A415E8CAFA5D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01" name="pl76">
              <a:extLst>
                <a:ext uri="{FF2B5EF4-FFF2-40B4-BE49-F238E27FC236}">
                  <a16:creationId xmlns:a16="http://schemas.microsoft.com/office/drawing/2014/main" id="{04AA5FC4-50D2-4498-801E-6FCF879C9AE7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02" name="rc77">
              <a:extLst>
                <a:ext uri="{FF2B5EF4-FFF2-40B4-BE49-F238E27FC236}">
                  <a16:creationId xmlns:a16="http://schemas.microsoft.com/office/drawing/2014/main" id="{DA3EF4E1-13BF-4E18-9C9C-90F38EAA6ECF}"/>
                </a:ext>
              </a:extLst>
            </p:cNvPr>
            <p:cNvSpPr/>
            <p:nvPr/>
          </p:nvSpPr>
          <p:spPr>
            <a:xfrm>
              <a:off x="9769468" y="431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800"/>
            </a:p>
          </p:txBody>
        </p:sp>
        <p:sp>
          <p:nvSpPr>
            <p:cNvPr id="803" name="pl78">
              <a:extLst>
                <a:ext uri="{FF2B5EF4-FFF2-40B4-BE49-F238E27FC236}">
                  <a16:creationId xmlns:a16="http://schemas.microsoft.com/office/drawing/2014/main" id="{483D80D2-F66D-4767-BA42-66C335F5E777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04" name="pl79">
              <a:extLst>
                <a:ext uri="{FF2B5EF4-FFF2-40B4-BE49-F238E27FC236}">
                  <a16:creationId xmlns:a16="http://schemas.microsoft.com/office/drawing/2014/main" id="{FC8089CD-8421-4625-BA6F-9E1B9236CDBA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05" name="pl80">
              <a:extLst>
                <a:ext uri="{FF2B5EF4-FFF2-40B4-BE49-F238E27FC236}">
                  <a16:creationId xmlns:a16="http://schemas.microsoft.com/office/drawing/2014/main" id="{FC300F3E-20A9-4DBE-B028-7878A84141D2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06" name="pl81">
              <a:extLst>
                <a:ext uri="{FF2B5EF4-FFF2-40B4-BE49-F238E27FC236}">
                  <a16:creationId xmlns:a16="http://schemas.microsoft.com/office/drawing/2014/main" id="{CABDCF99-C883-4E39-9D1B-73473BEED88A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07" name="pl82">
              <a:extLst>
                <a:ext uri="{FF2B5EF4-FFF2-40B4-BE49-F238E27FC236}">
                  <a16:creationId xmlns:a16="http://schemas.microsoft.com/office/drawing/2014/main" id="{69DA98D4-9FD2-41B5-99E8-F421CD96F9A9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08" name="pl83">
              <a:extLst>
                <a:ext uri="{FF2B5EF4-FFF2-40B4-BE49-F238E27FC236}">
                  <a16:creationId xmlns:a16="http://schemas.microsoft.com/office/drawing/2014/main" id="{914BD119-65A0-4356-A1F1-552406D5325B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09" name="pl84">
              <a:extLst>
                <a:ext uri="{FF2B5EF4-FFF2-40B4-BE49-F238E27FC236}">
                  <a16:creationId xmlns:a16="http://schemas.microsoft.com/office/drawing/2014/main" id="{48746C79-4AF8-41ED-B879-43FB74E1C611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10" name="pl85">
              <a:extLst>
                <a:ext uri="{FF2B5EF4-FFF2-40B4-BE49-F238E27FC236}">
                  <a16:creationId xmlns:a16="http://schemas.microsoft.com/office/drawing/2014/main" id="{F3A8EC80-FB41-4D3A-A700-8CCAF9E0CF3D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11" name="rc86">
              <a:extLst>
                <a:ext uri="{FF2B5EF4-FFF2-40B4-BE49-F238E27FC236}">
                  <a16:creationId xmlns:a16="http://schemas.microsoft.com/office/drawing/2014/main" id="{76396598-B597-4462-8435-B5FA93FE9EEE}"/>
                </a:ext>
              </a:extLst>
            </p:cNvPr>
            <p:cNvSpPr/>
            <p:nvPr/>
          </p:nvSpPr>
          <p:spPr>
            <a:xfrm>
              <a:off x="9769468" y="449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800"/>
            </a:p>
          </p:txBody>
        </p:sp>
        <p:sp>
          <p:nvSpPr>
            <p:cNvPr id="812" name="pl87">
              <a:extLst>
                <a:ext uri="{FF2B5EF4-FFF2-40B4-BE49-F238E27FC236}">
                  <a16:creationId xmlns:a16="http://schemas.microsoft.com/office/drawing/2014/main" id="{A058C2EC-1E1C-4078-8BC5-024FE79FE203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13" name="pl88">
              <a:extLst>
                <a:ext uri="{FF2B5EF4-FFF2-40B4-BE49-F238E27FC236}">
                  <a16:creationId xmlns:a16="http://schemas.microsoft.com/office/drawing/2014/main" id="{5CA4D4D9-00E3-40AA-B61C-17242184186E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14" name="pl89">
              <a:extLst>
                <a:ext uri="{FF2B5EF4-FFF2-40B4-BE49-F238E27FC236}">
                  <a16:creationId xmlns:a16="http://schemas.microsoft.com/office/drawing/2014/main" id="{E3EC60CA-E41A-4134-B40E-B7332DA975A4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15" name="pl90">
              <a:extLst>
                <a:ext uri="{FF2B5EF4-FFF2-40B4-BE49-F238E27FC236}">
                  <a16:creationId xmlns:a16="http://schemas.microsoft.com/office/drawing/2014/main" id="{78DEE9B5-A71B-47D1-95A0-5732B1BE4892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16" name="pl91">
              <a:extLst>
                <a:ext uri="{FF2B5EF4-FFF2-40B4-BE49-F238E27FC236}">
                  <a16:creationId xmlns:a16="http://schemas.microsoft.com/office/drawing/2014/main" id="{39B0A657-9AD3-431F-844A-32EE30BED52B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17" name="pl92">
              <a:extLst>
                <a:ext uri="{FF2B5EF4-FFF2-40B4-BE49-F238E27FC236}">
                  <a16:creationId xmlns:a16="http://schemas.microsoft.com/office/drawing/2014/main" id="{DF18D2D5-F45B-4A87-BB57-189BF271B358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18" name="pl93">
              <a:extLst>
                <a:ext uri="{FF2B5EF4-FFF2-40B4-BE49-F238E27FC236}">
                  <a16:creationId xmlns:a16="http://schemas.microsoft.com/office/drawing/2014/main" id="{4FEE4915-F3B7-4A65-967A-D8D9566A7F56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19" name="pl94">
              <a:extLst>
                <a:ext uri="{FF2B5EF4-FFF2-40B4-BE49-F238E27FC236}">
                  <a16:creationId xmlns:a16="http://schemas.microsoft.com/office/drawing/2014/main" id="{CBDBCD68-5805-4025-98C5-D24DB2972752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20" name="rc95">
              <a:extLst>
                <a:ext uri="{FF2B5EF4-FFF2-40B4-BE49-F238E27FC236}">
                  <a16:creationId xmlns:a16="http://schemas.microsoft.com/office/drawing/2014/main" id="{E89F371D-B568-4F3F-8DF2-BC2B977DAC28}"/>
                </a:ext>
              </a:extLst>
            </p:cNvPr>
            <p:cNvSpPr/>
            <p:nvPr/>
          </p:nvSpPr>
          <p:spPr>
            <a:xfrm>
              <a:off x="9769468" y="46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800"/>
            </a:p>
          </p:txBody>
        </p:sp>
        <p:sp>
          <p:nvSpPr>
            <p:cNvPr id="821" name="pl96">
              <a:extLst>
                <a:ext uri="{FF2B5EF4-FFF2-40B4-BE49-F238E27FC236}">
                  <a16:creationId xmlns:a16="http://schemas.microsoft.com/office/drawing/2014/main" id="{802F0C7D-E3EC-4687-83FF-C98461BB514C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22" name="pl97">
              <a:extLst>
                <a:ext uri="{FF2B5EF4-FFF2-40B4-BE49-F238E27FC236}">
                  <a16:creationId xmlns:a16="http://schemas.microsoft.com/office/drawing/2014/main" id="{329FF3B6-9851-4B21-A891-D58425E3904F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23" name="pl98">
              <a:extLst>
                <a:ext uri="{FF2B5EF4-FFF2-40B4-BE49-F238E27FC236}">
                  <a16:creationId xmlns:a16="http://schemas.microsoft.com/office/drawing/2014/main" id="{18C69A57-94EC-464E-B9A2-B0CEBE77AA57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24" name="pl99">
              <a:extLst>
                <a:ext uri="{FF2B5EF4-FFF2-40B4-BE49-F238E27FC236}">
                  <a16:creationId xmlns:a16="http://schemas.microsoft.com/office/drawing/2014/main" id="{DED814D6-5A47-4F6B-A905-F90C13493E33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25" name="pl100">
              <a:extLst>
                <a:ext uri="{FF2B5EF4-FFF2-40B4-BE49-F238E27FC236}">
                  <a16:creationId xmlns:a16="http://schemas.microsoft.com/office/drawing/2014/main" id="{F8757AAE-981F-4B9F-9AD4-359CA807B8ED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26" name="pl101">
              <a:extLst>
                <a:ext uri="{FF2B5EF4-FFF2-40B4-BE49-F238E27FC236}">
                  <a16:creationId xmlns:a16="http://schemas.microsoft.com/office/drawing/2014/main" id="{3C45B7DC-ED19-4627-8948-77FB5B650237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27" name="pl102">
              <a:extLst>
                <a:ext uri="{FF2B5EF4-FFF2-40B4-BE49-F238E27FC236}">
                  <a16:creationId xmlns:a16="http://schemas.microsoft.com/office/drawing/2014/main" id="{4EE50ADC-81AB-4F0D-9CC6-E1AC5C095847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28" name="pl103">
              <a:extLst>
                <a:ext uri="{FF2B5EF4-FFF2-40B4-BE49-F238E27FC236}">
                  <a16:creationId xmlns:a16="http://schemas.microsoft.com/office/drawing/2014/main" id="{BB019824-36BD-43FD-A69A-F3F4174F11A7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29" name="rc104">
              <a:extLst>
                <a:ext uri="{FF2B5EF4-FFF2-40B4-BE49-F238E27FC236}">
                  <a16:creationId xmlns:a16="http://schemas.microsoft.com/office/drawing/2014/main" id="{2FD76EC1-FD8A-4EBD-8EE3-A01D87CDE674}"/>
                </a:ext>
              </a:extLst>
            </p:cNvPr>
            <p:cNvSpPr/>
            <p:nvPr/>
          </p:nvSpPr>
          <p:spPr>
            <a:xfrm>
              <a:off x="9769468" y="485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800"/>
            </a:p>
          </p:txBody>
        </p:sp>
        <p:sp>
          <p:nvSpPr>
            <p:cNvPr id="830" name="pl105">
              <a:extLst>
                <a:ext uri="{FF2B5EF4-FFF2-40B4-BE49-F238E27FC236}">
                  <a16:creationId xmlns:a16="http://schemas.microsoft.com/office/drawing/2014/main" id="{A53984CD-0C0D-485A-B8DB-BBAB6928AD22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31" name="pl106">
              <a:extLst>
                <a:ext uri="{FF2B5EF4-FFF2-40B4-BE49-F238E27FC236}">
                  <a16:creationId xmlns:a16="http://schemas.microsoft.com/office/drawing/2014/main" id="{5477B65B-7DBB-452B-83F2-2CA504195938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32" name="pl107">
              <a:extLst>
                <a:ext uri="{FF2B5EF4-FFF2-40B4-BE49-F238E27FC236}">
                  <a16:creationId xmlns:a16="http://schemas.microsoft.com/office/drawing/2014/main" id="{391DE921-8EEF-4A3D-940C-671CF2DFAC4E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33" name="pl108">
              <a:extLst>
                <a:ext uri="{FF2B5EF4-FFF2-40B4-BE49-F238E27FC236}">
                  <a16:creationId xmlns:a16="http://schemas.microsoft.com/office/drawing/2014/main" id="{4E0BFA2E-697D-42CE-A3E9-1A6093F9FE21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34" name="pl109">
              <a:extLst>
                <a:ext uri="{FF2B5EF4-FFF2-40B4-BE49-F238E27FC236}">
                  <a16:creationId xmlns:a16="http://schemas.microsoft.com/office/drawing/2014/main" id="{03D0DF9A-7AF6-4D0D-89C6-D0D4D571F796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35" name="pl110">
              <a:extLst>
                <a:ext uri="{FF2B5EF4-FFF2-40B4-BE49-F238E27FC236}">
                  <a16:creationId xmlns:a16="http://schemas.microsoft.com/office/drawing/2014/main" id="{490D0037-7474-45C5-B7F0-763589616BD4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36" name="pl111">
              <a:extLst>
                <a:ext uri="{FF2B5EF4-FFF2-40B4-BE49-F238E27FC236}">
                  <a16:creationId xmlns:a16="http://schemas.microsoft.com/office/drawing/2014/main" id="{E5F60E47-86EB-40DB-BBA9-5A42206B0A2E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37" name="pl112">
              <a:extLst>
                <a:ext uri="{FF2B5EF4-FFF2-40B4-BE49-F238E27FC236}">
                  <a16:creationId xmlns:a16="http://schemas.microsoft.com/office/drawing/2014/main" id="{5A88F9EE-27A4-4B69-93FA-F0080FD968B8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38" name="tx113">
              <a:extLst>
                <a:ext uri="{FF2B5EF4-FFF2-40B4-BE49-F238E27FC236}">
                  <a16:creationId xmlns:a16="http://schemas.microsoft.com/office/drawing/2014/main" id="{E052D7E2-A1B6-4D66-B977-D0BBA9EC21BE}"/>
                </a:ext>
              </a:extLst>
            </p:cNvPr>
            <p:cNvSpPr/>
            <p:nvPr/>
          </p:nvSpPr>
          <p:spPr>
            <a:xfrm>
              <a:off x="10025383" y="363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 dirty="0" err="1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</a:t>
              </a:r>
              <a:r>
                <a:rPr sz="200" dirty="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 2021</a:t>
              </a:r>
            </a:p>
          </p:txBody>
        </p:sp>
        <p:sp>
          <p:nvSpPr>
            <p:cNvPr id="839" name="tx114">
              <a:extLst>
                <a:ext uri="{FF2B5EF4-FFF2-40B4-BE49-F238E27FC236}">
                  <a16:creationId xmlns:a16="http://schemas.microsoft.com/office/drawing/2014/main" id="{44CC2D5B-9FC2-466C-95CF-4E575329D3E1}"/>
                </a:ext>
              </a:extLst>
            </p:cNvPr>
            <p:cNvSpPr/>
            <p:nvPr/>
          </p:nvSpPr>
          <p:spPr>
            <a:xfrm>
              <a:off x="10025383" y="379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2021 (7 dias)</a:t>
              </a:r>
            </a:p>
          </p:txBody>
        </p:sp>
        <p:sp>
          <p:nvSpPr>
            <p:cNvPr id="840" name="tx115">
              <a:extLst>
                <a:ext uri="{FF2B5EF4-FFF2-40B4-BE49-F238E27FC236}">
                  <a16:creationId xmlns:a16="http://schemas.microsoft.com/office/drawing/2014/main" id="{ECDF04EB-AA72-4EBA-9ED1-8F80852DC3D6}"/>
                </a:ext>
              </a:extLst>
            </p:cNvPr>
            <p:cNvSpPr/>
            <p:nvPr/>
          </p:nvSpPr>
          <p:spPr>
            <a:xfrm>
              <a:off x="10025383" y="399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841" name="tx116">
              <a:extLst>
                <a:ext uri="{FF2B5EF4-FFF2-40B4-BE49-F238E27FC236}">
                  <a16:creationId xmlns:a16="http://schemas.microsoft.com/office/drawing/2014/main" id="{756DB29E-7C31-4B8D-93CA-306A8D0D7322}"/>
                </a:ext>
              </a:extLst>
            </p:cNvPr>
            <p:cNvSpPr/>
            <p:nvPr/>
          </p:nvSpPr>
          <p:spPr>
            <a:xfrm>
              <a:off x="10025383" y="415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2022 (7 dias)</a:t>
              </a:r>
            </a:p>
          </p:txBody>
        </p:sp>
        <p:sp>
          <p:nvSpPr>
            <p:cNvPr id="842" name="tx117">
              <a:extLst>
                <a:ext uri="{FF2B5EF4-FFF2-40B4-BE49-F238E27FC236}">
                  <a16:creationId xmlns:a16="http://schemas.microsoft.com/office/drawing/2014/main" id="{AAE3AE62-21B6-476A-8A09-10B11BFCD351}"/>
                </a:ext>
              </a:extLst>
            </p:cNvPr>
            <p:cNvSpPr/>
            <p:nvPr/>
          </p:nvSpPr>
          <p:spPr>
            <a:xfrm>
              <a:off x="10025383" y="4358718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2023</a:t>
              </a:r>
            </a:p>
          </p:txBody>
        </p:sp>
        <p:sp>
          <p:nvSpPr>
            <p:cNvPr id="843" name="tx118">
              <a:extLst>
                <a:ext uri="{FF2B5EF4-FFF2-40B4-BE49-F238E27FC236}">
                  <a16:creationId xmlns:a16="http://schemas.microsoft.com/office/drawing/2014/main" id="{535E9716-2311-49BF-9F04-622AC692E4E3}"/>
                </a:ext>
              </a:extLst>
            </p:cNvPr>
            <p:cNvSpPr/>
            <p:nvPr/>
          </p:nvSpPr>
          <p:spPr>
            <a:xfrm>
              <a:off x="10025383" y="451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2023 (7 dias)</a:t>
              </a:r>
            </a:p>
          </p:txBody>
        </p:sp>
        <p:sp>
          <p:nvSpPr>
            <p:cNvPr id="844" name="tx119">
              <a:extLst>
                <a:ext uri="{FF2B5EF4-FFF2-40B4-BE49-F238E27FC236}">
                  <a16:creationId xmlns:a16="http://schemas.microsoft.com/office/drawing/2014/main" id="{CFA0F072-03E1-4F79-942C-B0178739CD1F}"/>
                </a:ext>
              </a:extLst>
            </p:cNvPr>
            <p:cNvSpPr/>
            <p:nvPr/>
          </p:nvSpPr>
          <p:spPr>
            <a:xfrm>
              <a:off x="10025383" y="471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2024</a:t>
              </a:r>
            </a:p>
          </p:txBody>
        </p:sp>
        <p:sp>
          <p:nvSpPr>
            <p:cNvPr id="845" name="tx120">
              <a:extLst>
                <a:ext uri="{FF2B5EF4-FFF2-40B4-BE49-F238E27FC236}">
                  <a16:creationId xmlns:a16="http://schemas.microsoft.com/office/drawing/2014/main" id="{0A28CFC5-51C8-4F91-B611-D9F009247707}"/>
                </a:ext>
              </a:extLst>
            </p:cNvPr>
            <p:cNvSpPr/>
            <p:nvPr/>
          </p:nvSpPr>
          <p:spPr>
            <a:xfrm>
              <a:off x="10025383" y="487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2024 (7 dias)</a:t>
              </a:r>
            </a:p>
          </p:txBody>
        </p:sp>
        <p:sp>
          <p:nvSpPr>
            <p:cNvPr id="846" name="tx121">
              <a:extLst>
                <a:ext uri="{FF2B5EF4-FFF2-40B4-BE49-F238E27FC236}">
                  <a16:creationId xmlns:a16="http://schemas.microsoft.com/office/drawing/2014/main" id="{7CBE7A90-7981-4C32-B1DB-B828FEFBC5DF}"/>
                </a:ext>
              </a:extLst>
            </p:cNvPr>
            <p:cNvSpPr/>
            <p:nvPr/>
          </p:nvSpPr>
          <p:spPr>
            <a:xfrm>
              <a:off x="982309" y="1114898"/>
              <a:ext cx="5080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grpSp>
        <p:nvGrpSpPr>
          <p:cNvPr id="847" name="Agrupar 846">
            <a:extLst>
              <a:ext uri="{FF2B5EF4-FFF2-40B4-BE49-F238E27FC236}">
                <a16:creationId xmlns:a16="http://schemas.microsoft.com/office/drawing/2014/main" id="{90D2999C-11F4-4748-86E0-B5B5307B5BDD}"/>
              </a:ext>
            </a:extLst>
          </p:cNvPr>
          <p:cNvGrpSpPr/>
          <p:nvPr/>
        </p:nvGrpSpPr>
        <p:grpSpPr>
          <a:xfrm>
            <a:off x="5908008" y="729366"/>
            <a:ext cx="2273495" cy="2287407"/>
            <a:chOff x="457200" y="914400"/>
            <a:chExt cx="10881360" cy="4754880"/>
          </a:xfrm>
        </p:grpSpPr>
        <p:sp>
          <p:nvSpPr>
            <p:cNvPr id="848" name="rc3">
              <a:extLst>
                <a:ext uri="{FF2B5EF4-FFF2-40B4-BE49-F238E27FC236}">
                  <a16:creationId xmlns:a16="http://schemas.microsoft.com/office/drawing/2014/main" id="{2E515C14-4E45-4FFE-82A8-F8C97D481F4E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49" name="rc4">
              <a:extLst>
                <a:ext uri="{FF2B5EF4-FFF2-40B4-BE49-F238E27FC236}">
                  <a16:creationId xmlns:a16="http://schemas.microsoft.com/office/drawing/2014/main" id="{1CE5B04A-88B0-4419-82E9-1011961AA0B7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800"/>
            </a:p>
          </p:txBody>
        </p:sp>
        <p:sp>
          <p:nvSpPr>
            <p:cNvPr id="850" name="pl5">
              <a:extLst>
                <a:ext uri="{FF2B5EF4-FFF2-40B4-BE49-F238E27FC236}">
                  <a16:creationId xmlns:a16="http://schemas.microsoft.com/office/drawing/2014/main" id="{7EF9B474-D39E-4125-B279-AB59413FC1F9}"/>
                </a:ext>
              </a:extLst>
            </p:cNvPr>
            <p:cNvSpPr/>
            <p:nvPr/>
          </p:nvSpPr>
          <p:spPr>
            <a:xfrm>
              <a:off x="982309" y="5065208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51" name="pl6">
              <a:extLst>
                <a:ext uri="{FF2B5EF4-FFF2-40B4-BE49-F238E27FC236}">
                  <a16:creationId xmlns:a16="http://schemas.microsoft.com/office/drawing/2014/main" id="{11F2E373-3C53-4BA8-A28E-85D946676CA0}"/>
                </a:ext>
              </a:extLst>
            </p:cNvPr>
            <p:cNvSpPr/>
            <p:nvPr/>
          </p:nvSpPr>
          <p:spPr>
            <a:xfrm>
              <a:off x="982309" y="3867757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52" name="pl7">
              <a:extLst>
                <a:ext uri="{FF2B5EF4-FFF2-40B4-BE49-F238E27FC236}">
                  <a16:creationId xmlns:a16="http://schemas.microsoft.com/office/drawing/2014/main" id="{3E094BA4-671A-4FAD-8878-E2759AC1F4DF}"/>
                </a:ext>
              </a:extLst>
            </p:cNvPr>
            <p:cNvSpPr/>
            <p:nvPr/>
          </p:nvSpPr>
          <p:spPr>
            <a:xfrm>
              <a:off x="982309" y="2670306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53" name="pl8">
              <a:extLst>
                <a:ext uri="{FF2B5EF4-FFF2-40B4-BE49-F238E27FC236}">
                  <a16:creationId xmlns:a16="http://schemas.microsoft.com/office/drawing/2014/main" id="{7E844EE9-39C5-43F0-829D-7D85609E8B4C}"/>
                </a:ext>
              </a:extLst>
            </p:cNvPr>
            <p:cNvSpPr/>
            <p:nvPr/>
          </p:nvSpPr>
          <p:spPr>
            <a:xfrm>
              <a:off x="982309" y="1472855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54" name="pl9">
              <a:extLst>
                <a:ext uri="{FF2B5EF4-FFF2-40B4-BE49-F238E27FC236}">
                  <a16:creationId xmlns:a16="http://schemas.microsoft.com/office/drawing/2014/main" id="{EF6241B7-9169-4BAE-8597-EADC2E1FA0F4}"/>
                </a:ext>
              </a:extLst>
            </p:cNvPr>
            <p:cNvSpPr/>
            <p:nvPr/>
          </p:nvSpPr>
          <p:spPr>
            <a:xfrm>
              <a:off x="1449884" y="1800471"/>
              <a:ext cx="9351510" cy="3264737"/>
            </a:xfrm>
            <a:custGeom>
              <a:avLst/>
              <a:gdLst/>
              <a:ahLst/>
              <a:cxnLst/>
              <a:rect l="0" t="0" r="0" b="0"/>
              <a:pathLst>
                <a:path w="9351510" h="3264737">
                  <a:moveTo>
                    <a:pt x="0" y="3264737"/>
                  </a:moveTo>
                  <a:lnTo>
                    <a:pt x="25690" y="3264737"/>
                  </a:lnTo>
                  <a:lnTo>
                    <a:pt x="51381" y="3264737"/>
                  </a:lnTo>
                  <a:lnTo>
                    <a:pt x="77072" y="3261441"/>
                  </a:lnTo>
                  <a:lnTo>
                    <a:pt x="102763" y="3225415"/>
                  </a:lnTo>
                  <a:lnTo>
                    <a:pt x="128454" y="3220918"/>
                  </a:lnTo>
                  <a:lnTo>
                    <a:pt x="154145" y="3172567"/>
                  </a:lnTo>
                  <a:lnTo>
                    <a:pt x="179836" y="3136117"/>
                  </a:lnTo>
                  <a:lnTo>
                    <a:pt x="205527" y="3136117"/>
                  </a:lnTo>
                  <a:lnTo>
                    <a:pt x="231218" y="3136117"/>
                  </a:lnTo>
                  <a:lnTo>
                    <a:pt x="256909" y="3105455"/>
                  </a:lnTo>
                  <a:lnTo>
                    <a:pt x="282600" y="3101408"/>
                  </a:lnTo>
                  <a:lnTo>
                    <a:pt x="308291" y="3099480"/>
                  </a:lnTo>
                  <a:lnTo>
                    <a:pt x="333982" y="3098021"/>
                  </a:lnTo>
                  <a:lnTo>
                    <a:pt x="359673" y="3094771"/>
                  </a:lnTo>
                  <a:lnTo>
                    <a:pt x="385364" y="3094771"/>
                  </a:lnTo>
                  <a:lnTo>
                    <a:pt x="411055" y="3094771"/>
                  </a:lnTo>
                  <a:lnTo>
                    <a:pt x="436746" y="3091537"/>
                  </a:lnTo>
                  <a:lnTo>
                    <a:pt x="462437" y="3081834"/>
                  </a:lnTo>
                  <a:lnTo>
                    <a:pt x="488128" y="3070702"/>
                  </a:lnTo>
                  <a:lnTo>
                    <a:pt x="513819" y="3067499"/>
                  </a:lnTo>
                  <a:lnTo>
                    <a:pt x="539510" y="3053634"/>
                  </a:lnTo>
                  <a:lnTo>
                    <a:pt x="565201" y="3053634"/>
                  </a:lnTo>
                  <a:lnTo>
                    <a:pt x="590892" y="3053634"/>
                  </a:lnTo>
                  <a:lnTo>
                    <a:pt x="616583" y="3047649"/>
                  </a:lnTo>
                  <a:lnTo>
                    <a:pt x="642274" y="3045030"/>
                  </a:lnTo>
                  <a:lnTo>
                    <a:pt x="667965" y="3031882"/>
                  </a:lnTo>
                  <a:lnTo>
                    <a:pt x="693656" y="3020294"/>
                  </a:lnTo>
                  <a:lnTo>
                    <a:pt x="719346" y="3017207"/>
                  </a:lnTo>
                  <a:lnTo>
                    <a:pt x="745037" y="3017207"/>
                  </a:lnTo>
                  <a:lnTo>
                    <a:pt x="770728" y="3017207"/>
                  </a:lnTo>
                  <a:lnTo>
                    <a:pt x="796419" y="3014802"/>
                  </a:lnTo>
                  <a:lnTo>
                    <a:pt x="822110" y="3012231"/>
                  </a:lnTo>
                  <a:lnTo>
                    <a:pt x="847801" y="3009470"/>
                  </a:lnTo>
                  <a:lnTo>
                    <a:pt x="873492" y="3004195"/>
                  </a:lnTo>
                  <a:lnTo>
                    <a:pt x="899183" y="2918366"/>
                  </a:lnTo>
                  <a:lnTo>
                    <a:pt x="924874" y="2918366"/>
                  </a:lnTo>
                  <a:lnTo>
                    <a:pt x="950565" y="2918366"/>
                  </a:lnTo>
                  <a:lnTo>
                    <a:pt x="976256" y="2911523"/>
                  </a:lnTo>
                  <a:lnTo>
                    <a:pt x="1001947" y="2888116"/>
                  </a:lnTo>
                  <a:lnTo>
                    <a:pt x="1027638" y="2867091"/>
                  </a:lnTo>
                  <a:lnTo>
                    <a:pt x="1053329" y="2864808"/>
                  </a:lnTo>
                  <a:lnTo>
                    <a:pt x="1079020" y="2859720"/>
                  </a:lnTo>
                  <a:lnTo>
                    <a:pt x="1104711" y="2859720"/>
                  </a:lnTo>
                  <a:lnTo>
                    <a:pt x="1130402" y="2859720"/>
                  </a:lnTo>
                  <a:lnTo>
                    <a:pt x="1156093" y="2859720"/>
                  </a:lnTo>
                  <a:lnTo>
                    <a:pt x="1181784" y="2859720"/>
                  </a:lnTo>
                  <a:lnTo>
                    <a:pt x="1207475" y="2856208"/>
                  </a:lnTo>
                  <a:lnTo>
                    <a:pt x="1233166" y="2853083"/>
                  </a:lnTo>
                  <a:lnTo>
                    <a:pt x="1258857" y="2846237"/>
                  </a:lnTo>
                  <a:lnTo>
                    <a:pt x="1284548" y="2846237"/>
                  </a:lnTo>
                  <a:lnTo>
                    <a:pt x="1310239" y="2846237"/>
                  </a:lnTo>
                  <a:lnTo>
                    <a:pt x="1335930" y="2831398"/>
                  </a:lnTo>
                  <a:lnTo>
                    <a:pt x="1361621" y="2828803"/>
                  </a:lnTo>
                  <a:lnTo>
                    <a:pt x="1387312" y="2812436"/>
                  </a:lnTo>
                  <a:lnTo>
                    <a:pt x="1413003" y="2790899"/>
                  </a:lnTo>
                  <a:lnTo>
                    <a:pt x="1438693" y="2782855"/>
                  </a:lnTo>
                  <a:lnTo>
                    <a:pt x="1464384" y="2782855"/>
                  </a:lnTo>
                  <a:lnTo>
                    <a:pt x="1490075" y="2782855"/>
                  </a:lnTo>
                  <a:lnTo>
                    <a:pt x="1515766" y="2780130"/>
                  </a:lnTo>
                  <a:lnTo>
                    <a:pt x="1541457" y="2775100"/>
                  </a:lnTo>
                  <a:lnTo>
                    <a:pt x="1567148" y="2771831"/>
                  </a:lnTo>
                  <a:lnTo>
                    <a:pt x="1592839" y="2766427"/>
                  </a:lnTo>
                  <a:lnTo>
                    <a:pt x="1618530" y="2686058"/>
                  </a:lnTo>
                  <a:lnTo>
                    <a:pt x="1644221" y="2686058"/>
                  </a:lnTo>
                  <a:lnTo>
                    <a:pt x="1669912" y="2686058"/>
                  </a:lnTo>
                  <a:lnTo>
                    <a:pt x="1695603" y="2680228"/>
                  </a:lnTo>
                  <a:lnTo>
                    <a:pt x="1721294" y="2659836"/>
                  </a:lnTo>
                  <a:lnTo>
                    <a:pt x="1746985" y="2639921"/>
                  </a:lnTo>
                  <a:lnTo>
                    <a:pt x="1772676" y="2638328"/>
                  </a:lnTo>
                  <a:lnTo>
                    <a:pt x="1798367" y="2635191"/>
                  </a:lnTo>
                  <a:lnTo>
                    <a:pt x="1824058" y="2635191"/>
                  </a:lnTo>
                  <a:lnTo>
                    <a:pt x="1849749" y="2635191"/>
                  </a:lnTo>
                  <a:lnTo>
                    <a:pt x="1875440" y="2631677"/>
                  </a:lnTo>
                  <a:lnTo>
                    <a:pt x="1901131" y="2629878"/>
                  </a:lnTo>
                  <a:lnTo>
                    <a:pt x="1926822" y="2627207"/>
                  </a:lnTo>
                  <a:lnTo>
                    <a:pt x="1952513" y="2622616"/>
                  </a:lnTo>
                  <a:lnTo>
                    <a:pt x="1978204" y="2616538"/>
                  </a:lnTo>
                  <a:lnTo>
                    <a:pt x="2003895" y="2616538"/>
                  </a:lnTo>
                  <a:lnTo>
                    <a:pt x="2029586" y="2616538"/>
                  </a:lnTo>
                  <a:lnTo>
                    <a:pt x="2055277" y="2603407"/>
                  </a:lnTo>
                  <a:lnTo>
                    <a:pt x="2080968" y="2601396"/>
                  </a:lnTo>
                  <a:lnTo>
                    <a:pt x="2106659" y="2594313"/>
                  </a:lnTo>
                  <a:lnTo>
                    <a:pt x="2132349" y="2582606"/>
                  </a:lnTo>
                  <a:lnTo>
                    <a:pt x="2158040" y="2563756"/>
                  </a:lnTo>
                  <a:lnTo>
                    <a:pt x="2183731" y="2563756"/>
                  </a:lnTo>
                  <a:lnTo>
                    <a:pt x="2209422" y="2563756"/>
                  </a:lnTo>
                  <a:lnTo>
                    <a:pt x="2235113" y="2550383"/>
                  </a:lnTo>
                  <a:lnTo>
                    <a:pt x="2260804" y="2540973"/>
                  </a:lnTo>
                  <a:lnTo>
                    <a:pt x="2286495" y="2535165"/>
                  </a:lnTo>
                  <a:lnTo>
                    <a:pt x="2312186" y="2533508"/>
                  </a:lnTo>
                  <a:lnTo>
                    <a:pt x="2337877" y="2533508"/>
                  </a:lnTo>
                  <a:lnTo>
                    <a:pt x="2363568" y="2533508"/>
                  </a:lnTo>
                  <a:lnTo>
                    <a:pt x="2389259" y="2533508"/>
                  </a:lnTo>
                  <a:lnTo>
                    <a:pt x="2414950" y="2463090"/>
                  </a:lnTo>
                  <a:lnTo>
                    <a:pt x="2440641" y="2460261"/>
                  </a:lnTo>
                  <a:lnTo>
                    <a:pt x="2466332" y="2457880"/>
                  </a:lnTo>
                  <a:lnTo>
                    <a:pt x="2492023" y="2438233"/>
                  </a:lnTo>
                  <a:lnTo>
                    <a:pt x="2517714" y="2413134"/>
                  </a:lnTo>
                  <a:lnTo>
                    <a:pt x="2543405" y="2413134"/>
                  </a:lnTo>
                  <a:lnTo>
                    <a:pt x="2569096" y="2413134"/>
                  </a:lnTo>
                  <a:lnTo>
                    <a:pt x="2594787" y="2389627"/>
                  </a:lnTo>
                  <a:lnTo>
                    <a:pt x="2620478" y="2380818"/>
                  </a:lnTo>
                  <a:lnTo>
                    <a:pt x="2646169" y="2379190"/>
                  </a:lnTo>
                  <a:lnTo>
                    <a:pt x="2671860" y="2375405"/>
                  </a:lnTo>
                  <a:lnTo>
                    <a:pt x="2697551" y="2373841"/>
                  </a:lnTo>
                  <a:lnTo>
                    <a:pt x="2723242" y="2373841"/>
                  </a:lnTo>
                  <a:lnTo>
                    <a:pt x="2748933" y="2373841"/>
                  </a:lnTo>
                  <a:lnTo>
                    <a:pt x="2774624" y="2370618"/>
                  </a:lnTo>
                  <a:lnTo>
                    <a:pt x="2800315" y="2351400"/>
                  </a:lnTo>
                  <a:lnTo>
                    <a:pt x="2826006" y="2351400"/>
                  </a:lnTo>
                  <a:lnTo>
                    <a:pt x="2851696" y="2348744"/>
                  </a:lnTo>
                  <a:lnTo>
                    <a:pt x="2877387" y="2344493"/>
                  </a:lnTo>
                  <a:lnTo>
                    <a:pt x="2903078" y="2344493"/>
                  </a:lnTo>
                  <a:lnTo>
                    <a:pt x="2928769" y="2344493"/>
                  </a:lnTo>
                  <a:lnTo>
                    <a:pt x="2954460" y="2325325"/>
                  </a:lnTo>
                  <a:lnTo>
                    <a:pt x="2980151" y="2323502"/>
                  </a:lnTo>
                  <a:lnTo>
                    <a:pt x="3005842" y="2303690"/>
                  </a:lnTo>
                  <a:lnTo>
                    <a:pt x="3031533" y="2297718"/>
                  </a:lnTo>
                  <a:lnTo>
                    <a:pt x="3057224" y="2286654"/>
                  </a:lnTo>
                  <a:lnTo>
                    <a:pt x="3082915" y="2286654"/>
                  </a:lnTo>
                  <a:lnTo>
                    <a:pt x="3108606" y="2286654"/>
                  </a:lnTo>
                  <a:lnTo>
                    <a:pt x="3134297" y="2282751"/>
                  </a:lnTo>
                  <a:lnTo>
                    <a:pt x="3159988" y="2279218"/>
                  </a:lnTo>
                  <a:lnTo>
                    <a:pt x="3185679" y="2203092"/>
                  </a:lnTo>
                  <a:lnTo>
                    <a:pt x="3211370" y="2185161"/>
                  </a:lnTo>
                  <a:lnTo>
                    <a:pt x="3237061" y="2169056"/>
                  </a:lnTo>
                  <a:lnTo>
                    <a:pt x="3262752" y="2169056"/>
                  </a:lnTo>
                  <a:lnTo>
                    <a:pt x="3288443" y="2169056"/>
                  </a:lnTo>
                  <a:lnTo>
                    <a:pt x="3314134" y="2138571"/>
                  </a:lnTo>
                  <a:lnTo>
                    <a:pt x="3339825" y="2137071"/>
                  </a:lnTo>
                  <a:lnTo>
                    <a:pt x="3365516" y="2131302"/>
                  </a:lnTo>
                  <a:lnTo>
                    <a:pt x="3391207" y="2129520"/>
                  </a:lnTo>
                  <a:lnTo>
                    <a:pt x="3416898" y="2126928"/>
                  </a:lnTo>
                  <a:lnTo>
                    <a:pt x="3442589" y="2126928"/>
                  </a:lnTo>
                  <a:lnTo>
                    <a:pt x="3468280" y="2126928"/>
                  </a:lnTo>
                  <a:lnTo>
                    <a:pt x="3493971" y="2124306"/>
                  </a:lnTo>
                  <a:lnTo>
                    <a:pt x="3519662" y="2121241"/>
                  </a:lnTo>
                  <a:lnTo>
                    <a:pt x="3545353" y="2114824"/>
                  </a:lnTo>
                  <a:lnTo>
                    <a:pt x="3571043" y="2102594"/>
                  </a:lnTo>
                  <a:lnTo>
                    <a:pt x="3596734" y="2100485"/>
                  </a:lnTo>
                  <a:lnTo>
                    <a:pt x="3622425" y="2100485"/>
                  </a:lnTo>
                  <a:lnTo>
                    <a:pt x="3648116" y="2100485"/>
                  </a:lnTo>
                  <a:lnTo>
                    <a:pt x="3673807" y="2097105"/>
                  </a:lnTo>
                  <a:lnTo>
                    <a:pt x="3699498" y="2085617"/>
                  </a:lnTo>
                  <a:lnTo>
                    <a:pt x="3725189" y="2083818"/>
                  </a:lnTo>
                  <a:lnTo>
                    <a:pt x="3750880" y="2064552"/>
                  </a:lnTo>
                  <a:lnTo>
                    <a:pt x="3776571" y="2051583"/>
                  </a:lnTo>
                  <a:lnTo>
                    <a:pt x="3802262" y="2051583"/>
                  </a:lnTo>
                  <a:lnTo>
                    <a:pt x="3827953" y="2051583"/>
                  </a:lnTo>
                  <a:lnTo>
                    <a:pt x="3853644" y="2041720"/>
                  </a:lnTo>
                  <a:lnTo>
                    <a:pt x="3879335" y="2036472"/>
                  </a:lnTo>
                  <a:lnTo>
                    <a:pt x="3905026" y="2030782"/>
                  </a:lnTo>
                  <a:lnTo>
                    <a:pt x="3930717" y="2030782"/>
                  </a:lnTo>
                  <a:lnTo>
                    <a:pt x="3956408" y="2012717"/>
                  </a:lnTo>
                  <a:lnTo>
                    <a:pt x="3982099" y="2012717"/>
                  </a:lnTo>
                  <a:lnTo>
                    <a:pt x="4007790" y="2012717"/>
                  </a:lnTo>
                  <a:lnTo>
                    <a:pt x="4033481" y="1935204"/>
                  </a:lnTo>
                  <a:lnTo>
                    <a:pt x="4059172" y="1927154"/>
                  </a:lnTo>
                  <a:lnTo>
                    <a:pt x="4084863" y="1904263"/>
                  </a:lnTo>
                  <a:lnTo>
                    <a:pt x="4110554" y="1877116"/>
                  </a:lnTo>
                  <a:lnTo>
                    <a:pt x="4136245" y="1874516"/>
                  </a:lnTo>
                  <a:lnTo>
                    <a:pt x="4161936" y="1874516"/>
                  </a:lnTo>
                  <a:lnTo>
                    <a:pt x="4187627" y="1874516"/>
                  </a:lnTo>
                  <a:lnTo>
                    <a:pt x="4213318" y="1871381"/>
                  </a:lnTo>
                  <a:lnTo>
                    <a:pt x="4239009" y="1868646"/>
                  </a:lnTo>
                  <a:lnTo>
                    <a:pt x="4264699" y="1867005"/>
                  </a:lnTo>
                  <a:lnTo>
                    <a:pt x="4290390" y="1864239"/>
                  </a:lnTo>
                  <a:lnTo>
                    <a:pt x="4316081" y="1857622"/>
                  </a:lnTo>
                  <a:lnTo>
                    <a:pt x="4341772" y="1857622"/>
                  </a:lnTo>
                  <a:lnTo>
                    <a:pt x="4367463" y="1857622"/>
                  </a:lnTo>
                  <a:lnTo>
                    <a:pt x="4393154" y="1847054"/>
                  </a:lnTo>
                  <a:lnTo>
                    <a:pt x="4418845" y="1844665"/>
                  </a:lnTo>
                  <a:lnTo>
                    <a:pt x="4444536" y="1841577"/>
                  </a:lnTo>
                  <a:lnTo>
                    <a:pt x="4470227" y="1838920"/>
                  </a:lnTo>
                  <a:lnTo>
                    <a:pt x="4495918" y="1826521"/>
                  </a:lnTo>
                  <a:lnTo>
                    <a:pt x="4521609" y="1826521"/>
                  </a:lnTo>
                  <a:lnTo>
                    <a:pt x="4547300" y="1826521"/>
                  </a:lnTo>
                  <a:lnTo>
                    <a:pt x="4572991" y="1800075"/>
                  </a:lnTo>
                  <a:lnTo>
                    <a:pt x="4598682" y="1797774"/>
                  </a:lnTo>
                  <a:lnTo>
                    <a:pt x="4624373" y="1791057"/>
                  </a:lnTo>
                  <a:lnTo>
                    <a:pt x="4650064" y="1789153"/>
                  </a:lnTo>
                  <a:lnTo>
                    <a:pt x="4675755" y="1784864"/>
                  </a:lnTo>
                  <a:lnTo>
                    <a:pt x="4701446" y="1784864"/>
                  </a:lnTo>
                  <a:lnTo>
                    <a:pt x="4727137" y="1784864"/>
                  </a:lnTo>
                  <a:lnTo>
                    <a:pt x="4752828" y="1702110"/>
                  </a:lnTo>
                  <a:lnTo>
                    <a:pt x="4778519" y="1697993"/>
                  </a:lnTo>
                  <a:lnTo>
                    <a:pt x="4804210" y="1695083"/>
                  </a:lnTo>
                  <a:lnTo>
                    <a:pt x="4829901" y="1655789"/>
                  </a:lnTo>
                  <a:lnTo>
                    <a:pt x="4855592" y="1646892"/>
                  </a:lnTo>
                  <a:lnTo>
                    <a:pt x="4881283" y="1646892"/>
                  </a:lnTo>
                  <a:lnTo>
                    <a:pt x="4906974" y="1646892"/>
                  </a:lnTo>
                  <a:lnTo>
                    <a:pt x="4932665" y="1614113"/>
                  </a:lnTo>
                  <a:lnTo>
                    <a:pt x="4958356" y="1612091"/>
                  </a:lnTo>
                  <a:lnTo>
                    <a:pt x="4984046" y="1608524"/>
                  </a:lnTo>
                  <a:lnTo>
                    <a:pt x="5009737" y="1605132"/>
                  </a:lnTo>
                  <a:lnTo>
                    <a:pt x="5035428" y="1602276"/>
                  </a:lnTo>
                  <a:lnTo>
                    <a:pt x="5061119" y="1602276"/>
                  </a:lnTo>
                  <a:lnTo>
                    <a:pt x="5086810" y="1602276"/>
                  </a:lnTo>
                  <a:lnTo>
                    <a:pt x="5112501" y="1597041"/>
                  </a:lnTo>
                  <a:lnTo>
                    <a:pt x="5138192" y="1581614"/>
                  </a:lnTo>
                  <a:lnTo>
                    <a:pt x="5163883" y="1578087"/>
                  </a:lnTo>
                  <a:lnTo>
                    <a:pt x="5189574" y="1569014"/>
                  </a:lnTo>
                  <a:lnTo>
                    <a:pt x="5215265" y="1565723"/>
                  </a:lnTo>
                  <a:lnTo>
                    <a:pt x="5240956" y="1565723"/>
                  </a:lnTo>
                  <a:lnTo>
                    <a:pt x="5266647" y="1565723"/>
                  </a:lnTo>
                  <a:lnTo>
                    <a:pt x="5292338" y="1552433"/>
                  </a:lnTo>
                  <a:lnTo>
                    <a:pt x="5318029" y="1549931"/>
                  </a:lnTo>
                  <a:lnTo>
                    <a:pt x="5343720" y="1525609"/>
                  </a:lnTo>
                  <a:lnTo>
                    <a:pt x="5369411" y="1514324"/>
                  </a:lnTo>
                  <a:lnTo>
                    <a:pt x="5395102" y="1509922"/>
                  </a:lnTo>
                  <a:lnTo>
                    <a:pt x="5420793" y="1509922"/>
                  </a:lnTo>
                  <a:lnTo>
                    <a:pt x="5446484" y="1509922"/>
                  </a:lnTo>
                  <a:lnTo>
                    <a:pt x="5472175" y="1505385"/>
                  </a:lnTo>
                  <a:lnTo>
                    <a:pt x="5497866" y="1500965"/>
                  </a:lnTo>
                  <a:lnTo>
                    <a:pt x="5523557" y="1490343"/>
                  </a:lnTo>
                  <a:lnTo>
                    <a:pt x="5549248" y="1397684"/>
                  </a:lnTo>
                  <a:lnTo>
                    <a:pt x="5574939" y="1374815"/>
                  </a:lnTo>
                  <a:lnTo>
                    <a:pt x="5600630" y="1374815"/>
                  </a:lnTo>
                  <a:lnTo>
                    <a:pt x="5626321" y="1374815"/>
                  </a:lnTo>
                  <a:lnTo>
                    <a:pt x="5652012" y="1350435"/>
                  </a:lnTo>
                  <a:lnTo>
                    <a:pt x="5677703" y="1311317"/>
                  </a:lnTo>
                  <a:lnTo>
                    <a:pt x="5703393" y="1309026"/>
                  </a:lnTo>
                  <a:lnTo>
                    <a:pt x="5729084" y="1304302"/>
                  </a:lnTo>
                  <a:lnTo>
                    <a:pt x="5754775" y="1301690"/>
                  </a:lnTo>
                  <a:lnTo>
                    <a:pt x="5780466" y="1301690"/>
                  </a:lnTo>
                  <a:lnTo>
                    <a:pt x="5806157" y="1301690"/>
                  </a:lnTo>
                  <a:lnTo>
                    <a:pt x="5831848" y="1298518"/>
                  </a:lnTo>
                  <a:lnTo>
                    <a:pt x="5857539" y="1295660"/>
                  </a:lnTo>
                  <a:lnTo>
                    <a:pt x="5883230" y="1292188"/>
                  </a:lnTo>
                  <a:lnTo>
                    <a:pt x="5908921" y="1288850"/>
                  </a:lnTo>
                  <a:lnTo>
                    <a:pt x="5934612" y="1274551"/>
                  </a:lnTo>
                  <a:lnTo>
                    <a:pt x="5960303" y="1274551"/>
                  </a:lnTo>
                  <a:lnTo>
                    <a:pt x="5985994" y="1274551"/>
                  </a:lnTo>
                  <a:lnTo>
                    <a:pt x="6011685" y="1271151"/>
                  </a:lnTo>
                  <a:lnTo>
                    <a:pt x="6037376" y="1261791"/>
                  </a:lnTo>
                  <a:lnTo>
                    <a:pt x="6063067" y="1249075"/>
                  </a:lnTo>
                  <a:lnTo>
                    <a:pt x="6088758" y="1246809"/>
                  </a:lnTo>
                  <a:lnTo>
                    <a:pt x="6114449" y="1210925"/>
                  </a:lnTo>
                  <a:lnTo>
                    <a:pt x="6140140" y="1210925"/>
                  </a:lnTo>
                  <a:lnTo>
                    <a:pt x="6165831" y="1210925"/>
                  </a:lnTo>
                  <a:lnTo>
                    <a:pt x="6191522" y="1207718"/>
                  </a:lnTo>
                  <a:lnTo>
                    <a:pt x="6217213" y="1204570"/>
                  </a:lnTo>
                  <a:lnTo>
                    <a:pt x="6242904" y="1202399"/>
                  </a:lnTo>
                  <a:lnTo>
                    <a:pt x="6268595" y="1198016"/>
                  </a:lnTo>
                  <a:lnTo>
                    <a:pt x="6294286" y="1172284"/>
                  </a:lnTo>
                  <a:lnTo>
                    <a:pt x="6319977" y="1172284"/>
                  </a:lnTo>
                  <a:lnTo>
                    <a:pt x="6345668" y="1172284"/>
                  </a:lnTo>
                  <a:lnTo>
                    <a:pt x="6371359" y="1106634"/>
                  </a:lnTo>
                  <a:lnTo>
                    <a:pt x="6397049" y="1106634"/>
                  </a:lnTo>
                  <a:lnTo>
                    <a:pt x="6422740" y="1080489"/>
                  </a:lnTo>
                  <a:lnTo>
                    <a:pt x="6448431" y="1053788"/>
                  </a:lnTo>
                  <a:lnTo>
                    <a:pt x="6474122" y="1020296"/>
                  </a:lnTo>
                  <a:lnTo>
                    <a:pt x="6499813" y="1020296"/>
                  </a:lnTo>
                  <a:lnTo>
                    <a:pt x="6525504" y="1020296"/>
                  </a:lnTo>
                  <a:lnTo>
                    <a:pt x="6551195" y="1015798"/>
                  </a:lnTo>
                  <a:lnTo>
                    <a:pt x="6576886" y="1013478"/>
                  </a:lnTo>
                  <a:lnTo>
                    <a:pt x="6602577" y="1010039"/>
                  </a:lnTo>
                  <a:lnTo>
                    <a:pt x="6628268" y="1007685"/>
                  </a:lnTo>
                  <a:lnTo>
                    <a:pt x="6653959" y="1003728"/>
                  </a:lnTo>
                  <a:lnTo>
                    <a:pt x="6679650" y="1003728"/>
                  </a:lnTo>
                  <a:lnTo>
                    <a:pt x="6705341" y="1003728"/>
                  </a:lnTo>
                  <a:lnTo>
                    <a:pt x="6731032" y="987246"/>
                  </a:lnTo>
                  <a:lnTo>
                    <a:pt x="6756723" y="984741"/>
                  </a:lnTo>
                  <a:lnTo>
                    <a:pt x="6782414" y="973566"/>
                  </a:lnTo>
                  <a:lnTo>
                    <a:pt x="6808105" y="971625"/>
                  </a:lnTo>
                  <a:lnTo>
                    <a:pt x="6833796" y="969079"/>
                  </a:lnTo>
                  <a:lnTo>
                    <a:pt x="6859487" y="969079"/>
                  </a:lnTo>
                  <a:lnTo>
                    <a:pt x="6885178" y="969079"/>
                  </a:lnTo>
                  <a:lnTo>
                    <a:pt x="6910869" y="956115"/>
                  </a:lnTo>
                  <a:lnTo>
                    <a:pt x="6936560" y="921951"/>
                  </a:lnTo>
                  <a:lnTo>
                    <a:pt x="6962251" y="919281"/>
                  </a:lnTo>
                  <a:lnTo>
                    <a:pt x="6987942" y="915129"/>
                  </a:lnTo>
                  <a:lnTo>
                    <a:pt x="7013633" y="912642"/>
                  </a:lnTo>
                  <a:lnTo>
                    <a:pt x="7039324" y="912642"/>
                  </a:lnTo>
                  <a:lnTo>
                    <a:pt x="7065015" y="912642"/>
                  </a:lnTo>
                  <a:lnTo>
                    <a:pt x="7090706" y="906389"/>
                  </a:lnTo>
                  <a:lnTo>
                    <a:pt x="7116396" y="815669"/>
                  </a:lnTo>
                  <a:lnTo>
                    <a:pt x="7142087" y="811503"/>
                  </a:lnTo>
                  <a:lnTo>
                    <a:pt x="7167778" y="800165"/>
                  </a:lnTo>
                  <a:lnTo>
                    <a:pt x="7193469" y="757021"/>
                  </a:lnTo>
                  <a:lnTo>
                    <a:pt x="7219160" y="757021"/>
                  </a:lnTo>
                  <a:lnTo>
                    <a:pt x="7244851" y="757021"/>
                  </a:lnTo>
                  <a:lnTo>
                    <a:pt x="7270542" y="718583"/>
                  </a:lnTo>
                  <a:lnTo>
                    <a:pt x="7296233" y="718583"/>
                  </a:lnTo>
                  <a:lnTo>
                    <a:pt x="7321924" y="714537"/>
                  </a:lnTo>
                  <a:lnTo>
                    <a:pt x="7347615" y="711412"/>
                  </a:lnTo>
                  <a:lnTo>
                    <a:pt x="7373306" y="707500"/>
                  </a:lnTo>
                  <a:lnTo>
                    <a:pt x="7398997" y="707500"/>
                  </a:lnTo>
                  <a:lnTo>
                    <a:pt x="7424688" y="707500"/>
                  </a:lnTo>
                  <a:lnTo>
                    <a:pt x="7450379" y="703402"/>
                  </a:lnTo>
                  <a:lnTo>
                    <a:pt x="7476070" y="701041"/>
                  </a:lnTo>
                  <a:lnTo>
                    <a:pt x="7501761" y="685776"/>
                  </a:lnTo>
                  <a:lnTo>
                    <a:pt x="7527452" y="683935"/>
                  </a:lnTo>
                  <a:lnTo>
                    <a:pt x="7553143" y="674402"/>
                  </a:lnTo>
                  <a:lnTo>
                    <a:pt x="7578834" y="674402"/>
                  </a:lnTo>
                  <a:lnTo>
                    <a:pt x="7604525" y="674402"/>
                  </a:lnTo>
                  <a:lnTo>
                    <a:pt x="7630216" y="665822"/>
                  </a:lnTo>
                  <a:lnTo>
                    <a:pt x="7655907" y="658846"/>
                  </a:lnTo>
                  <a:lnTo>
                    <a:pt x="7681598" y="629227"/>
                  </a:lnTo>
                  <a:lnTo>
                    <a:pt x="7707289" y="614351"/>
                  </a:lnTo>
                  <a:lnTo>
                    <a:pt x="7732980" y="610172"/>
                  </a:lnTo>
                  <a:lnTo>
                    <a:pt x="7758671" y="610172"/>
                  </a:lnTo>
                  <a:lnTo>
                    <a:pt x="7784362" y="610172"/>
                  </a:lnTo>
                  <a:lnTo>
                    <a:pt x="7810052" y="608051"/>
                  </a:lnTo>
                  <a:lnTo>
                    <a:pt x="7835743" y="608051"/>
                  </a:lnTo>
                  <a:lnTo>
                    <a:pt x="7861434" y="603436"/>
                  </a:lnTo>
                  <a:lnTo>
                    <a:pt x="7887125" y="593979"/>
                  </a:lnTo>
                  <a:lnTo>
                    <a:pt x="7912816" y="485816"/>
                  </a:lnTo>
                  <a:lnTo>
                    <a:pt x="7938507" y="485816"/>
                  </a:lnTo>
                  <a:lnTo>
                    <a:pt x="7964198" y="485816"/>
                  </a:lnTo>
                  <a:lnTo>
                    <a:pt x="7989889" y="475430"/>
                  </a:lnTo>
                  <a:lnTo>
                    <a:pt x="8015580" y="450594"/>
                  </a:lnTo>
                  <a:lnTo>
                    <a:pt x="8041271" y="415231"/>
                  </a:lnTo>
                  <a:lnTo>
                    <a:pt x="8066962" y="413123"/>
                  </a:lnTo>
                  <a:lnTo>
                    <a:pt x="8092653" y="407058"/>
                  </a:lnTo>
                  <a:lnTo>
                    <a:pt x="8118344" y="407058"/>
                  </a:lnTo>
                  <a:lnTo>
                    <a:pt x="8144035" y="407058"/>
                  </a:lnTo>
                  <a:lnTo>
                    <a:pt x="8169726" y="407058"/>
                  </a:lnTo>
                  <a:lnTo>
                    <a:pt x="8195417" y="403645"/>
                  </a:lnTo>
                  <a:lnTo>
                    <a:pt x="8221108" y="400913"/>
                  </a:lnTo>
                  <a:lnTo>
                    <a:pt x="8246799" y="396448"/>
                  </a:lnTo>
                  <a:lnTo>
                    <a:pt x="8272490" y="388731"/>
                  </a:lnTo>
                  <a:lnTo>
                    <a:pt x="8298181" y="388731"/>
                  </a:lnTo>
                  <a:lnTo>
                    <a:pt x="8323872" y="388731"/>
                  </a:lnTo>
                  <a:lnTo>
                    <a:pt x="8349563" y="376417"/>
                  </a:lnTo>
                  <a:lnTo>
                    <a:pt x="8375254" y="373151"/>
                  </a:lnTo>
                  <a:lnTo>
                    <a:pt x="8400945" y="361814"/>
                  </a:lnTo>
                  <a:lnTo>
                    <a:pt x="8426636" y="349603"/>
                  </a:lnTo>
                  <a:lnTo>
                    <a:pt x="8452327" y="310845"/>
                  </a:lnTo>
                  <a:lnTo>
                    <a:pt x="8478018" y="310845"/>
                  </a:lnTo>
                  <a:lnTo>
                    <a:pt x="8503709" y="310845"/>
                  </a:lnTo>
                  <a:lnTo>
                    <a:pt x="8529399" y="306197"/>
                  </a:lnTo>
                  <a:lnTo>
                    <a:pt x="8555090" y="297027"/>
                  </a:lnTo>
                  <a:lnTo>
                    <a:pt x="8580781" y="295096"/>
                  </a:lnTo>
                  <a:lnTo>
                    <a:pt x="8606472" y="290792"/>
                  </a:lnTo>
                  <a:lnTo>
                    <a:pt x="8632163" y="273544"/>
                  </a:lnTo>
                  <a:lnTo>
                    <a:pt x="8657854" y="273544"/>
                  </a:lnTo>
                  <a:lnTo>
                    <a:pt x="8683545" y="273544"/>
                  </a:lnTo>
                  <a:lnTo>
                    <a:pt x="8709236" y="177463"/>
                  </a:lnTo>
                  <a:lnTo>
                    <a:pt x="8734927" y="173716"/>
                  </a:lnTo>
                  <a:lnTo>
                    <a:pt x="8760618" y="166220"/>
                  </a:lnTo>
                  <a:lnTo>
                    <a:pt x="8786309" y="140876"/>
                  </a:lnTo>
                  <a:lnTo>
                    <a:pt x="8812000" y="107759"/>
                  </a:lnTo>
                  <a:lnTo>
                    <a:pt x="8837691" y="107759"/>
                  </a:lnTo>
                  <a:lnTo>
                    <a:pt x="8863382" y="107759"/>
                  </a:lnTo>
                  <a:lnTo>
                    <a:pt x="8889073" y="103858"/>
                  </a:lnTo>
                  <a:lnTo>
                    <a:pt x="8914764" y="100675"/>
                  </a:lnTo>
                  <a:lnTo>
                    <a:pt x="8940455" y="95688"/>
                  </a:lnTo>
                  <a:lnTo>
                    <a:pt x="8966146" y="92398"/>
                  </a:lnTo>
                  <a:lnTo>
                    <a:pt x="8991837" y="88044"/>
                  </a:lnTo>
                  <a:lnTo>
                    <a:pt x="9017528" y="88044"/>
                  </a:lnTo>
                  <a:lnTo>
                    <a:pt x="9043219" y="88044"/>
                  </a:lnTo>
                  <a:lnTo>
                    <a:pt x="9068910" y="64539"/>
                  </a:lnTo>
                  <a:lnTo>
                    <a:pt x="9094601" y="50363"/>
                  </a:lnTo>
                  <a:lnTo>
                    <a:pt x="9120292" y="41308"/>
                  </a:lnTo>
                  <a:lnTo>
                    <a:pt x="9145983" y="38707"/>
                  </a:lnTo>
                  <a:lnTo>
                    <a:pt x="9171674" y="37917"/>
                  </a:lnTo>
                  <a:lnTo>
                    <a:pt x="9197365" y="37917"/>
                  </a:lnTo>
                  <a:lnTo>
                    <a:pt x="9223056" y="37917"/>
                  </a:lnTo>
                  <a:lnTo>
                    <a:pt x="9248746" y="32902"/>
                  </a:lnTo>
                  <a:lnTo>
                    <a:pt x="9274437" y="5811"/>
                  </a:lnTo>
                  <a:lnTo>
                    <a:pt x="9300128" y="3432"/>
                  </a:lnTo>
                  <a:lnTo>
                    <a:pt x="9325819" y="7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55" name="pl10">
              <a:extLst>
                <a:ext uri="{FF2B5EF4-FFF2-40B4-BE49-F238E27FC236}">
                  <a16:creationId xmlns:a16="http://schemas.microsoft.com/office/drawing/2014/main" id="{3C4F9467-F3FE-465B-81EB-C7157992C9D0}"/>
                </a:ext>
              </a:extLst>
            </p:cNvPr>
            <p:cNvSpPr/>
            <p:nvPr/>
          </p:nvSpPr>
          <p:spPr>
            <a:xfrm>
              <a:off x="1449884" y="1817326"/>
              <a:ext cx="9197365" cy="3218307"/>
            </a:xfrm>
            <a:custGeom>
              <a:avLst/>
              <a:gdLst/>
              <a:ahLst/>
              <a:cxnLst/>
              <a:rect l="0" t="0" r="0" b="0"/>
              <a:pathLst>
                <a:path w="9197365" h="3218307">
                  <a:moveTo>
                    <a:pt x="0" y="3218307"/>
                  </a:moveTo>
                  <a:lnTo>
                    <a:pt x="25690" y="3208448"/>
                  </a:lnTo>
                  <a:lnTo>
                    <a:pt x="51381" y="3195304"/>
                  </a:lnTo>
                  <a:lnTo>
                    <a:pt x="77072" y="3177778"/>
                  </a:lnTo>
                  <a:lnTo>
                    <a:pt x="102763" y="3155510"/>
                  </a:lnTo>
                  <a:lnTo>
                    <a:pt x="128454" y="3137826"/>
                  </a:lnTo>
                  <a:lnTo>
                    <a:pt x="154145" y="3115748"/>
                  </a:lnTo>
                  <a:lnTo>
                    <a:pt x="179836" y="3102426"/>
                  </a:lnTo>
                  <a:lnTo>
                    <a:pt x="205527" y="3096815"/>
                  </a:lnTo>
                  <a:lnTo>
                    <a:pt x="231218" y="3089333"/>
                  </a:lnTo>
                  <a:lnTo>
                    <a:pt x="256909" y="3079356"/>
                  </a:lnTo>
                  <a:lnTo>
                    <a:pt x="282600" y="3076275"/>
                  </a:lnTo>
                  <a:lnTo>
                    <a:pt x="308291" y="3073516"/>
                  </a:lnTo>
                  <a:lnTo>
                    <a:pt x="333982" y="3070480"/>
                  </a:lnTo>
                  <a:lnTo>
                    <a:pt x="359673" y="3066918"/>
                  </a:lnTo>
                  <a:lnTo>
                    <a:pt x="385364" y="3063253"/>
                  </a:lnTo>
                  <a:lnTo>
                    <a:pt x="411055" y="3058365"/>
                  </a:lnTo>
                  <a:lnTo>
                    <a:pt x="436746" y="3051849"/>
                  </a:lnTo>
                  <a:lnTo>
                    <a:pt x="462437" y="3044238"/>
                  </a:lnTo>
                  <a:lnTo>
                    <a:pt x="488128" y="3037324"/>
                  </a:lnTo>
                  <a:lnTo>
                    <a:pt x="513819" y="3031817"/>
                  </a:lnTo>
                  <a:lnTo>
                    <a:pt x="539510" y="3025541"/>
                  </a:lnTo>
                  <a:lnTo>
                    <a:pt x="565201" y="3021796"/>
                  </a:lnTo>
                  <a:lnTo>
                    <a:pt x="590892" y="3016801"/>
                  </a:lnTo>
                  <a:lnTo>
                    <a:pt x="616583" y="3010142"/>
                  </a:lnTo>
                  <a:lnTo>
                    <a:pt x="642274" y="3003259"/>
                  </a:lnTo>
                  <a:lnTo>
                    <a:pt x="667965" y="2994953"/>
                  </a:lnTo>
                  <a:lnTo>
                    <a:pt x="693656" y="2988262"/>
                  </a:lnTo>
                  <a:lnTo>
                    <a:pt x="719346" y="2983203"/>
                  </a:lnTo>
                  <a:lnTo>
                    <a:pt x="745037" y="2977487"/>
                  </a:lnTo>
                  <a:lnTo>
                    <a:pt x="770728" y="2969866"/>
                  </a:lnTo>
                  <a:lnTo>
                    <a:pt x="796419" y="2959704"/>
                  </a:lnTo>
                  <a:lnTo>
                    <a:pt x="822110" y="2946957"/>
                  </a:lnTo>
                  <a:lnTo>
                    <a:pt x="847801" y="2930817"/>
                  </a:lnTo>
                  <a:lnTo>
                    <a:pt x="873492" y="2910218"/>
                  </a:lnTo>
                  <a:lnTo>
                    <a:pt x="899183" y="2884511"/>
                  </a:lnTo>
                  <a:lnTo>
                    <a:pt x="924874" y="2878845"/>
                  </a:lnTo>
                  <a:lnTo>
                    <a:pt x="950565" y="2871290"/>
                  </a:lnTo>
                  <a:lnTo>
                    <a:pt x="976256" y="2861216"/>
                  </a:lnTo>
                  <a:lnTo>
                    <a:pt x="1001947" y="2850066"/>
                  </a:lnTo>
                  <a:lnTo>
                    <a:pt x="1027638" y="2843001"/>
                  </a:lnTo>
                  <a:lnTo>
                    <a:pt x="1053329" y="2840590"/>
                  </a:lnTo>
                  <a:lnTo>
                    <a:pt x="1079020" y="2838135"/>
                  </a:lnTo>
                  <a:lnTo>
                    <a:pt x="1104711" y="2836559"/>
                  </a:lnTo>
                  <a:lnTo>
                    <a:pt x="1130402" y="2834457"/>
                  </a:lnTo>
                  <a:lnTo>
                    <a:pt x="1156093" y="2831655"/>
                  </a:lnTo>
                  <a:lnTo>
                    <a:pt x="1181784" y="2827918"/>
                  </a:lnTo>
                  <a:lnTo>
                    <a:pt x="1207475" y="2822936"/>
                  </a:lnTo>
                  <a:lnTo>
                    <a:pt x="1233166" y="2817464"/>
                  </a:lnTo>
                  <a:lnTo>
                    <a:pt x="1258857" y="2811209"/>
                  </a:lnTo>
                  <a:lnTo>
                    <a:pt x="1284548" y="2805152"/>
                  </a:lnTo>
                  <a:lnTo>
                    <a:pt x="1310239" y="2797075"/>
                  </a:lnTo>
                  <a:lnTo>
                    <a:pt x="1335930" y="2786306"/>
                  </a:lnTo>
                  <a:lnTo>
                    <a:pt x="1361621" y="2776894"/>
                  </a:lnTo>
                  <a:lnTo>
                    <a:pt x="1387312" y="2765210"/>
                  </a:lnTo>
                  <a:lnTo>
                    <a:pt x="1413003" y="2755087"/>
                  </a:lnTo>
                  <a:lnTo>
                    <a:pt x="1438693" y="2748767"/>
                  </a:lnTo>
                  <a:lnTo>
                    <a:pt x="1464384" y="2743023"/>
                  </a:lnTo>
                  <a:lnTo>
                    <a:pt x="1490075" y="2735365"/>
                  </a:lnTo>
                  <a:lnTo>
                    <a:pt x="1515766" y="2725153"/>
                  </a:lnTo>
                  <a:lnTo>
                    <a:pt x="1541457" y="2712445"/>
                  </a:lnTo>
                  <a:lnTo>
                    <a:pt x="1567148" y="2697179"/>
                  </a:lnTo>
                  <a:lnTo>
                    <a:pt x="1592839" y="2677914"/>
                  </a:lnTo>
                  <a:lnTo>
                    <a:pt x="1618530" y="2654028"/>
                  </a:lnTo>
                  <a:lnTo>
                    <a:pt x="1644221" y="2648969"/>
                  </a:lnTo>
                  <a:lnTo>
                    <a:pt x="1669912" y="2642225"/>
                  </a:lnTo>
                  <a:lnTo>
                    <a:pt x="1695603" y="2633233"/>
                  </a:lnTo>
                  <a:lnTo>
                    <a:pt x="1721294" y="2623186"/>
                  </a:lnTo>
                  <a:lnTo>
                    <a:pt x="1746985" y="2616587"/>
                  </a:lnTo>
                  <a:lnTo>
                    <a:pt x="1772676" y="2614428"/>
                  </a:lnTo>
                  <a:lnTo>
                    <a:pt x="1798367" y="2612080"/>
                  </a:lnTo>
                  <a:lnTo>
                    <a:pt x="1824058" y="2609995"/>
                  </a:lnTo>
                  <a:lnTo>
                    <a:pt x="1849749" y="2607215"/>
                  </a:lnTo>
                  <a:lnTo>
                    <a:pt x="1875440" y="2603508"/>
                  </a:lnTo>
                  <a:lnTo>
                    <a:pt x="1901131" y="2599737"/>
                  </a:lnTo>
                  <a:lnTo>
                    <a:pt x="1926822" y="2595308"/>
                  </a:lnTo>
                  <a:lnTo>
                    <a:pt x="1952513" y="2590293"/>
                  </a:lnTo>
                  <a:lnTo>
                    <a:pt x="1978204" y="2585138"/>
                  </a:lnTo>
                  <a:lnTo>
                    <a:pt x="2003895" y="2580290"/>
                  </a:lnTo>
                  <a:lnTo>
                    <a:pt x="2029586" y="2573826"/>
                  </a:lnTo>
                  <a:lnTo>
                    <a:pt x="2055277" y="2565207"/>
                  </a:lnTo>
                  <a:lnTo>
                    <a:pt x="2080968" y="2558092"/>
                  </a:lnTo>
                  <a:lnTo>
                    <a:pt x="2106659" y="2549275"/>
                  </a:lnTo>
                  <a:lnTo>
                    <a:pt x="2132349" y="2539882"/>
                  </a:lnTo>
                  <a:lnTo>
                    <a:pt x="2158040" y="2531259"/>
                  </a:lnTo>
                  <a:lnTo>
                    <a:pt x="2183731" y="2526045"/>
                  </a:lnTo>
                  <a:lnTo>
                    <a:pt x="2209422" y="2519092"/>
                  </a:lnTo>
                  <a:lnTo>
                    <a:pt x="2235113" y="2509823"/>
                  </a:lnTo>
                  <a:lnTo>
                    <a:pt x="2260804" y="2501921"/>
                  </a:lnTo>
                  <a:lnTo>
                    <a:pt x="2286495" y="2494523"/>
                  </a:lnTo>
                  <a:lnTo>
                    <a:pt x="2312186" y="2486594"/>
                  </a:lnTo>
                  <a:lnTo>
                    <a:pt x="2337877" y="2476575"/>
                  </a:lnTo>
                  <a:lnTo>
                    <a:pt x="2363568" y="2463215"/>
                  </a:lnTo>
                  <a:lnTo>
                    <a:pt x="2389259" y="2445403"/>
                  </a:lnTo>
                  <a:lnTo>
                    <a:pt x="2414950" y="2421653"/>
                  </a:lnTo>
                  <a:lnTo>
                    <a:pt x="2440641" y="2413459"/>
                  </a:lnTo>
                  <a:lnTo>
                    <a:pt x="2466332" y="2403477"/>
                  </a:lnTo>
                  <a:lnTo>
                    <a:pt x="2492023" y="2390961"/>
                  </a:lnTo>
                  <a:lnTo>
                    <a:pt x="2517714" y="2380822"/>
                  </a:lnTo>
                  <a:lnTo>
                    <a:pt x="2543405" y="2375671"/>
                  </a:lnTo>
                  <a:lnTo>
                    <a:pt x="2569096" y="2368801"/>
                  </a:lnTo>
                  <a:lnTo>
                    <a:pt x="2594787" y="2359642"/>
                  </a:lnTo>
                  <a:lnTo>
                    <a:pt x="2620478" y="2355266"/>
                  </a:lnTo>
                  <a:lnTo>
                    <a:pt x="2646169" y="2352367"/>
                  </a:lnTo>
                  <a:lnTo>
                    <a:pt x="2671860" y="2349045"/>
                  </a:lnTo>
                  <a:lnTo>
                    <a:pt x="2697551" y="2345877"/>
                  </a:lnTo>
                  <a:lnTo>
                    <a:pt x="2723242" y="2342174"/>
                  </a:lnTo>
                  <a:lnTo>
                    <a:pt x="2748933" y="2337236"/>
                  </a:lnTo>
                  <a:lnTo>
                    <a:pt x="2774624" y="2330653"/>
                  </a:lnTo>
                  <a:lnTo>
                    <a:pt x="2800315" y="2322950"/>
                  </a:lnTo>
                  <a:lnTo>
                    <a:pt x="2826006" y="2319086"/>
                  </a:lnTo>
                  <a:lnTo>
                    <a:pt x="2851696" y="2313933"/>
                  </a:lnTo>
                  <a:lnTo>
                    <a:pt x="2877387" y="2307947"/>
                  </a:lnTo>
                  <a:lnTo>
                    <a:pt x="2903078" y="2301384"/>
                  </a:lnTo>
                  <a:lnTo>
                    <a:pt x="2928769" y="2292633"/>
                  </a:lnTo>
                  <a:lnTo>
                    <a:pt x="2954460" y="2280964"/>
                  </a:lnTo>
                  <a:lnTo>
                    <a:pt x="2980151" y="2271796"/>
                  </a:lnTo>
                  <a:lnTo>
                    <a:pt x="3005842" y="2260179"/>
                  </a:lnTo>
                  <a:lnTo>
                    <a:pt x="3031533" y="2251294"/>
                  </a:lnTo>
                  <a:lnTo>
                    <a:pt x="3057224" y="2241438"/>
                  </a:lnTo>
                  <a:lnTo>
                    <a:pt x="3082915" y="2231985"/>
                  </a:lnTo>
                  <a:lnTo>
                    <a:pt x="3108606" y="2219380"/>
                  </a:lnTo>
                  <a:lnTo>
                    <a:pt x="3134297" y="2202574"/>
                  </a:lnTo>
                  <a:lnTo>
                    <a:pt x="3159988" y="2181467"/>
                  </a:lnTo>
                  <a:lnTo>
                    <a:pt x="3185679" y="2154502"/>
                  </a:lnTo>
                  <a:lnTo>
                    <a:pt x="3211370" y="2143924"/>
                  </a:lnTo>
                  <a:lnTo>
                    <a:pt x="3237061" y="2135797"/>
                  </a:lnTo>
                  <a:lnTo>
                    <a:pt x="3262752" y="2130329"/>
                  </a:lnTo>
                  <a:lnTo>
                    <a:pt x="3288443" y="2123039"/>
                  </a:lnTo>
                  <a:lnTo>
                    <a:pt x="3314134" y="2113318"/>
                  </a:lnTo>
                  <a:lnTo>
                    <a:pt x="3339825" y="2110519"/>
                  </a:lnTo>
                  <a:lnTo>
                    <a:pt x="3365516" y="2107287"/>
                  </a:lnTo>
                  <a:lnTo>
                    <a:pt x="3391207" y="2104900"/>
                  </a:lnTo>
                  <a:lnTo>
                    <a:pt x="3416898" y="2102313"/>
                  </a:lnTo>
                  <a:lnTo>
                    <a:pt x="3442589" y="2099726"/>
                  </a:lnTo>
                  <a:lnTo>
                    <a:pt x="3468280" y="2096277"/>
                  </a:lnTo>
                  <a:lnTo>
                    <a:pt x="3493971" y="2091679"/>
                  </a:lnTo>
                  <a:lnTo>
                    <a:pt x="3519662" y="2086422"/>
                  </a:lnTo>
                  <a:lnTo>
                    <a:pt x="3545353" y="2080434"/>
                  </a:lnTo>
                  <a:lnTo>
                    <a:pt x="3571043" y="2074589"/>
                  </a:lnTo>
                  <a:lnTo>
                    <a:pt x="3596734" y="2070873"/>
                  </a:lnTo>
                  <a:lnTo>
                    <a:pt x="3622425" y="2066620"/>
                  </a:lnTo>
                  <a:lnTo>
                    <a:pt x="3648116" y="2060951"/>
                  </a:lnTo>
                  <a:lnTo>
                    <a:pt x="3673807" y="2053391"/>
                  </a:lnTo>
                  <a:lnTo>
                    <a:pt x="3699498" y="2044438"/>
                  </a:lnTo>
                  <a:lnTo>
                    <a:pt x="3725189" y="2036330"/>
                  </a:lnTo>
                  <a:lnTo>
                    <a:pt x="3750880" y="2026119"/>
                  </a:lnTo>
                  <a:lnTo>
                    <a:pt x="3776571" y="2018927"/>
                  </a:lnTo>
                  <a:lnTo>
                    <a:pt x="3802262" y="2013660"/>
                  </a:lnTo>
                  <a:lnTo>
                    <a:pt x="3827953" y="2006637"/>
                  </a:lnTo>
                  <a:lnTo>
                    <a:pt x="3853644" y="1997274"/>
                  </a:lnTo>
                  <a:lnTo>
                    <a:pt x="3879335" y="1988077"/>
                  </a:lnTo>
                  <a:lnTo>
                    <a:pt x="3905026" y="1977564"/>
                  </a:lnTo>
                  <a:lnTo>
                    <a:pt x="3930717" y="1965443"/>
                  </a:lnTo>
                  <a:lnTo>
                    <a:pt x="3956408" y="1949282"/>
                  </a:lnTo>
                  <a:lnTo>
                    <a:pt x="3982099" y="1933755"/>
                  </a:lnTo>
                  <a:lnTo>
                    <a:pt x="4007790" y="1913053"/>
                  </a:lnTo>
                  <a:lnTo>
                    <a:pt x="4033481" y="1885451"/>
                  </a:lnTo>
                  <a:lnTo>
                    <a:pt x="4059172" y="1874485"/>
                  </a:lnTo>
                  <a:lnTo>
                    <a:pt x="4084863" y="1862547"/>
                  </a:lnTo>
                  <a:lnTo>
                    <a:pt x="4110554" y="1854260"/>
                  </a:lnTo>
                  <a:lnTo>
                    <a:pt x="4136245" y="1852260"/>
                  </a:lnTo>
                  <a:lnTo>
                    <a:pt x="4161936" y="1850460"/>
                  </a:lnTo>
                  <a:lnTo>
                    <a:pt x="4187627" y="1848060"/>
                  </a:lnTo>
                  <a:lnTo>
                    <a:pt x="4213318" y="1844860"/>
                  </a:lnTo>
                  <a:lnTo>
                    <a:pt x="4239009" y="1841638"/>
                  </a:lnTo>
                  <a:lnTo>
                    <a:pt x="4264699" y="1838254"/>
                  </a:lnTo>
                  <a:lnTo>
                    <a:pt x="4290390" y="1834289"/>
                  </a:lnTo>
                  <a:lnTo>
                    <a:pt x="4316081" y="1829924"/>
                  </a:lnTo>
                  <a:lnTo>
                    <a:pt x="4341772" y="1826310"/>
                  </a:lnTo>
                  <a:lnTo>
                    <a:pt x="4367463" y="1821492"/>
                  </a:lnTo>
                  <a:lnTo>
                    <a:pt x="4393154" y="1815067"/>
                  </a:lnTo>
                  <a:lnTo>
                    <a:pt x="4418845" y="1810023"/>
                  </a:lnTo>
                  <a:lnTo>
                    <a:pt x="4444536" y="1804094"/>
                  </a:lnTo>
                  <a:lnTo>
                    <a:pt x="4470227" y="1797219"/>
                  </a:lnTo>
                  <a:lnTo>
                    <a:pt x="4495918" y="1788937"/>
                  </a:lnTo>
                  <a:lnTo>
                    <a:pt x="4521609" y="1782027"/>
                  </a:lnTo>
                  <a:lnTo>
                    <a:pt x="4547300" y="1772814"/>
                  </a:lnTo>
                  <a:lnTo>
                    <a:pt x="4572991" y="1760531"/>
                  </a:lnTo>
                  <a:lnTo>
                    <a:pt x="4598682" y="1752968"/>
                  </a:lnTo>
                  <a:lnTo>
                    <a:pt x="4624373" y="1743651"/>
                  </a:lnTo>
                  <a:lnTo>
                    <a:pt x="4650064" y="1733468"/>
                  </a:lnTo>
                  <a:lnTo>
                    <a:pt x="4675755" y="1720524"/>
                  </a:lnTo>
                  <a:lnTo>
                    <a:pt x="4701446" y="1704696"/>
                  </a:lnTo>
                  <a:lnTo>
                    <a:pt x="4727137" y="1683592"/>
                  </a:lnTo>
                  <a:lnTo>
                    <a:pt x="4752828" y="1655453"/>
                  </a:lnTo>
                  <a:lnTo>
                    <a:pt x="4778519" y="1645520"/>
                  </a:lnTo>
                  <a:lnTo>
                    <a:pt x="4804210" y="1633648"/>
                  </a:lnTo>
                  <a:lnTo>
                    <a:pt x="4829901" y="1618788"/>
                  </a:lnTo>
                  <a:lnTo>
                    <a:pt x="4855592" y="1612073"/>
                  </a:lnTo>
                  <a:lnTo>
                    <a:pt x="4881283" y="1606085"/>
                  </a:lnTo>
                  <a:lnTo>
                    <a:pt x="4906974" y="1598101"/>
                  </a:lnTo>
                  <a:lnTo>
                    <a:pt x="4932665" y="1587456"/>
                  </a:lnTo>
                  <a:lnTo>
                    <a:pt x="4958356" y="1584189"/>
                  </a:lnTo>
                  <a:lnTo>
                    <a:pt x="4984046" y="1580507"/>
                  </a:lnTo>
                  <a:lnTo>
                    <a:pt x="5009737" y="1576786"/>
                  </a:lnTo>
                  <a:lnTo>
                    <a:pt x="5035428" y="1572956"/>
                  </a:lnTo>
                  <a:lnTo>
                    <a:pt x="5061119" y="1568801"/>
                  </a:lnTo>
                  <a:lnTo>
                    <a:pt x="5086810" y="1563262"/>
                  </a:lnTo>
                  <a:lnTo>
                    <a:pt x="5112501" y="1555875"/>
                  </a:lnTo>
                  <a:lnTo>
                    <a:pt x="5138192" y="1547772"/>
                  </a:lnTo>
                  <a:lnTo>
                    <a:pt x="5163883" y="1542109"/>
                  </a:lnTo>
                  <a:lnTo>
                    <a:pt x="5189574" y="1535736"/>
                  </a:lnTo>
                  <a:lnTo>
                    <a:pt x="5215265" y="1530261"/>
                  </a:lnTo>
                  <a:lnTo>
                    <a:pt x="5240956" y="1524059"/>
                  </a:lnTo>
                  <a:lnTo>
                    <a:pt x="5266647" y="1515790"/>
                  </a:lnTo>
                  <a:lnTo>
                    <a:pt x="5292338" y="1504764"/>
                  </a:lnTo>
                  <a:lnTo>
                    <a:pt x="5318029" y="1494493"/>
                  </a:lnTo>
                  <a:lnTo>
                    <a:pt x="5343720" y="1481632"/>
                  </a:lnTo>
                  <a:lnTo>
                    <a:pt x="5369411" y="1472592"/>
                  </a:lnTo>
                  <a:lnTo>
                    <a:pt x="5395102" y="1464300"/>
                  </a:lnTo>
                  <a:lnTo>
                    <a:pt x="5420793" y="1454711"/>
                  </a:lnTo>
                  <a:lnTo>
                    <a:pt x="5446484" y="1441925"/>
                  </a:lnTo>
                  <a:lnTo>
                    <a:pt x="5472175" y="1424878"/>
                  </a:lnTo>
                  <a:lnTo>
                    <a:pt x="5497866" y="1403661"/>
                  </a:lnTo>
                  <a:lnTo>
                    <a:pt x="5523557" y="1376845"/>
                  </a:lnTo>
                  <a:lnTo>
                    <a:pt x="5549248" y="1344631"/>
                  </a:lnTo>
                  <a:lnTo>
                    <a:pt x="5574939" y="1332565"/>
                  </a:lnTo>
                  <a:lnTo>
                    <a:pt x="5600630" y="1324100"/>
                  </a:lnTo>
                  <a:lnTo>
                    <a:pt x="5626321" y="1312814"/>
                  </a:lnTo>
                  <a:lnTo>
                    <a:pt x="5652012" y="1297765"/>
                  </a:lnTo>
                  <a:lnTo>
                    <a:pt x="5677703" y="1285827"/>
                  </a:lnTo>
                  <a:lnTo>
                    <a:pt x="5703393" y="1282949"/>
                  </a:lnTo>
                  <a:lnTo>
                    <a:pt x="5729084" y="1279875"/>
                  </a:lnTo>
                  <a:lnTo>
                    <a:pt x="5754775" y="1277352"/>
                  </a:lnTo>
                  <a:lnTo>
                    <a:pt x="5780466" y="1274858"/>
                  </a:lnTo>
                  <a:lnTo>
                    <a:pt x="5806157" y="1271532"/>
                  </a:lnTo>
                  <a:lnTo>
                    <a:pt x="5831848" y="1267098"/>
                  </a:lnTo>
                  <a:lnTo>
                    <a:pt x="5857539" y="1262243"/>
                  </a:lnTo>
                  <a:lnTo>
                    <a:pt x="5883230" y="1256722"/>
                  </a:lnTo>
                  <a:lnTo>
                    <a:pt x="5908921" y="1250519"/>
                  </a:lnTo>
                  <a:lnTo>
                    <a:pt x="5934612" y="1243360"/>
                  </a:lnTo>
                  <a:lnTo>
                    <a:pt x="5960303" y="1238582"/>
                  </a:lnTo>
                  <a:lnTo>
                    <a:pt x="5985994" y="1232211"/>
                  </a:lnTo>
                  <a:lnTo>
                    <a:pt x="6011685" y="1223716"/>
                  </a:lnTo>
                  <a:lnTo>
                    <a:pt x="6037376" y="1213523"/>
                  </a:lnTo>
                  <a:lnTo>
                    <a:pt x="6063067" y="1203052"/>
                  </a:lnTo>
                  <a:lnTo>
                    <a:pt x="6088758" y="1193330"/>
                  </a:lnTo>
                  <a:lnTo>
                    <a:pt x="6114449" y="1181122"/>
                  </a:lnTo>
                  <a:lnTo>
                    <a:pt x="6140140" y="1176806"/>
                  </a:lnTo>
                  <a:lnTo>
                    <a:pt x="6165831" y="1171051"/>
                  </a:lnTo>
                  <a:lnTo>
                    <a:pt x="6191522" y="1163379"/>
                  </a:lnTo>
                  <a:lnTo>
                    <a:pt x="6217213" y="1154218"/>
                  </a:lnTo>
                  <a:lnTo>
                    <a:pt x="6242904" y="1143052"/>
                  </a:lnTo>
                  <a:lnTo>
                    <a:pt x="6268595" y="1128888"/>
                  </a:lnTo>
                  <a:lnTo>
                    <a:pt x="6294286" y="1111465"/>
                  </a:lnTo>
                  <a:lnTo>
                    <a:pt x="6319977" y="1096810"/>
                  </a:lnTo>
                  <a:lnTo>
                    <a:pt x="6345668" y="1077271"/>
                  </a:lnTo>
                  <a:lnTo>
                    <a:pt x="6371359" y="1051218"/>
                  </a:lnTo>
                  <a:lnTo>
                    <a:pt x="6397049" y="1038365"/>
                  </a:lnTo>
                  <a:lnTo>
                    <a:pt x="6422740" y="1021226"/>
                  </a:lnTo>
                  <a:lnTo>
                    <a:pt x="6448431" y="1007091"/>
                  </a:lnTo>
                  <a:lnTo>
                    <a:pt x="6474122" y="997144"/>
                  </a:lnTo>
                  <a:lnTo>
                    <a:pt x="6499813" y="995045"/>
                  </a:lnTo>
                  <a:lnTo>
                    <a:pt x="6525504" y="992247"/>
                  </a:lnTo>
                  <a:lnTo>
                    <a:pt x="6551195" y="988516"/>
                  </a:lnTo>
                  <a:lnTo>
                    <a:pt x="6576886" y="985040"/>
                  </a:lnTo>
                  <a:lnTo>
                    <a:pt x="6602577" y="981180"/>
                  </a:lnTo>
                  <a:lnTo>
                    <a:pt x="6628268" y="977178"/>
                  </a:lnTo>
                  <a:lnTo>
                    <a:pt x="6653959" y="972628"/>
                  </a:lnTo>
                  <a:lnTo>
                    <a:pt x="6679650" y="967879"/>
                  </a:lnTo>
                  <a:lnTo>
                    <a:pt x="6705341" y="961548"/>
                  </a:lnTo>
                  <a:lnTo>
                    <a:pt x="6731032" y="953107"/>
                  </a:lnTo>
                  <a:lnTo>
                    <a:pt x="6756723" y="947346"/>
                  </a:lnTo>
                  <a:lnTo>
                    <a:pt x="6782414" y="940499"/>
                  </a:lnTo>
                  <a:lnTo>
                    <a:pt x="6808105" y="935095"/>
                  </a:lnTo>
                  <a:lnTo>
                    <a:pt x="6833796" y="928537"/>
                  </a:lnTo>
                  <a:lnTo>
                    <a:pt x="6859487" y="920641"/>
                  </a:lnTo>
                  <a:lnTo>
                    <a:pt x="6885178" y="910114"/>
                  </a:lnTo>
                  <a:lnTo>
                    <a:pt x="6910869" y="896077"/>
                  </a:lnTo>
                  <a:lnTo>
                    <a:pt x="6936560" y="881683"/>
                  </a:lnTo>
                  <a:lnTo>
                    <a:pt x="6962251" y="873879"/>
                  </a:lnTo>
                  <a:lnTo>
                    <a:pt x="6987942" y="864363"/>
                  </a:lnTo>
                  <a:lnTo>
                    <a:pt x="7013633" y="853060"/>
                  </a:lnTo>
                  <a:lnTo>
                    <a:pt x="7039324" y="838817"/>
                  </a:lnTo>
                  <a:lnTo>
                    <a:pt x="7065015" y="819828"/>
                  </a:lnTo>
                  <a:lnTo>
                    <a:pt x="7090706" y="794508"/>
                  </a:lnTo>
                  <a:lnTo>
                    <a:pt x="7116396" y="762833"/>
                  </a:lnTo>
                  <a:lnTo>
                    <a:pt x="7142087" y="750840"/>
                  </a:lnTo>
                  <a:lnTo>
                    <a:pt x="7167778" y="736238"/>
                  </a:lnTo>
                  <a:lnTo>
                    <a:pt x="7193469" y="720547"/>
                  </a:lnTo>
                  <a:lnTo>
                    <a:pt x="7219160" y="714007"/>
                  </a:lnTo>
                  <a:lnTo>
                    <a:pt x="7244851" y="705288"/>
                  </a:lnTo>
                  <a:lnTo>
                    <a:pt x="7270542" y="693662"/>
                  </a:lnTo>
                  <a:lnTo>
                    <a:pt x="7296233" y="690974"/>
                  </a:lnTo>
                  <a:lnTo>
                    <a:pt x="7321924" y="687389"/>
                  </a:lnTo>
                  <a:lnTo>
                    <a:pt x="7347615" y="683958"/>
                  </a:lnTo>
                  <a:lnTo>
                    <a:pt x="7373306" y="680425"/>
                  </a:lnTo>
                  <a:lnTo>
                    <a:pt x="7398997" y="677019"/>
                  </a:lnTo>
                  <a:lnTo>
                    <a:pt x="7424688" y="672477"/>
                  </a:lnTo>
                  <a:lnTo>
                    <a:pt x="7450379" y="666422"/>
                  </a:lnTo>
                  <a:lnTo>
                    <a:pt x="7476070" y="659714"/>
                  </a:lnTo>
                  <a:lnTo>
                    <a:pt x="7501761" y="651556"/>
                  </a:lnTo>
                  <a:lnTo>
                    <a:pt x="7527452" y="645768"/>
                  </a:lnTo>
                  <a:lnTo>
                    <a:pt x="7553143" y="638664"/>
                  </a:lnTo>
                  <a:lnTo>
                    <a:pt x="7578834" y="632371"/>
                  </a:lnTo>
                  <a:lnTo>
                    <a:pt x="7604525" y="623979"/>
                  </a:lnTo>
                  <a:lnTo>
                    <a:pt x="7630216" y="612790"/>
                  </a:lnTo>
                  <a:lnTo>
                    <a:pt x="7655907" y="600731"/>
                  </a:lnTo>
                  <a:lnTo>
                    <a:pt x="7681598" y="586978"/>
                  </a:lnTo>
                  <a:lnTo>
                    <a:pt x="7707289" y="578513"/>
                  </a:lnTo>
                  <a:lnTo>
                    <a:pt x="7732980" y="572186"/>
                  </a:lnTo>
                  <a:lnTo>
                    <a:pt x="7758671" y="565143"/>
                  </a:lnTo>
                  <a:lnTo>
                    <a:pt x="7784362" y="555751"/>
                  </a:lnTo>
                  <a:lnTo>
                    <a:pt x="7810052" y="543230"/>
                  </a:lnTo>
                  <a:lnTo>
                    <a:pt x="7835743" y="527241"/>
                  </a:lnTo>
                  <a:lnTo>
                    <a:pt x="7861434" y="505923"/>
                  </a:lnTo>
                  <a:lnTo>
                    <a:pt x="7887125" y="479038"/>
                  </a:lnTo>
                  <a:lnTo>
                    <a:pt x="7912816" y="446343"/>
                  </a:lnTo>
                  <a:lnTo>
                    <a:pt x="7938507" y="438804"/>
                  </a:lnTo>
                  <a:lnTo>
                    <a:pt x="7964198" y="428752"/>
                  </a:lnTo>
                  <a:lnTo>
                    <a:pt x="7989889" y="415349"/>
                  </a:lnTo>
                  <a:lnTo>
                    <a:pt x="8015580" y="400940"/>
                  </a:lnTo>
                  <a:lnTo>
                    <a:pt x="8041271" y="390008"/>
                  </a:lnTo>
                  <a:lnTo>
                    <a:pt x="8066962" y="387218"/>
                  </a:lnTo>
                  <a:lnTo>
                    <a:pt x="8092653" y="384202"/>
                  </a:lnTo>
                  <a:lnTo>
                    <a:pt x="8118344" y="382202"/>
                  </a:lnTo>
                  <a:lnTo>
                    <a:pt x="8144035" y="379535"/>
                  </a:lnTo>
                  <a:lnTo>
                    <a:pt x="8169726" y="375979"/>
                  </a:lnTo>
                  <a:lnTo>
                    <a:pt x="8195417" y="371237"/>
                  </a:lnTo>
                  <a:lnTo>
                    <a:pt x="8221108" y="366053"/>
                  </a:lnTo>
                  <a:lnTo>
                    <a:pt x="8246799" y="360052"/>
                  </a:lnTo>
                  <a:lnTo>
                    <a:pt x="8272490" y="353538"/>
                  </a:lnTo>
                  <a:lnTo>
                    <a:pt x="8298181" y="347425"/>
                  </a:lnTo>
                  <a:lnTo>
                    <a:pt x="8323872" y="339275"/>
                  </a:lnTo>
                  <a:lnTo>
                    <a:pt x="8349563" y="328409"/>
                  </a:lnTo>
                  <a:lnTo>
                    <a:pt x="8375254" y="318024"/>
                  </a:lnTo>
                  <a:lnTo>
                    <a:pt x="8400945" y="305267"/>
                  </a:lnTo>
                  <a:lnTo>
                    <a:pt x="8426636" y="292037"/>
                  </a:lnTo>
                  <a:lnTo>
                    <a:pt x="8452327" y="278467"/>
                  </a:lnTo>
                  <a:lnTo>
                    <a:pt x="8478018" y="273293"/>
                  </a:lnTo>
                  <a:lnTo>
                    <a:pt x="8503709" y="266394"/>
                  </a:lnTo>
                  <a:lnTo>
                    <a:pt x="8529399" y="257196"/>
                  </a:lnTo>
                  <a:lnTo>
                    <a:pt x="8555090" y="246481"/>
                  </a:lnTo>
                  <a:lnTo>
                    <a:pt x="8580781" y="235250"/>
                  </a:lnTo>
                  <a:lnTo>
                    <a:pt x="8606472" y="220920"/>
                  </a:lnTo>
                  <a:lnTo>
                    <a:pt x="8632163" y="203248"/>
                  </a:lnTo>
                  <a:lnTo>
                    <a:pt x="8657854" y="185435"/>
                  </a:lnTo>
                  <a:lnTo>
                    <a:pt x="8683545" y="161683"/>
                  </a:lnTo>
                  <a:lnTo>
                    <a:pt x="8709236" y="130015"/>
                  </a:lnTo>
                  <a:lnTo>
                    <a:pt x="8734927" y="119818"/>
                  </a:lnTo>
                  <a:lnTo>
                    <a:pt x="8760618" y="107470"/>
                  </a:lnTo>
                  <a:lnTo>
                    <a:pt x="8786309" y="93505"/>
                  </a:lnTo>
                  <a:lnTo>
                    <a:pt x="8812000" y="83334"/>
                  </a:lnTo>
                  <a:lnTo>
                    <a:pt x="8837691" y="80811"/>
                  </a:lnTo>
                  <a:lnTo>
                    <a:pt x="8863382" y="77446"/>
                  </a:lnTo>
                  <a:lnTo>
                    <a:pt x="8889073" y="72961"/>
                  </a:lnTo>
                  <a:lnTo>
                    <a:pt x="8914764" y="68280"/>
                  </a:lnTo>
                  <a:lnTo>
                    <a:pt x="8940455" y="63101"/>
                  </a:lnTo>
                  <a:lnTo>
                    <a:pt x="8966146" y="57857"/>
                  </a:lnTo>
                  <a:lnTo>
                    <a:pt x="8991837" y="51961"/>
                  </a:lnTo>
                  <a:lnTo>
                    <a:pt x="9017528" y="45552"/>
                  </a:lnTo>
                  <a:lnTo>
                    <a:pt x="9043219" y="37007"/>
                  </a:lnTo>
                  <a:lnTo>
                    <a:pt x="9068910" y="25613"/>
                  </a:lnTo>
                  <a:lnTo>
                    <a:pt x="9094601" y="18256"/>
                  </a:lnTo>
                  <a:lnTo>
                    <a:pt x="9120292" y="13172"/>
                  </a:lnTo>
                  <a:lnTo>
                    <a:pt x="9145983" y="9412"/>
                  </a:lnTo>
                  <a:lnTo>
                    <a:pt x="9171674" y="5265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 dirty="0"/>
            </a:p>
          </p:txBody>
        </p:sp>
        <p:sp>
          <p:nvSpPr>
            <p:cNvPr id="856" name="pl11">
              <a:extLst>
                <a:ext uri="{FF2B5EF4-FFF2-40B4-BE49-F238E27FC236}">
                  <a16:creationId xmlns:a16="http://schemas.microsoft.com/office/drawing/2014/main" id="{B134A691-965D-4239-BE29-DCC3E141472A}"/>
                </a:ext>
              </a:extLst>
            </p:cNvPr>
            <p:cNvSpPr/>
            <p:nvPr/>
          </p:nvSpPr>
          <p:spPr>
            <a:xfrm>
              <a:off x="1449884" y="1577978"/>
              <a:ext cx="9351510" cy="3487229"/>
            </a:xfrm>
            <a:custGeom>
              <a:avLst/>
              <a:gdLst/>
              <a:ahLst/>
              <a:cxnLst/>
              <a:rect l="0" t="0" r="0" b="0"/>
              <a:pathLst>
                <a:path w="9351510" h="3487229">
                  <a:moveTo>
                    <a:pt x="0" y="3487229"/>
                  </a:moveTo>
                  <a:lnTo>
                    <a:pt x="25690" y="3487229"/>
                  </a:lnTo>
                  <a:lnTo>
                    <a:pt x="51381" y="3485126"/>
                  </a:lnTo>
                  <a:lnTo>
                    <a:pt x="77072" y="3481143"/>
                  </a:lnTo>
                  <a:lnTo>
                    <a:pt x="102763" y="3427254"/>
                  </a:lnTo>
                  <a:lnTo>
                    <a:pt x="128454" y="3419974"/>
                  </a:lnTo>
                  <a:lnTo>
                    <a:pt x="154145" y="3349632"/>
                  </a:lnTo>
                  <a:lnTo>
                    <a:pt x="179836" y="3349632"/>
                  </a:lnTo>
                  <a:lnTo>
                    <a:pt x="205527" y="3349632"/>
                  </a:lnTo>
                  <a:lnTo>
                    <a:pt x="231218" y="3310126"/>
                  </a:lnTo>
                  <a:lnTo>
                    <a:pt x="256909" y="3308442"/>
                  </a:lnTo>
                  <a:lnTo>
                    <a:pt x="282600" y="3305003"/>
                  </a:lnTo>
                  <a:lnTo>
                    <a:pt x="308291" y="3302821"/>
                  </a:lnTo>
                  <a:lnTo>
                    <a:pt x="333982" y="3298739"/>
                  </a:lnTo>
                  <a:lnTo>
                    <a:pt x="359673" y="3298739"/>
                  </a:lnTo>
                  <a:lnTo>
                    <a:pt x="385364" y="3298739"/>
                  </a:lnTo>
                  <a:lnTo>
                    <a:pt x="411055" y="3296513"/>
                  </a:lnTo>
                  <a:lnTo>
                    <a:pt x="436746" y="3293274"/>
                  </a:lnTo>
                  <a:lnTo>
                    <a:pt x="462437" y="3287751"/>
                  </a:lnTo>
                  <a:lnTo>
                    <a:pt x="488128" y="3274910"/>
                  </a:lnTo>
                  <a:lnTo>
                    <a:pt x="513819" y="3271343"/>
                  </a:lnTo>
                  <a:lnTo>
                    <a:pt x="539510" y="3271343"/>
                  </a:lnTo>
                  <a:lnTo>
                    <a:pt x="565201" y="3271343"/>
                  </a:lnTo>
                  <a:lnTo>
                    <a:pt x="590892" y="3257287"/>
                  </a:lnTo>
                  <a:lnTo>
                    <a:pt x="616583" y="3250178"/>
                  </a:lnTo>
                  <a:lnTo>
                    <a:pt x="642274" y="3248384"/>
                  </a:lnTo>
                  <a:lnTo>
                    <a:pt x="667965" y="3220529"/>
                  </a:lnTo>
                  <a:lnTo>
                    <a:pt x="693656" y="3207369"/>
                  </a:lnTo>
                  <a:lnTo>
                    <a:pt x="719346" y="3207369"/>
                  </a:lnTo>
                  <a:lnTo>
                    <a:pt x="745037" y="3207369"/>
                  </a:lnTo>
                  <a:lnTo>
                    <a:pt x="770728" y="3203952"/>
                  </a:lnTo>
                  <a:lnTo>
                    <a:pt x="796419" y="3202461"/>
                  </a:lnTo>
                  <a:lnTo>
                    <a:pt x="822110" y="3200023"/>
                  </a:lnTo>
                  <a:lnTo>
                    <a:pt x="847801" y="3195513"/>
                  </a:lnTo>
                  <a:lnTo>
                    <a:pt x="873492" y="3176356"/>
                  </a:lnTo>
                  <a:lnTo>
                    <a:pt x="899183" y="3176356"/>
                  </a:lnTo>
                  <a:lnTo>
                    <a:pt x="924874" y="3176356"/>
                  </a:lnTo>
                  <a:lnTo>
                    <a:pt x="950565" y="3089095"/>
                  </a:lnTo>
                  <a:lnTo>
                    <a:pt x="976256" y="3080311"/>
                  </a:lnTo>
                  <a:lnTo>
                    <a:pt x="1001947" y="3060988"/>
                  </a:lnTo>
                  <a:lnTo>
                    <a:pt x="1027638" y="3032419"/>
                  </a:lnTo>
                  <a:lnTo>
                    <a:pt x="1053329" y="3029569"/>
                  </a:lnTo>
                  <a:lnTo>
                    <a:pt x="1079020" y="3029569"/>
                  </a:lnTo>
                  <a:lnTo>
                    <a:pt x="1104711" y="3029569"/>
                  </a:lnTo>
                  <a:lnTo>
                    <a:pt x="1130402" y="3026786"/>
                  </a:lnTo>
                  <a:lnTo>
                    <a:pt x="1156093" y="3024029"/>
                  </a:lnTo>
                  <a:lnTo>
                    <a:pt x="1181784" y="3022054"/>
                  </a:lnTo>
                  <a:lnTo>
                    <a:pt x="1207475" y="3019583"/>
                  </a:lnTo>
                  <a:lnTo>
                    <a:pt x="1233166" y="3013275"/>
                  </a:lnTo>
                  <a:lnTo>
                    <a:pt x="1258857" y="3013275"/>
                  </a:lnTo>
                  <a:lnTo>
                    <a:pt x="1284548" y="3013275"/>
                  </a:lnTo>
                  <a:lnTo>
                    <a:pt x="1310239" y="3001426"/>
                  </a:lnTo>
                  <a:lnTo>
                    <a:pt x="1335930" y="2998503"/>
                  </a:lnTo>
                  <a:lnTo>
                    <a:pt x="1361621" y="2990570"/>
                  </a:lnTo>
                  <a:lnTo>
                    <a:pt x="1387312" y="2963288"/>
                  </a:lnTo>
                  <a:lnTo>
                    <a:pt x="1413003" y="2939636"/>
                  </a:lnTo>
                  <a:lnTo>
                    <a:pt x="1438693" y="2939636"/>
                  </a:lnTo>
                  <a:lnTo>
                    <a:pt x="1464384" y="2939636"/>
                  </a:lnTo>
                  <a:lnTo>
                    <a:pt x="1490075" y="2939636"/>
                  </a:lnTo>
                  <a:lnTo>
                    <a:pt x="1515766" y="2939636"/>
                  </a:lnTo>
                  <a:lnTo>
                    <a:pt x="1541457" y="2936489"/>
                  </a:lnTo>
                  <a:lnTo>
                    <a:pt x="1567148" y="2933334"/>
                  </a:lnTo>
                  <a:lnTo>
                    <a:pt x="1592839" y="2915991"/>
                  </a:lnTo>
                  <a:lnTo>
                    <a:pt x="1618530" y="2915991"/>
                  </a:lnTo>
                  <a:lnTo>
                    <a:pt x="1644221" y="2915991"/>
                  </a:lnTo>
                  <a:lnTo>
                    <a:pt x="1669912" y="2825108"/>
                  </a:lnTo>
                  <a:lnTo>
                    <a:pt x="1695603" y="2815787"/>
                  </a:lnTo>
                  <a:lnTo>
                    <a:pt x="1721294" y="2796407"/>
                  </a:lnTo>
                  <a:lnTo>
                    <a:pt x="1746985" y="2763880"/>
                  </a:lnTo>
                  <a:lnTo>
                    <a:pt x="1772676" y="2761110"/>
                  </a:lnTo>
                  <a:lnTo>
                    <a:pt x="1798367" y="2761110"/>
                  </a:lnTo>
                  <a:lnTo>
                    <a:pt x="1824058" y="2761110"/>
                  </a:lnTo>
                  <a:lnTo>
                    <a:pt x="1849749" y="2758291"/>
                  </a:lnTo>
                  <a:lnTo>
                    <a:pt x="1875440" y="2755840"/>
                  </a:lnTo>
                  <a:lnTo>
                    <a:pt x="1901131" y="2752938"/>
                  </a:lnTo>
                  <a:lnTo>
                    <a:pt x="1926822" y="2750765"/>
                  </a:lnTo>
                  <a:lnTo>
                    <a:pt x="1952513" y="2743836"/>
                  </a:lnTo>
                  <a:lnTo>
                    <a:pt x="1978204" y="2743836"/>
                  </a:lnTo>
                  <a:lnTo>
                    <a:pt x="2003895" y="2743836"/>
                  </a:lnTo>
                  <a:lnTo>
                    <a:pt x="2029586" y="2731699"/>
                  </a:lnTo>
                  <a:lnTo>
                    <a:pt x="2055277" y="2729223"/>
                  </a:lnTo>
                  <a:lnTo>
                    <a:pt x="2080968" y="2721349"/>
                  </a:lnTo>
                  <a:lnTo>
                    <a:pt x="2106659" y="2718533"/>
                  </a:lnTo>
                  <a:lnTo>
                    <a:pt x="2132349" y="2707043"/>
                  </a:lnTo>
                  <a:lnTo>
                    <a:pt x="2158040" y="2707043"/>
                  </a:lnTo>
                  <a:lnTo>
                    <a:pt x="2183731" y="2707043"/>
                  </a:lnTo>
                  <a:lnTo>
                    <a:pt x="2209422" y="2693113"/>
                  </a:lnTo>
                  <a:lnTo>
                    <a:pt x="2235113" y="2663174"/>
                  </a:lnTo>
                  <a:lnTo>
                    <a:pt x="2260804" y="2660617"/>
                  </a:lnTo>
                  <a:lnTo>
                    <a:pt x="2286495" y="2657148"/>
                  </a:lnTo>
                  <a:lnTo>
                    <a:pt x="2312186" y="2655167"/>
                  </a:lnTo>
                  <a:lnTo>
                    <a:pt x="2337877" y="2655167"/>
                  </a:lnTo>
                  <a:lnTo>
                    <a:pt x="2363568" y="2655167"/>
                  </a:lnTo>
                  <a:lnTo>
                    <a:pt x="2389259" y="2649499"/>
                  </a:lnTo>
                  <a:lnTo>
                    <a:pt x="2414950" y="2554632"/>
                  </a:lnTo>
                  <a:lnTo>
                    <a:pt x="2440641" y="2551096"/>
                  </a:lnTo>
                  <a:lnTo>
                    <a:pt x="2466332" y="2523307"/>
                  </a:lnTo>
                  <a:lnTo>
                    <a:pt x="2492023" y="2503416"/>
                  </a:lnTo>
                  <a:lnTo>
                    <a:pt x="2517714" y="2503416"/>
                  </a:lnTo>
                  <a:lnTo>
                    <a:pt x="2543405" y="2503416"/>
                  </a:lnTo>
                  <a:lnTo>
                    <a:pt x="2569096" y="2470250"/>
                  </a:lnTo>
                  <a:lnTo>
                    <a:pt x="2594787" y="2457251"/>
                  </a:lnTo>
                  <a:lnTo>
                    <a:pt x="2620478" y="2453478"/>
                  </a:lnTo>
                  <a:lnTo>
                    <a:pt x="2646169" y="2451204"/>
                  </a:lnTo>
                  <a:lnTo>
                    <a:pt x="2671860" y="2451204"/>
                  </a:lnTo>
                  <a:lnTo>
                    <a:pt x="2697551" y="2451204"/>
                  </a:lnTo>
                  <a:lnTo>
                    <a:pt x="2723242" y="2451204"/>
                  </a:lnTo>
                  <a:lnTo>
                    <a:pt x="2748933" y="2445886"/>
                  </a:lnTo>
                  <a:lnTo>
                    <a:pt x="2774624" y="2442753"/>
                  </a:lnTo>
                  <a:lnTo>
                    <a:pt x="2800315" y="2425802"/>
                  </a:lnTo>
                  <a:lnTo>
                    <a:pt x="2826006" y="2425802"/>
                  </a:lnTo>
                  <a:lnTo>
                    <a:pt x="2851696" y="2422765"/>
                  </a:lnTo>
                  <a:lnTo>
                    <a:pt x="2877387" y="2422765"/>
                  </a:lnTo>
                  <a:lnTo>
                    <a:pt x="2903078" y="2422765"/>
                  </a:lnTo>
                  <a:lnTo>
                    <a:pt x="2928769" y="2403758"/>
                  </a:lnTo>
                  <a:lnTo>
                    <a:pt x="2954460" y="2401562"/>
                  </a:lnTo>
                  <a:lnTo>
                    <a:pt x="2980151" y="2364721"/>
                  </a:lnTo>
                  <a:lnTo>
                    <a:pt x="3005842" y="2362176"/>
                  </a:lnTo>
                  <a:lnTo>
                    <a:pt x="3031533" y="2358559"/>
                  </a:lnTo>
                  <a:lnTo>
                    <a:pt x="3057224" y="2358559"/>
                  </a:lnTo>
                  <a:lnTo>
                    <a:pt x="3082915" y="2358559"/>
                  </a:lnTo>
                  <a:lnTo>
                    <a:pt x="3108606" y="2355224"/>
                  </a:lnTo>
                  <a:lnTo>
                    <a:pt x="3134297" y="2352405"/>
                  </a:lnTo>
                  <a:lnTo>
                    <a:pt x="3159988" y="2347835"/>
                  </a:lnTo>
                  <a:lnTo>
                    <a:pt x="3185679" y="2300954"/>
                  </a:lnTo>
                  <a:lnTo>
                    <a:pt x="3211370" y="2274570"/>
                  </a:lnTo>
                  <a:lnTo>
                    <a:pt x="3237061" y="2274570"/>
                  </a:lnTo>
                  <a:lnTo>
                    <a:pt x="3262752" y="2274570"/>
                  </a:lnTo>
                  <a:lnTo>
                    <a:pt x="3288443" y="2245903"/>
                  </a:lnTo>
                  <a:lnTo>
                    <a:pt x="3314134" y="2166825"/>
                  </a:lnTo>
                  <a:lnTo>
                    <a:pt x="3339825" y="2164072"/>
                  </a:lnTo>
                  <a:lnTo>
                    <a:pt x="3365516" y="2159402"/>
                  </a:lnTo>
                  <a:lnTo>
                    <a:pt x="3391207" y="2156337"/>
                  </a:lnTo>
                  <a:lnTo>
                    <a:pt x="3416898" y="2156337"/>
                  </a:lnTo>
                  <a:lnTo>
                    <a:pt x="3442589" y="2156337"/>
                  </a:lnTo>
                  <a:lnTo>
                    <a:pt x="3468280" y="2153071"/>
                  </a:lnTo>
                  <a:lnTo>
                    <a:pt x="3493971" y="2149934"/>
                  </a:lnTo>
                  <a:lnTo>
                    <a:pt x="3519662" y="2146081"/>
                  </a:lnTo>
                  <a:lnTo>
                    <a:pt x="3545353" y="2142890"/>
                  </a:lnTo>
                  <a:lnTo>
                    <a:pt x="3571043" y="2126477"/>
                  </a:lnTo>
                  <a:lnTo>
                    <a:pt x="3596734" y="2126477"/>
                  </a:lnTo>
                  <a:lnTo>
                    <a:pt x="3622425" y="2126477"/>
                  </a:lnTo>
                  <a:lnTo>
                    <a:pt x="3648116" y="2123396"/>
                  </a:lnTo>
                  <a:lnTo>
                    <a:pt x="3673807" y="2121315"/>
                  </a:lnTo>
                  <a:lnTo>
                    <a:pt x="3699498" y="2103063"/>
                  </a:lnTo>
                  <a:lnTo>
                    <a:pt x="3725189" y="2100913"/>
                  </a:lnTo>
                  <a:lnTo>
                    <a:pt x="3750880" y="2059450"/>
                  </a:lnTo>
                  <a:lnTo>
                    <a:pt x="3776571" y="2059450"/>
                  </a:lnTo>
                  <a:lnTo>
                    <a:pt x="3802262" y="2059450"/>
                  </a:lnTo>
                  <a:lnTo>
                    <a:pt x="3827953" y="2056240"/>
                  </a:lnTo>
                  <a:lnTo>
                    <a:pt x="3853644" y="2052254"/>
                  </a:lnTo>
                  <a:lnTo>
                    <a:pt x="3879335" y="2049018"/>
                  </a:lnTo>
                  <a:lnTo>
                    <a:pt x="3905026" y="2044772"/>
                  </a:lnTo>
                  <a:lnTo>
                    <a:pt x="3930717" y="2031925"/>
                  </a:lnTo>
                  <a:lnTo>
                    <a:pt x="3956408" y="2031925"/>
                  </a:lnTo>
                  <a:lnTo>
                    <a:pt x="3982099" y="2031925"/>
                  </a:lnTo>
                  <a:lnTo>
                    <a:pt x="4007790" y="2003515"/>
                  </a:lnTo>
                  <a:lnTo>
                    <a:pt x="4033481" y="1997644"/>
                  </a:lnTo>
                  <a:lnTo>
                    <a:pt x="4059172" y="1974162"/>
                  </a:lnTo>
                  <a:lnTo>
                    <a:pt x="4084863" y="1943554"/>
                  </a:lnTo>
                  <a:lnTo>
                    <a:pt x="4110554" y="1851623"/>
                  </a:lnTo>
                  <a:lnTo>
                    <a:pt x="4136245" y="1851623"/>
                  </a:lnTo>
                  <a:lnTo>
                    <a:pt x="4161936" y="1851623"/>
                  </a:lnTo>
                  <a:lnTo>
                    <a:pt x="4187627" y="1846699"/>
                  </a:lnTo>
                  <a:lnTo>
                    <a:pt x="4213318" y="1842808"/>
                  </a:lnTo>
                  <a:lnTo>
                    <a:pt x="4239009" y="1838381"/>
                  </a:lnTo>
                  <a:lnTo>
                    <a:pt x="4264699" y="1838381"/>
                  </a:lnTo>
                  <a:lnTo>
                    <a:pt x="4290390" y="1834877"/>
                  </a:lnTo>
                  <a:lnTo>
                    <a:pt x="4316081" y="1834877"/>
                  </a:lnTo>
                  <a:lnTo>
                    <a:pt x="4341772" y="1834877"/>
                  </a:lnTo>
                  <a:lnTo>
                    <a:pt x="4367463" y="1815506"/>
                  </a:lnTo>
                  <a:lnTo>
                    <a:pt x="4393154" y="1812562"/>
                  </a:lnTo>
                  <a:lnTo>
                    <a:pt x="4418845" y="1802159"/>
                  </a:lnTo>
                  <a:lnTo>
                    <a:pt x="4444536" y="1799470"/>
                  </a:lnTo>
                  <a:lnTo>
                    <a:pt x="4470227" y="1796736"/>
                  </a:lnTo>
                  <a:lnTo>
                    <a:pt x="4495918" y="1796736"/>
                  </a:lnTo>
                  <a:lnTo>
                    <a:pt x="4521609" y="1796736"/>
                  </a:lnTo>
                  <a:lnTo>
                    <a:pt x="4547300" y="1774369"/>
                  </a:lnTo>
                  <a:lnTo>
                    <a:pt x="4572991" y="1749256"/>
                  </a:lnTo>
                  <a:lnTo>
                    <a:pt x="4598682" y="1745552"/>
                  </a:lnTo>
                  <a:lnTo>
                    <a:pt x="4624373" y="1741857"/>
                  </a:lnTo>
                  <a:lnTo>
                    <a:pt x="4650064" y="1739285"/>
                  </a:lnTo>
                  <a:lnTo>
                    <a:pt x="4675755" y="1739285"/>
                  </a:lnTo>
                  <a:lnTo>
                    <a:pt x="4701446" y="1739285"/>
                  </a:lnTo>
                  <a:lnTo>
                    <a:pt x="4727137" y="1733674"/>
                  </a:lnTo>
                  <a:lnTo>
                    <a:pt x="4752828" y="1699545"/>
                  </a:lnTo>
                  <a:lnTo>
                    <a:pt x="4778519" y="1695378"/>
                  </a:lnTo>
                  <a:lnTo>
                    <a:pt x="4804210" y="1685271"/>
                  </a:lnTo>
                  <a:lnTo>
                    <a:pt x="4829901" y="1639505"/>
                  </a:lnTo>
                  <a:lnTo>
                    <a:pt x="4855592" y="1639505"/>
                  </a:lnTo>
                  <a:lnTo>
                    <a:pt x="4881283" y="1639505"/>
                  </a:lnTo>
                  <a:lnTo>
                    <a:pt x="4906974" y="1551164"/>
                  </a:lnTo>
                  <a:lnTo>
                    <a:pt x="4932665" y="1546382"/>
                  </a:lnTo>
                  <a:lnTo>
                    <a:pt x="4958356" y="1543654"/>
                  </a:lnTo>
                  <a:lnTo>
                    <a:pt x="4984046" y="1541358"/>
                  </a:lnTo>
                  <a:lnTo>
                    <a:pt x="5009737" y="1537923"/>
                  </a:lnTo>
                  <a:lnTo>
                    <a:pt x="5035428" y="1537923"/>
                  </a:lnTo>
                  <a:lnTo>
                    <a:pt x="5061119" y="1537923"/>
                  </a:lnTo>
                  <a:lnTo>
                    <a:pt x="5086810" y="1533706"/>
                  </a:lnTo>
                  <a:lnTo>
                    <a:pt x="5112501" y="1530108"/>
                  </a:lnTo>
                  <a:lnTo>
                    <a:pt x="5138192" y="1513007"/>
                  </a:lnTo>
                  <a:lnTo>
                    <a:pt x="5163883" y="1510187"/>
                  </a:lnTo>
                  <a:lnTo>
                    <a:pt x="5189574" y="1500850"/>
                  </a:lnTo>
                  <a:lnTo>
                    <a:pt x="5215265" y="1500850"/>
                  </a:lnTo>
                  <a:lnTo>
                    <a:pt x="5240956" y="1500850"/>
                  </a:lnTo>
                  <a:lnTo>
                    <a:pt x="5266647" y="1493079"/>
                  </a:lnTo>
                  <a:lnTo>
                    <a:pt x="5292338" y="1477368"/>
                  </a:lnTo>
                  <a:lnTo>
                    <a:pt x="5318029" y="1454304"/>
                  </a:lnTo>
                  <a:lnTo>
                    <a:pt x="5343720" y="1451907"/>
                  </a:lnTo>
                  <a:lnTo>
                    <a:pt x="5369411" y="1448055"/>
                  </a:lnTo>
                  <a:lnTo>
                    <a:pt x="5395102" y="1448055"/>
                  </a:lnTo>
                  <a:lnTo>
                    <a:pt x="5420793" y="1448055"/>
                  </a:lnTo>
                  <a:lnTo>
                    <a:pt x="5446484" y="1444890"/>
                  </a:lnTo>
                  <a:lnTo>
                    <a:pt x="5472175" y="1442311"/>
                  </a:lnTo>
                  <a:lnTo>
                    <a:pt x="5497866" y="1439419"/>
                  </a:lnTo>
                  <a:lnTo>
                    <a:pt x="5523557" y="1434360"/>
                  </a:lnTo>
                  <a:lnTo>
                    <a:pt x="5549248" y="1401232"/>
                  </a:lnTo>
                  <a:lnTo>
                    <a:pt x="5574939" y="1401232"/>
                  </a:lnTo>
                  <a:lnTo>
                    <a:pt x="5600630" y="1401232"/>
                  </a:lnTo>
                  <a:lnTo>
                    <a:pt x="5626321" y="1389620"/>
                  </a:lnTo>
                  <a:lnTo>
                    <a:pt x="5652012" y="1359754"/>
                  </a:lnTo>
                  <a:lnTo>
                    <a:pt x="5677703" y="1272317"/>
                  </a:lnTo>
                  <a:lnTo>
                    <a:pt x="5703393" y="1268993"/>
                  </a:lnTo>
                  <a:lnTo>
                    <a:pt x="5729084" y="1263999"/>
                  </a:lnTo>
                  <a:lnTo>
                    <a:pt x="5754775" y="1263999"/>
                  </a:lnTo>
                  <a:lnTo>
                    <a:pt x="5780466" y="1263999"/>
                  </a:lnTo>
                  <a:lnTo>
                    <a:pt x="5806157" y="1260537"/>
                  </a:lnTo>
                  <a:lnTo>
                    <a:pt x="5831848" y="1258126"/>
                  </a:lnTo>
                  <a:lnTo>
                    <a:pt x="5857539" y="1255208"/>
                  </a:lnTo>
                  <a:lnTo>
                    <a:pt x="5883230" y="1252342"/>
                  </a:lnTo>
                  <a:lnTo>
                    <a:pt x="5908921" y="1245708"/>
                  </a:lnTo>
                  <a:lnTo>
                    <a:pt x="5934612" y="1245708"/>
                  </a:lnTo>
                  <a:lnTo>
                    <a:pt x="5960303" y="1245708"/>
                  </a:lnTo>
                  <a:lnTo>
                    <a:pt x="5985994" y="1234617"/>
                  </a:lnTo>
                  <a:lnTo>
                    <a:pt x="6011685" y="1231694"/>
                  </a:lnTo>
                  <a:lnTo>
                    <a:pt x="6037376" y="1222146"/>
                  </a:lnTo>
                  <a:lnTo>
                    <a:pt x="6063067" y="1210790"/>
                  </a:lnTo>
                  <a:lnTo>
                    <a:pt x="6088758" y="1204969"/>
                  </a:lnTo>
                  <a:lnTo>
                    <a:pt x="6114449" y="1204969"/>
                  </a:lnTo>
                  <a:lnTo>
                    <a:pt x="6140140" y="1204969"/>
                  </a:lnTo>
                  <a:lnTo>
                    <a:pt x="6165831" y="1180850"/>
                  </a:lnTo>
                  <a:lnTo>
                    <a:pt x="6191522" y="1177804"/>
                  </a:lnTo>
                  <a:lnTo>
                    <a:pt x="6217213" y="1172730"/>
                  </a:lnTo>
                  <a:lnTo>
                    <a:pt x="6242904" y="1168382"/>
                  </a:lnTo>
                  <a:lnTo>
                    <a:pt x="6268595" y="1162068"/>
                  </a:lnTo>
                  <a:lnTo>
                    <a:pt x="6294286" y="1162068"/>
                  </a:lnTo>
                  <a:lnTo>
                    <a:pt x="6319977" y="1162068"/>
                  </a:lnTo>
                  <a:lnTo>
                    <a:pt x="6345668" y="1127485"/>
                  </a:lnTo>
                  <a:lnTo>
                    <a:pt x="6371359" y="1121864"/>
                  </a:lnTo>
                  <a:lnTo>
                    <a:pt x="6397049" y="1121864"/>
                  </a:lnTo>
                  <a:lnTo>
                    <a:pt x="6422740" y="1107143"/>
                  </a:lnTo>
                  <a:lnTo>
                    <a:pt x="6448431" y="1060097"/>
                  </a:lnTo>
                  <a:lnTo>
                    <a:pt x="6474122" y="1060097"/>
                  </a:lnTo>
                  <a:lnTo>
                    <a:pt x="6499813" y="1060097"/>
                  </a:lnTo>
                  <a:lnTo>
                    <a:pt x="6525504" y="980113"/>
                  </a:lnTo>
                  <a:lnTo>
                    <a:pt x="6551195" y="976778"/>
                  </a:lnTo>
                  <a:lnTo>
                    <a:pt x="6576886" y="972611"/>
                  </a:lnTo>
                  <a:lnTo>
                    <a:pt x="6602577" y="969351"/>
                  </a:lnTo>
                  <a:lnTo>
                    <a:pt x="6628268" y="966177"/>
                  </a:lnTo>
                  <a:lnTo>
                    <a:pt x="6653959" y="966177"/>
                  </a:lnTo>
                  <a:lnTo>
                    <a:pt x="6679650" y="966177"/>
                  </a:lnTo>
                  <a:lnTo>
                    <a:pt x="6705341" y="961873"/>
                  </a:lnTo>
                  <a:lnTo>
                    <a:pt x="6731032" y="947064"/>
                  </a:lnTo>
                  <a:lnTo>
                    <a:pt x="6756723" y="942999"/>
                  </a:lnTo>
                  <a:lnTo>
                    <a:pt x="6782414" y="932452"/>
                  </a:lnTo>
                  <a:lnTo>
                    <a:pt x="6808105" y="929462"/>
                  </a:lnTo>
                  <a:lnTo>
                    <a:pt x="6833796" y="929462"/>
                  </a:lnTo>
                  <a:lnTo>
                    <a:pt x="6859487" y="929462"/>
                  </a:lnTo>
                  <a:lnTo>
                    <a:pt x="6885178" y="916709"/>
                  </a:lnTo>
                  <a:lnTo>
                    <a:pt x="6910869" y="913979"/>
                  </a:lnTo>
                  <a:lnTo>
                    <a:pt x="6936560" y="891992"/>
                  </a:lnTo>
                  <a:lnTo>
                    <a:pt x="6962251" y="889304"/>
                  </a:lnTo>
                  <a:lnTo>
                    <a:pt x="6987942" y="884522"/>
                  </a:lnTo>
                  <a:lnTo>
                    <a:pt x="7013633" y="884522"/>
                  </a:lnTo>
                  <a:lnTo>
                    <a:pt x="7039324" y="884522"/>
                  </a:lnTo>
                  <a:lnTo>
                    <a:pt x="7065015" y="879841"/>
                  </a:lnTo>
                  <a:lnTo>
                    <a:pt x="7090706" y="873173"/>
                  </a:lnTo>
                  <a:lnTo>
                    <a:pt x="7116396" y="838230"/>
                  </a:lnTo>
                  <a:lnTo>
                    <a:pt x="7142087" y="827254"/>
                  </a:lnTo>
                  <a:lnTo>
                    <a:pt x="7167778" y="795557"/>
                  </a:lnTo>
                  <a:lnTo>
                    <a:pt x="7193469" y="795557"/>
                  </a:lnTo>
                  <a:lnTo>
                    <a:pt x="7219160" y="795557"/>
                  </a:lnTo>
                  <a:lnTo>
                    <a:pt x="7244851" y="701920"/>
                  </a:lnTo>
                  <a:lnTo>
                    <a:pt x="7270542" y="696226"/>
                  </a:lnTo>
                  <a:lnTo>
                    <a:pt x="7296233" y="696226"/>
                  </a:lnTo>
                  <a:lnTo>
                    <a:pt x="7321924" y="691103"/>
                  </a:lnTo>
                  <a:lnTo>
                    <a:pt x="7347615" y="686816"/>
                  </a:lnTo>
                  <a:lnTo>
                    <a:pt x="7373306" y="686816"/>
                  </a:lnTo>
                  <a:lnTo>
                    <a:pt x="7398997" y="686816"/>
                  </a:lnTo>
                  <a:lnTo>
                    <a:pt x="7424688" y="682036"/>
                  </a:lnTo>
                  <a:lnTo>
                    <a:pt x="7450379" y="678934"/>
                  </a:lnTo>
                  <a:lnTo>
                    <a:pt x="7476070" y="674613"/>
                  </a:lnTo>
                  <a:lnTo>
                    <a:pt x="7501761" y="656754"/>
                  </a:lnTo>
                  <a:lnTo>
                    <a:pt x="7527452" y="652989"/>
                  </a:lnTo>
                  <a:lnTo>
                    <a:pt x="7553143" y="652989"/>
                  </a:lnTo>
                  <a:lnTo>
                    <a:pt x="7578834" y="652989"/>
                  </a:lnTo>
                  <a:lnTo>
                    <a:pt x="7604525" y="649712"/>
                  </a:lnTo>
                  <a:lnTo>
                    <a:pt x="7630216" y="633201"/>
                  </a:lnTo>
                  <a:lnTo>
                    <a:pt x="7655907" y="625788"/>
                  </a:lnTo>
                  <a:lnTo>
                    <a:pt x="7681598" y="600707"/>
                  </a:lnTo>
                  <a:lnTo>
                    <a:pt x="7707289" y="597557"/>
                  </a:lnTo>
                  <a:lnTo>
                    <a:pt x="7732980" y="597557"/>
                  </a:lnTo>
                  <a:lnTo>
                    <a:pt x="7758671" y="597557"/>
                  </a:lnTo>
                  <a:lnTo>
                    <a:pt x="7784362" y="592922"/>
                  </a:lnTo>
                  <a:lnTo>
                    <a:pt x="7810052" y="590460"/>
                  </a:lnTo>
                  <a:lnTo>
                    <a:pt x="7835743" y="590460"/>
                  </a:lnTo>
                  <a:lnTo>
                    <a:pt x="7861434" y="586584"/>
                  </a:lnTo>
                  <a:lnTo>
                    <a:pt x="7887125" y="571281"/>
                  </a:lnTo>
                  <a:lnTo>
                    <a:pt x="7912816" y="571281"/>
                  </a:lnTo>
                  <a:lnTo>
                    <a:pt x="7938507" y="571281"/>
                  </a:lnTo>
                  <a:lnTo>
                    <a:pt x="7964198" y="537364"/>
                  </a:lnTo>
                  <a:lnTo>
                    <a:pt x="7989889" y="525798"/>
                  </a:lnTo>
                  <a:lnTo>
                    <a:pt x="8015580" y="493662"/>
                  </a:lnTo>
                  <a:lnTo>
                    <a:pt x="8041271" y="405035"/>
                  </a:lnTo>
                  <a:lnTo>
                    <a:pt x="8066962" y="396025"/>
                  </a:lnTo>
                  <a:lnTo>
                    <a:pt x="8092653" y="396025"/>
                  </a:lnTo>
                  <a:lnTo>
                    <a:pt x="8118344" y="396025"/>
                  </a:lnTo>
                  <a:lnTo>
                    <a:pt x="8144035" y="391523"/>
                  </a:lnTo>
                  <a:lnTo>
                    <a:pt x="8169726" y="391523"/>
                  </a:lnTo>
                  <a:lnTo>
                    <a:pt x="8195417" y="386039"/>
                  </a:lnTo>
                  <a:lnTo>
                    <a:pt x="8221108" y="382783"/>
                  </a:lnTo>
                  <a:lnTo>
                    <a:pt x="8246799" y="373832"/>
                  </a:lnTo>
                  <a:lnTo>
                    <a:pt x="8272490" y="373832"/>
                  </a:lnTo>
                  <a:lnTo>
                    <a:pt x="8298181" y="373832"/>
                  </a:lnTo>
                  <a:lnTo>
                    <a:pt x="8323872" y="361711"/>
                  </a:lnTo>
                  <a:lnTo>
                    <a:pt x="8349563" y="357843"/>
                  </a:lnTo>
                  <a:lnTo>
                    <a:pt x="8375254" y="347693"/>
                  </a:lnTo>
                  <a:lnTo>
                    <a:pt x="8400945" y="344793"/>
                  </a:lnTo>
                  <a:lnTo>
                    <a:pt x="8426636" y="335265"/>
                  </a:lnTo>
                  <a:lnTo>
                    <a:pt x="8452327" y="335265"/>
                  </a:lnTo>
                  <a:lnTo>
                    <a:pt x="8478018" y="335265"/>
                  </a:lnTo>
                  <a:lnTo>
                    <a:pt x="8503709" y="308712"/>
                  </a:lnTo>
                  <a:lnTo>
                    <a:pt x="8529399" y="305571"/>
                  </a:lnTo>
                  <a:lnTo>
                    <a:pt x="8555090" y="299871"/>
                  </a:lnTo>
                  <a:lnTo>
                    <a:pt x="8580781" y="295516"/>
                  </a:lnTo>
                  <a:lnTo>
                    <a:pt x="8606472" y="291863"/>
                  </a:lnTo>
                  <a:lnTo>
                    <a:pt x="8632163" y="291863"/>
                  </a:lnTo>
                  <a:lnTo>
                    <a:pt x="8657854" y="291863"/>
                  </a:lnTo>
                  <a:lnTo>
                    <a:pt x="8683545" y="258765"/>
                  </a:lnTo>
                  <a:lnTo>
                    <a:pt x="8709236" y="246460"/>
                  </a:lnTo>
                  <a:lnTo>
                    <a:pt x="8734927" y="238136"/>
                  </a:lnTo>
                  <a:lnTo>
                    <a:pt x="8760618" y="223324"/>
                  </a:lnTo>
                  <a:lnTo>
                    <a:pt x="8786309" y="184180"/>
                  </a:lnTo>
                  <a:lnTo>
                    <a:pt x="8812000" y="184180"/>
                  </a:lnTo>
                  <a:lnTo>
                    <a:pt x="8837691" y="184180"/>
                  </a:lnTo>
                  <a:lnTo>
                    <a:pt x="8863382" y="112007"/>
                  </a:lnTo>
                  <a:lnTo>
                    <a:pt x="8889073" y="103639"/>
                  </a:lnTo>
                  <a:lnTo>
                    <a:pt x="8914764" y="94189"/>
                  </a:lnTo>
                  <a:lnTo>
                    <a:pt x="8940455" y="90375"/>
                  </a:lnTo>
                  <a:lnTo>
                    <a:pt x="8966146" y="84789"/>
                  </a:lnTo>
                  <a:lnTo>
                    <a:pt x="8991837" y="84789"/>
                  </a:lnTo>
                  <a:lnTo>
                    <a:pt x="9017528" y="84789"/>
                  </a:lnTo>
                  <a:lnTo>
                    <a:pt x="9043219" y="78859"/>
                  </a:lnTo>
                  <a:lnTo>
                    <a:pt x="9068910" y="61355"/>
                  </a:lnTo>
                  <a:lnTo>
                    <a:pt x="9094601" y="48694"/>
                  </a:lnTo>
                  <a:lnTo>
                    <a:pt x="9120292" y="38449"/>
                  </a:lnTo>
                  <a:lnTo>
                    <a:pt x="9145983" y="35064"/>
                  </a:lnTo>
                  <a:lnTo>
                    <a:pt x="9171674" y="35064"/>
                  </a:lnTo>
                  <a:lnTo>
                    <a:pt x="9197365" y="35064"/>
                  </a:lnTo>
                  <a:lnTo>
                    <a:pt x="9223056" y="28329"/>
                  </a:lnTo>
                  <a:lnTo>
                    <a:pt x="9248746" y="25290"/>
                  </a:lnTo>
                  <a:lnTo>
                    <a:pt x="9274437" y="5385"/>
                  </a:lnTo>
                  <a:lnTo>
                    <a:pt x="9300128" y="59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57" name="pl12">
              <a:extLst>
                <a:ext uri="{FF2B5EF4-FFF2-40B4-BE49-F238E27FC236}">
                  <a16:creationId xmlns:a16="http://schemas.microsoft.com/office/drawing/2014/main" id="{227118BB-059B-4423-850F-37C695A81458}"/>
                </a:ext>
              </a:extLst>
            </p:cNvPr>
            <p:cNvSpPr/>
            <p:nvPr/>
          </p:nvSpPr>
          <p:spPr>
            <a:xfrm>
              <a:off x="1449884" y="1591425"/>
              <a:ext cx="9197365" cy="3436051"/>
            </a:xfrm>
            <a:custGeom>
              <a:avLst/>
              <a:gdLst/>
              <a:ahLst/>
              <a:cxnLst/>
              <a:rect l="0" t="0" r="0" b="0"/>
              <a:pathLst>
                <a:path w="9197365" h="3436051">
                  <a:moveTo>
                    <a:pt x="0" y="3436051"/>
                  </a:moveTo>
                  <a:lnTo>
                    <a:pt x="25690" y="3423474"/>
                  </a:lnTo>
                  <a:lnTo>
                    <a:pt x="51381" y="3406705"/>
                  </a:lnTo>
                  <a:lnTo>
                    <a:pt x="77072" y="3385047"/>
                  </a:lnTo>
                  <a:lnTo>
                    <a:pt x="102763" y="3357497"/>
                  </a:lnTo>
                  <a:lnTo>
                    <a:pt x="128454" y="3338727"/>
                  </a:lnTo>
                  <a:lnTo>
                    <a:pt x="154145" y="3316128"/>
                  </a:lnTo>
                  <a:lnTo>
                    <a:pt x="179836" y="3309442"/>
                  </a:lnTo>
                  <a:lnTo>
                    <a:pt x="205527" y="3300527"/>
                  </a:lnTo>
                  <a:lnTo>
                    <a:pt x="231218" y="3288642"/>
                  </a:lnTo>
                  <a:lnTo>
                    <a:pt x="256909" y="3285962"/>
                  </a:lnTo>
                  <a:lnTo>
                    <a:pt x="282600" y="3282952"/>
                  </a:lnTo>
                  <a:lnTo>
                    <a:pt x="308291" y="3280084"/>
                  </a:lnTo>
                  <a:lnTo>
                    <a:pt x="333982" y="3276987"/>
                  </a:lnTo>
                  <a:lnTo>
                    <a:pt x="359673" y="3274219"/>
                  </a:lnTo>
                  <a:lnTo>
                    <a:pt x="385364" y="3270527"/>
                  </a:lnTo>
                  <a:lnTo>
                    <a:pt x="411055" y="3265605"/>
                  </a:lnTo>
                  <a:lnTo>
                    <a:pt x="436746" y="3259785"/>
                  </a:lnTo>
                  <a:lnTo>
                    <a:pt x="462437" y="3253105"/>
                  </a:lnTo>
                  <a:lnTo>
                    <a:pt x="488128" y="3246038"/>
                  </a:lnTo>
                  <a:lnTo>
                    <a:pt x="513819" y="3240897"/>
                  </a:lnTo>
                  <a:lnTo>
                    <a:pt x="539510" y="3235230"/>
                  </a:lnTo>
                  <a:lnTo>
                    <a:pt x="565201" y="3227675"/>
                  </a:lnTo>
                  <a:lnTo>
                    <a:pt x="590892" y="3217601"/>
                  </a:lnTo>
                  <a:lnTo>
                    <a:pt x="616583" y="3208855"/>
                  </a:lnTo>
                  <a:lnTo>
                    <a:pt x="642274" y="3199563"/>
                  </a:lnTo>
                  <a:lnTo>
                    <a:pt x="667965" y="3187772"/>
                  </a:lnTo>
                  <a:lnTo>
                    <a:pt x="693656" y="3181335"/>
                  </a:lnTo>
                  <a:lnTo>
                    <a:pt x="719346" y="3177139"/>
                  </a:lnTo>
                  <a:lnTo>
                    <a:pt x="745037" y="3171545"/>
                  </a:lnTo>
                  <a:lnTo>
                    <a:pt x="770728" y="3164086"/>
                  </a:lnTo>
                  <a:lnTo>
                    <a:pt x="796419" y="3155280"/>
                  </a:lnTo>
                  <a:lnTo>
                    <a:pt x="822110" y="3144035"/>
                  </a:lnTo>
                  <a:lnTo>
                    <a:pt x="847801" y="3129855"/>
                  </a:lnTo>
                  <a:lnTo>
                    <a:pt x="873492" y="3112452"/>
                  </a:lnTo>
                  <a:lnTo>
                    <a:pt x="899183" y="3095633"/>
                  </a:lnTo>
                  <a:lnTo>
                    <a:pt x="924874" y="3073207"/>
                  </a:lnTo>
                  <a:lnTo>
                    <a:pt x="950565" y="3043307"/>
                  </a:lnTo>
                  <a:lnTo>
                    <a:pt x="976256" y="3032526"/>
                  </a:lnTo>
                  <a:lnTo>
                    <a:pt x="1001947" y="3021081"/>
                  </a:lnTo>
                  <a:lnTo>
                    <a:pt x="1027638" y="3012261"/>
                  </a:lnTo>
                  <a:lnTo>
                    <a:pt x="1053329" y="3010023"/>
                  </a:lnTo>
                  <a:lnTo>
                    <a:pt x="1079020" y="3007990"/>
                  </a:lnTo>
                  <a:lnTo>
                    <a:pt x="1104711" y="3005280"/>
                  </a:lnTo>
                  <a:lnTo>
                    <a:pt x="1130402" y="3001666"/>
                  </a:lnTo>
                  <a:lnTo>
                    <a:pt x="1156093" y="2997775"/>
                  </a:lnTo>
                  <a:lnTo>
                    <a:pt x="1181784" y="2993506"/>
                  </a:lnTo>
                  <a:lnTo>
                    <a:pt x="1207475" y="2988472"/>
                  </a:lnTo>
                  <a:lnTo>
                    <a:pt x="1233166" y="2982584"/>
                  </a:lnTo>
                  <a:lnTo>
                    <a:pt x="1258857" y="2976837"/>
                  </a:lnTo>
                  <a:lnTo>
                    <a:pt x="1284548" y="2969173"/>
                  </a:lnTo>
                  <a:lnTo>
                    <a:pt x="1310239" y="2958954"/>
                  </a:lnTo>
                  <a:lnTo>
                    <a:pt x="1335930" y="2949280"/>
                  </a:lnTo>
                  <a:lnTo>
                    <a:pt x="1361621" y="2937354"/>
                  </a:lnTo>
                  <a:lnTo>
                    <a:pt x="1387312" y="2924098"/>
                  </a:lnTo>
                  <a:lnTo>
                    <a:pt x="1413003" y="2915517"/>
                  </a:lnTo>
                  <a:lnTo>
                    <a:pt x="1438693" y="2911960"/>
                  </a:lnTo>
                  <a:lnTo>
                    <a:pt x="1464384" y="2907216"/>
                  </a:lnTo>
                  <a:lnTo>
                    <a:pt x="1490075" y="2900892"/>
                  </a:lnTo>
                  <a:lnTo>
                    <a:pt x="1515766" y="2892460"/>
                  </a:lnTo>
                  <a:lnTo>
                    <a:pt x="1541457" y="2881217"/>
                  </a:lnTo>
                  <a:lnTo>
                    <a:pt x="1567148" y="2867275"/>
                  </a:lnTo>
                  <a:lnTo>
                    <a:pt x="1592839" y="2849738"/>
                  </a:lnTo>
                  <a:lnTo>
                    <a:pt x="1618530" y="2832136"/>
                  </a:lnTo>
                  <a:lnTo>
                    <a:pt x="1644221" y="2808666"/>
                  </a:lnTo>
                  <a:lnTo>
                    <a:pt x="1669912" y="2777374"/>
                  </a:lnTo>
                  <a:lnTo>
                    <a:pt x="1695603" y="2765945"/>
                  </a:lnTo>
                  <a:lnTo>
                    <a:pt x="1721294" y="2753813"/>
                  </a:lnTo>
                  <a:lnTo>
                    <a:pt x="1746985" y="2744097"/>
                  </a:lnTo>
                  <a:lnTo>
                    <a:pt x="1772676" y="2741985"/>
                  </a:lnTo>
                  <a:lnTo>
                    <a:pt x="1798367" y="2740092"/>
                  </a:lnTo>
                  <a:lnTo>
                    <a:pt x="1824058" y="2737569"/>
                  </a:lnTo>
                  <a:lnTo>
                    <a:pt x="1849749" y="2734204"/>
                  </a:lnTo>
                  <a:lnTo>
                    <a:pt x="1875440" y="2730657"/>
                  </a:lnTo>
                  <a:lnTo>
                    <a:pt x="1901131" y="2726746"/>
                  </a:lnTo>
                  <a:lnTo>
                    <a:pt x="1926822" y="2722497"/>
                  </a:lnTo>
                  <a:lnTo>
                    <a:pt x="1952513" y="2717557"/>
                  </a:lnTo>
                  <a:lnTo>
                    <a:pt x="1978204" y="2713280"/>
                  </a:lnTo>
                  <a:lnTo>
                    <a:pt x="2003895" y="2707576"/>
                  </a:lnTo>
                  <a:lnTo>
                    <a:pt x="2029586" y="2699972"/>
                  </a:lnTo>
                  <a:lnTo>
                    <a:pt x="2055277" y="2693879"/>
                  </a:lnTo>
                  <a:lnTo>
                    <a:pt x="2080968" y="2686580"/>
                  </a:lnTo>
                  <a:lnTo>
                    <a:pt x="2106659" y="2679472"/>
                  </a:lnTo>
                  <a:lnTo>
                    <a:pt x="2132349" y="2670935"/>
                  </a:lnTo>
                  <a:lnTo>
                    <a:pt x="2158040" y="2663381"/>
                  </a:lnTo>
                  <a:lnTo>
                    <a:pt x="2183731" y="2653309"/>
                  </a:lnTo>
                  <a:lnTo>
                    <a:pt x="2209422" y="2639880"/>
                  </a:lnTo>
                  <a:lnTo>
                    <a:pt x="2235113" y="2626618"/>
                  </a:lnTo>
                  <a:lnTo>
                    <a:pt x="2260804" y="2618915"/>
                  </a:lnTo>
                  <a:lnTo>
                    <a:pt x="2286495" y="2609497"/>
                  </a:lnTo>
                  <a:lnTo>
                    <a:pt x="2312186" y="2598095"/>
                  </a:lnTo>
                  <a:lnTo>
                    <a:pt x="2337877" y="2583554"/>
                  </a:lnTo>
                  <a:lnTo>
                    <a:pt x="2363568" y="2564165"/>
                  </a:lnTo>
                  <a:lnTo>
                    <a:pt x="2389259" y="2538313"/>
                  </a:lnTo>
                  <a:lnTo>
                    <a:pt x="2414950" y="2505733"/>
                  </a:lnTo>
                  <a:lnTo>
                    <a:pt x="2440641" y="2493916"/>
                  </a:lnTo>
                  <a:lnTo>
                    <a:pt x="2466332" y="2479339"/>
                  </a:lnTo>
                  <a:lnTo>
                    <a:pt x="2492023" y="2469165"/>
                  </a:lnTo>
                  <a:lnTo>
                    <a:pt x="2517714" y="2462230"/>
                  </a:lnTo>
                  <a:lnTo>
                    <a:pt x="2543405" y="2452983"/>
                  </a:lnTo>
                  <a:lnTo>
                    <a:pt x="2569096" y="2440655"/>
                  </a:lnTo>
                  <a:lnTo>
                    <a:pt x="2594787" y="2435272"/>
                  </a:lnTo>
                  <a:lnTo>
                    <a:pt x="2620478" y="2432428"/>
                  </a:lnTo>
                  <a:lnTo>
                    <a:pt x="2646169" y="2429893"/>
                  </a:lnTo>
                  <a:lnTo>
                    <a:pt x="2671860" y="2427272"/>
                  </a:lnTo>
                  <a:lnTo>
                    <a:pt x="2697551" y="2423777"/>
                  </a:lnTo>
                  <a:lnTo>
                    <a:pt x="2723242" y="2419117"/>
                  </a:lnTo>
                  <a:lnTo>
                    <a:pt x="2748933" y="2412904"/>
                  </a:lnTo>
                  <a:lnTo>
                    <a:pt x="2774624" y="2406393"/>
                  </a:lnTo>
                  <a:lnTo>
                    <a:pt x="2800315" y="2398755"/>
                  </a:lnTo>
                  <a:lnTo>
                    <a:pt x="2826006" y="2394221"/>
                  </a:lnTo>
                  <a:lnTo>
                    <a:pt x="2851696" y="2388177"/>
                  </a:lnTo>
                  <a:lnTo>
                    <a:pt x="2877387" y="2381130"/>
                  </a:lnTo>
                  <a:lnTo>
                    <a:pt x="2903078" y="2371734"/>
                  </a:lnTo>
                  <a:lnTo>
                    <a:pt x="2928769" y="2359206"/>
                  </a:lnTo>
                  <a:lnTo>
                    <a:pt x="2954460" y="2348838"/>
                  </a:lnTo>
                  <a:lnTo>
                    <a:pt x="2980151" y="2335745"/>
                  </a:lnTo>
                  <a:lnTo>
                    <a:pt x="3005842" y="2330569"/>
                  </a:lnTo>
                  <a:lnTo>
                    <a:pt x="3031533" y="2324516"/>
                  </a:lnTo>
                  <a:lnTo>
                    <a:pt x="3057224" y="2317651"/>
                  </a:lnTo>
                  <a:lnTo>
                    <a:pt x="3082915" y="2308497"/>
                  </a:lnTo>
                  <a:lnTo>
                    <a:pt x="3108606" y="2296291"/>
                  </a:lnTo>
                  <a:lnTo>
                    <a:pt x="3134297" y="2281130"/>
                  </a:lnTo>
                  <a:lnTo>
                    <a:pt x="3159988" y="2261853"/>
                  </a:lnTo>
                  <a:lnTo>
                    <a:pt x="3185679" y="2237675"/>
                  </a:lnTo>
                  <a:lnTo>
                    <a:pt x="3211370" y="2221065"/>
                  </a:lnTo>
                  <a:lnTo>
                    <a:pt x="3237061" y="2207712"/>
                  </a:lnTo>
                  <a:lnTo>
                    <a:pt x="3262752" y="2189908"/>
                  </a:lnTo>
                  <a:lnTo>
                    <a:pt x="3288443" y="2166170"/>
                  </a:lnTo>
                  <a:lnTo>
                    <a:pt x="3314134" y="2144074"/>
                  </a:lnTo>
                  <a:lnTo>
                    <a:pt x="3339825" y="2140973"/>
                  </a:lnTo>
                  <a:lnTo>
                    <a:pt x="3365516" y="2137756"/>
                  </a:lnTo>
                  <a:lnTo>
                    <a:pt x="3391207" y="2135022"/>
                  </a:lnTo>
                  <a:lnTo>
                    <a:pt x="3416898" y="2132400"/>
                  </a:lnTo>
                  <a:lnTo>
                    <a:pt x="3442589" y="2128903"/>
                  </a:lnTo>
                  <a:lnTo>
                    <a:pt x="3468280" y="2124240"/>
                  </a:lnTo>
                  <a:lnTo>
                    <a:pt x="3493971" y="2119113"/>
                  </a:lnTo>
                  <a:lnTo>
                    <a:pt x="3519662" y="2113321"/>
                  </a:lnTo>
                  <a:lnTo>
                    <a:pt x="3545353" y="2106883"/>
                  </a:lnTo>
                  <a:lnTo>
                    <a:pt x="3571043" y="2099363"/>
                  </a:lnTo>
                  <a:lnTo>
                    <a:pt x="3596734" y="2094808"/>
                  </a:lnTo>
                  <a:lnTo>
                    <a:pt x="3622425" y="2088734"/>
                  </a:lnTo>
                  <a:lnTo>
                    <a:pt x="3648116" y="2080636"/>
                  </a:lnTo>
                  <a:lnTo>
                    <a:pt x="3673807" y="2070865"/>
                  </a:lnTo>
                  <a:lnTo>
                    <a:pt x="3699498" y="2058530"/>
                  </a:lnTo>
                  <a:lnTo>
                    <a:pt x="3725189" y="2048168"/>
                  </a:lnTo>
                  <a:lnTo>
                    <a:pt x="3750880" y="2035069"/>
                  </a:lnTo>
                  <a:lnTo>
                    <a:pt x="3776571" y="2031425"/>
                  </a:lnTo>
                  <a:lnTo>
                    <a:pt x="3802262" y="2026565"/>
                  </a:lnTo>
                  <a:lnTo>
                    <a:pt x="3827953" y="2020086"/>
                  </a:lnTo>
                  <a:lnTo>
                    <a:pt x="3853644" y="2012518"/>
                  </a:lnTo>
                  <a:lnTo>
                    <a:pt x="3879335" y="2003754"/>
                  </a:lnTo>
                  <a:lnTo>
                    <a:pt x="3905026" y="1993149"/>
                  </a:lnTo>
                  <a:lnTo>
                    <a:pt x="3930717" y="1980424"/>
                  </a:lnTo>
                  <a:lnTo>
                    <a:pt x="3956408" y="1967739"/>
                  </a:lnTo>
                  <a:lnTo>
                    <a:pt x="3982099" y="1950826"/>
                  </a:lnTo>
                  <a:lnTo>
                    <a:pt x="4007790" y="1928275"/>
                  </a:lnTo>
                  <a:lnTo>
                    <a:pt x="4033481" y="1907677"/>
                  </a:lnTo>
                  <a:lnTo>
                    <a:pt x="4059172" y="1882170"/>
                  </a:lnTo>
                  <a:lnTo>
                    <a:pt x="4084863" y="1855989"/>
                  </a:lnTo>
                  <a:lnTo>
                    <a:pt x="4110554" y="1831283"/>
                  </a:lnTo>
                  <a:lnTo>
                    <a:pt x="4136245" y="1828985"/>
                  </a:lnTo>
                  <a:lnTo>
                    <a:pt x="4161936" y="1825922"/>
                  </a:lnTo>
                  <a:lnTo>
                    <a:pt x="4187627" y="1821837"/>
                  </a:lnTo>
                  <a:lnTo>
                    <a:pt x="4213318" y="1818032"/>
                  </a:lnTo>
                  <a:lnTo>
                    <a:pt x="4239009" y="1814256"/>
                  </a:lnTo>
                  <a:lnTo>
                    <a:pt x="4264699" y="1810696"/>
                  </a:lnTo>
                  <a:lnTo>
                    <a:pt x="4290390" y="1805951"/>
                  </a:lnTo>
                  <a:lnTo>
                    <a:pt x="4316081" y="1800791"/>
                  </a:lnTo>
                  <a:lnTo>
                    <a:pt x="4341772" y="1793911"/>
                  </a:lnTo>
                  <a:lnTo>
                    <a:pt x="4367463" y="1784738"/>
                  </a:lnTo>
                  <a:lnTo>
                    <a:pt x="4393154" y="1778964"/>
                  </a:lnTo>
                  <a:lnTo>
                    <a:pt x="4418845" y="1772247"/>
                  </a:lnTo>
                  <a:lnTo>
                    <a:pt x="4444536" y="1766759"/>
                  </a:lnTo>
                  <a:lnTo>
                    <a:pt x="4470227" y="1760338"/>
                  </a:lnTo>
                  <a:lnTo>
                    <a:pt x="4495918" y="1752688"/>
                  </a:lnTo>
                  <a:lnTo>
                    <a:pt x="4521609" y="1742487"/>
                  </a:lnTo>
                  <a:lnTo>
                    <a:pt x="4547300" y="1728887"/>
                  </a:lnTo>
                  <a:lnTo>
                    <a:pt x="4572991" y="1718209"/>
                  </a:lnTo>
                  <a:lnTo>
                    <a:pt x="4598682" y="1712342"/>
                  </a:lnTo>
                  <a:lnTo>
                    <a:pt x="4624373" y="1705754"/>
                  </a:lnTo>
                  <a:lnTo>
                    <a:pt x="4650064" y="1698202"/>
                  </a:lnTo>
                  <a:lnTo>
                    <a:pt x="4675755" y="1688990"/>
                  </a:lnTo>
                  <a:lnTo>
                    <a:pt x="4701446" y="1676708"/>
                  </a:lnTo>
                  <a:lnTo>
                    <a:pt x="4727137" y="1660331"/>
                  </a:lnTo>
                  <a:lnTo>
                    <a:pt x="4752828" y="1640365"/>
                  </a:lnTo>
                  <a:lnTo>
                    <a:pt x="4778519" y="1625121"/>
                  </a:lnTo>
                  <a:lnTo>
                    <a:pt x="4804210" y="1606184"/>
                  </a:lnTo>
                  <a:lnTo>
                    <a:pt x="4829901" y="1584305"/>
                  </a:lnTo>
                  <a:lnTo>
                    <a:pt x="4855592" y="1570387"/>
                  </a:lnTo>
                  <a:lnTo>
                    <a:pt x="4881283" y="1551830"/>
                  </a:lnTo>
                  <a:lnTo>
                    <a:pt x="4906974" y="1527087"/>
                  </a:lnTo>
                  <a:lnTo>
                    <a:pt x="4932665" y="1523544"/>
                  </a:lnTo>
                  <a:lnTo>
                    <a:pt x="4958356" y="1520413"/>
                  </a:lnTo>
                  <a:lnTo>
                    <a:pt x="4984046" y="1517149"/>
                  </a:lnTo>
                  <a:lnTo>
                    <a:pt x="5009737" y="1513561"/>
                  </a:lnTo>
                  <a:lnTo>
                    <a:pt x="5035428" y="1509923"/>
                  </a:lnTo>
                  <a:lnTo>
                    <a:pt x="5061119" y="1505072"/>
                  </a:lnTo>
                  <a:lnTo>
                    <a:pt x="5086810" y="1498603"/>
                  </a:lnTo>
                  <a:lnTo>
                    <a:pt x="5112501" y="1491385"/>
                  </a:lnTo>
                  <a:lnTo>
                    <a:pt x="5138192" y="1482960"/>
                  </a:lnTo>
                  <a:lnTo>
                    <a:pt x="5163883" y="1477426"/>
                  </a:lnTo>
                  <a:lnTo>
                    <a:pt x="5189574" y="1470988"/>
                  </a:lnTo>
                  <a:lnTo>
                    <a:pt x="5215265" y="1465517"/>
                  </a:lnTo>
                  <a:lnTo>
                    <a:pt x="5240956" y="1458221"/>
                  </a:lnTo>
                  <a:lnTo>
                    <a:pt x="5266647" y="1448494"/>
                  </a:lnTo>
                  <a:lnTo>
                    <a:pt x="5292338" y="1438114"/>
                  </a:lnTo>
                  <a:lnTo>
                    <a:pt x="5318029" y="1429512"/>
                  </a:lnTo>
                  <a:lnTo>
                    <a:pt x="5343720" y="1425730"/>
                  </a:lnTo>
                  <a:lnTo>
                    <a:pt x="5369411" y="1421487"/>
                  </a:lnTo>
                  <a:lnTo>
                    <a:pt x="5395102" y="1417113"/>
                  </a:lnTo>
                  <a:lnTo>
                    <a:pt x="5420793" y="1411282"/>
                  </a:lnTo>
                  <a:lnTo>
                    <a:pt x="5446484" y="1403507"/>
                  </a:lnTo>
                  <a:lnTo>
                    <a:pt x="5472175" y="1394195"/>
                  </a:lnTo>
                  <a:lnTo>
                    <a:pt x="5497866" y="1382638"/>
                  </a:lnTo>
                  <a:lnTo>
                    <a:pt x="5523557" y="1368193"/>
                  </a:lnTo>
                  <a:lnTo>
                    <a:pt x="5549248" y="1350620"/>
                  </a:lnTo>
                  <a:lnTo>
                    <a:pt x="5574939" y="1338232"/>
                  </a:lnTo>
                  <a:lnTo>
                    <a:pt x="5600630" y="1321715"/>
                  </a:lnTo>
                  <a:lnTo>
                    <a:pt x="5626321" y="1299691"/>
                  </a:lnTo>
                  <a:lnTo>
                    <a:pt x="5652012" y="1274198"/>
                  </a:lnTo>
                  <a:lnTo>
                    <a:pt x="5677703" y="1250161"/>
                  </a:lnTo>
                  <a:lnTo>
                    <a:pt x="5703393" y="1247258"/>
                  </a:lnTo>
                  <a:lnTo>
                    <a:pt x="5729084" y="1244496"/>
                  </a:lnTo>
                  <a:lnTo>
                    <a:pt x="5754775" y="1242477"/>
                  </a:lnTo>
                  <a:lnTo>
                    <a:pt x="5780466" y="1239785"/>
                  </a:lnTo>
                  <a:lnTo>
                    <a:pt x="5806157" y="1236196"/>
                  </a:lnTo>
                  <a:lnTo>
                    <a:pt x="5831848" y="1232565"/>
                  </a:lnTo>
                  <a:lnTo>
                    <a:pt x="5857539" y="1228527"/>
                  </a:lnTo>
                  <a:lnTo>
                    <a:pt x="5883230" y="1224115"/>
                  </a:lnTo>
                  <a:lnTo>
                    <a:pt x="5908921" y="1219189"/>
                  </a:lnTo>
                  <a:lnTo>
                    <a:pt x="5934612" y="1214831"/>
                  </a:lnTo>
                  <a:lnTo>
                    <a:pt x="5960303" y="1209021"/>
                  </a:lnTo>
                  <a:lnTo>
                    <a:pt x="5985994" y="1201274"/>
                  </a:lnTo>
                  <a:lnTo>
                    <a:pt x="6011685" y="1194642"/>
                  </a:lnTo>
                  <a:lnTo>
                    <a:pt x="6037376" y="1186773"/>
                  </a:lnTo>
                  <a:lnTo>
                    <a:pt x="6063067" y="1179465"/>
                  </a:lnTo>
                  <a:lnTo>
                    <a:pt x="6088758" y="1173506"/>
                  </a:lnTo>
                  <a:lnTo>
                    <a:pt x="6114449" y="1167500"/>
                  </a:lnTo>
                  <a:lnTo>
                    <a:pt x="6140140" y="1159493"/>
                  </a:lnTo>
                  <a:lnTo>
                    <a:pt x="6165831" y="1148817"/>
                  </a:lnTo>
                  <a:lnTo>
                    <a:pt x="6191522" y="1142621"/>
                  </a:lnTo>
                  <a:lnTo>
                    <a:pt x="6217213" y="1135376"/>
                  </a:lnTo>
                  <a:lnTo>
                    <a:pt x="6242904" y="1127407"/>
                  </a:lnTo>
                  <a:lnTo>
                    <a:pt x="6268595" y="1118231"/>
                  </a:lnTo>
                  <a:lnTo>
                    <a:pt x="6294286" y="1108101"/>
                  </a:lnTo>
                  <a:lnTo>
                    <a:pt x="6319977" y="1094594"/>
                  </a:lnTo>
                  <a:lnTo>
                    <a:pt x="6345668" y="1076585"/>
                  </a:lnTo>
                  <a:lnTo>
                    <a:pt x="6371359" y="1064100"/>
                  </a:lnTo>
                  <a:lnTo>
                    <a:pt x="6397049" y="1049328"/>
                  </a:lnTo>
                  <a:lnTo>
                    <a:pt x="6422740" y="1029631"/>
                  </a:lnTo>
                  <a:lnTo>
                    <a:pt x="6448431" y="1008276"/>
                  </a:lnTo>
                  <a:lnTo>
                    <a:pt x="6474122" y="995485"/>
                  </a:lnTo>
                  <a:lnTo>
                    <a:pt x="6499813" y="978430"/>
                  </a:lnTo>
                  <a:lnTo>
                    <a:pt x="6525504" y="955690"/>
                  </a:lnTo>
                  <a:lnTo>
                    <a:pt x="6551195" y="952031"/>
                  </a:lnTo>
                  <a:lnTo>
                    <a:pt x="6576886" y="948264"/>
                  </a:lnTo>
                  <a:lnTo>
                    <a:pt x="6602577" y="944631"/>
                  </a:lnTo>
                  <a:lnTo>
                    <a:pt x="6628268" y="940873"/>
                  </a:lnTo>
                  <a:lnTo>
                    <a:pt x="6653959" y="936921"/>
                  </a:lnTo>
                  <a:lnTo>
                    <a:pt x="6679650" y="931651"/>
                  </a:lnTo>
                  <a:lnTo>
                    <a:pt x="6705341" y="924625"/>
                  </a:lnTo>
                  <a:lnTo>
                    <a:pt x="6731032" y="916691"/>
                  </a:lnTo>
                  <a:lnTo>
                    <a:pt x="6756723" y="911049"/>
                  </a:lnTo>
                  <a:lnTo>
                    <a:pt x="6782414" y="904882"/>
                  </a:lnTo>
                  <a:lnTo>
                    <a:pt x="6808105" y="900174"/>
                  </a:lnTo>
                  <a:lnTo>
                    <a:pt x="6833796" y="894893"/>
                  </a:lnTo>
                  <a:lnTo>
                    <a:pt x="6859487" y="887853"/>
                  </a:lnTo>
                  <a:lnTo>
                    <a:pt x="6885178" y="878465"/>
                  </a:lnTo>
                  <a:lnTo>
                    <a:pt x="6910869" y="870200"/>
                  </a:lnTo>
                  <a:lnTo>
                    <a:pt x="6936560" y="860089"/>
                  </a:lnTo>
                  <a:lnTo>
                    <a:pt x="6962251" y="853937"/>
                  </a:lnTo>
                  <a:lnTo>
                    <a:pt x="6987942" y="846630"/>
                  </a:lnTo>
                  <a:lnTo>
                    <a:pt x="7013633" y="838482"/>
                  </a:lnTo>
                  <a:lnTo>
                    <a:pt x="7039324" y="827617"/>
                  </a:lnTo>
                  <a:lnTo>
                    <a:pt x="7065015" y="813131"/>
                  </a:lnTo>
                  <a:lnTo>
                    <a:pt x="7090706" y="795376"/>
                  </a:lnTo>
                  <a:lnTo>
                    <a:pt x="7116396" y="773926"/>
                  </a:lnTo>
                  <a:lnTo>
                    <a:pt x="7142087" y="756974"/>
                  </a:lnTo>
                  <a:lnTo>
                    <a:pt x="7167778" y="738030"/>
                  </a:lnTo>
                  <a:lnTo>
                    <a:pt x="7193469" y="723337"/>
                  </a:lnTo>
                  <a:lnTo>
                    <a:pt x="7219160" y="703745"/>
                  </a:lnTo>
                  <a:lnTo>
                    <a:pt x="7244851" y="677624"/>
                  </a:lnTo>
                  <a:lnTo>
                    <a:pt x="7270542" y="674007"/>
                  </a:lnTo>
                  <a:lnTo>
                    <a:pt x="7296233" y="671083"/>
                  </a:lnTo>
                  <a:lnTo>
                    <a:pt x="7321924" y="667185"/>
                  </a:lnTo>
                  <a:lnTo>
                    <a:pt x="7347615" y="663695"/>
                  </a:lnTo>
                  <a:lnTo>
                    <a:pt x="7373306" y="660470"/>
                  </a:lnTo>
                  <a:lnTo>
                    <a:pt x="7398997" y="656171"/>
                  </a:lnTo>
                  <a:lnTo>
                    <a:pt x="7424688" y="650438"/>
                  </a:lnTo>
                  <a:lnTo>
                    <a:pt x="7450379" y="644388"/>
                  </a:lnTo>
                  <a:lnTo>
                    <a:pt x="7476070" y="637354"/>
                  </a:lnTo>
                  <a:lnTo>
                    <a:pt x="7501761" y="629417"/>
                  </a:lnTo>
                  <a:lnTo>
                    <a:pt x="7527452" y="624787"/>
                  </a:lnTo>
                  <a:lnTo>
                    <a:pt x="7553143" y="619869"/>
                  </a:lnTo>
                  <a:lnTo>
                    <a:pt x="7578834" y="613312"/>
                  </a:lnTo>
                  <a:lnTo>
                    <a:pt x="7604525" y="604569"/>
                  </a:lnTo>
                  <a:lnTo>
                    <a:pt x="7630216" y="594003"/>
                  </a:lnTo>
                  <a:lnTo>
                    <a:pt x="7655907" y="585420"/>
                  </a:lnTo>
                  <a:lnTo>
                    <a:pt x="7681598" y="576446"/>
                  </a:lnTo>
                  <a:lnTo>
                    <a:pt x="7707289" y="572841"/>
                  </a:lnTo>
                  <a:lnTo>
                    <a:pt x="7732980" y="569084"/>
                  </a:lnTo>
                  <a:lnTo>
                    <a:pt x="7758671" y="564076"/>
                  </a:lnTo>
                  <a:lnTo>
                    <a:pt x="7784362" y="557398"/>
                  </a:lnTo>
                  <a:lnTo>
                    <a:pt x="7810052" y="550039"/>
                  </a:lnTo>
                  <a:lnTo>
                    <a:pt x="7835743" y="541047"/>
                  </a:lnTo>
                  <a:lnTo>
                    <a:pt x="7861434" y="529059"/>
                  </a:lnTo>
                  <a:lnTo>
                    <a:pt x="7887125" y="514366"/>
                  </a:lnTo>
                  <a:lnTo>
                    <a:pt x="7912816" y="499877"/>
                  </a:lnTo>
                  <a:lnTo>
                    <a:pt x="7938507" y="480557"/>
                  </a:lnTo>
                  <a:lnTo>
                    <a:pt x="7964198" y="454799"/>
                  </a:lnTo>
                  <a:lnTo>
                    <a:pt x="7989889" y="431759"/>
                  </a:lnTo>
                  <a:lnTo>
                    <a:pt x="8015580" y="404895"/>
                  </a:lnTo>
                  <a:lnTo>
                    <a:pt x="8041271" y="379788"/>
                  </a:lnTo>
                  <a:lnTo>
                    <a:pt x="8066962" y="375855"/>
                  </a:lnTo>
                  <a:lnTo>
                    <a:pt x="8092653" y="373614"/>
                  </a:lnTo>
                  <a:lnTo>
                    <a:pt x="8118344" y="370626"/>
                  </a:lnTo>
                  <a:lnTo>
                    <a:pt x="8144035" y="366641"/>
                  </a:lnTo>
                  <a:lnTo>
                    <a:pt x="8169726" y="362830"/>
                  </a:lnTo>
                  <a:lnTo>
                    <a:pt x="8195417" y="357748"/>
                  </a:lnTo>
                  <a:lnTo>
                    <a:pt x="8221108" y="352800"/>
                  </a:lnTo>
                  <a:lnTo>
                    <a:pt x="8246799" y="347288"/>
                  </a:lnTo>
                  <a:lnTo>
                    <a:pt x="8272490" y="342923"/>
                  </a:lnTo>
                  <a:lnTo>
                    <a:pt x="8298181" y="337102"/>
                  </a:lnTo>
                  <a:lnTo>
                    <a:pt x="8323872" y="329341"/>
                  </a:lnTo>
                  <a:lnTo>
                    <a:pt x="8349563" y="323033"/>
                  </a:lnTo>
                  <a:lnTo>
                    <a:pt x="8375254" y="315913"/>
                  </a:lnTo>
                  <a:lnTo>
                    <a:pt x="8400945" y="309801"/>
                  </a:lnTo>
                  <a:lnTo>
                    <a:pt x="8426636" y="302620"/>
                  </a:lnTo>
                  <a:lnTo>
                    <a:pt x="8452327" y="296220"/>
                  </a:lnTo>
                  <a:lnTo>
                    <a:pt x="8478018" y="287687"/>
                  </a:lnTo>
                  <a:lnTo>
                    <a:pt x="8503709" y="276310"/>
                  </a:lnTo>
                  <a:lnTo>
                    <a:pt x="8529399" y="269992"/>
                  </a:lnTo>
                  <a:lnTo>
                    <a:pt x="8555090" y="262615"/>
                  </a:lnTo>
                  <a:lnTo>
                    <a:pt x="8580781" y="254679"/>
                  </a:lnTo>
                  <a:lnTo>
                    <a:pt x="8606472" y="245549"/>
                  </a:lnTo>
                  <a:lnTo>
                    <a:pt x="8632163" y="234594"/>
                  </a:lnTo>
                  <a:lnTo>
                    <a:pt x="8657854" y="219986"/>
                  </a:lnTo>
                  <a:lnTo>
                    <a:pt x="8683545" y="200510"/>
                  </a:lnTo>
                  <a:lnTo>
                    <a:pt x="8709236" y="185574"/>
                  </a:lnTo>
                  <a:lnTo>
                    <a:pt x="8734927" y="169760"/>
                  </a:lnTo>
                  <a:lnTo>
                    <a:pt x="8760618" y="151451"/>
                  </a:lnTo>
                  <a:lnTo>
                    <a:pt x="8786309" y="131976"/>
                  </a:lnTo>
                  <a:lnTo>
                    <a:pt x="8812000" y="119056"/>
                  </a:lnTo>
                  <a:lnTo>
                    <a:pt x="8837691" y="101831"/>
                  </a:lnTo>
                  <a:lnTo>
                    <a:pt x="8863382" y="78864"/>
                  </a:lnTo>
                  <a:lnTo>
                    <a:pt x="8889073" y="72298"/>
                  </a:lnTo>
                  <a:lnTo>
                    <a:pt x="8914764" y="66334"/>
                  </a:lnTo>
                  <a:lnTo>
                    <a:pt x="8940455" y="61531"/>
                  </a:lnTo>
                  <a:lnTo>
                    <a:pt x="8966146" y="56399"/>
                  </a:lnTo>
                  <a:lnTo>
                    <a:pt x="8991837" y="51418"/>
                  </a:lnTo>
                  <a:lnTo>
                    <a:pt x="9017528" y="44777"/>
                  </a:lnTo>
                  <a:lnTo>
                    <a:pt x="9043219" y="35922"/>
                  </a:lnTo>
                  <a:lnTo>
                    <a:pt x="9068910" y="26092"/>
                  </a:lnTo>
                  <a:lnTo>
                    <a:pt x="9094601" y="18819"/>
                  </a:lnTo>
                  <a:lnTo>
                    <a:pt x="9120292" y="13343"/>
                  </a:lnTo>
                  <a:lnTo>
                    <a:pt x="9145983" y="9457"/>
                  </a:lnTo>
                  <a:lnTo>
                    <a:pt x="9171674" y="5404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58" name="pl13">
              <a:extLst>
                <a:ext uri="{FF2B5EF4-FFF2-40B4-BE49-F238E27FC236}">
                  <a16:creationId xmlns:a16="http://schemas.microsoft.com/office/drawing/2014/main" id="{567CC0E3-E859-4ABF-9256-65052C967895}"/>
                </a:ext>
              </a:extLst>
            </p:cNvPr>
            <p:cNvSpPr/>
            <p:nvPr/>
          </p:nvSpPr>
          <p:spPr>
            <a:xfrm>
              <a:off x="1449884" y="1405937"/>
              <a:ext cx="9351510" cy="3659270"/>
            </a:xfrm>
            <a:custGeom>
              <a:avLst/>
              <a:gdLst/>
              <a:ahLst/>
              <a:cxnLst/>
              <a:rect l="0" t="0" r="0" b="0"/>
              <a:pathLst>
                <a:path w="9351510" h="3659270">
                  <a:moveTo>
                    <a:pt x="0" y="3659270"/>
                  </a:moveTo>
                  <a:lnTo>
                    <a:pt x="25690" y="3655230"/>
                  </a:lnTo>
                  <a:lnTo>
                    <a:pt x="51381" y="3651418"/>
                  </a:lnTo>
                  <a:lnTo>
                    <a:pt x="77072" y="3647269"/>
                  </a:lnTo>
                  <a:lnTo>
                    <a:pt x="102763" y="3616014"/>
                  </a:lnTo>
                  <a:lnTo>
                    <a:pt x="128454" y="3601294"/>
                  </a:lnTo>
                  <a:lnTo>
                    <a:pt x="154145" y="3601294"/>
                  </a:lnTo>
                  <a:lnTo>
                    <a:pt x="179836" y="3601294"/>
                  </a:lnTo>
                  <a:lnTo>
                    <a:pt x="205527" y="3570414"/>
                  </a:lnTo>
                  <a:lnTo>
                    <a:pt x="231218" y="3479806"/>
                  </a:lnTo>
                  <a:lnTo>
                    <a:pt x="256909" y="3475575"/>
                  </a:lnTo>
                  <a:lnTo>
                    <a:pt x="282600" y="3471625"/>
                  </a:lnTo>
                  <a:lnTo>
                    <a:pt x="308291" y="3467083"/>
                  </a:lnTo>
                  <a:lnTo>
                    <a:pt x="333982" y="3467083"/>
                  </a:lnTo>
                  <a:lnTo>
                    <a:pt x="359673" y="3467083"/>
                  </a:lnTo>
                  <a:lnTo>
                    <a:pt x="385364" y="3462605"/>
                  </a:lnTo>
                  <a:lnTo>
                    <a:pt x="411055" y="3459791"/>
                  </a:lnTo>
                  <a:lnTo>
                    <a:pt x="436746" y="3455916"/>
                  </a:lnTo>
                  <a:lnTo>
                    <a:pt x="462437" y="3449417"/>
                  </a:lnTo>
                  <a:lnTo>
                    <a:pt x="488128" y="3438247"/>
                  </a:lnTo>
                  <a:lnTo>
                    <a:pt x="513819" y="3438247"/>
                  </a:lnTo>
                  <a:lnTo>
                    <a:pt x="539510" y="3438247"/>
                  </a:lnTo>
                  <a:lnTo>
                    <a:pt x="565201" y="3432912"/>
                  </a:lnTo>
                  <a:lnTo>
                    <a:pt x="590892" y="3420611"/>
                  </a:lnTo>
                  <a:lnTo>
                    <a:pt x="616583" y="3413483"/>
                  </a:lnTo>
                  <a:lnTo>
                    <a:pt x="642274" y="3410846"/>
                  </a:lnTo>
                  <a:lnTo>
                    <a:pt x="667965" y="3384883"/>
                  </a:lnTo>
                  <a:lnTo>
                    <a:pt x="693656" y="3384883"/>
                  </a:lnTo>
                  <a:lnTo>
                    <a:pt x="719346" y="3384883"/>
                  </a:lnTo>
                  <a:lnTo>
                    <a:pt x="745037" y="3381289"/>
                  </a:lnTo>
                  <a:lnTo>
                    <a:pt x="770728" y="3377295"/>
                  </a:lnTo>
                  <a:lnTo>
                    <a:pt x="796419" y="3374961"/>
                  </a:lnTo>
                  <a:lnTo>
                    <a:pt x="822110" y="3372047"/>
                  </a:lnTo>
                  <a:lnTo>
                    <a:pt x="847801" y="3361838"/>
                  </a:lnTo>
                  <a:lnTo>
                    <a:pt x="873492" y="3361838"/>
                  </a:lnTo>
                  <a:lnTo>
                    <a:pt x="899183" y="3361838"/>
                  </a:lnTo>
                  <a:lnTo>
                    <a:pt x="924874" y="3332748"/>
                  </a:lnTo>
                  <a:lnTo>
                    <a:pt x="950565" y="3328421"/>
                  </a:lnTo>
                  <a:lnTo>
                    <a:pt x="976256" y="3315929"/>
                  </a:lnTo>
                  <a:lnTo>
                    <a:pt x="1001947" y="3288399"/>
                  </a:lnTo>
                  <a:lnTo>
                    <a:pt x="1027638" y="3205940"/>
                  </a:lnTo>
                  <a:lnTo>
                    <a:pt x="1053329" y="3205940"/>
                  </a:lnTo>
                  <a:lnTo>
                    <a:pt x="1079020" y="3205940"/>
                  </a:lnTo>
                  <a:lnTo>
                    <a:pt x="1104711" y="3200211"/>
                  </a:lnTo>
                  <a:lnTo>
                    <a:pt x="1130402" y="3197030"/>
                  </a:lnTo>
                  <a:lnTo>
                    <a:pt x="1156093" y="3191550"/>
                  </a:lnTo>
                  <a:lnTo>
                    <a:pt x="1181784" y="3188143"/>
                  </a:lnTo>
                  <a:lnTo>
                    <a:pt x="1207475" y="3176646"/>
                  </a:lnTo>
                  <a:lnTo>
                    <a:pt x="1233166" y="3176646"/>
                  </a:lnTo>
                  <a:lnTo>
                    <a:pt x="1258857" y="3176646"/>
                  </a:lnTo>
                  <a:lnTo>
                    <a:pt x="1284548" y="3176646"/>
                  </a:lnTo>
                  <a:lnTo>
                    <a:pt x="1310239" y="3176646"/>
                  </a:lnTo>
                  <a:lnTo>
                    <a:pt x="1335930" y="3172551"/>
                  </a:lnTo>
                  <a:lnTo>
                    <a:pt x="1361621" y="3163774"/>
                  </a:lnTo>
                  <a:lnTo>
                    <a:pt x="1387312" y="3133628"/>
                  </a:lnTo>
                  <a:lnTo>
                    <a:pt x="1413003" y="3133628"/>
                  </a:lnTo>
                  <a:lnTo>
                    <a:pt x="1438693" y="3133628"/>
                  </a:lnTo>
                  <a:lnTo>
                    <a:pt x="1464384" y="3117174"/>
                  </a:lnTo>
                  <a:lnTo>
                    <a:pt x="1490075" y="3112932"/>
                  </a:lnTo>
                  <a:lnTo>
                    <a:pt x="1515766" y="3110839"/>
                  </a:lnTo>
                  <a:lnTo>
                    <a:pt x="1541457" y="3107868"/>
                  </a:lnTo>
                  <a:lnTo>
                    <a:pt x="1567148" y="3098886"/>
                  </a:lnTo>
                  <a:lnTo>
                    <a:pt x="1592839" y="3098886"/>
                  </a:lnTo>
                  <a:lnTo>
                    <a:pt x="1618530" y="3098886"/>
                  </a:lnTo>
                  <a:lnTo>
                    <a:pt x="1644221" y="3074749"/>
                  </a:lnTo>
                  <a:lnTo>
                    <a:pt x="1669912" y="3069935"/>
                  </a:lnTo>
                  <a:lnTo>
                    <a:pt x="1695603" y="3056684"/>
                  </a:lnTo>
                  <a:lnTo>
                    <a:pt x="1721294" y="3028362"/>
                  </a:lnTo>
                  <a:lnTo>
                    <a:pt x="1746985" y="2953978"/>
                  </a:lnTo>
                  <a:lnTo>
                    <a:pt x="1772676" y="2953978"/>
                  </a:lnTo>
                  <a:lnTo>
                    <a:pt x="1798367" y="2953978"/>
                  </a:lnTo>
                  <a:lnTo>
                    <a:pt x="1824058" y="2949553"/>
                  </a:lnTo>
                  <a:lnTo>
                    <a:pt x="1849749" y="2946324"/>
                  </a:lnTo>
                  <a:lnTo>
                    <a:pt x="1875440" y="2941448"/>
                  </a:lnTo>
                  <a:lnTo>
                    <a:pt x="1901131" y="2938782"/>
                  </a:lnTo>
                  <a:lnTo>
                    <a:pt x="1926822" y="2935721"/>
                  </a:lnTo>
                  <a:lnTo>
                    <a:pt x="1952513" y="2935721"/>
                  </a:lnTo>
                  <a:lnTo>
                    <a:pt x="1978204" y="2935721"/>
                  </a:lnTo>
                  <a:lnTo>
                    <a:pt x="2003895" y="2918901"/>
                  </a:lnTo>
                  <a:lnTo>
                    <a:pt x="2029586" y="2915644"/>
                  </a:lnTo>
                  <a:lnTo>
                    <a:pt x="2055277" y="2908513"/>
                  </a:lnTo>
                  <a:lnTo>
                    <a:pt x="2080968" y="2904146"/>
                  </a:lnTo>
                  <a:lnTo>
                    <a:pt x="2106659" y="2900152"/>
                  </a:lnTo>
                  <a:lnTo>
                    <a:pt x="2132349" y="2900152"/>
                  </a:lnTo>
                  <a:lnTo>
                    <a:pt x="2158040" y="2900152"/>
                  </a:lnTo>
                  <a:lnTo>
                    <a:pt x="2183731" y="2886432"/>
                  </a:lnTo>
                  <a:lnTo>
                    <a:pt x="2209422" y="2883603"/>
                  </a:lnTo>
                  <a:lnTo>
                    <a:pt x="2235113" y="2858145"/>
                  </a:lnTo>
                  <a:lnTo>
                    <a:pt x="2260804" y="2855070"/>
                  </a:lnTo>
                  <a:lnTo>
                    <a:pt x="2286495" y="2851430"/>
                  </a:lnTo>
                  <a:lnTo>
                    <a:pt x="2312186" y="2851430"/>
                  </a:lnTo>
                  <a:lnTo>
                    <a:pt x="2337877" y="2851430"/>
                  </a:lnTo>
                  <a:lnTo>
                    <a:pt x="2363568" y="2847555"/>
                  </a:lnTo>
                  <a:lnTo>
                    <a:pt x="2389259" y="2844355"/>
                  </a:lnTo>
                  <a:lnTo>
                    <a:pt x="2414950" y="2820805"/>
                  </a:lnTo>
                  <a:lnTo>
                    <a:pt x="2440641" y="2784799"/>
                  </a:lnTo>
                  <a:lnTo>
                    <a:pt x="2466332" y="2784799"/>
                  </a:lnTo>
                  <a:lnTo>
                    <a:pt x="2492023" y="2784799"/>
                  </a:lnTo>
                  <a:lnTo>
                    <a:pt x="2517714" y="2784799"/>
                  </a:lnTo>
                  <a:lnTo>
                    <a:pt x="2543405" y="2673764"/>
                  </a:lnTo>
                  <a:lnTo>
                    <a:pt x="2569096" y="2669335"/>
                  </a:lnTo>
                  <a:lnTo>
                    <a:pt x="2594787" y="2664541"/>
                  </a:lnTo>
                  <a:lnTo>
                    <a:pt x="2620478" y="2661950"/>
                  </a:lnTo>
                  <a:lnTo>
                    <a:pt x="2646169" y="2656813"/>
                  </a:lnTo>
                  <a:lnTo>
                    <a:pt x="2671860" y="2656813"/>
                  </a:lnTo>
                  <a:lnTo>
                    <a:pt x="2697551" y="2656813"/>
                  </a:lnTo>
                  <a:lnTo>
                    <a:pt x="2723242" y="2649496"/>
                  </a:lnTo>
                  <a:lnTo>
                    <a:pt x="2748933" y="2646531"/>
                  </a:lnTo>
                  <a:lnTo>
                    <a:pt x="2774624" y="2642333"/>
                  </a:lnTo>
                  <a:lnTo>
                    <a:pt x="2800315" y="2624508"/>
                  </a:lnTo>
                  <a:lnTo>
                    <a:pt x="2826006" y="2624508"/>
                  </a:lnTo>
                  <a:lnTo>
                    <a:pt x="2851696" y="2624508"/>
                  </a:lnTo>
                  <a:lnTo>
                    <a:pt x="2877387" y="2624508"/>
                  </a:lnTo>
                  <a:lnTo>
                    <a:pt x="2903078" y="2619388"/>
                  </a:lnTo>
                  <a:lnTo>
                    <a:pt x="2928769" y="2601444"/>
                  </a:lnTo>
                  <a:lnTo>
                    <a:pt x="2954460" y="2577505"/>
                  </a:lnTo>
                  <a:lnTo>
                    <a:pt x="2980151" y="2574928"/>
                  </a:lnTo>
                  <a:lnTo>
                    <a:pt x="3005842" y="2566279"/>
                  </a:lnTo>
                  <a:lnTo>
                    <a:pt x="3031533" y="2566279"/>
                  </a:lnTo>
                  <a:lnTo>
                    <a:pt x="3057224" y="2566279"/>
                  </a:lnTo>
                  <a:lnTo>
                    <a:pt x="3082915" y="2566279"/>
                  </a:lnTo>
                  <a:lnTo>
                    <a:pt x="3108606" y="2563520"/>
                  </a:lnTo>
                  <a:lnTo>
                    <a:pt x="3134297" y="2559675"/>
                  </a:lnTo>
                  <a:lnTo>
                    <a:pt x="3159988" y="2555909"/>
                  </a:lnTo>
                  <a:lnTo>
                    <a:pt x="3185679" y="2529880"/>
                  </a:lnTo>
                  <a:lnTo>
                    <a:pt x="3211370" y="2529880"/>
                  </a:lnTo>
                  <a:lnTo>
                    <a:pt x="3237061" y="2529880"/>
                  </a:lnTo>
                  <a:lnTo>
                    <a:pt x="3262752" y="2513516"/>
                  </a:lnTo>
                  <a:lnTo>
                    <a:pt x="3288443" y="2484796"/>
                  </a:lnTo>
                  <a:lnTo>
                    <a:pt x="3314134" y="2389746"/>
                  </a:lnTo>
                  <a:lnTo>
                    <a:pt x="3339825" y="2386468"/>
                  </a:lnTo>
                  <a:lnTo>
                    <a:pt x="3365516" y="2381790"/>
                  </a:lnTo>
                  <a:lnTo>
                    <a:pt x="3391207" y="2381790"/>
                  </a:lnTo>
                  <a:lnTo>
                    <a:pt x="3416898" y="2381790"/>
                  </a:lnTo>
                  <a:lnTo>
                    <a:pt x="3442589" y="2376205"/>
                  </a:lnTo>
                  <a:lnTo>
                    <a:pt x="3468280" y="2373777"/>
                  </a:lnTo>
                  <a:lnTo>
                    <a:pt x="3493971" y="2370151"/>
                  </a:lnTo>
                  <a:lnTo>
                    <a:pt x="3519662" y="2367142"/>
                  </a:lnTo>
                  <a:lnTo>
                    <a:pt x="3545353" y="2358501"/>
                  </a:lnTo>
                  <a:lnTo>
                    <a:pt x="3571043" y="2358501"/>
                  </a:lnTo>
                  <a:lnTo>
                    <a:pt x="3596734" y="2358501"/>
                  </a:lnTo>
                  <a:lnTo>
                    <a:pt x="3622425" y="2347869"/>
                  </a:lnTo>
                  <a:lnTo>
                    <a:pt x="3648116" y="2344092"/>
                  </a:lnTo>
                  <a:lnTo>
                    <a:pt x="3673807" y="2341645"/>
                  </a:lnTo>
                  <a:lnTo>
                    <a:pt x="3699498" y="2324032"/>
                  </a:lnTo>
                  <a:lnTo>
                    <a:pt x="3725189" y="2321395"/>
                  </a:lnTo>
                  <a:lnTo>
                    <a:pt x="3750880" y="2321395"/>
                  </a:lnTo>
                  <a:lnTo>
                    <a:pt x="3776571" y="2321395"/>
                  </a:lnTo>
                  <a:lnTo>
                    <a:pt x="3802262" y="2285410"/>
                  </a:lnTo>
                  <a:lnTo>
                    <a:pt x="3827953" y="2282650"/>
                  </a:lnTo>
                  <a:lnTo>
                    <a:pt x="3853644" y="2278563"/>
                  </a:lnTo>
                  <a:lnTo>
                    <a:pt x="3879335" y="2276298"/>
                  </a:lnTo>
                  <a:lnTo>
                    <a:pt x="3905026" y="2273205"/>
                  </a:lnTo>
                  <a:lnTo>
                    <a:pt x="3930717" y="2273205"/>
                  </a:lnTo>
                  <a:lnTo>
                    <a:pt x="3956408" y="2273205"/>
                  </a:lnTo>
                  <a:lnTo>
                    <a:pt x="3982099" y="2248964"/>
                  </a:lnTo>
                  <a:lnTo>
                    <a:pt x="4007790" y="2244729"/>
                  </a:lnTo>
                  <a:lnTo>
                    <a:pt x="4033481" y="2219779"/>
                  </a:lnTo>
                  <a:lnTo>
                    <a:pt x="4059172" y="2219779"/>
                  </a:lnTo>
                  <a:lnTo>
                    <a:pt x="4084863" y="2184299"/>
                  </a:lnTo>
                  <a:lnTo>
                    <a:pt x="4110554" y="2184299"/>
                  </a:lnTo>
                  <a:lnTo>
                    <a:pt x="4136245" y="2184299"/>
                  </a:lnTo>
                  <a:lnTo>
                    <a:pt x="4161936" y="2104137"/>
                  </a:lnTo>
                  <a:lnTo>
                    <a:pt x="4187627" y="2100542"/>
                  </a:lnTo>
                  <a:lnTo>
                    <a:pt x="4213318" y="2097641"/>
                  </a:lnTo>
                  <a:lnTo>
                    <a:pt x="4239009" y="2093331"/>
                  </a:lnTo>
                  <a:lnTo>
                    <a:pt x="4264699" y="2090381"/>
                  </a:lnTo>
                  <a:lnTo>
                    <a:pt x="4290390" y="2090381"/>
                  </a:lnTo>
                  <a:lnTo>
                    <a:pt x="4316081" y="2090381"/>
                  </a:lnTo>
                  <a:lnTo>
                    <a:pt x="4341772" y="2086287"/>
                  </a:lnTo>
                  <a:lnTo>
                    <a:pt x="4367463" y="2069006"/>
                  </a:lnTo>
                  <a:lnTo>
                    <a:pt x="4393154" y="2064855"/>
                  </a:lnTo>
                  <a:lnTo>
                    <a:pt x="4418845" y="2054049"/>
                  </a:lnTo>
                  <a:lnTo>
                    <a:pt x="4444536" y="2050443"/>
                  </a:lnTo>
                  <a:lnTo>
                    <a:pt x="4470227" y="2050443"/>
                  </a:lnTo>
                  <a:lnTo>
                    <a:pt x="4495918" y="2050443"/>
                  </a:lnTo>
                  <a:lnTo>
                    <a:pt x="4521609" y="2039719"/>
                  </a:lnTo>
                  <a:lnTo>
                    <a:pt x="4547300" y="2032489"/>
                  </a:lnTo>
                  <a:lnTo>
                    <a:pt x="4572991" y="1995891"/>
                  </a:lnTo>
                  <a:lnTo>
                    <a:pt x="4598682" y="1992432"/>
                  </a:lnTo>
                  <a:lnTo>
                    <a:pt x="4624373" y="1988350"/>
                  </a:lnTo>
                  <a:lnTo>
                    <a:pt x="4650064" y="1988350"/>
                  </a:lnTo>
                  <a:lnTo>
                    <a:pt x="4675755" y="1988350"/>
                  </a:lnTo>
                  <a:lnTo>
                    <a:pt x="4701446" y="1985718"/>
                  </a:lnTo>
                  <a:lnTo>
                    <a:pt x="4727137" y="1981573"/>
                  </a:lnTo>
                  <a:lnTo>
                    <a:pt x="4752828" y="1956810"/>
                  </a:lnTo>
                  <a:lnTo>
                    <a:pt x="4778519" y="1951339"/>
                  </a:lnTo>
                  <a:lnTo>
                    <a:pt x="4804210" y="1921490"/>
                  </a:lnTo>
                  <a:lnTo>
                    <a:pt x="4829901" y="1921490"/>
                  </a:lnTo>
                  <a:lnTo>
                    <a:pt x="4855592" y="1921490"/>
                  </a:lnTo>
                  <a:lnTo>
                    <a:pt x="4881283" y="1813530"/>
                  </a:lnTo>
                  <a:lnTo>
                    <a:pt x="4906974" y="1809965"/>
                  </a:lnTo>
                  <a:lnTo>
                    <a:pt x="4932665" y="1805087"/>
                  </a:lnTo>
                  <a:lnTo>
                    <a:pt x="4958356" y="1802178"/>
                  </a:lnTo>
                  <a:lnTo>
                    <a:pt x="4984046" y="1798444"/>
                  </a:lnTo>
                  <a:lnTo>
                    <a:pt x="5009737" y="1798444"/>
                  </a:lnTo>
                  <a:lnTo>
                    <a:pt x="5035428" y="1798444"/>
                  </a:lnTo>
                  <a:lnTo>
                    <a:pt x="5061119" y="1793006"/>
                  </a:lnTo>
                  <a:lnTo>
                    <a:pt x="5086810" y="1789787"/>
                  </a:lnTo>
                  <a:lnTo>
                    <a:pt x="5112501" y="1785902"/>
                  </a:lnTo>
                  <a:lnTo>
                    <a:pt x="5138192" y="1769604"/>
                  </a:lnTo>
                  <a:lnTo>
                    <a:pt x="5163883" y="1765800"/>
                  </a:lnTo>
                  <a:lnTo>
                    <a:pt x="5189574" y="1765800"/>
                  </a:lnTo>
                  <a:lnTo>
                    <a:pt x="5215265" y="1765800"/>
                  </a:lnTo>
                  <a:lnTo>
                    <a:pt x="5240956" y="1756086"/>
                  </a:lnTo>
                  <a:lnTo>
                    <a:pt x="5266647" y="1744878"/>
                  </a:lnTo>
                  <a:lnTo>
                    <a:pt x="5292338" y="1742815"/>
                  </a:lnTo>
                  <a:lnTo>
                    <a:pt x="5318029" y="1699340"/>
                  </a:lnTo>
                  <a:lnTo>
                    <a:pt x="5343720" y="1696602"/>
                  </a:lnTo>
                  <a:lnTo>
                    <a:pt x="5369411" y="1696602"/>
                  </a:lnTo>
                  <a:lnTo>
                    <a:pt x="5395102" y="1696602"/>
                  </a:lnTo>
                  <a:lnTo>
                    <a:pt x="5420793" y="1692081"/>
                  </a:lnTo>
                  <a:lnTo>
                    <a:pt x="5446484" y="1689160"/>
                  </a:lnTo>
                  <a:lnTo>
                    <a:pt x="5472175" y="1686352"/>
                  </a:lnTo>
                  <a:lnTo>
                    <a:pt x="5497866" y="1682454"/>
                  </a:lnTo>
                  <a:lnTo>
                    <a:pt x="5523557" y="1673223"/>
                  </a:lnTo>
                  <a:lnTo>
                    <a:pt x="5549248" y="1673223"/>
                  </a:lnTo>
                  <a:lnTo>
                    <a:pt x="5574939" y="1673223"/>
                  </a:lnTo>
                  <a:lnTo>
                    <a:pt x="5600630" y="1656783"/>
                  </a:lnTo>
                  <a:lnTo>
                    <a:pt x="5626321" y="1642198"/>
                  </a:lnTo>
                  <a:lnTo>
                    <a:pt x="5652012" y="1611339"/>
                  </a:lnTo>
                  <a:lnTo>
                    <a:pt x="5677703" y="1501012"/>
                  </a:lnTo>
                  <a:lnTo>
                    <a:pt x="5703393" y="1497312"/>
                  </a:lnTo>
                  <a:lnTo>
                    <a:pt x="5729084" y="1497312"/>
                  </a:lnTo>
                  <a:lnTo>
                    <a:pt x="5754775" y="1497312"/>
                  </a:lnTo>
                  <a:lnTo>
                    <a:pt x="5780466" y="1492513"/>
                  </a:lnTo>
                  <a:lnTo>
                    <a:pt x="5806157" y="1487960"/>
                  </a:lnTo>
                  <a:lnTo>
                    <a:pt x="5831848" y="1484963"/>
                  </a:lnTo>
                  <a:lnTo>
                    <a:pt x="5857539" y="1482307"/>
                  </a:lnTo>
                  <a:lnTo>
                    <a:pt x="5883230" y="1473786"/>
                  </a:lnTo>
                  <a:lnTo>
                    <a:pt x="5908921" y="1473786"/>
                  </a:lnTo>
                  <a:lnTo>
                    <a:pt x="5934612" y="1473786"/>
                  </a:lnTo>
                  <a:lnTo>
                    <a:pt x="5960303" y="1462476"/>
                  </a:lnTo>
                  <a:lnTo>
                    <a:pt x="5985994" y="1459030"/>
                  </a:lnTo>
                  <a:lnTo>
                    <a:pt x="6011685" y="1450904"/>
                  </a:lnTo>
                  <a:lnTo>
                    <a:pt x="6037376" y="1445501"/>
                  </a:lnTo>
                  <a:lnTo>
                    <a:pt x="6063067" y="1433951"/>
                  </a:lnTo>
                  <a:lnTo>
                    <a:pt x="6088758" y="1433951"/>
                  </a:lnTo>
                  <a:lnTo>
                    <a:pt x="6114449" y="1433951"/>
                  </a:lnTo>
                  <a:lnTo>
                    <a:pt x="6140140" y="1426566"/>
                  </a:lnTo>
                  <a:lnTo>
                    <a:pt x="6165831" y="1390015"/>
                  </a:lnTo>
                  <a:lnTo>
                    <a:pt x="6191522" y="1386608"/>
                  </a:lnTo>
                  <a:lnTo>
                    <a:pt x="6217213" y="1381589"/>
                  </a:lnTo>
                  <a:lnTo>
                    <a:pt x="6242904" y="1378931"/>
                  </a:lnTo>
                  <a:lnTo>
                    <a:pt x="6268595" y="1378931"/>
                  </a:lnTo>
                  <a:lnTo>
                    <a:pt x="6294286" y="1378931"/>
                  </a:lnTo>
                  <a:lnTo>
                    <a:pt x="6319977" y="1373899"/>
                  </a:lnTo>
                  <a:lnTo>
                    <a:pt x="6345668" y="1350372"/>
                  </a:lnTo>
                  <a:lnTo>
                    <a:pt x="6371359" y="1329111"/>
                  </a:lnTo>
                  <a:lnTo>
                    <a:pt x="6397049" y="1329111"/>
                  </a:lnTo>
                  <a:lnTo>
                    <a:pt x="6422740" y="1292034"/>
                  </a:lnTo>
                  <a:lnTo>
                    <a:pt x="6448431" y="1292034"/>
                  </a:lnTo>
                  <a:lnTo>
                    <a:pt x="6474122" y="1292034"/>
                  </a:lnTo>
                  <a:lnTo>
                    <a:pt x="6499813" y="1171487"/>
                  </a:lnTo>
                  <a:lnTo>
                    <a:pt x="6525504" y="1163642"/>
                  </a:lnTo>
                  <a:lnTo>
                    <a:pt x="6551195" y="1159130"/>
                  </a:lnTo>
                  <a:lnTo>
                    <a:pt x="6576886" y="1154583"/>
                  </a:lnTo>
                  <a:lnTo>
                    <a:pt x="6602577" y="1149133"/>
                  </a:lnTo>
                  <a:lnTo>
                    <a:pt x="6628268" y="1149133"/>
                  </a:lnTo>
                  <a:lnTo>
                    <a:pt x="6653959" y="1149133"/>
                  </a:lnTo>
                  <a:lnTo>
                    <a:pt x="6679650" y="1144077"/>
                  </a:lnTo>
                  <a:lnTo>
                    <a:pt x="6705341" y="1139353"/>
                  </a:lnTo>
                  <a:lnTo>
                    <a:pt x="6731032" y="1122314"/>
                  </a:lnTo>
                  <a:lnTo>
                    <a:pt x="6756723" y="1118216"/>
                  </a:lnTo>
                  <a:lnTo>
                    <a:pt x="6782414" y="1106937"/>
                  </a:lnTo>
                  <a:lnTo>
                    <a:pt x="6808105" y="1106937"/>
                  </a:lnTo>
                  <a:lnTo>
                    <a:pt x="6833796" y="1106937"/>
                  </a:lnTo>
                  <a:lnTo>
                    <a:pt x="6859487" y="1093418"/>
                  </a:lnTo>
                  <a:lnTo>
                    <a:pt x="6885178" y="1090070"/>
                  </a:lnTo>
                  <a:lnTo>
                    <a:pt x="6910869" y="1049181"/>
                  </a:lnTo>
                  <a:lnTo>
                    <a:pt x="6936560" y="1045820"/>
                  </a:lnTo>
                  <a:lnTo>
                    <a:pt x="6962251" y="1040504"/>
                  </a:lnTo>
                  <a:lnTo>
                    <a:pt x="6987942" y="1040504"/>
                  </a:lnTo>
                  <a:lnTo>
                    <a:pt x="7013633" y="1040504"/>
                  </a:lnTo>
                  <a:lnTo>
                    <a:pt x="7039324" y="1032805"/>
                  </a:lnTo>
                  <a:lnTo>
                    <a:pt x="7065015" y="1027349"/>
                  </a:lnTo>
                  <a:lnTo>
                    <a:pt x="7090706" y="1020483"/>
                  </a:lnTo>
                  <a:lnTo>
                    <a:pt x="7116396" y="996120"/>
                  </a:lnTo>
                  <a:lnTo>
                    <a:pt x="7142087" y="978416"/>
                  </a:lnTo>
                  <a:lnTo>
                    <a:pt x="7167778" y="978416"/>
                  </a:lnTo>
                  <a:lnTo>
                    <a:pt x="7193469" y="978416"/>
                  </a:lnTo>
                  <a:lnTo>
                    <a:pt x="7219160" y="934265"/>
                  </a:lnTo>
                  <a:lnTo>
                    <a:pt x="7244851" y="817357"/>
                  </a:lnTo>
                  <a:lnTo>
                    <a:pt x="7270542" y="806745"/>
                  </a:lnTo>
                  <a:lnTo>
                    <a:pt x="7296233" y="806745"/>
                  </a:lnTo>
                  <a:lnTo>
                    <a:pt x="7321924" y="800074"/>
                  </a:lnTo>
                  <a:lnTo>
                    <a:pt x="7347615" y="800074"/>
                  </a:lnTo>
                  <a:lnTo>
                    <a:pt x="7373306" y="800074"/>
                  </a:lnTo>
                  <a:lnTo>
                    <a:pt x="7398997" y="785477"/>
                  </a:lnTo>
                  <a:lnTo>
                    <a:pt x="7424688" y="774014"/>
                  </a:lnTo>
                  <a:lnTo>
                    <a:pt x="7450379" y="761844"/>
                  </a:lnTo>
                  <a:lnTo>
                    <a:pt x="7476070" y="747705"/>
                  </a:lnTo>
                  <a:lnTo>
                    <a:pt x="7501761" y="719485"/>
                  </a:lnTo>
                  <a:lnTo>
                    <a:pt x="7527452" y="719485"/>
                  </a:lnTo>
                  <a:lnTo>
                    <a:pt x="7553143" y="719485"/>
                  </a:lnTo>
                  <a:lnTo>
                    <a:pt x="7578834" y="712470"/>
                  </a:lnTo>
                  <a:lnTo>
                    <a:pt x="7604525" y="709142"/>
                  </a:lnTo>
                  <a:lnTo>
                    <a:pt x="7630216" y="689763"/>
                  </a:lnTo>
                  <a:lnTo>
                    <a:pt x="7655907" y="686269"/>
                  </a:lnTo>
                  <a:lnTo>
                    <a:pt x="7681598" y="641979"/>
                  </a:lnTo>
                  <a:lnTo>
                    <a:pt x="7707289" y="641979"/>
                  </a:lnTo>
                  <a:lnTo>
                    <a:pt x="7732980" y="641979"/>
                  </a:lnTo>
                  <a:lnTo>
                    <a:pt x="7758671" y="636948"/>
                  </a:lnTo>
                  <a:lnTo>
                    <a:pt x="7784362" y="630957"/>
                  </a:lnTo>
                  <a:lnTo>
                    <a:pt x="7810052" y="623349"/>
                  </a:lnTo>
                  <a:lnTo>
                    <a:pt x="7835743" y="623349"/>
                  </a:lnTo>
                  <a:lnTo>
                    <a:pt x="7861434" y="617783"/>
                  </a:lnTo>
                  <a:lnTo>
                    <a:pt x="7887125" y="617783"/>
                  </a:lnTo>
                  <a:lnTo>
                    <a:pt x="7912816" y="617783"/>
                  </a:lnTo>
                  <a:lnTo>
                    <a:pt x="7938507" y="590418"/>
                  </a:lnTo>
                  <a:lnTo>
                    <a:pt x="7964198" y="584824"/>
                  </a:lnTo>
                  <a:lnTo>
                    <a:pt x="7989889" y="576883"/>
                  </a:lnTo>
                  <a:lnTo>
                    <a:pt x="8015580" y="540707"/>
                  </a:lnTo>
                  <a:lnTo>
                    <a:pt x="8041271" y="429401"/>
                  </a:lnTo>
                  <a:lnTo>
                    <a:pt x="8066962" y="429401"/>
                  </a:lnTo>
                  <a:lnTo>
                    <a:pt x="8092653" y="429401"/>
                  </a:lnTo>
                  <a:lnTo>
                    <a:pt x="8118344" y="424263"/>
                  </a:lnTo>
                  <a:lnTo>
                    <a:pt x="8144035" y="420299"/>
                  </a:lnTo>
                  <a:lnTo>
                    <a:pt x="8169726" y="420299"/>
                  </a:lnTo>
                  <a:lnTo>
                    <a:pt x="8195417" y="415264"/>
                  </a:lnTo>
                  <a:lnTo>
                    <a:pt x="8221108" y="405045"/>
                  </a:lnTo>
                  <a:lnTo>
                    <a:pt x="8246799" y="405045"/>
                  </a:lnTo>
                  <a:lnTo>
                    <a:pt x="8272490" y="405045"/>
                  </a:lnTo>
                  <a:lnTo>
                    <a:pt x="8298181" y="393379"/>
                  </a:lnTo>
                  <a:lnTo>
                    <a:pt x="8323872" y="389415"/>
                  </a:lnTo>
                  <a:lnTo>
                    <a:pt x="8349563" y="379015"/>
                  </a:lnTo>
                  <a:lnTo>
                    <a:pt x="8375254" y="376190"/>
                  </a:lnTo>
                  <a:lnTo>
                    <a:pt x="8400945" y="372086"/>
                  </a:lnTo>
                  <a:lnTo>
                    <a:pt x="8426636" y="372086"/>
                  </a:lnTo>
                  <a:lnTo>
                    <a:pt x="8452327" y="372086"/>
                  </a:lnTo>
                  <a:lnTo>
                    <a:pt x="8478018" y="354472"/>
                  </a:lnTo>
                  <a:lnTo>
                    <a:pt x="8503709" y="320725"/>
                  </a:lnTo>
                  <a:lnTo>
                    <a:pt x="8529399" y="317413"/>
                  </a:lnTo>
                  <a:lnTo>
                    <a:pt x="8555090" y="312853"/>
                  </a:lnTo>
                  <a:lnTo>
                    <a:pt x="8580781" y="310020"/>
                  </a:lnTo>
                  <a:lnTo>
                    <a:pt x="8606472" y="310020"/>
                  </a:lnTo>
                  <a:lnTo>
                    <a:pt x="8632163" y="310020"/>
                  </a:lnTo>
                  <a:lnTo>
                    <a:pt x="8657854" y="306399"/>
                  </a:lnTo>
                  <a:lnTo>
                    <a:pt x="8683545" y="286551"/>
                  </a:lnTo>
                  <a:lnTo>
                    <a:pt x="8709236" y="270744"/>
                  </a:lnTo>
                  <a:lnTo>
                    <a:pt x="8734927" y="258696"/>
                  </a:lnTo>
                  <a:lnTo>
                    <a:pt x="8760618" y="228353"/>
                  </a:lnTo>
                  <a:lnTo>
                    <a:pt x="8786309" y="228353"/>
                  </a:lnTo>
                  <a:lnTo>
                    <a:pt x="8812000" y="228353"/>
                  </a:lnTo>
                  <a:lnTo>
                    <a:pt x="8837691" y="116237"/>
                  </a:lnTo>
                  <a:lnTo>
                    <a:pt x="8863382" y="111110"/>
                  </a:lnTo>
                  <a:lnTo>
                    <a:pt x="8889073" y="107192"/>
                  </a:lnTo>
                  <a:lnTo>
                    <a:pt x="8914764" y="102059"/>
                  </a:lnTo>
                  <a:lnTo>
                    <a:pt x="8940455" y="96253"/>
                  </a:lnTo>
                  <a:lnTo>
                    <a:pt x="8966146" y="96253"/>
                  </a:lnTo>
                  <a:lnTo>
                    <a:pt x="8991837" y="96253"/>
                  </a:lnTo>
                  <a:lnTo>
                    <a:pt x="9017528" y="92191"/>
                  </a:lnTo>
                  <a:lnTo>
                    <a:pt x="9043219" y="87735"/>
                  </a:lnTo>
                  <a:lnTo>
                    <a:pt x="9068910" y="71574"/>
                  </a:lnTo>
                  <a:lnTo>
                    <a:pt x="9094601" y="60967"/>
                  </a:lnTo>
                  <a:lnTo>
                    <a:pt x="9120292" y="46916"/>
                  </a:lnTo>
                  <a:lnTo>
                    <a:pt x="9145983" y="46916"/>
                  </a:lnTo>
                  <a:lnTo>
                    <a:pt x="9171674" y="46916"/>
                  </a:lnTo>
                  <a:lnTo>
                    <a:pt x="9197365" y="46916"/>
                  </a:lnTo>
                  <a:lnTo>
                    <a:pt x="9223056" y="39408"/>
                  </a:lnTo>
                  <a:lnTo>
                    <a:pt x="9248746" y="4574"/>
                  </a:lnTo>
                  <a:lnTo>
                    <a:pt x="9274437" y="96"/>
                  </a:lnTo>
                  <a:lnTo>
                    <a:pt x="9300128" y="0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59" name="pl14">
              <a:extLst>
                <a:ext uri="{FF2B5EF4-FFF2-40B4-BE49-F238E27FC236}">
                  <a16:creationId xmlns:a16="http://schemas.microsoft.com/office/drawing/2014/main" id="{3C20283D-C7BD-4D53-9201-83155CE97BA4}"/>
                </a:ext>
              </a:extLst>
            </p:cNvPr>
            <p:cNvSpPr/>
            <p:nvPr/>
          </p:nvSpPr>
          <p:spPr>
            <a:xfrm>
              <a:off x="1449884" y="1418937"/>
              <a:ext cx="9197365" cy="3615264"/>
            </a:xfrm>
            <a:custGeom>
              <a:avLst/>
              <a:gdLst/>
              <a:ahLst/>
              <a:cxnLst/>
              <a:rect l="0" t="0" r="0" b="0"/>
              <a:pathLst>
                <a:path w="9197365" h="3615264">
                  <a:moveTo>
                    <a:pt x="0" y="3615264"/>
                  </a:moveTo>
                  <a:lnTo>
                    <a:pt x="25690" y="3604928"/>
                  </a:lnTo>
                  <a:lnTo>
                    <a:pt x="51381" y="3592494"/>
                  </a:lnTo>
                  <a:lnTo>
                    <a:pt x="77072" y="3577185"/>
                  </a:lnTo>
                  <a:lnTo>
                    <a:pt x="102763" y="3558157"/>
                  </a:lnTo>
                  <a:lnTo>
                    <a:pt x="128454" y="3543205"/>
                  </a:lnTo>
                  <a:lnTo>
                    <a:pt x="154145" y="3528175"/>
                  </a:lnTo>
                  <a:lnTo>
                    <a:pt x="179836" y="3508135"/>
                  </a:lnTo>
                  <a:lnTo>
                    <a:pt x="205527" y="3481415"/>
                  </a:lnTo>
                  <a:lnTo>
                    <a:pt x="231218" y="3456082"/>
                  </a:lnTo>
                  <a:lnTo>
                    <a:pt x="256909" y="3452507"/>
                  </a:lnTo>
                  <a:lnTo>
                    <a:pt x="282600" y="3449151"/>
                  </a:lnTo>
                  <a:lnTo>
                    <a:pt x="308291" y="3445993"/>
                  </a:lnTo>
                  <a:lnTo>
                    <a:pt x="333982" y="3443296"/>
                  </a:lnTo>
                  <a:lnTo>
                    <a:pt x="359673" y="3439700"/>
                  </a:lnTo>
                  <a:lnTo>
                    <a:pt x="385364" y="3434906"/>
                  </a:lnTo>
                  <a:lnTo>
                    <a:pt x="411055" y="3430006"/>
                  </a:lnTo>
                  <a:lnTo>
                    <a:pt x="436746" y="3424411"/>
                  </a:lnTo>
                  <a:lnTo>
                    <a:pt x="462437" y="3418243"/>
                  </a:lnTo>
                  <a:lnTo>
                    <a:pt x="488128" y="3412184"/>
                  </a:lnTo>
                  <a:lnTo>
                    <a:pt x="513819" y="3407829"/>
                  </a:lnTo>
                  <a:lnTo>
                    <a:pt x="539510" y="3402023"/>
                  </a:lnTo>
                  <a:lnTo>
                    <a:pt x="565201" y="3394282"/>
                  </a:lnTo>
                  <a:lnTo>
                    <a:pt x="590892" y="3385738"/>
                  </a:lnTo>
                  <a:lnTo>
                    <a:pt x="616583" y="3378447"/>
                  </a:lnTo>
                  <a:lnTo>
                    <a:pt x="642274" y="3371101"/>
                  </a:lnTo>
                  <a:lnTo>
                    <a:pt x="667965" y="3362186"/>
                  </a:lnTo>
                  <a:lnTo>
                    <a:pt x="693656" y="3358953"/>
                  </a:lnTo>
                  <a:lnTo>
                    <a:pt x="719346" y="3354643"/>
                  </a:lnTo>
                  <a:lnTo>
                    <a:pt x="745037" y="3348897"/>
                  </a:lnTo>
                  <a:lnTo>
                    <a:pt x="770728" y="3342432"/>
                  </a:lnTo>
                  <a:lnTo>
                    <a:pt x="796419" y="3335145"/>
                  </a:lnTo>
                  <a:lnTo>
                    <a:pt x="822110" y="3326205"/>
                  </a:lnTo>
                  <a:lnTo>
                    <a:pt x="847801" y="3315258"/>
                  </a:lnTo>
                  <a:lnTo>
                    <a:pt x="873492" y="3304065"/>
                  </a:lnTo>
                  <a:lnTo>
                    <a:pt x="899183" y="3289140"/>
                  </a:lnTo>
                  <a:lnTo>
                    <a:pt x="924874" y="3269240"/>
                  </a:lnTo>
                  <a:lnTo>
                    <a:pt x="950565" y="3252404"/>
                  </a:lnTo>
                  <a:lnTo>
                    <a:pt x="976256" y="3231399"/>
                  </a:lnTo>
                  <a:lnTo>
                    <a:pt x="1001947" y="3207555"/>
                  </a:lnTo>
                  <a:lnTo>
                    <a:pt x="1027638" y="3184940"/>
                  </a:lnTo>
                  <a:lnTo>
                    <a:pt x="1053329" y="3182273"/>
                  </a:lnTo>
                  <a:lnTo>
                    <a:pt x="1079020" y="3178717"/>
                  </a:lnTo>
                  <a:lnTo>
                    <a:pt x="1104711" y="3173976"/>
                  </a:lnTo>
                  <a:lnTo>
                    <a:pt x="1130402" y="3169565"/>
                  </a:lnTo>
                  <a:lnTo>
                    <a:pt x="1156093" y="3164743"/>
                  </a:lnTo>
                  <a:lnTo>
                    <a:pt x="1181784" y="3160140"/>
                  </a:lnTo>
                  <a:lnTo>
                    <a:pt x="1207475" y="3155139"/>
                  </a:lnTo>
                  <a:lnTo>
                    <a:pt x="1233166" y="3152303"/>
                  </a:lnTo>
                  <a:lnTo>
                    <a:pt x="1258857" y="3148522"/>
                  </a:lnTo>
                  <a:lnTo>
                    <a:pt x="1284548" y="3143480"/>
                  </a:lnTo>
                  <a:lnTo>
                    <a:pt x="1310239" y="3136758"/>
                  </a:lnTo>
                  <a:lnTo>
                    <a:pt x="1335930" y="3127794"/>
                  </a:lnTo>
                  <a:lnTo>
                    <a:pt x="1361621" y="3117209"/>
                  </a:lnTo>
                  <a:lnTo>
                    <a:pt x="1387312" y="3106020"/>
                  </a:lnTo>
                  <a:lnTo>
                    <a:pt x="1413003" y="3101151"/>
                  </a:lnTo>
                  <a:lnTo>
                    <a:pt x="1438693" y="3094658"/>
                  </a:lnTo>
                  <a:lnTo>
                    <a:pt x="1464384" y="3086001"/>
                  </a:lnTo>
                  <a:lnTo>
                    <a:pt x="1490075" y="3079944"/>
                  </a:lnTo>
                  <a:lnTo>
                    <a:pt x="1515766" y="3073281"/>
                  </a:lnTo>
                  <a:lnTo>
                    <a:pt x="1541457" y="3065095"/>
                  </a:lnTo>
                  <a:lnTo>
                    <a:pt x="1567148" y="3055170"/>
                  </a:lnTo>
                  <a:lnTo>
                    <a:pt x="1592839" y="3044932"/>
                  </a:lnTo>
                  <a:lnTo>
                    <a:pt x="1618530" y="3031280"/>
                  </a:lnTo>
                  <a:lnTo>
                    <a:pt x="1644221" y="3013078"/>
                  </a:lnTo>
                  <a:lnTo>
                    <a:pt x="1669912" y="2996854"/>
                  </a:lnTo>
                  <a:lnTo>
                    <a:pt x="1695603" y="2976827"/>
                  </a:lnTo>
                  <a:lnTo>
                    <a:pt x="1721294" y="2954541"/>
                  </a:lnTo>
                  <a:lnTo>
                    <a:pt x="1746985" y="2934268"/>
                  </a:lnTo>
                  <a:lnTo>
                    <a:pt x="1772676" y="2932031"/>
                  </a:lnTo>
                  <a:lnTo>
                    <a:pt x="1798367" y="2929048"/>
                  </a:lnTo>
                  <a:lnTo>
                    <a:pt x="1824058" y="2925072"/>
                  </a:lnTo>
                  <a:lnTo>
                    <a:pt x="1849749" y="2921244"/>
                  </a:lnTo>
                  <a:lnTo>
                    <a:pt x="1875440" y="2917218"/>
                  </a:lnTo>
                  <a:lnTo>
                    <a:pt x="1901131" y="2913474"/>
                  </a:lnTo>
                  <a:lnTo>
                    <a:pt x="1926822" y="2909372"/>
                  </a:lnTo>
                  <a:lnTo>
                    <a:pt x="1952513" y="2904922"/>
                  </a:lnTo>
                  <a:lnTo>
                    <a:pt x="1978204" y="2898989"/>
                  </a:lnTo>
                  <a:lnTo>
                    <a:pt x="2003895" y="2891078"/>
                  </a:lnTo>
                  <a:lnTo>
                    <a:pt x="2029586" y="2886136"/>
                  </a:lnTo>
                  <a:lnTo>
                    <a:pt x="2055277" y="2880633"/>
                  </a:lnTo>
                  <a:lnTo>
                    <a:pt x="2080968" y="2875673"/>
                  </a:lnTo>
                  <a:lnTo>
                    <a:pt x="2106659" y="2870515"/>
                  </a:lnTo>
                  <a:lnTo>
                    <a:pt x="2132349" y="2864969"/>
                  </a:lnTo>
                  <a:lnTo>
                    <a:pt x="2158040" y="2857575"/>
                  </a:lnTo>
                  <a:lnTo>
                    <a:pt x="2183731" y="2847716"/>
                  </a:lnTo>
                  <a:lnTo>
                    <a:pt x="2209422" y="2839143"/>
                  </a:lnTo>
                  <a:lnTo>
                    <a:pt x="2235113" y="2828656"/>
                  </a:lnTo>
                  <a:lnTo>
                    <a:pt x="2260804" y="2823160"/>
                  </a:lnTo>
                  <a:lnTo>
                    <a:pt x="2286495" y="2816856"/>
                  </a:lnTo>
                  <a:lnTo>
                    <a:pt x="2312186" y="2809665"/>
                  </a:lnTo>
                  <a:lnTo>
                    <a:pt x="2337877" y="2800076"/>
                  </a:lnTo>
                  <a:lnTo>
                    <a:pt x="2363568" y="2787291"/>
                  </a:lnTo>
                  <a:lnTo>
                    <a:pt x="2389259" y="2771536"/>
                  </a:lnTo>
                  <a:lnTo>
                    <a:pt x="2414950" y="2751597"/>
                  </a:lnTo>
                  <a:lnTo>
                    <a:pt x="2440641" y="2732860"/>
                  </a:lnTo>
                  <a:lnTo>
                    <a:pt x="2466332" y="2719881"/>
                  </a:lnTo>
                  <a:lnTo>
                    <a:pt x="2492023" y="2702574"/>
                  </a:lnTo>
                  <a:lnTo>
                    <a:pt x="2517714" y="2679499"/>
                  </a:lnTo>
                  <a:lnTo>
                    <a:pt x="2543405" y="2648732"/>
                  </a:lnTo>
                  <a:lnTo>
                    <a:pt x="2569096" y="2644721"/>
                  </a:lnTo>
                  <a:lnTo>
                    <a:pt x="2594787" y="2640850"/>
                  </a:lnTo>
                  <a:lnTo>
                    <a:pt x="2620478" y="2637286"/>
                  </a:lnTo>
                  <a:lnTo>
                    <a:pt x="2646169" y="2633397"/>
                  </a:lnTo>
                  <a:lnTo>
                    <a:pt x="2671860" y="2629925"/>
                  </a:lnTo>
                  <a:lnTo>
                    <a:pt x="2697551" y="2625296"/>
                  </a:lnTo>
                  <a:lnTo>
                    <a:pt x="2723242" y="2619124"/>
                  </a:lnTo>
                  <a:lnTo>
                    <a:pt x="2748933" y="2613333"/>
                  </a:lnTo>
                  <a:lnTo>
                    <a:pt x="2774624" y="2606600"/>
                  </a:lnTo>
                  <a:lnTo>
                    <a:pt x="2800315" y="2599022"/>
                  </a:lnTo>
                  <a:lnTo>
                    <a:pt x="2826006" y="2594860"/>
                  </a:lnTo>
                  <a:lnTo>
                    <a:pt x="2851696" y="2589310"/>
                  </a:lnTo>
                  <a:lnTo>
                    <a:pt x="2877387" y="2581910"/>
                  </a:lnTo>
                  <a:lnTo>
                    <a:pt x="2903078" y="2572044"/>
                  </a:lnTo>
                  <a:lnTo>
                    <a:pt x="2928769" y="2560596"/>
                  </a:lnTo>
                  <a:lnTo>
                    <a:pt x="2954460" y="2551313"/>
                  </a:lnTo>
                  <a:lnTo>
                    <a:pt x="2980151" y="2546916"/>
                  </a:lnTo>
                  <a:lnTo>
                    <a:pt x="3005842" y="2541912"/>
                  </a:lnTo>
                  <a:lnTo>
                    <a:pt x="3031533" y="2538122"/>
                  </a:lnTo>
                  <a:lnTo>
                    <a:pt x="3057224" y="2533070"/>
                  </a:lnTo>
                  <a:lnTo>
                    <a:pt x="3082915" y="2526334"/>
                  </a:lnTo>
                  <a:lnTo>
                    <a:pt x="3108606" y="2517352"/>
                  </a:lnTo>
                  <a:lnTo>
                    <a:pt x="3134297" y="2506295"/>
                  </a:lnTo>
                  <a:lnTo>
                    <a:pt x="3159988" y="2492835"/>
                  </a:lnTo>
                  <a:lnTo>
                    <a:pt x="3185679" y="2476144"/>
                  </a:lnTo>
                  <a:lnTo>
                    <a:pt x="3211370" y="2462565"/>
                  </a:lnTo>
                  <a:lnTo>
                    <a:pt x="3237061" y="2444460"/>
                  </a:lnTo>
                  <a:lnTo>
                    <a:pt x="3262752" y="2420320"/>
                  </a:lnTo>
                  <a:lnTo>
                    <a:pt x="3288443" y="2393588"/>
                  </a:lnTo>
                  <a:lnTo>
                    <a:pt x="3314134" y="2367518"/>
                  </a:lnTo>
                  <a:lnTo>
                    <a:pt x="3339825" y="2364442"/>
                  </a:lnTo>
                  <a:lnTo>
                    <a:pt x="3365516" y="2361433"/>
                  </a:lnTo>
                  <a:lnTo>
                    <a:pt x="3391207" y="2358980"/>
                  </a:lnTo>
                  <a:lnTo>
                    <a:pt x="3416898" y="2355710"/>
                  </a:lnTo>
                  <a:lnTo>
                    <a:pt x="3442589" y="2351349"/>
                  </a:lnTo>
                  <a:lnTo>
                    <a:pt x="3468280" y="2347397"/>
                  </a:lnTo>
                  <a:lnTo>
                    <a:pt x="3493971" y="2342937"/>
                  </a:lnTo>
                  <a:lnTo>
                    <a:pt x="3519662" y="2338199"/>
                  </a:lnTo>
                  <a:lnTo>
                    <a:pt x="3545353" y="2332884"/>
                  </a:lnTo>
                  <a:lnTo>
                    <a:pt x="3571043" y="2328679"/>
                  </a:lnTo>
                  <a:lnTo>
                    <a:pt x="3596734" y="2323071"/>
                  </a:lnTo>
                  <a:lnTo>
                    <a:pt x="3622425" y="2315595"/>
                  </a:lnTo>
                  <a:lnTo>
                    <a:pt x="3648116" y="2309170"/>
                  </a:lnTo>
                  <a:lnTo>
                    <a:pt x="3673807" y="2301862"/>
                  </a:lnTo>
                  <a:lnTo>
                    <a:pt x="3699498" y="2292934"/>
                  </a:lnTo>
                  <a:lnTo>
                    <a:pt x="3725189" y="2286902"/>
                  </a:lnTo>
                  <a:lnTo>
                    <a:pt x="3750880" y="2279737"/>
                  </a:lnTo>
                  <a:lnTo>
                    <a:pt x="3776571" y="2270184"/>
                  </a:lnTo>
                  <a:lnTo>
                    <a:pt x="3802262" y="2257447"/>
                  </a:lnTo>
                  <a:lnTo>
                    <a:pt x="3827953" y="2252459"/>
                  </a:lnTo>
                  <a:lnTo>
                    <a:pt x="3853644" y="2246729"/>
                  </a:lnTo>
                  <a:lnTo>
                    <a:pt x="3879335" y="2240451"/>
                  </a:lnTo>
                  <a:lnTo>
                    <a:pt x="3905026" y="2232835"/>
                  </a:lnTo>
                  <a:lnTo>
                    <a:pt x="3930717" y="2223711"/>
                  </a:lnTo>
                  <a:lnTo>
                    <a:pt x="3956408" y="2211546"/>
                  </a:lnTo>
                  <a:lnTo>
                    <a:pt x="3982099" y="2195327"/>
                  </a:lnTo>
                  <a:lnTo>
                    <a:pt x="4007790" y="2181781"/>
                  </a:lnTo>
                  <a:lnTo>
                    <a:pt x="4033481" y="2165131"/>
                  </a:lnTo>
                  <a:lnTo>
                    <a:pt x="4059172" y="2151248"/>
                  </a:lnTo>
                  <a:lnTo>
                    <a:pt x="4084863" y="2132738"/>
                  </a:lnTo>
                  <a:lnTo>
                    <a:pt x="4110554" y="2119883"/>
                  </a:lnTo>
                  <a:lnTo>
                    <a:pt x="4136245" y="2102745"/>
                  </a:lnTo>
                  <a:lnTo>
                    <a:pt x="4161936" y="2079893"/>
                  </a:lnTo>
                  <a:lnTo>
                    <a:pt x="4187627" y="2076144"/>
                  </a:lnTo>
                  <a:lnTo>
                    <a:pt x="4213318" y="2072345"/>
                  </a:lnTo>
                  <a:lnTo>
                    <a:pt x="4239009" y="2068246"/>
                  </a:lnTo>
                  <a:lnTo>
                    <a:pt x="4264699" y="2064218"/>
                  </a:lnTo>
                  <a:lnTo>
                    <a:pt x="4290390" y="2059830"/>
                  </a:lnTo>
                  <a:lnTo>
                    <a:pt x="4316081" y="2053980"/>
                  </a:lnTo>
                  <a:lnTo>
                    <a:pt x="4341772" y="2046179"/>
                  </a:lnTo>
                  <a:lnTo>
                    <a:pt x="4367463" y="2037143"/>
                  </a:lnTo>
                  <a:lnTo>
                    <a:pt x="4393154" y="2030855"/>
                  </a:lnTo>
                  <a:lnTo>
                    <a:pt x="4418845" y="2023854"/>
                  </a:lnTo>
                  <a:lnTo>
                    <a:pt x="4444536" y="2018122"/>
                  </a:lnTo>
                  <a:lnTo>
                    <a:pt x="4470227" y="2011682"/>
                  </a:lnTo>
                  <a:lnTo>
                    <a:pt x="4495918" y="2003095"/>
                  </a:lnTo>
                  <a:lnTo>
                    <a:pt x="4521609" y="1991646"/>
                  </a:lnTo>
                  <a:lnTo>
                    <a:pt x="4547300" y="1979955"/>
                  </a:lnTo>
                  <a:lnTo>
                    <a:pt x="4572991" y="1966776"/>
                  </a:lnTo>
                  <a:lnTo>
                    <a:pt x="4598682" y="1961405"/>
                  </a:lnTo>
                  <a:lnTo>
                    <a:pt x="4624373" y="1955395"/>
                  </a:lnTo>
                  <a:lnTo>
                    <a:pt x="4650064" y="1948744"/>
                  </a:lnTo>
                  <a:lnTo>
                    <a:pt x="4675755" y="1939875"/>
                  </a:lnTo>
                  <a:lnTo>
                    <a:pt x="4701446" y="1928050"/>
                  </a:lnTo>
                  <a:lnTo>
                    <a:pt x="4727137" y="1913160"/>
                  </a:lnTo>
                  <a:lnTo>
                    <a:pt x="4752828" y="1894689"/>
                  </a:lnTo>
                  <a:lnTo>
                    <a:pt x="4778519" y="1878316"/>
                  </a:lnTo>
                  <a:lnTo>
                    <a:pt x="4804210" y="1858308"/>
                  </a:lnTo>
                  <a:lnTo>
                    <a:pt x="4829901" y="1841580"/>
                  </a:lnTo>
                  <a:lnTo>
                    <a:pt x="4855592" y="1819277"/>
                  </a:lnTo>
                  <a:lnTo>
                    <a:pt x="4881283" y="1789539"/>
                  </a:lnTo>
                  <a:lnTo>
                    <a:pt x="4906974" y="1785876"/>
                  </a:lnTo>
                  <a:lnTo>
                    <a:pt x="4932665" y="1782179"/>
                  </a:lnTo>
                  <a:lnTo>
                    <a:pt x="4958356" y="1778877"/>
                  </a:lnTo>
                  <a:lnTo>
                    <a:pt x="4984046" y="1775442"/>
                  </a:lnTo>
                  <a:lnTo>
                    <a:pt x="5009737" y="1772108"/>
                  </a:lnTo>
                  <a:lnTo>
                    <a:pt x="5035428" y="1767663"/>
                  </a:lnTo>
                  <a:lnTo>
                    <a:pt x="5061119" y="1761736"/>
                  </a:lnTo>
                  <a:lnTo>
                    <a:pt x="5086810" y="1755645"/>
                  </a:lnTo>
                  <a:lnTo>
                    <a:pt x="5112501" y="1748598"/>
                  </a:lnTo>
                  <a:lnTo>
                    <a:pt x="5138192" y="1740496"/>
                  </a:lnTo>
                  <a:lnTo>
                    <a:pt x="5163883" y="1735127"/>
                  </a:lnTo>
                  <a:lnTo>
                    <a:pt x="5189574" y="1729235"/>
                  </a:lnTo>
                  <a:lnTo>
                    <a:pt x="5215265" y="1721380"/>
                  </a:lnTo>
                  <a:lnTo>
                    <a:pt x="5240956" y="1710907"/>
                  </a:lnTo>
                  <a:lnTo>
                    <a:pt x="5266647" y="1700180"/>
                  </a:lnTo>
                  <a:lnTo>
                    <a:pt x="5292338" y="1689614"/>
                  </a:lnTo>
                  <a:lnTo>
                    <a:pt x="5318029" y="1676214"/>
                  </a:lnTo>
                  <a:lnTo>
                    <a:pt x="5343720" y="1672838"/>
                  </a:lnTo>
                  <a:lnTo>
                    <a:pt x="5369411" y="1669250"/>
                  </a:lnTo>
                  <a:lnTo>
                    <a:pt x="5395102" y="1664466"/>
                  </a:lnTo>
                  <a:lnTo>
                    <a:pt x="5420793" y="1658088"/>
                  </a:lnTo>
                  <a:lnTo>
                    <a:pt x="5446484" y="1651090"/>
                  </a:lnTo>
                  <a:lnTo>
                    <a:pt x="5472175" y="1642733"/>
                  </a:lnTo>
                  <a:lnTo>
                    <a:pt x="5497866" y="1632526"/>
                  </a:lnTo>
                  <a:lnTo>
                    <a:pt x="5523557" y="1620216"/>
                  </a:lnTo>
                  <a:lnTo>
                    <a:pt x="5549248" y="1606881"/>
                  </a:lnTo>
                  <a:lnTo>
                    <a:pt x="5574939" y="1589099"/>
                  </a:lnTo>
                  <a:lnTo>
                    <a:pt x="5600630" y="1565391"/>
                  </a:lnTo>
                  <a:lnTo>
                    <a:pt x="5626321" y="1539260"/>
                  </a:lnTo>
                  <a:lnTo>
                    <a:pt x="5652012" y="1509281"/>
                  </a:lnTo>
                  <a:lnTo>
                    <a:pt x="5677703" y="1479595"/>
                  </a:lnTo>
                  <a:lnTo>
                    <a:pt x="5703393" y="1476789"/>
                  </a:lnTo>
                  <a:lnTo>
                    <a:pt x="5729084" y="1474281"/>
                  </a:lnTo>
                  <a:lnTo>
                    <a:pt x="5754775" y="1470937"/>
                  </a:lnTo>
                  <a:lnTo>
                    <a:pt x="5780466" y="1466479"/>
                  </a:lnTo>
                  <a:lnTo>
                    <a:pt x="5806157" y="1462134"/>
                  </a:lnTo>
                  <a:lnTo>
                    <a:pt x="5831848" y="1457859"/>
                  </a:lnTo>
                  <a:lnTo>
                    <a:pt x="5857539" y="1453157"/>
                  </a:lnTo>
                  <a:lnTo>
                    <a:pt x="5883230" y="1447773"/>
                  </a:lnTo>
                  <a:lnTo>
                    <a:pt x="5908921" y="1443436"/>
                  </a:lnTo>
                  <a:lnTo>
                    <a:pt x="5934612" y="1437652"/>
                  </a:lnTo>
                  <a:lnTo>
                    <a:pt x="5960303" y="1429941"/>
                  </a:lnTo>
                  <a:lnTo>
                    <a:pt x="5985994" y="1423429"/>
                  </a:lnTo>
                  <a:lnTo>
                    <a:pt x="6011685" y="1415895"/>
                  </a:lnTo>
                  <a:lnTo>
                    <a:pt x="6037376" y="1408558"/>
                  </a:lnTo>
                  <a:lnTo>
                    <a:pt x="6063067" y="1400577"/>
                  </a:lnTo>
                  <a:lnTo>
                    <a:pt x="6088758" y="1393785"/>
                  </a:lnTo>
                  <a:lnTo>
                    <a:pt x="6114449" y="1384729"/>
                  </a:lnTo>
                  <a:lnTo>
                    <a:pt x="6140140" y="1372655"/>
                  </a:lnTo>
                  <a:lnTo>
                    <a:pt x="6165831" y="1359018"/>
                  </a:lnTo>
                  <a:lnTo>
                    <a:pt x="6191522" y="1353018"/>
                  </a:lnTo>
                  <a:lnTo>
                    <a:pt x="6217213" y="1346155"/>
                  </a:lnTo>
                  <a:lnTo>
                    <a:pt x="6242904" y="1338677"/>
                  </a:lnTo>
                  <a:lnTo>
                    <a:pt x="6268595" y="1329592"/>
                  </a:lnTo>
                  <a:lnTo>
                    <a:pt x="6294286" y="1317478"/>
                  </a:lnTo>
                  <a:lnTo>
                    <a:pt x="6319977" y="1301327"/>
                  </a:lnTo>
                  <a:lnTo>
                    <a:pt x="6345668" y="1281470"/>
                  </a:lnTo>
                  <a:lnTo>
                    <a:pt x="6371359" y="1262836"/>
                  </a:lnTo>
                  <a:lnTo>
                    <a:pt x="6397049" y="1245077"/>
                  </a:lnTo>
                  <a:lnTo>
                    <a:pt x="6422740" y="1221399"/>
                  </a:lnTo>
                  <a:lnTo>
                    <a:pt x="6448431" y="1202187"/>
                  </a:lnTo>
                  <a:lnTo>
                    <a:pt x="6474122" y="1176571"/>
                  </a:lnTo>
                  <a:lnTo>
                    <a:pt x="6499813" y="1142417"/>
                  </a:lnTo>
                  <a:lnTo>
                    <a:pt x="6525504" y="1137060"/>
                  </a:lnTo>
                  <a:lnTo>
                    <a:pt x="6551195" y="1132532"/>
                  </a:lnTo>
                  <a:lnTo>
                    <a:pt x="6576886" y="1127999"/>
                  </a:lnTo>
                  <a:lnTo>
                    <a:pt x="6602577" y="1123471"/>
                  </a:lnTo>
                  <a:lnTo>
                    <a:pt x="6628268" y="1119250"/>
                  </a:lnTo>
                  <a:lnTo>
                    <a:pt x="6653959" y="1113622"/>
                  </a:lnTo>
                  <a:lnTo>
                    <a:pt x="6679650" y="1106118"/>
                  </a:lnTo>
                  <a:lnTo>
                    <a:pt x="6705341" y="1097799"/>
                  </a:lnTo>
                  <a:lnTo>
                    <a:pt x="6731032" y="1088280"/>
                  </a:lnTo>
                  <a:lnTo>
                    <a:pt x="6756723" y="1081269"/>
                  </a:lnTo>
                  <a:lnTo>
                    <a:pt x="6782414" y="1073286"/>
                  </a:lnTo>
                  <a:lnTo>
                    <a:pt x="6808105" y="1066402"/>
                  </a:lnTo>
                  <a:lnTo>
                    <a:pt x="6833796" y="1057224"/>
                  </a:lnTo>
                  <a:lnTo>
                    <a:pt x="6859487" y="1044986"/>
                  </a:lnTo>
                  <a:lnTo>
                    <a:pt x="6885178" y="1033175"/>
                  </a:lnTo>
                  <a:lnTo>
                    <a:pt x="6910869" y="1018543"/>
                  </a:lnTo>
                  <a:lnTo>
                    <a:pt x="6936560" y="1012664"/>
                  </a:lnTo>
                  <a:lnTo>
                    <a:pt x="6962251" y="1005945"/>
                  </a:lnTo>
                  <a:lnTo>
                    <a:pt x="6987942" y="998759"/>
                  </a:lnTo>
                  <a:lnTo>
                    <a:pt x="7013633" y="989177"/>
                  </a:lnTo>
                  <a:lnTo>
                    <a:pt x="7039324" y="976401"/>
                  </a:lnTo>
                  <a:lnTo>
                    <a:pt x="7065015" y="961933"/>
                  </a:lnTo>
                  <a:lnTo>
                    <a:pt x="7090706" y="944460"/>
                  </a:lnTo>
                  <a:lnTo>
                    <a:pt x="7116396" y="923453"/>
                  </a:lnTo>
                  <a:lnTo>
                    <a:pt x="7142087" y="903564"/>
                  </a:lnTo>
                  <a:lnTo>
                    <a:pt x="7167778" y="882946"/>
                  </a:lnTo>
                  <a:lnTo>
                    <a:pt x="7193469" y="855456"/>
                  </a:lnTo>
                  <a:lnTo>
                    <a:pt x="7219160" y="818802"/>
                  </a:lnTo>
                  <a:lnTo>
                    <a:pt x="7244851" y="784647"/>
                  </a:lnTo>
                  <a:lnTo>
                    <a:pt x="7270542" y="778077"/>
                  </a:lnTo>
                  <a:lnTo>
                    <a:pt x="7296233" y="772854"/>
                  </a:lnTo>
                  <a:lnTo>
                    <a:pt x="7321924" y="765890"/>
                  </a:lnTo>
                  <a:lnTo>
                    <a:pt x="7347615" y="758829"/>
                  </a:lnTo>
                  <a:lnTo>
                    <a:pt x="7373306" y="749414"/>
                  </a:lnTo>
                  <a:lnTo>
                    <a:pt x="7398997" y="736860"/>
                  </a:lnTo>
                  <a:lnTo>
                    <a:pt x="7424688" y="724988"/>
                  </a:lnTo>
                  <a:lnTo>
                    <a:pt x="7450379" y="712979"/>
                  </a:lnTo>
                  <a:lnTo>
                    <a:pt x="7476070" y="701024"/>
                  </a:lnTo>
                  <a:lnTo>
                    <a:pt x="7501761" y="689796"/>
                  </a:lnTo>
                  <a:lnTo>
                    <a:pt x="7527452" y="684233"/>
                  </a:lnTo>
                  <a:lnTo>
                    <a:pt x="7553143" y="676816"/>
                  </a:lnTo>
                  <a:lnTo>
                    <a:pt x="7578834" y="666926"/>
                  </a:lnTo>
                  <a:lnTo>
                    <a:pt x="7604525" y="656077"/>
                  </a:lnTo>
                  <a:lnTo>
                    <a:pt x="7630216" y="642722"/>
                  </a:lnTo>
                  <a:lnTo>
                    <a:pt x="7655907" y="631375"/>
                  </a:lnTo>
                  <a:lnTo>
                    <a:pt x="7681598" y="617410"/>
                  </a:lnTo>
                  <a:lnTo>
                    <a:pt x="7707289" y="613553"/>
                  </a:lnTo>
                  <a:lnTo>
                    <a:pt x="7732980" y="608411"/>
                  </a:lnTo>
                  <a:lnTo>
                    <a:pt x="7758671" y="601555"/>
                  </a:lnTo>
                  <a:lnTo>
                    <a:pt x="7784362" y="594091"/>
                  </a:lnTo>
                  <a:lnTo>
                    <a:pt x="7810052" y="586135"/>
                  </a:lnTo>
                  <a:lnTo>
                    <a:pt x="7835743" y="578063"/>
                  </a:lnTo>
                  <a:lnTo>
                    <a:pt x="7861434" y="567301"/>
                  </a:lnTo>
                  <a:lnTo>
                    <a:pt x="7887125" y="554807"/>
                  </a:lnTo>
                  <a:lnTo>
                    <a:pt x="7912816" y="538149"/>
                  </a:lnTo>
                  <a:lnTo>
                    <a:pt x="7938507" y="515937"/>
                  </a:lnTo>
                  <a:lnTo>
                    <a:pt x="7964198" y="495443"/>
                  </a:lnTo>
                  <a:lnTo>
                    <a:pt x="7989889" y="469983"/>
                  </a:lnTo>
                  <a:lnTo>
                    <a:pt x="8015580" y="438683"/>
                  </a:lnTo>
                  <a:lnTo>
                    <a:pt x="8041271" y="409008"/>
                  </a:lnTo>
                  <a:lnTo>
                    <a:pt x="8066962" y="406544"/>
                  </a:lnTo>
                  <a:lnTo>
                    <a:pt x="8092653" y="403258"/>
                  </a:lnTo>
                  <a:lnTo>
                    <a:pt x="8118344" y="398877"/>
                  </a:lnTo>
                  <a:lnTo>
                    <a:pt x="8144035" y="394748"/>
                  </a:lnTo>
                  <a:lnTo>
                    <a:pt x="8169726" y="390565"/>
                  </a:lnTo>
                  <a:lnTo>
                    <a:pt x="8195417" y="384986"/>
                  </a:lnTo>
                  <a:lnTo>
                    <a:pt x="8221108" y="379227"/>
                  </a:lnTo>
                  <a:lnTo>
                    <a:pt x="8246799" y="374955"/>
                  </a:lnTo>
                  <a:lnTo>
                    <a:pt x="8272490" y="369257"/>
                  </a:lnTo>
                  <a:lnTo>
                    <a:pt x="8298181" y="361661"/>
                  </a:lnTo>
                  <a:lnTo>
                    <a:pt x="8323872" y="355422"/>
                  </a:lnTo>
                  <a:lnTo>
                    <a:pt x="8349563" y="348424"/>
                  </a:lnTo>
                  <a:lnTo>
                    <a:pt x="8375254" y="342561"/>
                  </a:lnTo>
                  <a:lnTo>
                    <a:pt x="8400945" y="335684"/>
                  </a:lnTo>
                  <a:lnTo>
                    <a:pt x="8426636" y="327883"/>
                  </a:lnTo>
                  <a:lnTo>
                    <a:pt x="8452327" y="317482"/>
                  </a:lnTo>
                  <a:lnTo>
                    <a:pt x="8478018" y="303614"/>
                  </a:lnTo>
                  <a:lnTo>
                    <a:pt x="8503709" y="290994"/>
                  </a:lnTo>
                  <a:lnTo>
                    <a:pt x="8529399" y="285417"/>
                  </a:lnTo>
                  <a:lnTo>
                    <a:pt x="8555090" y="279085"/>
                  </a:lnTo>
                  <a:lnTo>
                    <a:pt x="8580781" y="272162"/>
                  </a:lnTo>
                  <a:lnTo>
                    <a:pt x="8606472" y="263876"/>
                  </a:lnTo>
                  <a:lnTo>
                    <a:pt x="8632163" y="252828"/>
                  </a:lnTo>
                  <a:lnTo>
                    <a:pt x="8657854" y="238098"/>
                  </a:lnTo>
                  <a:lnTo>
                    <a:pt x="8683545" y="219664"/>
                  </a:lnTo>
                  <a:lnTo>
                    <a:pt x="8709236" y="201701"/>
                  </a:lnTo>
                  <a:lnTo>
                    <a:pt x="8734927" y="183020"/>
                  </a:lnTo>
                  <a:lnTo>
                    <a:pt x="8760618" y="162128"/>
                  </a:lnTo>
                  <a:lnTo>
                    <a:pt x="8786309" y="144386"/>
                  </a:lnTo>
                  <a:lnTo>
                    <a:pt x="8812000" y="120730"/>
                  </a:lnTo>
                  <a:lnTo>
                    <a:pt x="8837691" y="89189"/>
                  </a:lnTo>
                  <a:lnTo>
                    <a:pt x="8863382" y="84506"/>
                  </a:lnTo>
                  <a:lnTo>
                    <a:pt x="8889073" y="79971"/>
                  </a:lnTo>
                  <a:lnTo>
                    <a:pt x="8914764" y="75231"/>
                  </a:lnTo>
                  <a:lnTo>
                    <a:pt x="8940455" y="70621"/>
                  </a:lnTo>
                  <a:lnTo>
                    <a:pt x="8966146" y="66411"/>
                  </a:lnTo>
                  <a:lnTo>
                    <a:pt x="8991837" y="60797"/>
                  </a:lnTo>
                  <a:lnTo>
                    <a:pt x="9017528" y="53311"/>
                  </a:lnTo>
                  <a:lnTo>
                    <a:pt x="9043219" y="44684"/>
                  </a:lnTo>
                  <a:lnTo>
                    <a:pt x="9068910" y="34667"/>
                  </a:lnTo>
                  <a:lnTo>
                    <a:pt x="9094601" y="26698"/>
                  </a:lnTo>
                  <a:lnTo>
                    <a:pt x="9120292" y="19608"/>
                  </a:lnTo>
                  <a:lnTo>
                    <a:pt x="9145983" y="14838"/>
                  </a:lnTo>
                  <a:lnTo>
                    <a:pt x="9171674" y="8479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60" name="pl15">
              <a:extLst>
                <a:ext uri="{FF2B5EF4-FFF2-40B4-BE49-F238E27FC236}">
                  <a16:creationId xmlns:a16="http://schemas.microsoft.com/office/drawing/2014/main" id="{7DEB8A45-18BA-4738-935C-6E75DC7A81B1}"/>
                </a:ext>
              </a:extLst>
            </p:cNvPr>
            <p:cNvSpPr/>
            <p:nvPr/>
          </p:nvSpPr>
          <p:spPr>
            <a:xfrm>
              <a:off x="1449884" y="3204944"/>
              <a:ext cx="4470227" cy="1860263"/>
            </a:xfrm>
            <a:custGeom>
              <a:avLst/>
              <a:gdLst/>
              <a:ahLst/>
              <a:cxnLst/>
              <a:rect l="0" t="0" r="0" b="0"/>
              <a:pathLst>
                <a:path w="4470227" h="1860263">
                  <a:moveTo>
                    <a:pt x="0" y="1860263"/>
                  </a:moveTo>
                  <a:lnTo>
                    <a:pt x="25690" y="1856085"/>
                  </a:lnTo>
                  <a:lnTo>
                    <a:pt x="51381" y="1852759"/>
                  </a:lnTo>
                  <a:lnTo>
                    <a:pt x="77072" y="1847840"/>
                  </a:lnTo>
                  <a:lnTo>
                    <a:pt x="102763" y="1817541"/>
                  </a:lnTo>
                  <a:lnTo>
                    <a:pt x="128454" y="1817541"/>
                  </a:lnTo>
                  <a:lnTo>
                    <a:pt x="154145" y="1817541"/>
                  </a:lnTo>
                  <a:lnTo>
                    <a:pt x="179836" y="1807719"/>
                  </a:lnTo>
                  <a:lnTo>
                    <a:pt x="205527" y="1768544"/>
                  </a:lnTo>
                  <a:lnTo>
                    <a:pt x="231218" y="1650242"/>
                  </a:lnTo>
                  <a:lnTo>
                    <a:pt x="256909" y="1644755"/>
                  </a:lnTo>
                  <a:lnTo>
                    <a:pt x="282600" y="1638824"/>
                  </a:lnTo>
                  <a:lnTo>
                    <a:pt x="308291" y="1638824"/>
                  </a:lnTo>
                  <a:lnTo>
                    <a:pt x="333982" y="1638824"/>
                  </a:lnTo>
                  <a:lnTo>
                    <a:pt x="359673" y="1631558"/>
                  </a:lnTo>
                  <a:lnTo>
                    <a:pt x="385364" y="1627744"/>
                  </a:lnTo>
                  <a:lnTo>
                    <a:pt x="411055" y="1623666"/>
                  </a:lnTo>
                  <a:lnTo>
                    <a:pt x="436746" y="1618886"/>
                  </a:lnTo>
                  <a:lnTo>
                    <a:pt x="462437" y="1609046"/>
                  </a:lnTo>
                  <a:lnTo>
                    <a:pt x="488128" y="1609046"/>
                  </a:lnTo>
                  <a:lnTo>
                    <a:pt x="513819" y="1609046"/>
                  </a:lnTo>
                  <a:lnTo>
                    <a:pt x="539510" y="1596009"/>
                  </a:lnTo>
                  <a:lnTo>
                    <a:pt x="565201" y="1591204"/>
                  </a:lnTo>
                  <a:lnTo>
                    <a:pt x="590892" y="1576668"/>
                  </a:lnTo>
                  <a:lnTo>
                    <a:pt x="616583" y="1569459"/>
                  </a:lnTo>
                  <a:lnTo>
                    <a:pt x="642274" y="1566607"/>
                  </a:lnTo>
                  <a:lnTo>
                    <a:pt x="667965" y="1566607"/>
                  </a:lnTo>
                  <a:lnTo>
                    <a:pt x="693656" y="1566607"/>
                  </a:lnTo>
                  <a:lnTo>
                    <a:pt x="719346" y="1528167"/>
                  </a:lnTo>
                  <a:lnTo>
                    <a:pt x="745037" y="1525349"/>
                  </a:lnTo>
                  <a:lnTo>
                    <a:pt x="770728" y="1521835"/>
                  </a:lnTo>
                  <a:lnTo>
                    <a:pt x="796419" y="1519460"/>
                  </a:lnTo>
                  <a:lnTo>
                    <a:pt x="822110" y="1516736"/>
                  </a:lnTo>
                  <a:lnTo>
                    <a:pt x="847801" y="1516736"/>
                  </a:lnTo>
                  <a:lnTo>
                    <a:pt x="873492" y="1516736"/>
                  </a:lnTo>
                  <a:lnTo>
                    <a:pt x="899183" y="1498360"/>
                  </a:lnTo>
                  <a:lnTo>
                    <a:pt x="924874" y="1491823"/>
                  </a:lnTo>
                  <a:lnTo>
                    <a:pt x="950565" y="1477349"/>
                  </a:lnTo>
                  <a:lnTo>
                    <a:pt x="976256" y="1468176"/>
                  </a:lnTo>
                  <a:lnTo>
                    <a:pt x="1001947" y="1407765"/>
                  </a:lnTo>
                  <a:lnTo>
                    <a:pt x="1027638" y="1407765"/>
                  </a:lnTo>
                  <a:lnTo>
                    <a:pt x="1053329" y="1407765"/>
                  </a:lnTo>
                  <a:lnTo>
                    <a:pt x="1079020" y="1407765"/>
                  </a:lnTo>
                  <a:lnTo>
                    <a:pt x="1104711" y="1407765"/>
                  </a:lnTo>
                  <a:lnTo>
                    <a:pt x="1130402" y="1329066"/>
                  </a:lnTo>
                  <a:lnTo>
                    <a:pt x="1156093" y="1323960"/>
                  </a:lnTo>
                  <a:lnTo>
                    <a:pt x="1181784" y="1321162"/>
                  </a:lnTo>
                  <a:lnTo>
                    <a:pt x="1207475" y="1321162"/>
                  </a:lnTo>
                  <a:lnTo>
                    <a:pt x="1233166" y="1321162"/>
                  </a:lnTo>
                  <a:lnTo>
                    <a:pt x="1258857" y="1316278"/>
                  </a:lnTo>
                  <a:lnTo>
                    <a:pt x="1284548" y="1301901"/>
                  </a:lnTo>
                  <a:lnTo>
                    <a:pt x="1310239" y="1297742"/>
                  </a:lnTo>
                  <a:lnTo>
                    <a:pt x="1335930" y="1288784"/>
                  </a:lnTo>
                  <a:lnTo>
                    <a:pt x="1361621" y="1285911"/>
                  </a:lnTo>
                  <a:lnTo>
                    <a:pt x="1387312" y="1285911"/>
                  </a:lnTo>
                  <a:lnTo>
                    <a:pt x="1413003" y="1285911"/>
                  </a:lnTo>
                  <a:lnTo>
                    <a:pt x="1438693" y="1274791"/>
                  </a:lnTo>
                  <a:lnTo>
                    <a:pt x="1464384" y="1231929"/>
                  </a:lnTo>
                  <a:lnTo>
                    <a:pt x="1490075" y="1229671"/>
                  </a:lnTo>
                  <a:lnTo>
                    <a:pt x="1515766" y="1221823"/>
                  </a:lnTo>
                  <a:lnTo>
                    <a:pt x="1541457" y="1221823"/>
                  </a:lnTo>
                  <a:lnTo>
                    <a:pt x="1567148" y="1221823"/>
                  </a:lnTo>
                  <a:lnTo>
                    <a:pt x="1592839" y="1218776"/>
                  </a:lnTo>
                  <a:lnTo>
                    <a:pt x="1618530" y="1202524"/>
                  </a:lnTo>
                  <a:lnTo>
                    <a:pt x="1644221" y="1192059"/>
                  </a:lnTo>
                  <a:lnTo>
                    <a:pt x="1669912" y="1186262"/>
                  </a:lnTo>
                  <a:lnTo>
                    <a:pt x="1695603" y="1155780"/>
                  </a:lnTo>
                  <a:lnTo>
                    <a:pt x="1721294" y="1155780"/>
                  </a:lnTo>
                  <a:lnTo>
                    <a:pt x="1746985" y="1155780"/>
                  </a:lnTo>
                  <a:lnTo>
                    <a:pt x="1772676" y="1047237"/>
                  </a:lnTo>
                  <a:lnTo>
                    <a:pt x="1798367" y="1043107"/>
                  </a:lnTo>
                  <a:lnTo>
                    <a:pt x="1824058" y="1040266"/>
                  </a:lnTo>
                  <a:lnTo>
                    <a:pt x="1849749" y="1036932"/>
                  </a:lnTo>
                  <a:lnTo>
                    <a:pt x="1875440" y="1031923"/>
                  </a:lnTo>
                  <a:lnTo>
                    <a:pt x="1901131" y="1031923"/>
                  </a:lnTo>
                  <a:lnTo>
                    <a:pt x="1926822" y="1031923"/>
                  </a:lnTo>
                  <a:lnTo>
                    <a:pt x="1952513" y="1028419"/>
                  </a:lnTo>
                  <a:lnTo>
                    <a:pt x="1978204" y="1025314"/>
                  </a:lnTo>
                  <a:lnTo>
                    <a:pt x="2003895" y="1010497"/>
                  </a:lnTo>
                  <a:lnTo>
                    <a:pt x="2029586" y="1007692"/>
                  </a:lnTo>
                  <a:lnTo>
                    <a:pt x="2055277" y="998524"/>
                  </a:lnTo>
                  <a:lnTo>
                    <a:pt x="2080968" y="998524"/>
                  </a:lnTo>
                  <a:lnTo>
                    <a:pt x="2106659" y="998524"/>
                  </a:lnTo>
                  <a:lnTo>
                    <a:pt x="2132349" y="986144"/>
                  </a:lnTo>
                  <a:lnTo>
                    <a:pt x="2158040" y="948147"/>
                  </a:lnTo>
                  <a:lnTo>
                    <a:pt x="2183731" y="940336"/>
                  </a:lnTo>
                  <a:lnTo>
                    <a:pt x="2209422" y="937127"/>
                  </a:lnTo>
                  <a:lnTo>
                    <a:pt x="2235113" y="937127"/>
                  </a:lnTo>
                  <a:lnTo>
                    <a:pt x="2260804" y="937127"/>
                  </a:lnTo>
                  <a:lnTo>
                    <a:pt x="2286495" y="937127"/>
                  </a:lnTo>
                  <a:lnTo>
                    <a:pt x="2312186" y="934351"/>
                  </a:lnTo>
                  <a:lnTo>
                    <a:pt x="2337877" y="930735"/>
                  </a:lnTo>
                  <a:lnTo>
                    <a:pt x="2363568" y="927698"/>
                  </a:lnTo>
                  <a:lnTo>
                    <a:pt x="2389259" y="922033"/>
                  </a:lnTo>
                  <a:lnTo>
                    <a:pt x="2414950" y="902727"/>
                  </a:lnTo>
                  <a:lnTo>
                    <a:pt x="2440641" y="902727"/>
                  </a:lnTo>
                  <a:lnTo>
                    <a:pt x="2466332" y="902727"/>
                  </a:lnTo>
                  <a:lnTo>
                    <a:pt x="2492023" y="885703"/>
                  </a:lnTo>
                  <a:lnTo>
                    <a:pt x="2517714" y="845972"/>
                  </a:lnTo>
                  <a:lnTo>
                    <a:pt x="2543405" y="699227"/>
                  </a:lnTo>
                  <a:lnTo>
                    <a:pt x="2569096" y="694515"/>
                  </a:lnTo>
                  <a:lnTo>
                    <a:pt x="2594787" y="689715"/>
                  </a:lnTo>
                  <a:lnTo>
                    <a:pt x="2620478" y="689715"/>
                  </a:lnTo>
                  <a:lnTo>
                    <a:pt x="2646169" y="689715"/>
                  </a:lnTo>
                  <a:lnTo>
                    <a:pt x="2671860" y="682630"/>
                  </a:lnTo>
                  <a:lnTo>
                    <a:pt x="2697551" y="679689"/>
                  </a:lnTo>
                  <a:lnTo>
                    <a:pt x="2723242" y="675911"/>
                  </a:lnTo>
                  <a:lnTo>
                    <a:pt x="2748933" y="672504"/>
                  </a:lnTo>
                  <a:lnTo>
                    <a:pt x="2774624" y="664353"/>
                  </a:lnTo>
                  <a:lnTo>
                    <a:pt x="2800315" y="664353"/>
                  </a:lnTo>
                  <a:lnTo>
                    <a:pt x="2826006" y="664353"/>
                  </a:lnTo>
                  <a:lnTo>
                    <a:pt x="2851696" y="651991"/>
                  </a:lnTo>
                  <a:lnTo>
                    <a:pt x="2877387" y="647806"/>
                  </a:lnTo>
                  <a:lnTo>
                    <a:pt x="2903078" y="637909"/>
                  </a:lnTo>
                  <a:lnTo>
                    <a:pt x="2928769" y="627149"/>
                  </a:lnTo>
                  <a:lnTo>
                    <a:pt x="2954460" y="617202"/>
                  </a:lnTo>
                  <a:lnTo>
                    <a:pt x="2980151" y="617202"/>
                  </a:lnTo>
                  <a:lnTo>
                    <a:pt x="3005842" y="617202"/>
                  </a:lnTo>
                  <a:lnTo>
                    <a:pt x="3031533" y="607217"/>
                  </a:lnTo>
                  <a:lnTo>
                    <a:pt x="3057224" y="599152"/>
                  </a:lnTo>
                  <a:lnTo>
                    <a:pt x="3082915" y="599152"/>
                  </a:lnTo>
                  <a:lnTo>
                    <a:pt x="3108606" y="596021"/>
                  </a:lnTo>
                  <a:lnTo>
                    <a:pt x="3134297" y="588163"/>
                  </a:lnTo>
                  <a:lnTo>
                    <a:pt x="3159988" y="588163"/>
                  </a:lnTo>
                  <a:lnTo>
                    <a:pt x="3185679" y="588163"/>
                  </a:lnTo>
                  <a:lnTo>
                    <a:pt x="3211370" y="572255"/>
                  </a:lnTo>
                  <a:lnTo>
                    <a:pt x="3237061" y="567146"/>
                  </a:lnTo>
                  <a:lnTo>
                    <a:pt x="3262752" y="549830"/>
                  </a:lnTo>
                  <a:lnTo>
                    <a:pt x="3288443" y="513748"/>
                  </a:lnTo>
                  <a:lnTo>
                    <a:pt x="3314134" y="395489"/>
                  </a:lnTo>
                  <a:lnTo>
                    <a:pt x="3339825" y="395489"/>
                  </a:lnTo>
                  <a:lnTo>
                    <a:pt x="3365516" y="395489"/>
                  </a:lnTo>
                  <a:lnTo>
                    <a:pt x="3391207" y="390181"/>
                  </a:lnTo>
                  <a:lnTo>
                    <a:pt x="3416898" y="386393"/>
                  </a:lnTo>
                  <a:lnTo>
                    <a:pt x="3442589" y="379409"/>
                  </a:lnTo>
                  <a:lnTo>
                    <a:pt x="3468280" y="376323"/>
                  </a:lnTo>
                  <a:lnTo>
                    <a:pt x="3493971" y="372126"/>
                  </a:lnTo>
                  <a:lnTo>
                    <a:pt x="3519662" y="372126"/>
                  </a:lnTo>
                  <a:lnTo>
                    <a:pt x="3545353" y="372126"/>
                  </a:lnTo>
                  <a:lnTo>
                    <a:pt x="3571043" y="354806"/>
                  </a:lnTo>
                  <a:lnTo>
                    <a:pt x="3596734" y="350874"/>
                  </a:lnTo>
                  <a:lnTo>
                    <a:pt x="3622425" y="338809"/>
                  </a:lnTo>
                  <a:lnTo>
                    <a:pt x="3648116" y="335766"/>
                  </a:lnTo>
                  <a:lnTo>
                    <a:pt x="3673807" y="333312"/>
                  </a:lnTo>
                  <a:lnTo>
                    <a:pt x="3699498" y="333312"/>
                  </a:lnTo>
                  <a:lnTo>
                    <a:pt x="3725189" y="333312"/>
                  </a:lnTo>
                  <a:lnTo>
                    <a:pt x="3750880" y="287972"/>
                  </a:lnTo>
                  <a:lnTo>
                    <a:pt x="3776571" y="285070"/>
                  </a:lnTo>
                  <a:lnTo>
                    <a:pt x="3802262" y="274076"/>
                  </a:lnTo>
                  <a:lnTo>
                    <a:pt x="3827953" y="274076"/>
                  </a:lnTo>
                  <a:lnTo>
                    <a:pt x="3853644" y="269593"/>
                  </a:lnTo>
                  <a:lnTo>
                    <a:pt x="3879335" y="269593"/>
                  </a:lnTo>
                  <a:lnTo>
                    <a:pt x="3905026" y="269593"/>
                  </a:lnTo>
                  <a:lnTo>
                    <a:pt x="3930717" y="266232"/>
                  </a:lnTo>
                  <a:lnTo>
                    <a:pt x="3956408" y="261277"/>
                  </a:lnTo>
                  <a:lnTo>
                    <a:pt x="3982099" y="244439"/>
                  </a:lnTo>
                  <a:lnTo>
                    <a:pt x="4007790" y="236767"/>
                  </a:lnTo>
                  <a:lnTo>
                    <a:pt x="4033481" y="202651"/>
                  </a:lnTo>
                  <a:lnTo>
                    <a:pt x="4059172" y="202651"/>
                  </a:lnTo>
                  <a:lnTo>
                    <a:pt x="4084863" y="202651"/>
                  </a:lnTo>
                  <a:lnTo>
                    <a:pt x="4110554" y="83803"/>
                  </a:lnTo>
                  <a:lnTo>
                    <a:pt x="4136245" y="79529"/>
                  </a:lnTo>
                  <a:lnTo>
                    <a:pt x="4161936" y="47544"/>
                  </a:lnTo>
                  <a:lnTo>
                    <a:pt x="4187627" y="44941"/>
                  </a:lnTo>
                  <a:lnTo>
                    <a:pt x="4213318" y="39808"/>
                  </a:lnTo>
                  <a:lnTo>
                    <a:pt x="4239009" y="39808"/>
                  </a:lnTo>
                  <a:lnTo>
                    <a:pt x="4264699" y="39808"/>
                  </a:lnTo>
                  <a:lnTo>
                    <a:pt x="4290390" y="33935"/>
                  </a:lnTo>
                  <a:lnTo>
                    <a:pt x="4316081" y="29426"/>
                  </a:lnTo>
                  <a:lnTo>
                    <a:pt x="4341772" y="24988"/>
                  </a:lnTo>
                  <a:lnTo>
                    <a:pt x="4367463" y="4517"/>
                  </a:lnTo>
                  <a:lnTo>
                    <a:pt x="4393154" y="0"/>
                  </a:lnTo>
                  <a:lnTo>
                    <a:pt x="4418845" y="0"/>
                  </a:lnTo>
                  <a:lnTo>
                    <a:pt x="4444536" y="0"/>
                  </a:lnTo>
                  <a:lnTo>
                    <a:pt x="4470227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61" name="pl16">
              <a:extLst>
                <a:ext uri="{FF2B5EF4-FFF2-40B4-BE49-F238E27FC236}">
                  <a16:creationId xmlns:a16="http://schemas.microsoft.com/office/drawing/2014/main" id="{6FD58873-C184-4EA6-9B47-0293074B88E5}"/>
                </a:ext>
              </a:extLst>
            </p:cNvPr>
            <p:cNvSpPr/>
            <p:nvPr/>
          </p:nvSpPr>
          <p:spPr>
            <a:xfrm>
              <a:off x="1449884" y="3213363"/>
              <a:ext cx="4316081" cy="1820105"/>
            </a:xfrm>
            <a:custGeom>
              <a:avLst/>
              <a:gdLst/>
              <a:ahLst/>
              <a:cxnLst/>
              <a:rect l="0" t="0" r="0" b="0"/>
              <a:pathLst>
                <a:path w="4316081" h="1820105">
                  <a:moveTo>
                    <a:pt x="0" y="1820105"/>
                  </a:moveTo>
                  <a:lnTo>
                    <a:pt x="25690" y="1809525"/>
                  </a:lnTo>
                  <a:lnTo>
                    <a:pt x="51381" y="1796811"/>
                  </a:lnTo>
                  <a:lnTo>
                    <a:pt x="77072" y="1780968"/>
                  </a:lnTo>
                  <a:lnTo>
                    <a:pt x="102763" y="1761484"/>
                  </a:lnTo>
                  <a:lnTo>
                    <a:pt x="128454" y="1745605"/>
                  </a:lnTo>
                  <a:lnTo>
                    <a:pt x="154145" y="1724432"/>
                  </a:lnTo>
                  <a:lnTo>
                    <a:pt x="179836" y="1696202"/>
                  </a:lnTo>
                  <a:lnTo>
                    <a:pt x="205527" y="1661837"/>
                  </a:lnTo>
                  <a:lnTo>
                    <a:pt x="231218" y="1629074"/>
                  </a:lnTo>
                  <a:lnTo>
                    <a:pt x="256909" y="1624824"/>
                  </a:lnTo>
                  <a:lnTo>
                    <a:pt x="282600" y="1620986"/>
                  </a:lnTo>
                  <a:lnTo>
                    <a:pt x="308291" y="1617847"/>
                  </a:lnTo>
                  <a:lnTo>
                    <a:pt x="333982" y="1613661"/>
                  </a:lnTo>
                  <a:lnTo>
                    <a:pt x="359673" y="1608079"/>
                  </a:lnTo>
                  <a:lnTo>
                    <a:pt x="385364" y="1603059"/>
                  </a:lnTo>
                  <a:lnTo>
                    <a:pt x="411055" y="1597637"/>
                  </a:lnTo>
                  <a:lnTo>
                    <a:pt x="436746" y="1591767"/>
                  </a:lnTo>
                  <a:lnTo>
                    <a:pt x="462437" y="1585533"/>
                  </a:lnTo>
                  <a:lnTo>
                    <a:pt x="488128" y="1580502"/>
                  </a:lnTo>
                  <a:lnTo>
                    <a:pt x="513819" y="1573793"/>
                  </a:lnTo>
                  <a:lnTo>
                    <a:pt x="539510" y="1564849"/>
                  </a:lnTo>
                  <a:lnTo>
                    <a:pt x="565201" y="1557268"/>
                  </a:lnTo>
                  <a:lnTo>
                    <a:pt x="590892" y="1548763"/>
                  </a:lnTo>
                  <a:lnTo>
                    <a:pt x="616583" y="1542267"/>
                  </a:lnTo>
                  <a:lnTo>
                    <a:pt x="642274" y="1536010"/>
                  </a:lnTo>
                  <a:lnTo>
                    <a:pt x="667965" y="1528617"/>
                  </a:lnTo>
                  <a:lnTo>
                    <a:pt x="693656" y="1518760"/>
                  </a:lnTo>
                  <a:lnTo>
                    <a:pt x="719346" y="1505617"/>
                  </a:lnTo>
                  <a:lnTo>
                    <a:pt x="745037" y="1500907"/>
                  </a:lnTo>
                  <a:lnTo>
                    <a:pt x="770728" y="1495566"/>
                  </a:lnTo>
                  <a:lnTo>
                    <a:pt x="796419" y="1489616"/>
                  </a:lnTo>
                  <a:lnTo>
                    <a:pt x="822110" y="1482474"/>
                  </a:lnTo>
                  <a:lnTo>
                    <a:pt x="847801" y="1473859"/>
                  </a:lnTo>
                  <a:lnTo>
                    <a:pt x="873492" y="1462373"/>
                  </a:lnTo>
                  <a:lnTo>
                    <a:pt x="899183" y="1447059"/>
                  </a:lnTo>
                  <a:lnTo>
                    <a:pt x="924874" y="1432765"/>
                  </a:lnTo>
                  <a:lnTo>
                    <a:pt x="950565" y="1415885"/>
                  </a:lnTo>
                  <a:lnTo>
                    <a:pt x="976256" y="1398203"/>
                  </a:lnTo>
                  <a:lnTo>
                    <a:pt x="1001947" y="1377685"/>
                  </a:lnTo>
                  <a:lnTo>
                    <a:pt x="1027638" y="1370464"/>
                  </a:lnTo>
                  <a:lnTo>
                    <a:pt x="1053329" y="1360837"/>
                  </a:lnTo>
                  <a:lnTo>
                    <a:pt x="1079020" y="1348001"/>
                  </a:lnTo>
                  <a:lnTo>
                    <a:pt x="1104711" y="1330886"/>
                  </a:lnTo>
                  <a:lnTo>
                    <a:pt x="1130402" y="1308066"/>
                  </a:lnTo>
                  <a:lnTo>
                    <a:pt x="1156093" y="1303872"/>
                  </a:lnTo>
                  <a:lnTo>
                    <a:pt x="1181784" y="1299982"/>
                  </a:lnTo>
                  <a:lnTo>
                    <a:pt x="1207475" y="1295728"/>
                  </a:lnTo>
                  <a:lnTo>
                    <a:pt x="1233166" y="1290056"/>
                  </a:lnTo>
                  <a:lnTo>
                    <a:pt x="1258857" y="1282494"/>
                  </a:lnTo>
                  <a:lnTo>
                    <a:pt x="1284548" y="1274038"/>
                  </a:lnTo>
                  <a:lnTo>
                    <a:pt x="1310239" y="1267557"/>
                  </a:lnTo>
                  <a:lnTo>
                    <a:pt x="1335930" y="1260302"/>
                  </a:lnTo>
                  <a:lnTo>
                    <a:pt x="1361621" y="1253614"/>
                  </a:lnTo>
                  <a:lnTo>
                    <a:pt x="1387312" y="1245655"/>
                  </a:lnTo>
                  <a:lnTo>
                    <a:pt x="1413003" y="1235042"/>
                  </a:lnTo>
                  <a:lnTo>
                    <a:pt x="1438693" y="1220893"/>
                  </a:lnTo>
                  <a:lnTo>
                    <a:pt x="1464384" y="1205733"/>
                  </a:lnTo>
                  <a:lnTo>
                    <a:pt x="1490075" y="1199807"/>
                  </a:lnTo>
                  <a:lnTo>
                    <a:pt x="1515766" y="1192659"/>
                  </a:lnTo>
                  <a:lnTo>
                    <a:pt x="1541457" y="1185744"/>
                  </a:lnTo>
                  <a:lnTo>
                    <a:pt x="1567148" y="1176523"/>
                  </a:lnTo>
                  <a:lnTo>
                    <a:pt x="1592839" y="1164230"/>
                  </a:lnTo>
                  <a:lnTo>
                    <a:pt x="1618530" y="1148854"/>
                  </a:lnTo>
                  <a:lnTo>
                    <a:pt x="1644221" y="1133770"/>
                  </a:lnTo>
                  <a:lnTo>
                    <a:pt x="1669912" y="1117147"/>
                  </a:lnTo>
                  <a:lnTo>
                    <a:pt x="1695603" y="1096914"/>
                  </a:lnTo>
                  <a:lnTo>
                    <a:pt x="1721294" y="1080099"/>
                  </a:lnTo>
                  <a:lnTo>
                    <a:pt x="1746985" y="1057678"/>
                  </a:lnTo>
                  <a:lnTo>
                    <a:pt x="1772676" y="1027784"/>
                  </a:lnTo>
                  <a:lnTo>
                    <a:pt x="1798367" y="1024106"/>
                  </a:lnTo>
                  <a:lnTo>
                    <a:pt x="1824058" y="1020578"/>
                  </a:lnTo>
                  <a:lnTo>
                    <a:pt x="1849749" y="1016822"/>
                  </a:lnTo>
                  <a:lnTo>
                    <a:pt x="1875440" y="1012925"/>
                  </a:lnTo>
                  <a:lnTo>
                    <a:pt x="1901131" y="1009398"/>
                  </a:lnTo>
                  <a:lnTo>
                    <a:pt x="1926822" y="1004696"/>
                  </a:lnTo>
                  <a:lnTo>
                    <a:pt x="1952513" y="998427"/>
                  </a:lnTo>
                  <a:lnTo>
                    <a:pt x="1978204" y="991236"/>
                  </a:lnTo>
                  <a:lnTo>
                    <a:pt x="2003895" y="982683"/>
                  </a:lnTo>
                  <a:lnTo>
                    <a:pt x="2029586" y="976218"/>
                  </a:lnTo>
                  <a:lnTo>
                    <a:pt x="2055277" y="968533"/>
                  </a:lnTo>
                  <a:lnTo>
                    <a:pt x="2080968" y="961342"/>
                  </a:lnTo>
                  <a:lnTo>
                    <a:pt x="2106659" y="951754"/>
                  </a:lnTo>
                  <a:lnTo>
                    <a:pt x="2132349" y="938970"/>
                  </a:lnTo>
                  <a:lnTo>
                    <a:pt x="2158040" y="926052"/>
                  </a:lnTo>
                  <a:lnTo>
                    <a:pt x="2183731" y="921493"/>
                  </a:lnTo>
                  <a:lnTo>
                    <a:pt x="2209422" y="918018"/>
                  </a:lnTo>
                  <a:lnTo>
                    <a:pt x="2235113" y="914455"/>
                  </a:lnTo>
                  <a:lnTo>
                    <a:pt x="2260804" y="909704"/>
                  </a:lnTo>
                  <a:lnTo>
                    <a:pt x="2286495" y="903370"/>
                  </a:lnTo>
                  <a:lnTo>
                    <a:pt x="2312186" y="894924"/>
                  </a:lnTo>
                  <a:lnTo>
                    <a:pt x="2337877" y="884588"/>
                  </a:lnTo>
                  <a:lnTo>
                    <a:pt x="2363568" y="872011"/>
                  </a:lnTo>
                  <a:lnTo>
                    <a:pt x="2389259" y="856255"/>
                  </a:lnTo>
                  <a:lnTo>
                    <a:pt x="2414950" y="837136"/>
                  </a:lnTo>
                  <a:lnTo>
                    <a:pt x="2440641" y="818078"/>
                  </a:lnTo>
                  <a:lnTo>
                    <a:pt x="2466332" y="792669"/>
                  </a:lnTo>
                  <a:lnTo>
                    <a:pt x="2492023" y="758789"/>
                  </a:lnTo>
                  <a:lnTo>
                    <a:pt x="2517714" y="719290"/>
                  </a:lnTo>
                  <a:lnTo>
                    <a:pt x="2543405" y="679869"/>
                  </a:lnTo>
                  <a:lnTo>
                    <a:pt x="2569096" y="676223"/>
                  </a:lnTo>
                  <a:lnTo>
                    <a:pt x="2594787" y="672932"/>
                  </a:lnTo>
                  <a:lnTo>
                    <a:pt x="2620478" y="670144"/>
                  </a:lnTo>
                  <a:lnTo>
                    <a:pt x="2646169" y="666427"/>
                  </a:lnTo>
                  <a:lnTo>
                    <a:pt x="2671860" y="661471"/>
                  </a:lnTo>
                  <a:lnTo>
                    <a:pt x="2697551" y="657224"/>
                  </a:lnTo>
                  <a:lnTo>
                    <a:pt x="2723242" y="652542"/>
                  </a:lnTo>
                  <a:lnTo>
                    <a:pt x="2748933" y="647558"/>
                  </a:lnTo>
                  <a:lnTo>
                    <a:pt x="2774624" y="642049"/>
                  </a:lnTo>
                  <a:lnTo>
                    <a:pt x="2800315" y="637421"/>
                  </a:lnTo>
                  <a:lnTo>
                    <a:pt x="2826006" y="631250"/>
                  </a:lnTo>
                  <a:lnTo>
                    <a:pt x="2851696" y="623021"/>
                  </a:lnTo>
                  <a:lnTo>
                    <a:pt x="2877387" y="616171"/>
                  </a:lnTo>
                  <a:lnTo>
                    <a:pt x="2903078" y="608432"/>
                  </a:lnTo>
                  <a:lnTo>
                    <a:pt x="2928769" y="601413"/>
                  </a:lnTo>
                  <a:lnTo>
                    <a:pt x="2954460" y="595640"/>
                  </a:lnTo>
                  <a:lnTo>
                    <a:pt x="2980151" y="591259"/>
                  </a:lnTo>
                  <a:lnTo>
                    <a:pt x="3005842" y="585418"/>
                  </a:lnTo>
                  <a:lnTo>
                    <a:pt x="3031533" y="577630"/>
                  </a:lnTo>
                  <a:lnTo>
                    <a:pt x="3057224" y="570573"/>
                  </a:lnTo>
                  <a:lnTo>
                    <a:pt x="3082915" y="563853"/>
                  </a:lnTo>
                  <a:lnTo>
                    <a:pt x="3108606" y="554894"/>
                  </a:lnTo>
                  <a:lnTo>
                    <a:pt x="3134297" y="543991"/>
                  </a:lnTo>
                  <a:lnTo>
                    <a:pt x="3159988" y="532073"/>
                  </a:lnTo>
                  <a:lnTo>
                    <a:pt x="3185679" y="516182"/>
                  </a:lnTo>
                  <a:lnTo>
                    <a:pt x="3211370" y="494995"/>
                  </a:lnTo>
                  <a:lnTo>
                    <a:pt x="3237061" y="472048"/>
                  </a:lnTo>
                  <a:lnTo>
                    <a:pt x="3262752" y="443155"/>
                  </a:lnTo>
                  <a:lnTo>
                    <a:pt x="3288443" y="410403"/>
                  </a:lnTo>
                  <a:lnTo>
                    <a:pt x="3314134" y="378761"/>
                  </a:lnTo>
                  <a:lnTo>
                    <a:pt x="3339825" y="375992"/>
                  </a:lnTo>
                  <a:lnTo>
                    <a:pt x="3365516" y="372299"/>
                  </a:lnTo>
                  <a:lnTo>
                    <a:pt x="3391207" y="367375"/>
                  </a:lnTo>
                  <a:lnTo>
                    <a:pt x="3416898" y="362579"/>
                  </a:lnTo>
                  <a:lnTo>
                    <a:pt x="3442589" y="357448"/>
                  </a:lnTo>
                  <a:lnTo>
                    <a:pt x="3468280" y="352933"/>
                  </a:lnTo>
                  <a:lnTo>
                    <a:pt x="3493971" y="347943"/>
                  </a:lnTo>
                  <a:lnTo>
                    <a:pt x="3519662" y="342689"/>
                  </a:lnTo>
                  <a:lnTo>
                    <a:pt x="3545353" y="335683"/>
                  </a:lnTo>
                  <a:lnTo>
                    <a:pt x="3571043" y="326341"/>
                  </a:lnTo>
                  <a:lnTo>
                    <a:pt x="3596734" y="319660"/>
                  </a:lnTo>
                  <a:lnTo>
                    <a:pt x="3622425" y="312061"/>
                  </a:lnTo>
                  <a:lnTo>
                    <a:pt x="3648116" y="305952"/>
                  </a:lnTo>
                  <a:lnTo>
                    <a:pt x="3673807" y="298820"/>
                  </a:lnTo>
                  <a:lnTo>
                    <a:pt x="3699498" y="290128"/>
                  </a:lnTo>
                  <a:lnTo>
                    <a:pt x="3725189" y="278540"/>
                  </a:lnTo>
                  <a:lnTo>
                    <a:pt x="3750880" y="263089"/>
                  </a:lnTo>
                  <a:lnTo>
                    <a:pt x="3776571" y="257601"/>
                  </a:lnTo>
                  <a:lnTo>
                    <a:pt x="3802262" y="251250"/>
                  </a:lnTo>
                  <a:lnTo>
                    <a:pt x="3827953" y="246448"/>
                  </a:lnTo>
                  <a:lnTo>
                    <a:pt x="3853644" y="240046"/>
                  </a:lnTo>
                  <a:lnTo>
                    <a:pt x="3879335" y="233003"/>
                  </a:lnTo>
                  <a:lnTo>
                    <a:pt x="3905026" y="223612"/>
                  </a:lnTo>
                  <a:lnTo>
                    <a:pt x="3930717" y="211092"/>
                  </a:lnTo>
                  <a:lnTo>
                    <a:pt x="3956408" y="195518"/>
                  </a:lnTo>
                  <a:lnTo>
                    <a:pt x="3982099" y="176404"/>
                  </a:lnTo>
                  <a:lnTo>
                    <a:pt x="4007790" y="156532"/>
                  </a:lnTo>
                  <a:lnTo>
                    <a:pt x="4033481" y="132594"/>
                  </a:lnTo>
                  <a:lnTo>
                    <a:pt x="4059172" y="112048"/>
                  </a:lnTo>
                  <a:lnTo>
                    <a:pt x="4084863" y="84653"/>
                  </a:lnTo>
                  <a:lnTo>
                    <a:pt x="4110554" y="48126"/>
                  </a:lnTo>
                  <a:lnTo>
                    <a:pt x="4136245" y="39040"/>
                  </a:lnTo>
                  <a:lnTo>
                    <a:pt x="4161936" y="28351"/>
                  </a:lnTo>
                  <a:lnTo>
                    <a:pt x="4187627" y="24759"/>
                  </a:lnTo>
                  <a:lnTo>
                    <a:pt x="4213318" y="20838"/>
                  </a:lnTo>
                  <a:lnTo>
                    <a:pt x="4239009" y="17321"/>
                  </a:lnTo>
                  <a:lnTo>
                    <a:pt x="4264699" y="12631"/>
                  </a:lnTo>
                  <a:lnTo>
                    <a:pt x="4290390" y="6379"/>
                  </a:lnTo>
                  <a:lnTo>
                    <a:pt x="4316081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62" name="tx17">
              <a:extLst>
                <a:ext uri="{FF2B5EF4-FFF2-40B4-BE49-F238E27FC236}">
                  <a16:creationId xmlns:a16="http://schemas.microsoft.com/office/drawing/2014/main" id="{0DCD6E43-9339-4131-834E-AB207CAB5F82}"/>
                </a:ext>
              </a:extLst>
            </p:cNvPr>
            <p:cNvSpPr/>
            <p:nvPr/>
          </p:nvSpPr>
          <p:spPr>
            <a:xfrm>
              <a:off x="851872" y="5019726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63" name="tx18">
              <a:extLst>
                <a:ext uri="{FF2B5EF4-FFF2-40B4-BE49-F238E27FC236}">
                  <a16:creationId xmlns:a16="http://schemas.microsoft.com/office/drawing/2014/main" id="{22D0FCF8-9F00-4AD8-9134-84970A1D55FB}"/>
                </a:ext>
              </a:extLst>
            </p:cNvPr>
            <p:cNvSpPr/>
            <p:nvPr/>
          </p:nvSpPr>
          <p:spPr>
            <a:xfrm>
              <a:off x="702747" y="382227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864" name="tx19">
              <a:extLst>
                <a:ext uri="{FF2B5EF4-FFF2-40B4-BE49-F238E27FC236}">
                  <a16:creationId xmlns:a16="http://schemas.microsoft.com/office/drawing/2014/main" id="{84F30826-BDF9-45C1-AA14-4672C2B8B998}"/>
                </a:ext>
              </a:extLst>
            </p:cNvPr>
            <p:cNvSpPr/>
            <p:nvPr/>
          </p:nvSpPr>
          <p:spPr>
            <a:xfrm>
              <a:off x="702747" y="262482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865" name="tx20">
              <a:extLst>
                <a:ext uri="{FF2B5EF4-FFF2-40B4-BE49-F238E27FC236}">
                  <a16:creationId xmlns:a16="http://schemas.microsoft.com/office/drawing/2014/main" id="{E63358EB-016B-48A6-A714-C1C9999C7A66}"/>
                </a:ext>
              </a:extLst>
            </p:cNvPr>
            <p:cNvSpPr/>
            <p:nvPr/>
          </p:nvSpPr>
          <p:spPr>
            <a:xfrm>
              <a:off x="702747" y="1427314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866" name="pl21">
              <a:extLst>
                <a:ext uri="{FF2B5EF4-FFF2-40B4-BE49-F238E27FC236}">
                  <a16:creationId xmlns:a16="http://schemas.microsoft.com/office/drawing/2014/main" id="{3973C921-ABB2-4CFB-B48D-C6A8B2F5270B}"/>
                </a:ext>
              </a:extLst>
            </p:cNvPr>
            <p:cNvSpPr/>
            <p:nvPr/>
          </p:nvSpPr>
          <p:spPr>
            <a:xfrm>
              <a:off x="947514" y="50652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67" name="pl22">
              <a:extLst>
                <a:ext uri="{FF2B5EF4-FFF2-40B4-BE49-F238E27FC236}">
                  <a16:creationId xmlns:a16="http://schemas.microsoft.com/office/drawing/2014/main" id="{073EA5AA-8D12-4979-94C8-2A4173DB3842}"/>
                </a:ext>
              </a:extLst>
            </p:cNvPr>
            <p:cNvSpPr/>
            <p:nvPr/>
          </p:nvSpPr>
          <p:spPr>
            <a:xfrm>
              <a:off x="947514" y="3867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68" name="pl23">
              <a:extLst>
                <a:ext uri="{FF2B5EF4-FFF2-40B4-BE49-F238E27FC236}">
                  <a16:creationId xmlns:a16="http://schemas.microsoft.com/office/drawing/2014/main" id="{9E5503B6-C8F4-47C8-BB7E-B592F8E89EBD}"/>
                </a:ext>
              </a:extLst>
            </p:cNvPr>
            <p:cNvSpPr/>
            <p:nvPr/>
          </p:nvSpPr>
          <p:spPr>
            <a:xfrm>
              <a:off x="947514" y="26703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69" name="pl24">
              <a:extLst>
                <a:ext uri="{FF2B5EF4-FFF2-40B4-BE49-F238E27FC236}">
                  <a16:creationId xmlns:a16="http://schemas.microsoft.com/office/drawing/2014/main" id="{55264A06-491E-485B-8FDB-9C197750867B}"/>
                </a:ext>
              </a:extLst>
            </p:cNvPr>
            <p:cNvSpPr/>
            <p:nvPr/>
          </p:nvSpPr>
          <p:spPr>
            <a:xfrm>
              <a:off x="947514" y="1472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70" name="pl25">
              <a:extLst>
                <a:ext uri="{FF2B5EF4-FFF2-40B4-BE49-F238E27FC236}">
                  <a16:creationId xmlns:a16="http://schemas.microsoft.com/office/drawing/2014/main" id="{8F059D2D-8FFF-4573-974E-72CA10D6529B}"/>
                </a:ext>
              </a:extLst>
            </p:cNvPr>
            <p:cNvSpPr/>
            <p:nvPr/>
          </p:nvSpPr>
          <p:spPr>
            <a:xfrm>
              <a:off x="2246304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71" name="pl26">
              <a:extLst>
                <a:ext uri="{FF2B5EF4-FFF2-40B4-BE49-F238E27FC236}">
                  <a16:creationId xmlns:a16="http://schemas.microsoft.com/office/drawing/2014/main" id="{268EA08D-68B3-4D55-A521-D0EBC85053AD}"/>
                </a:ext>
              </a:extLst>
            </p:cNvPr>
            <p:cNvSpPr/>
            <p:nvPr/>
          </p:nvSpPr>
          <p:spPr>
            <a:xfrm>
              <a:off x="3762071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72" name="pl27">
              <a:extLst>
                <a:ext uri="{FF2B5EF4-FFF2-40B4-BE49-F238E27FC236}">
                  <a16:creationId xmlns:a16="http://schemas.microsoft.com/office/drawing/2014/main" id="{3FFA870E-C59B-4981-BE24-665953FB7D18}"/>
                </a:ext>
              </a:extLst>
            </p:cNvPr>
            <p:cNvSpPr/>
            <p:nvPr/>
          </p:nvSpPr>
          <p:spPr>
            <a:xfrm>
              <a:off x="5329220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73" name="pl28">
              <a:extLst>
                <a:ext uri="{FF2B5EF4-FFF2-40B4-BE49-F238E27FC236}">
                  <a16:creationId xmlns:a16="http://schemas.microsoft.com/office/drawing/2014/main" id="{DC91A2EC-3C5F-4B28-8BA0-E07512BA28A2}"/>
                </a:ext>
              </a:extLst>
            </p:cNvPr>
            <p:cNvSpPr/>
            <p:nvPr/>
          </p:nvSpPr>
          <p:spPr>
            <a:xfrm>
              <a:off x="6896368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74" name="pl29">
              <a:extLst>
                <a:ext uri="{FF2B5EF4-FFF2-40B4-BE49-F238E27FC236}">
                  <a16:creationId xmlns:a16="http://schemas.microsoft.com/office/drawing/2014/main" id="{72F19BBB-6B68-4466-B06E-D8DB914B262E}"/>
                </a:ext>
              </a:extLst>
            </p:cNvPr>
            <p:cNvSpPr/>
            <p:nvPr/>
          </p:nvSpPr>
          <p:spPr>
            <a:xfrm>
              <a:off x="8463517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75" name="pl30">
              <a:extLst>
                <a:ext uri="{FF2B5EF4-FFF2-40B4-BE49-F238E27FC236}">
                  <a16:creationId xmlns:a16="http://schemas.microsoft.com/office/drawing/2014/main" id="{052FB0E4-D8EE-4F6C-AF63-F42BF382D2F5}"/>
                </a:ext>
              </a:extLst>
            </p:cNvPr>
            <p:cNvSpPr/>
            <p:nvPr/>
          </p:nvSpPr>
          <p:spPr>
            <a:xfrm>
              <a:off x="10030666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76" name="tx31">
              <a:extLst>
                <a:ext uri="{FF2B5EF4-FFF2-40B4-BE49-F238E27FC236}">
                  <a16:creationId xmlns:a16="http://schemas.microsoft.com/office/drawing/2014/main" id="{5A89E9F1-16ED-48E3-9A71-12BCD9314D6A}"/>
                </a:ext>
              </a:extLst>
            </p:cNvPr>
            <p:cNvSpPr/>
            <p:nvPr/>
          </p:nvSpPr>
          <p:spPr>
            <a:xfrm>
              <a:off x="2164984" y="530788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7" name="tx32">
              <a:extLst>
                <a:ext uri="{FF2B5EF4-FFF2-40B4-BE49-F238E27FC236}">
                  <a16:creationId xmlns:a16="http://schemas.microsoft.com/office/drawing/2014/main" id="{98C88967-4556-45EE-8144-6D7F786DB6B3}"/>
                </a:ext>
              </a:extLst>
            </p:cNvPr>
            <p:cNvSpPr/>
            <p:nvPr/>
          </p:nvSpPr>
          <p:spPr>
            <a:xfrm>
              <a:off x="3673965" y="530937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78" name="tx33">
              <a:extLst>
                <a:ext uri="{FF2B5EF4-FFF2-40B4-BE49-F238E27FC236}">
                  <a16:creationId xmlns:a16="http://schemas.microsoft.com/office/drawing/2014/main" id="{1B72E450-A2CD-478C-9745-B0DF1597C944}"/>
                </a:ext>
              </a:extLst>
            </p:cNvPr>
            <p:cNvSpPr/>
            <p:nvPr/>
          </p:nvSpPr>
          <p:spPr>
            <a:xfrm>
              <a:off x="5247870" y="528514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79" name="tx34">
              <a:extLst>
                <a:ext uri="{FF2B5EF4-FFF2-40B4-BE49-F238E27FC236}">
                  <a16:creationId xmlns:a16="http://schemas.microsoft.com/office/drawing/2014/main" id="{BE208279-4A9E-4732-8F7B-2078DA8B19F2}"/>
                </a:ext>
              </a:extLst>
            </p:cNvPr>
            <p:cNvSpPr/>
            <p:nvPr/>
          </p:nvSpPr>
          <p:spPr>
            <a:xfrm>
              <a:off x="6794659" y="530776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880" name="tx35">
              <a:extLst>
                <a:ext uri="{FF2B5EF4-FFF2-40B4-BE49-F238E27FC236}">
                  <a16:creationId xmlns:a16="http://schemas.microsoft.com/office/drawing/2014/main" id="{83B2879A-D6D1-49AD-AB80-EB0A4B298BD0}"/>
                </a:ext>
              </a:extLst>
            </p:cNvPr>
            <p:cNvSpPr/>
            <p:nvPr/>
          </p:nvSpPr>
          <p:spPr>
            <a:xfrm>
              <a:off x="8378774" y="53113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881" name="tx36">
              <a:extLst>
                <a:ext uri="{FF2B5EF4-FFF2-40B4-BE49-F238E27FC236}">
                  <a16:creationId xmlns:a16="http://schemas.microsoft.com/office/drawing/2014/main" id="{B640896D-1358-4D72-A26F-7817D506FE9F}"/>
                </a:ext>
              </a:extLst>
            </p:cNvPr>
            <p:cNvSpPr/>
            <p:nvPr/>
          </p:nvSpPr>
          <p:spPr>
            <a:xfrm>
              <a:off x="9932380" y="530937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882" name="tx37">
              <a:extLst>
                <a:ext uri="{FF2B5EF4-FFF2-40B4-BE49-F238E27FC236}">
                  <a16:creationId xmlns:a16="http://schemas.microsoft.com/office/drawing/2014/main" id="{CC47F830-EEE7-4AAB-ADC7-BDEC065F90D4}"/>
                </a:ext>
              </a:extLst>
            </p:cNvPr>
            <p:cNvSpPr/>
            <p:nvPr/>
          </p:nvSpPr>
          <p:spPr>
            <a:xfrm>
              <a:off x="6083298" y="556761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883" name="tx38">
              <a:extLst>
                <a:ext uri="{FF2B5EF4-FFF2-40B4-BE49-F238E27FC236}">
                  <a16:creationId xmlns:a16="http://schemas.microsoft.com/office/drawing/2014/main" id="{74434067-783C-4394-8F56-5BFE1EBF8119}"/>
                </a:ext>
              </a:extLst>
            </p:cNvPr>
            <p:cNvSpPr/>
            <p:nvPr/>
          </p:nvSpPr>
          <p:spPr>
            <a:xfrm rot="-5400000">
              <a:off x="-252772" y="3159968"/>
              <a:ext cx="1626096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884" name="rc39">
              <a:extLst>
                <a:ext uri="{FF2B5EF4-FFF2-40B4-BE49-F238E27FC236}">
                  <a16:creationId xmlns:a16="http://schemas.microsoft.com/office/drawing/2014/main" id="{3A8E2E23-221E-4DFD-89E4-1E659DCD1233}"/>
                </a:ext>
              </a:extLst>
            </p:cNvPr>
            <p:cNvSpPr/>
            <p:nvPr/>
          </p:nvSpPr>
          <p:spPr>
            <a:xfrm>
              <a:off x="9756816" y="3364528"/>
              <a:ext cx="1581743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800"/>
            </a:p>
          </p:txBody>
        </p:sp>
        <p:sp>
          <p:nvSpPr>
            <p:cNvPr id="885" name="tx40">
              <a:extLst>
                <a:ext uri="{FF2B5EF4-FFF2-40B4-BE49-F238E27FC236}">
                  <a16:creationId xmlns:a16="http://schemas.microsoft.com/office/drawing/2014/main" id="{6AAB1F4F-4C1D-4DA7-B416-CD0333282D11}"/>
                </a:ext>
              </a:extLst>
            </p:cNvPr>
            <p:cNvSpPr/>
            <p:nvPr/>
          </p:nvSpPr>
          <p:spPr>
            <a:xfrm>
              <a:off x="9769468" y="3361144"/>
              <a:ext cx="63564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886" name="rc41">
              <a:extLst>
                <a:ext uri="{FF2B5EF4-FFF2-40B4-BE49-F238E27FC236}">
                  <a16:creationId xmlns:a16="http://schemas.microsoft.com/office/drawing/2014/main" id="{AE15358F-2E2E-4A30-877A-875EC28BE2AD}"/>
                </a:ext>
              </a:extLst>
            </p:cNvPr>
            <p:cNvSpPr/>
            <p:nvPr/>
          </p:nvSpPr>
          <p:spPr>
            <a:xfrm>
              <a:off x="9769468" y="359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800"/>
            </a:p>
          </p:txBody>
        </p:sp>
        <p:sp>
          <p:nvSpPr>
            <p:cNvPr id="887" name="pl42">
              <a:extLst>
                <a:ext uri="{FF2B5EF4-FFF2-40B4-BE49-F238E27FC236}">
                  <a16:creationId xmlns:a16="http://schemas.microsoft.com/office/drawing/2014/main" id="{4458E97D-2DE2-4217-AA56-2ECC91207057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88" name="pl43">
              <a:extLst>
                <a:ext uri="{FF2B5EF4-FFF2-40B4-BE49-F238E27FC236}">
                  <a16:creationId xmlns:a16="http://schemas.microsoft.com/office/drawing/2014/main" id="{5F66BDBB-81FA-4A65-8D42-767CE1CEA8C6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89" name="pl44">
              <a:extLst>
                <a:ext uri="{FF2B5EF4-FFF2-40B4-BE49-F238E27FC236}">
                  <a16:creationId xmlns:a16="http://schemas.microsoft.com/office/drawing/2014/main" id="{CB26DDB0-75BC-496E-A738-4EAE1993268C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90" name="pl45">
              <a:extLst>
                <a:ext uri="{FF2B5EF4-FFF2-40B4-BE49-F238E27FC236}">
                  <a16:creationId xmlns:a16="http://schemas.microsoft.com/office/drawing/2014/main" id="{2C53484C-B4BA-406B-9F78-A58A86B27C17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91" name="pl46">
              <a:extLst>
                <a:ext uri="{FF2B5EF4-FFF2-40B4-BE49-F238E27FC236}">
                  <a16:creationId xmlns:a16="http://schemas.microsoft.com/office/drawing/2014/main" id="{C039A03F-0FAE-4FA5-8C33-DFBF5CCE17A4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92" name="pl47">
              <a:extLst>
                <a:ext uri="{FF2B5EF4-FFF2-40B4-BE49-F238E27FC236}">
                  <a16:creationId xmlns:a16="http://schemas.microsoft.com/office/drawing/2014/main" id="{038420F4-B3CC-4508-B9E3-D2297DE8E6B5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93" name="pl48">
              <a:extLst>
                <a:ext uri="{FF2B5EF4-FFF2-40B4-BE49-F238E27FC236}">
                  <a16:creationId xmlns:a16="http://schemas.microsoft.com/office/drawing/2014/main" id="{D0CBD4E3-7ED4-4EC1-96C3-153C407F115C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94" name="pl49">
              <a:extLst>
                <a:ext uri="{FF2B5EF4-FFF2-40B4-BE49-F238E27FC236}">
                  <a16:creationId xmlns:a16="http://schemas.microsoft.com/office/drawing/2014/main" id="{1ABDAA0B-B92E-43F5-BE1C-C274AE1A7A96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95" name="rc50">
              <a:extLst>
                <a:ext uri="{FF2B5EF4-FFF2-40B4-BE49-F238E27FC236}">
                  <a16:creationId xmlns:a16="http://schemas.microsoft.com/office/drawing/2014/main" id="{659A1407-1CA6-456F-9CB3-11BCE4C64987}"/>
                </a:ext>
              </a:extLst>
            </p:cNvPr>
            <p:cNvSpPr/>
            <p:nvPr/>
          </p:nvSpPr>
          <p:spPr>
            <a:xfrm>
              <a:off x="9769468" y="37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800"/>
            </a:p>
          </p:txBody>
        </p:sp>
        <p:sp>
          <p:nvSpPr>
            <p:cNvPr id="896" name="pl51">
              <a:extLst>
                <a:ext uri="{FF2B5EF4-FFF2-40B4-BE49-F238E27FC236}">
                  <a16:creationId xmlns:a16="http://schemas.microsoft.com/office/drawing/2014/main" id="{8EB118AD-2990-4E3A-A22C-D335053495DE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97" name="pl52">
              <a:extLst>
                <a:ext uri="{FF2B5EF4-FFF2-40B4-BE49-F238E27FC236}">
                  <a16:creationId xmlns:a16="http://schemas.microsoft.com/office/drawing/2014/main" id="{32446720-D007-4F4D-9891-B9DD459E37C1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98" name="pl53">
              <a:extLst>
                <a:ext uri="{FF2B5EF4-FFF2-40B4-BE49-F238E27FC236}">
                  <a16:creationId xmlns:a16="http://schemas.microsoft.com/office/drawing/2014/main" id="{673702D5-08D1-4F11-AC72-A3A2711738C4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899" name="pl54">
              <a:extLst>
                <a:ext uri="{FF2B5EF4-FFF2-40B4-BE49-F238E27FC236}">
                  <a16:creationId xmlns:a16="http://schemas.microsoft.com/office/drawing/2014/main" id="{384EB89E-2F00-4019-BA19-3613666639EF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00" name="pl55">
              <a:extLst>
                <a:ext uri="{FF2B5EF4-FFF2-40B4-BE49-F238E27FC236}">
                  <a16:creationId xmlns:a16="http://schemas.microsoft.com/office/drawing/2014/main" id="{BFCF237A-1EA1-4DB9-9C9F-15794E44299F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01" name="pl56">
              <a:extLst>
                <a:ext uri="{FF2B5EF4-FFF2-40B4-BE49-F238E27FC236}">
                  <a16:creationId xmlns:a16="http://schemas.microsoft.com/office/drawing/2014/main" id="{603A4DAA-7E4A-41E6-BFC7-277B8DA1209D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02" name="pl57">
              <a:extLst>
                <a:ext uri="{FF2B5EF4-FFF2-40B4-BE49-F238E27FC236}">
                  <a16:creationId xmlns:a16="http://schemas.microsoft.com/office/drawing/2014/main" id="{4C8F3131-DDFE-4F08-A0F8-A6F8DAF317D5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03" name="pl58">
              <a:extLst>
                <a:ext uri="{FF2B5EF4-FFF2-40B4-BE49-F238E27FC236}">
                  <a16:creationId xmlns:a16="http://schemas.microsoft.com/office/drawing/2014/main" id="{62C539ED-16ED-4C44-A8C5-2B7430D686C2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04" name="rc59">
              <a:extLst>
                <a:ext uri="{FF2B5EF4-FFF2-40B4-BE49-F238E27FC236}">
                  <a16:creationId xmlns:a16="http://schemas.microsoft.com/office/drawing/2014/main" id="{8FC11B6A-FA6A-4D21-A182-5E78D713803A}"/>
                </a:ext>
              </a:extLst>
            </p:cNvPr>
            <p:cNvSpPr/>
            <p:nvPr/>
          </p:nvSpPr>
          <p:spPr>
            <a:xfrm>
              <a:off x="9769468" y="395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800"/>
            </a:p>
          </p:txBody>
        </p:sp>
        <p:sp>
          <p:nvSpPr>
            <p:cNvPr id="905" name="pl60">
              <a:extLst>
                <a:ext uri="{FF2B5EF4-FFF2-40B4-BE49-F238E27FC236}">
                  <a16:creationId xmlns:a16="http://schemas.microsoft.com/office/drawing/2014/main" id="{77FFB695-B8E7-47CA-B0F8-A3D4EC8A5A9D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06" name="pl61">
              <a:extLst>
                <a:ext uri="{FF2B5EF4-FFF2-40B4-BE49-F238E27FC236}">
                  <a16:creationId xmlns:a16="http://schemas.microsoft.com/office/drawing/2014/main" id="{391B9ACC-7D0C-4D3D-BCD8-93E3093331BB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07" name="pl62">
              <a:extLst>
                <a:ext uri="{FF2B5EF4-FFF2-40B4-BE49-F238E27FC236}">
                  <a16:creationId xmlns:a16="http://schemas.microsoft.com/office/drawing/2014/main" id="{3D826C06-EABB-4CEB-8CF5-526176D3FAF9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08" name="pl63">
              <a:extLst>
                <a:ext uri="{FF2B5EF4-FFF2-40B4-BE49-F238E27FC236}">
                  <a16:creationId xmlns:a16="http://schemas.microsoft.com/office/drawing/2014/main" id="{CBD44E9F-B31B-4203-A815-E652E096F881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09" name="pl64">
              <a:extLst>
                <a:ext uri="{FF2B5EF4-FFF2-40B4-BE49-F238E27FC236}">
                  <a16:creationId xmlns:a16="http://schemas.microsoft.com/office/drawing/2014/main" id="{047D7304-EB9F-47A8-88DB-176459EEFA82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10" name="pl65">
              <a:extLst>
                <a:ext uri="{FF2B5EF4-FFF2-40B4-BE49-F238E27FC236}">
                  <a16:creationId xmlns:a16="http://schemas.microsoft.com/office/drawing/2014/main" id="{4DD38C2A-28AA-411C-A809-AB4B0C1E0298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11" name="pl66">
              <a:extLst>
                <a:ext uri="{FF2B5EF4-FFF2-40B4-BE49-F238E27FC236}">
                  <a16:creationId xmlns:a16="http://schemas.microsoft.com/office/drawing/2014/main" id="{784A659E-3EFD-4AF1-A95A-CF8D4252FD16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12" name="pl67">
              <a:extLst>
                <a:ext uri="{FF2B5EF4-FFF2-40B4-BE49-F238E27FC236}">
                  <a16:creationId xmlns:a16="http://schemas.microsoft.com/office/drawing/2014/main" id="{3AAA6513-7DCC-43F8-8478-B706DF652AA1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13" name="rc68">
              <a:extLst>
                <a:ext uri="{FF2B5EF4-FFF2-40B4-BE49-F238E27FC236}">
                  <a16:creationId xmlns:a16="http://schemas.microsoft.com/office/drawing/2014/main" id="{72C6B435-3B20-4215-8225-ED153185208E}"/>
                </a:ext>
              </a:extLst>
            </p:cNvPr>
            <p:cNvSpPr/>
            <p:nvPr/>
          </p:nvSpPr>
          <p:spPr>
            <a:xfrm>
              <a:off x="9769468" y="413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800"/>
            </a:p>
          </p:txBody>
        </p:sp>
        <p:sp>
          <p:nvSpPr>
            <p:cNvPr id="914" name="pl69">
              <a:extLst>
                <a:ext uri="{FF2B5EF4-FFF2-40B4-BE49-F238E27FC236}">
                  <a16:creationId xmlns:a16="http://schemas.microsoft.com/office/drawing/2014/main" id="{EFA9E9D9-1312-4D4C-952F-F61455F2937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15" name="pl70">
              <a:extLst>
                <a:ext uri="{FF2B5EF4-FFF2-40B4-BE49-F238E27FC236}">
                  <a16:creationId xmlns:a16="http://schemas.microsoft.com/office/drawing/2014/main" id="{565CBE8F-6631-49A5-9817-5842B2F09D6E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16" name="pl71">
              <a:extLst>
                <a:ext uri="{FF2B5EF4-FFF2-40B4-BE49-F238E27FC236}">
                  <a16:creationId xmlns:a16="http://schemas.microsoft.com/office/drawing/2014/main" id="{75FCCDCC-8FAB-4721-BB18-9697D744BD99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17" name="pl72">
              <a:extLst>
                <a:ext uri="{FF2B5EF4-FFF2-40B4-BE49-F238E27FC236}">
                  <a16:creationId xmlns:a16="http://schemas.microsoft.com/office/drawing/2014/main" id="{A13B9E84-69BF-4927-96B8-ABAF3DC67AA3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18" name="pl73">
              <a:extLst>
                <a:ext uri="{FF2B5EF4-FFF2-40B4-BE49-F238E27FC236}">
                  <a16:creationId xmlns:a16="http://schemas.microsoft.com/office/drawing/2014/main" id="{6451CCE2-5B79-46DE-A6B7-1D538F1DB10F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19" name="pl74">
              <a:extLst>
                <a:ext uri="{FF2B5EF4-FFF2-40B4-BE49-F238E27FC236}">
                  <a16:creationId xmlns:a16="http://schemas.microsoft.com/office/drawing/2014/main" id="{A2C4A17A-247C-48CB-ACA7-CDCF1A27AFD6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20" name="pl75">
              <a:extLst>
                <a:ext uri="{FF2B5EF4-FFF2-40B4-BE49-F238E27FC236}">
                  <a16:creationId xmlns:a16="http://schemas.microsoft.com/office/drawing/2014/main" id="{CE24DC4D-4AF7-4B7B-911D-6640AAF3FAB2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21" name="pl76">
              <a:extLst>
                <a:ext uri="{FF2B5EF4-FFF2-40B4-BE49-F238E27FC236}">
                  <a16:creationId xmlns:a16="http://schemas.microsoft.com/office/drawing/2014/main" id="{4CDB8175-8009-4DA0-B669-0739315E6523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22" name="rc77">
              <a:extLst>
                <a:ext uri="{FF2B5EF4-FFF2-40B4-BE49-F238E27FC236}">
                  <a16:creationId xmlns:a16="http://schemas.microsoft.com/office/drawing/2014/main" id="{1C1B1162-7096-4017-9670-EACBA42E414C}"/>
                </a:ext>
              </a:extLst>
            </p:cNvPr>
            <p:cNvSpPr/>
            <p:nvPr/>
          </p:nvSpPr>
          <p:spPr>
            <a:xfrm>
              <a:off x="9769468" y="431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800"/>
            </a:p>
          </p:txBody>
        </p:sp>
        <p:sp>
          <p:nvSpPr>
            <p:cNvPr id="923" name="pl78">
              <a:extLst>
                <a:ext uri="{FF2B5EF4-FFF2-40B4-BE49-F238E27FC236}">
                  <a16:creationId xmlns:a16="http://schemas.microsoft.com/office/drawing/2014/main" id="{BDFCD262-F819-42A5-9DB5-23E8897986A8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24" name="pl79">
              <a:extLst>
                <a:ext uri="{FF2B5EF4-FFF2-40B4-BE49-F238E27FC236}">
                  <a16:creationId xmlns:a16="http://schemas.microsoft.com/office/drawing/2014/main" id="{DC81F9C0-B6E3-4869-9D33-B327348D4AC0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25" name="pl80">
              <a:extLst>
                <a:ext uri="{FF2B5EF4-FFF2-40B4-BE49-F238E27FC236}">
                  <a16:creationId xmlns:a16="http://schemas.microsoft.com/office/drawing/2014/main" id="{A7BA0D40-EC74-427A-8A9D-60978EE18FA1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26" name="pl81">
              <a:extLst>
                <a:ext uri="{FF2B5EF4-FFF2-40B4-BE49-F238E27FC236}">
                  <a16:creationId xmlns:a16="http://schemas.microsoft.com/office/drawing/2014/main" id="{455179FB-D878-461B-B695-3E2C8DB9A0C7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27" name="pl82">
              <a:extLst>
                <a:ext uri="{FF2B5EF4-FFF2-40B4-BE49-F238E27FC236}">
                  <a16:creationId xmlns:a16="http://schemas.microsoft.com/office/drawing/2014/main" id="{0AA11620-995D-4161-A72D-C688530ECB05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28" name="pl83">
              <a:extLst>
                <a:ext uri="{FF2B5EF4-FFF2-40B4-BE49-F238E27FC236}">
                  <a16:creationId xmlns:a16="http://schemas.microsoft.com/office/drawing/2014/main" id="{4084DEE1-A2C6-4625-9108-6FECF8476C4F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29" name="pl84">
              <a:extLst>
                <a:ext uri="{FF2B5EF4-FFF2-40B4-BE49-F238E27FC236}">
                  <a16:creationId xmlns:a16="http://schemas.microsoft.com/office/drawing/2014/main" id="{BEDC3E4F-00EF-46B0-8E76-EC508EE88FE2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30" name="pl85">
              <a:extLst>
                <a:ext uri="{FF2B5EF4-FFF2-40B4-BE49-F238E27FC236}">
                  <a16:creationId xmlns:a16="http://schemas.microsoft.com/office/drawing/2014/main" id="{3CD9B597-F1A5-45A2-B74F-8453B6A82897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31" name="rc86">
              <a:extLst>
                <a:ext uri="{FF2B5EF4-FFF2-40B4-BE49-F238E27FC236}">
                  <a16:creationId xmlns:a16="http://schemas.microsoft.com/office/drawing/2014/main" id="{F90D0875-BB00-4212-9470-D6AE46E9D26E}"/>
                </a:ext>
              </a:extLst>
            </p:cNvPr>
            <p:cNvSpPr/>
            <p:nvPr/>
          </p:nvSpPr>
          <p:spPr>
            <a:xfrm>
              <a:off x="9769468" y="449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800"/>
            </a:p>
          </p:txBody>
        </p:sp>
        <p:sp>
          <p:nvSpPr>
            <p:cNvPr id="932" name="pl87">
              <a:extLst>
                <a:ext uri="{FF2B5EF4-FFF2-40B4-BE49-F238E27FC236}">
                  <a16:creationId xmlns:a16="http://schemas.microsoft.com/office/drawing/2014/main" id="{43C9550F-A0A2-4BDB-9D16-A4A24BF1FA12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33" name="pl88">
              <a:extLst>
                <a:ext uri="{FF2B5EF4-FFF2-40B4-BE49-F238E27FC236}">
                  <a16:creationId xmlns:a16="http://schemas.microsoft.com/office/drawing/2014/main" id="{95314158-7439-4CAB-B2A3-3CA672391336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34" name="pl89">
              <a:extLst>
                <a:ext uri="{FF2B5EF4-FFF2-40B4-BE49-F238E27FC236}">
                  <a16:creationId xmlns:a16="http://schemas.microsoft.com/office/drawing/2014/main" id="{AD8F1192-444C-4FF9-A2DA-01E2C8736809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35" name="pl90">
              <a:extLst>
                <a:ext uri="{FF2B5EF4-FFF2-40B4-BE49-F238E27FC236}">
                  <a16:creationId xmlns:a16="http://schemas.microsoft.com/office/drawing/2014/main" id="{C267C930-9F5E-444C-8933-EAF53ED65A0F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36" name="pl91">
              <a:extLst>
                <a:ext uri="{FF2B5EF4-FFF2-40B4-BE49-F238E27FC236}">
                  <a16:creationId xmlns:a16="http://schemas.microsoft.com/office/drawing/2014/main" id="{A5F81551-A46D-412D-B184-096EBC4606BC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37" name="pl92">
              <a:extLst>
                <a:ext uri="{FF2B5EF4-FFF2-40B4-BE49-F238E27FC236}">
                  <a16:creationId xmlns:a16="http://schemas.microsoft.com/office/drawing/2014/main" id="{64F795D4-FBCC-48E0-B2E4-6F601D3EC5CF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38" name="pl93">
              <a:extLst>
                <a:ext uri="{FF2B5EF4-FFF2-40B4-BE49-F238E27FC236}">
                  <a16:creationId xmlns:a16="http://schemas.microsoft.com/office/drawing/2014/main" id="{4BF3B7A7-698B-4112-9262-44D7DBFBEF7A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39" name="pl94">
              <a:extLst>
                <a:ext uri="{FF2B5EF4-FFF2-40B4-BE49-F238E27FC236}">
                  <a16:creationId xmlns:a16="http://schemas.microsoft.com/office/drawing/2014/main" id="{BFBB6799-20E7-4D39-A9E4-F83903482142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40" name="rc95">
              <a:extLst>
                <a:ext uri="{FF2B5EF4-FFF2-40B4-BE49-F238E27FC236}">
                  <a16:creationId xmlns:a16="http://schemas.microsoft.com/office/drawing/2014/main" id="{7164B522-D497-4604-8FBF-C83AE9A47F85}"/>
                </a:ext>
              </a:extLst>
            </p:cNvPr>
            <p:cNvSpPr/>
            <p:nvPr/>
          </p:nvSpPr>
          <p:spPr>
            <a:xfrm>
              <a:off x="9769468" y="46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800"/>
            </a:p>
          </p:txBody>
        </p:sp>
        <p:sp>
          <p:nvSpPr>
            <p:cNvPr id="941" name="pl96">
              <a:extLst>
                <a:ext uri="{FF2B5EF4-FFF2-40B4-BE49-F238E27FC236}">
                  <a16:creationId xmlns:a16="http://schemas.microsoft.com/office/drawing/2014/main" id="{3BC4EB63-F969-4961-866A-5A6EEBC935A4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42" name="pl97">
              <a:extLst>
                <a:ext uri="{FF2B5EF4-FFF2-40B4-BE49-F238E27FC236}">
                  <a16:creationId xmlns:a16="http://schemas.microsoft.com/office/drawing/2014/main" id="{EF2E8104-0AFC-4957-8C2E-9CBF21B93A0C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43" name="pl98">
              <a:extLst>
                <a:ext uri="{FF2B5EF4-FFF2-40B4-BE49-F238E27FC236}">
                  <a16:creationId xmlns:a16="http://schemas.microsoft.com/office/drawing/2014/main" id="{E856E027-B803-4478-867C-6D6B3CB9EAB1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44" name="pl99">
              <a:extLst>
                <a:ext uri="{FF2B5EF4-FFF2-40B4-BE49-F238E27FC236}">
                  <a16:creationId xmlns:a16="http://schemas.microsoft.com/office/drawing/2014/main" id="{E928E01A-FEE1-4066-8E6D-DEF99A9442F4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45" name="pl100">
              <a:extLst>
                <a:ext uri="{FF2B5EF4-FFF2-40B4-BE49-F238E27FC236}">
                  <a16:creationId xmlns:a16="http://schemas.microsoft.com/office/drawing/2014/main" id="{C74C1BF8-5CDD-4FE1-A950-2453F4D0635B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46" name="pl101">
              <a:extLst>
                <a:ext uri="{FF2B5EF4-FFF2-40B4-BE49-F238E27FC236}">
                  <a16:creationId xmlns:a16="http://schemas.microsoft.com/office/drawing/2014/main" id="{804E61A6-5040-4572-8B5A-30014D523A08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47" name="pl102">
              <a:extLst>
                <a:ext uri="{FF2B5EF4-FFF2-40B4-BE49-F238E27FC236}">
                  <a16:creationId xmlns:a16="http://schemas.microsoft.com/office/drawing/2014/main" id="{2470A449-C335-4468-BDD7-C7D966A2312C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48" name="pl103">
              <a:extLst>
                <a:ext uri="{FF2B5EF4-FFF2-40B4-BE49-F238E27FC236}">
                  <a16:creationId xmlns:a16="http://schemas.microsoft.com/office/drawing/2014/main" id="{CF391B27-B940-4F0B-B83A-C04A1BC8AB15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49" name="rc104">
              <a:extLst>
                <a:ext uri="{FF2B5EF4-FFF2-40B4-BE49-F238E27FC236}">
                  <a16:creationId xmlns:a16="http://schemas.microsoft.com/office/drawing/2014/main" id="{2B239143-EA9E-443D-9C60-9D9F62708A09}"/>
                </a:ext>
              </a:extLst>
            </p:cNvPr>
            <p:cNvSpPr/>
            <p:nvPr/>
          </p:nvSpPr>
          <p:spPr>
            <a:xfrm>
              <a:off x="9769468" y="485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800"/>
            </a:p>
          </p:txBody>
        </p:sp>
        <p:sp>
          <p:nvSpPr>
            <p:cNvPr id="950" name="pl105">
              <a:extLst>
                <a:ext uri="{FF2B5EF4-FFF2-40B4-BE49-F238E27FC236}">
                  <a16:creationId xmlns:a16="http://schemas.microsoft.com/office/drawing/2014/main" id="{E1FF753D-E7E8-4FEE-AF26-2AB8F0A8F1F7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51" name="pl106">
              <a:extLst>
                <a:ext uri="{FF2B5EF4-FFF2-40B4-BE49-F238E27FC236}">
                  <a16:creationId xmlns:a16="http://schemas.microsoft.com/office/drawing/2014/main" id="{295859DA-5034-4821-9968-F2F68EE31726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52" name="pl107">
              <a:extLst>
                <a:ext uri="{FF2B5EF4-FFF2-40B4-BE49-F238E27FC236}">
                  <a16:creationId xmlns:a16="http://schemas.microsoft.com/office/drawing/2014/main" id="{0A8D45BC-9F50-418C-BEB7-861C467F270C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53" name="pl108">
              <a:extLst>
                <a:ext uri="{FF2B5EF4-FFF2-40B4-BE49-F238E27FC236}">
                  <a16:creationId xmlns:a16="http://schemas.microsoft.com/office/drawing/2014/main" id="{0E914356-310E-4759-8189-12090D3D681A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54" name="pl109">
              <a:extLst>
                <a:ext uri="{FF2B5EF4-FFF2-40B4-BE49-F238E27FC236}">
                  <a16:creationId xmlns:a16="http://schemas.microsoft.com/office/drawing/2014/main" id="{B444B4E5-56D9-444A-B9FA-6D57FB6E3593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55" name="pl110">
              <a:extLst>
                <a:ext uri="{FF2B5EF4-FFF2-40B4-BE49-F238E27FC236}">
                  <a16:creationId xmlns:a16="http://schemas.microsoft.com/office/drawing/2014/main" id="{AD03967D-BF09-49E4-8599-D62A489E5BF5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56" name="pl111">
              <a:extLst>
                <a:ext uri="{FF2B5EF4-FFF2-40B4-BE49-F238E27FC236}">
                  <a16:creationId xmlns:a16="http://schemas.microsoft.com/office/drawing/2014/main" id="{59F9711A-E35A-49AC-807B-0E3CBE692D8F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57" name="pl112">
              <a:extLst>
                <a:ext uri="{FF2B5EF4-FFF2-40B4-BE49-F238E27FC236}">
                  <a16:creationId xmlns:a16="http://schemas.microsoft.com/office/drawing/2014/main" id="{E87A5637-ED43-43A5-A651-D2B2D4F7F425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/>
            </a:p>
          </p:txBody>
        </p:sp>
        <p:sp>
          <p:nvSpPr>
            <p:cNvPr id="958" name="tx113">
              <a:extLst>
                <a:ext uri="{FF2B5EF4-FFF2-40B4-BE49-F238E27FC236}">
                  <a16:creationId xmlns:a16="http://schemas.microsoft.com/office/drawing/2014/main" id="{17F5D3D6-E43B-410B-B95E-3E1CFE2F2C7D}"/>
                </a:ext>
              </a:extLst>
            </p:cNvPr>
            <p:cNvSpPr/>
            <p:nvPr/>
          </p:nvSpPr>
          <p:spPr>
            <a:xfrm>
              <a:off x="10025383" y="363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 dirty="0" err="1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</a:t>
              </a:r>
              <a:r>
                <a:rPr sz="200" dirty="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 2021</a:t>
              </a:r>
            </a:p>
          </p:txBody>
        </p:sp>
        <p:sp>
          <p:nvSpPr>
            <p:cNvPr id="959" name="tx114">
              <a:extLst>
                <a:ext uri="{FF2B5EF4-FFF2-40B4-BE49-F238E27FC236}">
                  <a16:creationId xmlns:a16="http://schemas.microsoft.com/office/drawing/2014/main" id="{A688ED83-072D-4E23-95D9-9806E1FD011F}"/>
                </a:ext>
              </a:extLst>
            </p:cNvPr>
            <p:cNvSpPr/>
            <p:nvPr/>
          </p:nvSpPr>
          <p:spPr>
            <a:xfrm>
              <a:off x="10025383" y="379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2021 (7 dias)</a:t>
              </a:r>
            </a:p>
          </p:txBody>
        </p:sp>
        <p:sp>
          <p:nvSpPr>
            <p:cNvPr id="960" name="tx115">
              <a:extLst>
                <a:ext uri="{FF2B5EF4-FFF2-40B4-BE49-F238E27FC236}">
                  <a16:creationId xmlns:a16="http://schemas.microsoft.com/office/drawing/2014/main" id="{DA634EB4-3A10-49EF-B050-5EC7DB77EFFB}"/>
                </a:ext>
              </a:extLst>
            </p:cNvPr>
            <p:cNvSpPr/>
            <p:nvPr/>
          </p:nvSpPr>
          <p:spPr>
            <a:xfrm>
              <a:off x="10025383" y="399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961" name="tx116">
              <a:extLst>
                <a:ext uri="{FF2B5EF4-FFF2-40B4-BE49-F238E27FC236}">
                  <a16:creationId xmlns:a16="http://schemas.microsoft.com/office/drawing/2014/main" id="{553F7648-D3F4-4A6C-95B2-7992B368F9BA}"/>
                </a:ext>
              </a:extLst>
            </p:cNvPr>
            <p:cNvSpPr/>
            <p:nvPr/>
          </p:nvSpPr>
          <p:spPr>
            <a:xfrm>
              <a:off x="10025383" y="415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2022 (7 dias)</a:t>
              </a:r>
            </a:p>
          </p:txBody>
        </p:sp>
        <p:sp>
          <p:nvSpPr>
            <p:cNvPr id="962" name="tx117">
              <a:extLst>
                <a:ext uri="{FF2B5EF4-FFF2-40B4-BE49-F238E27FC236}">
                  <a16:creationId xmlns:a16="http://schemas.microsoft.com/office/drawing/2014/main" id="{A0B65F8C-003D-4FD2-AB0A-F86113F9E1A7}"/>
                </a:ext>
              </a:extLst>
            </p:cNvPr>
            <p:cNvSpPr/>
            <p:nvPr/>
          </p:nvSpPr>
          <p:spPr>
            <a:xfrm>
              <a:off x="10025383" y="4358718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2023</a:t>
              </a:r>
            </a:p>
          </p:txBody>
        </p:sp>
        <p:sp>
          <p:nvSpPr>
            <p:cNvPr id="963" name="tx118">
              <a:extLst>
                <a:ext uri="{FF2B5EF4-FFF2-40B4-BE49-F238E27FC236}">
                  <a16:creationId xmlns:a16="http://schemas.microsoft.com/office/drawing/2014/main" id="{5F63C31C-A8C0-407E-B119-4668ABE11D0C}"/>
                </a:ext>
              </a:extLst>
            </p:cNvPr>
            <p:cNvSpPr/>
            <p:nvPr/>
          </p:nvSpPr>
          <p:spPr>
            <a:xfrm>
              <a:off x="10025383" y="451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2023 (7 dias)</a:t>
              </a:r>
            </a:p>
          </p:txBody>
        </p:sp>
        <p:sp>
          <p:nvSpPr>
            <p:cNvPr id="964" name="tx119">
              <a:extLst>
                <a:ext uri="{FF2B5EF4-FFF2-40B4-BE49-F238E27FC236}">
                  <a16:creationId xmlns:a16="http://schemas.microsoft.com/office/drawing/2014/main" id="{D901114D-943E-4444-8701-5B788B215C1B}"/>
                </a:ext>
              </a:extLst>
            </p:cNvPr>
            <p:cNvSpPr/>
            <p:nvPr/>
          </p:nvSpPr>
          <p:spPr>
            <a:xfrm>
              <a:off x="10025383" y="471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2024</a:t>
              </a:r>
            </a:p>
          </p:txBody>
        </p:sp>
        <p:sp>
          <p:nvSpPr>
            <p:cNvPr id="965" name="tx120">
              <a:extLst>
                <a:ext uri="{FF2B5EF4-FFF2-40B4-BE49-F238E27FC236}">
                  <a16:creationId xmlns:a16="http://schemas.microsoft.com/office/drawing/2014/main" id="{434B0210-C52E-4B14-ABBF-5F2B17226BB8}"/>
                </a:ext>
              </a:extLst>
            </p:cNvPr>
            <p:cNvSpPr/>
            <p:nvPr/>
          </p:nvSpPr>
          <p:spPr>
            <a:xfrm>
              <a:off x="10025383" y="487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2024 (7 dias)</a:t>
              </a:r>
            </a:p>
          </p:txBody>
        </p:sp>
        <p:sp>
          <p:nvSpPr>
            <p:cNvPr id="966" name="tx121">
              <a:extLst>
                <a:ext uri="{FF2B5EF4-FFF2-40B4-BE49-F238E27FC236}">
                  <a16:creationId xmlns:a16="http://schemas.microsoft.com/office/drawing/2014/main" id="{12D87B24-5AB0-41CD-BBB0-3D74018AF225}"/>
                </a:ext>
              </a:extLst>
            </p:cNvPr>
            <p:cNvSpPr/>
            <p:nvPr/>
          </p:nvSpPr>
          <p:spPr>
            <a:xfrm>
              <a:off x="982309" y="1114898"/>
              <a:ext cx="5080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grpSp>
        <p:nvGrpSpPr>
          <p:cNvPr id="1327" name="Agrupar 1326">
            <a:extLst>
              <a:ext uri="{FF2B5EF4-FFF2-40B4-BE49-F238E27FC236}">
                <a16:creationId xmlns:a16="http://schemas.microsoft.com/office/drawing/2014/main" id="{9352C3C5-B013-4587-BE1E-6708F1945949}"/>
              </a:ext>
            </a:extLst>
          </p:cNvPr>
          <p:cNvGrpSpPr/>
          <p:nvPr/>
        </p:nvGrpSpPr>
        <p:grpSpPr>
          <a:xfrm>
            <a:off x="365202" y="3429000"/>
            <a:ext cx="2700000" cy="2619499"/>
            <a:chOff x="457200" y="914400"/>
            <a:chExt cx="10881360" cy="4754880"/>
          </a:xfrm>
        </p:grpSpPr>
        <p:sp>
          <p:nvSpPr>
            <p:cNvPr id="1328" name="rc3">
              <a:extLst>
                <a:ext uri="{FF2B5EF4-FFF2-40B4-BE49-F238E27FC236}">
                  <a16:creationId xmlns:a16="http://schemas.microsoft.com/office/drawing/2014/main" id="{9D251CD5-A964-43A5-999F-DC13F7928142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29" name="rc4">
              <a:extLst>
                <a:ext uri="{FF2B5EF4-FFF2-40B4-BE49-F238E27FC236}">
                  <a16:creationId xmlns:a16="http://schemas.microsoft.com/office/drawing/2014/main" id="{8FDB8BC4-7882-4B39-9153-9C948548FFB5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1330" name="pl5">
              <a:extLst>
                <a:ext uri="{FF2B5EF4-FFF2-40B4-BE49-F238E27FC236}">
                  <a16:creationId xmlns:a16="http://schemas.microsoft.com/office/drawing/2014/main" id="{F1D3A0DD-5C32-428E-8856-5423972F15E2}"/>
                </a:ext>
              </a:extLst>
            </p:cNvPr>
            <p:cNvSpPr/>
            <p:nvPr/>
          </p:nvSpPr>
          <p:spPr>
            <a:xfrm>
              <a:off x="982309" y="5065208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31" name="pl6">
              <a:extLst>
                <a:ext uri="{FF2B5EF4-FFF2-40B4-BE49-F238E27FC236}">
                  <a16:creationId xmlns:a16="http://schemas.microsoft.com/office/drawing/2014/main" id="{2D8B880B-9F33-4ABD-A504-11BB42072B73}"/>
                </a:ext>
              </a:extLst>
            </p:cNvPr>
            <p:cNvSpPr/>
            <p:nvPr/>
          </p:nvSpPr>
          <p:spPr>
            <a:xfrm>
              <a:off x="982309" y="3867757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32" name="pl7">
              <a:extLst>
                <a:ext uri="{FF2B5EF4-FFF2-40B4-BE49-F238E27FC236}">
                  <a16:creationId xmlns:a16="http://schemas.microsoft.com/office/drawing/2014/main" id="{6365F35A-27E2-44F4-B42E-EEEF161E1485}"/>
                </a:ext>
              </a:extLst>
            </p:cNvPr>
            <p:cNvSpPr/>
            <p:nvPr/>
          </p:nvSpPr>
          <p:spPr>
            <a:xfrm>
              <a:off x="982309" y="2670306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33" name="pl8">
              <a:extLst>
                <a:ext uri="{FF2B5EF4-FFF2-40B4-BE49-F238E27FC236}">
                  <a16:creationId xmlns:a16="http://schemas.microsoft.com/office/drawing/2014/main" id="{FC0DDF61-4610-4E49-97CF-982D1BFEE77A}"/>
                </a:ext>
              </a:extLst>
            </p:cNvPr>
            <p:cNvSpPr/>
            <p:nvPr/>
          </p:nvSpPr>
          <p:spPr>
            <a:xfrm>
              <a:off x="982309" y="1472855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34" name="pl9">
              <a:extLst>
                <a:ext uri="{FF2B5EF4-FFF2-40B4-BE49-F238E27FC236}">
                  <a16:creationId xmlns:a16="http://schemas.microsoft.com/office/drawing/2014/main" id="{4302BE5B-FB2C-475E-9473-7C80AC075B7F}"/>
                </a:ext>
              </a:extLst>
            </p:cNvPr>
            <p:cNvSpPr/>
            <p:nvPr/>
          </p:nvSpPr>
          <p:spPr>
            <a:xfrm>
              <a:off x="1449884" y="1800471"/>
              <a:ext cx="9351510" cy="3264737"/>
            </a:xfrm>
            <a:custGeom>
              <a:avLst/>
              <a:gdLst/>
              <a:ahLst/>
              <a:cxnLst/>
              <a:rect l="0" t="0" r="0" b="0"/>
              <a:pathLst>
                <a:path w="9351510" h="3264737">
                  <a:moveTo>
                    <a:pt x="0" y="3264737"/>
                  </a:moveTo>
                  <a:lnTo>
                    <a:pt x="25690" y="3264737"/>
                  </a:lnTo>
                  <a:lnTo>
                    <a:pt x="51381" y="3264737"/>
                  </a:lnTo>
                  <a:lnTo>
                    <a:pt x="77072" y="3261441"/>
                  </a:lnTo>
                  <a:lnTo>
                    <a:pt x="102763" y="3225415"/>
                  </a:lnTo>
                  <a:lnTo>
                    <a:pt x="128454" y="3220918"/>
                  </a:lnTo>
                  <a:lnTo>
                    <a:pt x="154145" y="3172567"/>
                  </a:lnTo>
                  <a:lnTo>
                    <a:pt x="179836" y="3136117"/>
                  </a:lnTo>
                  <a:lnTo>
                    <a:pt x="205527" y="3136117"/>
                  </a:lnTo>
                  <a:lnTo>
                    <a:pt x="231218" y="3136117"/>
                  </a:lnTo>
                  <a:lnTo>
                    <a:pt x="256909" y="3105455"/>
                  </a:lnTo>
                  <a:lnTo>
                    <a:pt x="282600" y="3101408"/>
                  </a:lnTo>
                  <a:lnTo>
                    <a:pt x="308291" y="3099480"/>
                  </a:lnTo>
                  <a:lnTo>
                    <a:pt x="333982" y="3098021"/>
                  </a:lnTo>
                  <a:lnTo>
                    <a:pt x="359673" y="3094771"/>
                  </a:lnTo>
                  <a:lnTo>
                    <a:pt x="385364" y="3094771"/>
                  </a:lnTo>
                  <a:lnTo>
                    <a:pt x="411055" y="3094771"/>
                  </a:lnTo>
                  <a:lnTo>
                    <a:pt x="436746" y="3091537"/>
                  </a:lnTo>
                  <a:lnTo>
                    <a:pt x="462437" y="3081834"/>
                  </a:lnTo>
                  <a:lnTo>
                    <a:pt x="488128" y="3070702"/>
                  </a:lnTo>
                  <a:lnTo>
                    <a:pt x="513819" y="3067499"/>
                  </a:lnTo>
                  <a:lnTo>
                    <a:pt x="539510" y="3053634"/>
                  </a:lnTo>
                  <a:lnTo>
                    <a:pt x="565201" y="3053634"/>
                  </a:lnTo>
                  <a:lnTo>
                    <a:pt x="590892" y="3053634"/>
                  </a:lnTo>
                  <a:lnTo>
                    <a:pt x="616583" y="3047649"/>
                  </a:lnTo>
                  <a:lnTo>
                    <a:pt x="642274" y="3045030"/>
                  </a:lnTo>
                  <a:lnTo>
                    <a:pt x="667965" y="3031882"/>
                  </a:lnTo>
                  <a:lnTo>
                    <a:pt x="693656" y="3020294"/>
                  </a:lnTo>
                  <a:lnTo>
                    <a:pt x="719346" y="3017207"/>
                  </a:lnTo>
                  <a:lnTo>
                    <a:pt x="745037" y="3017207"/>
                  </a:lnTo>
                  <a:lnTo>
                    <a:pt x="770728" y="3017207"/>
                  </a:lnTo>
                  <a:lnTo>
                    <a:pt x="796419" y="3014802"/>
                  </a:lnTo>
                  <a:lnTo>
                    <a:pt x="822110" y="3012231"/>
                  </a:lnTo>
                  <a:lnTo>
                    <a:pt x="847801" y="3009470"/>
                  </a:lnTo>
                  <a:lnTo>
                    <a:pt x="873492" y="3004195"/>
                  </a:lnTo>
                  <a:lnTo>
                    <a:pt x="899183" y="2918366"/>
                  </a:lnTo>
                  <a:lnTo>
                    <a:pt x="924874" y="2918366"/>
                  </a:lnTo>
                  <a:lnTo>
                    <a:pt x="950565" y="2918366"/>
                  </a:lnTo>
                  <a:lnTo>
                    <a:pt x="976256" y="2911523"/>
                  </a:lnTo>
                  <a:lnTo>
                    <a:pt x="1001947" y="2888116"/>
                  </a:lnTo>
                  <a:lnTo>
                    <a:pt x="1027638" y="2867091"/>
                  </a:lnTo>
                  <a:lnTo>
                    <a:pt x="1053329" y="2864808"/>
                  </a:lnTo>
                  <a:lnTo>
                    <a:pt x="1079020" y="2859720"/>
                  </a:lnTo>
                  <a:lnTo>
                    <a:pt x="1104711" y="2859720"/>
                  </a:lnTo>
                  <a:lnTo>
                    <a:pt x="1130402" y="2859720"/>
                  </a:lnTo>
                  <a:lnTo>
                    <a:pt x="1156093" y="2859720"/>
                  </a:lnTo>
                  <a:lnTo>
                    <a:pt x="1181784" y="2859720"/>
                  </a:lnTo>
                  <a:lnTo>
                    <a:pt x="1207475" y="2856208"/>
                  </a:lnTo>
                  <a:lnTo>
                    <a:pt x="1233166" y="2853083"/>
                  </a:lnTo>
                  <a:lnTo>
                    <a:pt x="1258857" y="2846237"/>
                  </a:lnTo>
                  <a:lnTo>
                    <a:pt x="1284548" y="2846237"/>
                  </a:lnTo>
                  <a:lnTo>
                    <a:pt x="1310239" y="2846237"/>
                  </a:lnTo>
                  <a:lnTo>
                    <a:pt x="1335930" y="2831398"/>
                  </a:lnTo>
                  <a:lnTo>
                    <a:pt x="1361621" y="2828803"/>
                  </a:lnTo>
                  <a:lnTo>
                    <a:pt x="1387312" y="2812436"/>
                  </a:lnTo>
                  <a:lnTo>
                    <a:pt x="1413003" y="2790899"/>
                  </a:lnTo>
                  <a:lnTo>
                    <a:pt x="1438693" y="2782855"/>
                  </a:lnTo>
                  <a:lnTo>
                    <a:pt x="1464384" y="2782855"/>
                  </a:lnTo>
                  <a:lnTo>
                    <a:pt x="1490075" y="2782855"/>
                  </a:lnTo>
                  <a:lnTo>
                    <a:pt x="1515766" y="2780130"/>
                  </a:lnTo>
                  <a:lnTo>
                    <a:pt x="1541457" y="2775100"/>
                  </a:lnTo>
                  <a:lnTo>
                    <a:pt x="1567148" y="2771831"/>
                  </a:lnTo>
                  <a:lnTo>
                    <a:pt x="1592839" y="2766427"/>
                  </a:lnTo>
                  <a:lnTo>
                    <a:pt x="1618530" y="2686058"/>
                  </a:lnTo>
                  <a:lnTo>
                    <a:pt x="1644221" y="2686058"/>
                  </a:lnTo>
                  <a:lnTo>
                    <a:pt x="1669912" y="2686058"/>
                  </a:lnTo>
                  <a:lnTo>
                    <a:pt x="1695603" y="2680228"/>
                  </a:lnTo>
                  <a:lnTo>
                    <a:pt x="1721294" y="2659836"/>
                  </a:lnTo>
                  <a:lnTo>
                    <a:pt x="1746985" y="2639921"/>
                  </a:lnTo>
                  <a:lnTo>
                    <a:pt x="1772676" y="2638328"/>
                  </a:lnTo>
                  <a:lnTo>
                    <a:pt x="1798367" y="2635191"/>
                  </a:lnTo>
                  <a:lnTo>
                    <a:pt x="1824058" y="2635191"/>
                  </a:lnTo>
                  <a:lnTo>
                    <a:pt x="1849749" y="2635191"/>
                  </a:lnTo>
                  <a:lnTo>
                    <a:pt x="1875440" y="2631677"/>
                  </a:lnTo>
                  <a:lnTo>
                    <a:pt x="1901131" y="2629878"/>
                  </a:lnTo>
                  <a:lnTo>
                    <a:pt x="1926822" y="2627207"/>
                  </a:lnTo>
                  <a:lnTo>
                    <a:pt x="1952513" y="2622616"/>
                  </a:lnTo>
                  <a:lnTo>
                    <a:pt x="1978204" y="2616538"/>
                  </a:lnTo>
                  <a:lnTo>
                    <a:pt x="2003895" y="2616538"/>
                  </a:lnTo>
                  <a:lnTo>
                    <a:pt x="2029586" y="2616538"/>
                  </a:lnTo>
                  <a:lnTo>
                    <a:pt x="2055277" y="2603407"/>
                  </a:lnTo>
                  <a:lnTo>
                    <a:pt x="2080968" y="2601396"/>
                  </a:lnTo>
                  <a:lnTo>
                    <a:pt x="2106659" y="2594313"/>
                  </a:lnTo>
                  <a:lnTo>
                    <a:pt x="2132349" y="2582606"/>
                  </a:lnTo>
                  <a:lnTo>
                    <a:pt x="2158040" y="2563756"/>
                  </a:lnTo>
                  <a:lnTo>
                    <a:pt x="2183731" y="2563756"/>
                  </a:lnTo>
                  <a:lnTo>
                    <a:pt x="2209422" y="2563756"/>
                  </a:lnTo>
                  <a:lnTo>
                    <a:pt x="2235113" y="2550383"/>
                  </a:lnTo>
                  <a:lnTo>
                    <a:pt x="2260804" y="2540973"/>
                  </a:lnTo>
                  <a:lnTo>
                    <a:pt x="2286495" y="2535165"/>
                  </a:lnTo>
                  <a:lnTo>
                    <a:pt x="2312186" y="2533508"/>
                  </a:lnTo>
                  <a:lnTo>
                    <a:pt x="2337877" y="2533508"/>
                  </a:lnTo>
                  <a:lnTo>
                    <a:pt x="2363568" y="2533508"/>
                  </a:lnTo>
                  <a:lnTo>
                    <a:pt x="2389259" y="2533508"/>
                  </a:lnTo>
                  <a:lnTo>
                    <a:pt x="2414950" y="2463090"/>
                  </a:lnTo>
                  <a:lnTo>
                    <a:pt x="2440641" y="2460261"/>
                  </a:lnTo>
                  <a:lnTo>
                    <a:pt x="2466332" y="2457880"/>
                  </a:lnTo>
                  <a:lnTo>
                    <a:pt x="2492023" y="2438233"/>
                  </a:lnTo>
                  <a:lnTo>
                    <a:pt x="2517714" y="2413134"/>
                  </a:lnTo>
                  <a:lnTo>
                    <a:pt x="2543405" y="2413134"/>
                  </a:lnTo>
                  <a:lnTo>
                    <a:pt x="2569096" y="2413134"/>
                  </a:lnTo>
                  <a:lnTo>
                    <a:pt x="2594787" y="2389627"/>
                  </a:lnTo>
                  <a:lnTo>
                    <a:pt x="2620478" y="2380818"/>
                  </a:lnTo>
                  <a:lnTo>
                    <a:pt x="2646169" y="2379190"/>
                  </a:lnTo>
                  <a:lnTo>
                    <a:pt x="2671860" y="2375405"/>
                  </a:lnTo>
                  <a:lnTo>
                    <a:pt x="2697551" y="2373841"/>
                  </a:lnTo>
                  <a:lnTo>
                    <a:pt x="2723242" y="2373841"/>
                  </a:lnTo>
                  <a:lnTo>
                    <a:pt x="2748933" y="2373841"/>
                  </a:lnTo>
                  <a:lnTo>
                    <a:pt x="2774624" y="2370618"/>
                  </a:lnTo>
                  <a:lnTo>
                    <a:pt x="2800315" y="2351400"/>
                  </a:lnTo>
                  <a:lnTo>
                    <a:pt x="2826006" y="2351400"/>
                  </a:lnTo>
                  <a:lnTo>
                    <a:pt x="2851696" y="2348744"/>
                  </a:lnTo>
                  <a:lnTo>
                    <a:pt x="2877387" y="2344493"/>
                  </a:lnTo>
                  <a:lnTo>
                    <a:pt x="2903078" y="2344493"/>
                  </a:lnTo>
                  <a:lnTo>
                    <a:pt x="2928769" y="2344493"/>
                  </a:lnTo>
                  <a:lnTo>
                    <a:pt x="2954460" y="2325325"/>
                  </a:lnTo>
                  <a:lnTo>
                    <a:pt x="2980151" y="2323502"/>
                  </a:lnTo>
                  <a:lnTo>
                    <a:pt x="3005842" y="2303690"/>
                  </a:lnTo>
                  <a:lnTo>
                    <a:pt x="3031533" y="2297718"/>
                  </a:lnTo>
                  <a:lnTo>
                    <a:pt x="3057224" y="2286654"/>
                  </a:lnTo>
                  <a:lnTo>
                    <a:pt x="3082915" y="2286654"/>
                  </a:lnTo>
                  <a:lnTo>
                    <a:pt x="3108606" y="2286654"/>
                  </a:lnTo>
                  <a:lnTo>
                    <a:pt x="3134297" y="2282751"/>
                  </a:lnTo>
                  <a:lnTo>
                    <a:pt x="3159988" y="2279218"/>
                  </a:lnTo>
                  <a:lnTo>
                    <a:pt x="3185679" y="2203092"/>
                  </a:lnTo>
                  <a:lnTo>
                    <a:pt x="3211370" y="2185161"/>
                  </a:lnTo>
                  <a:lnTo>
                    <a:pt x="3237061" y="2169056"/>
                  </a:lnTo>
                  <a:lnTo>
                    <a:pt x="3262752" y="2169056"/>
                  </a:lnTo>
                  <a:lnTo>
                    <a:pt x="3288443" y="2169056"/>
                  </a:lnTo>
                  <a:lnTo>
                    <a:pt x="3314134" y="2138571"/>
                  </a:lnTo>
                  <a:lnTo>
                    <a:pt x="3339825" y="2137071"/>
                  </a:lnTo>
                  <a:lnTo>
                    <a:pt x="3365516" y="2131302"/>
                  </a:lnTo>
                  <a:lnTo>
                    <a:pt x="3391207" y="2129520"/>
                  </a:lnTo>
                  <a:lnTo>
                    <a:pt x="3416898" y="2126928"/>
                  </a:lnTo>
                  <a:lnTo>
                    <a:pt x="3442589" y="2126928"/>
                  </a:lnTo>
                  <a:lnTo>
                    <a:pt x="3468280" y="2126928"/>
                  </a:lnTo>
                  <a:lnTo>
                    <a:pt x="3493971" y="2124306"/>
                  </a:lnTo>
                  <a:lnTo>
                    <a:pt x="3519662" y="2121241"/>
                  </a:lnTo>
                  <a:lnTo>
                    <a:pt x="3545353" y="2114824"/>
                  </a:lnTo>
                  <a:lnTo>
                    <a:pt x="3571043" y="2102594"/>
                  </a:lnTo>
                  <a:lnTo>
                    <a:pt x="3596734" y="2100485"/>
                  </a:lnTo>
                  <a:lnTo>
                    <a:pt x="3622425" y="2100485"/>
                  </a:lnTo>
                  <a:lnTo>
                    <a:pt x="3648116" y="2100485"/>
                  </a:lnTo>
                  <a:lnTo>
                    <a:pt x="3673807" y="2097105"/>
                  </a:lnTo>
                  <a:lnTo>
                    <a:pt x="3699498" y="2085617"/>
                  </a:lnTo>
                  <a:lnTo>
                    <a:pt x="3725189" y="2083818"/>
                  </a:lnTo>
                  <a:lnTo>
                    <a:pt x="3750880" y="2064552"/>
                  </a:lnTo>
                  <a:lnTo>
                    <a:pt x="3776571" y="2051583"/>
                  </a:lnTo>
                  <a:lnTo>
                    <a:pt x="3802262" y="2051583"/>
                  </a:lnTo>
                  <a:lnTo>
                    <a:pt x="3827953" y="2051583"/>
                  </a:lnTo>
                  <a:lnTo>
                    <a:pt x="3853644" y="2041720"/>
                  </a:lnTo>
                  <a:lnTo>
                    <a:pt x="3879335" y="2036472"/>
                  </a:lnTo>
                  <a:lnTo>
                    <a:pt x="3905026" y="2030782"/>
                  </a:lnTo>
                  <a:lnTo>
                    <a:pt x="3930717" y="2030782"/>
                  </a:lnTo>
                  <a:lnTo>
                    <a:pt x="3956408" y="2012717"/>
                  </a:lnTo>
                  <a:lnTo>
                    <a:pt x="3982099" y="2012717"/>
                  </a:lnTo>
                  <a:lnTo>
                    <a:pt x="4007790" y="2012717"/>
                  </a:lnTo>
                  <a:lnTo>
                    <a:pt x="4033481" y="1935204"/>
                  </a:lnTo>
                  <a:lnTo>
                    <a:pt x="4059172" y="1927154"/>
                  </a:lnTo>
                  <a:lnTo>
                    <a:pt x="4084863" y="1904263"/>
                  </a:lnTo>
                  <a:lnTo>
                    <a:pt x="4110554" y="1877116"/>
                  </a:lnTo>
                  <a:lnTo>
                    <a:pt x="4136245" y="1874516"/>
                  </a:lnTo>
                  <a:lnTo>
                    <a:pt x="4161936" y="1874516"/>
                  </a:lnTo>
                  <a:lnTo>
                    <a:pt x="4187627" y="1874516"/>
                  </a:lnTo>
                  <a:lnTo>
                    <a:pt x="4213318" y="1871381"/>
                  </a:lnTo>
                  <a:lnTo>
                    <a:pt x="4239009" y="1868646"/>
                  </a:lnTo>
                  <a:lnTo>
                    <a:pt x="4264699" y="1867005"/>
                  </a:lnTo>
                  <a:lnTo>
                    <a:pt x="4290390" y="1864239"/>
                  </a:lnTo>
                  <a:lnTo>
                    <a:pt x="4316081" y="1857622"/>
                  </a:lnTo>
                  <a:lnTo>
                    <a:pt x="4341772" y="1857622"/>
                  </a:lnTo>
                  <a:lnTo>
                    <a:pt x="4367463" y="1857622"/>
                  </a:lnTo>
                  <a:lnTo>
                    <a:pt x="4393154" y="1847054"/>
                  </a:lnTo>
                  <a:lnTo>
                    <a:pt x="4418845" y="1844665"/>
                  </a:lnTo>
                  <a:lnTo>
                    <a:pt x="4444536" y="1841577"/>
                  </a:lnTo>
                  <a:lnTo>
                    <a:pt x="4470227" y="1838920"/>
                  </a:lnTo>
                  <a:lnTo>
                    <a:pt x="4495918" y="1826521"/>
                  </a:lnTo>
                  <a:lnTo>
                    <a:pt x="4521609" y="1826521"/>
                  </a:lnTo>
                  <a:lnTo>
                    <a:pt x="4547300" y="1826521"/>
                  </a:lnTo>
                  <a:lnTo>
                    <a:pt x="4572991" y="1800075"/>
                  </a:lnTo>
                  <a:lnTo>
                    <a:pt x="4598682" y="1797774"/>
                  </a:lnTo>
                  <a:lnTo>
                    <a:pt x="4624373" y="1791057"/>
                  </a:lnTo>
                  <a:lnTo>
                    <a:pt x="4650064" y="1789153"/>
                  </a:lnTo>
                  <a:lnTo>
                    <a:pt x="4675755" y="1784864"/>
                  </a:lnTo>
                  <a:lnTo>
                    <a:pt x="4701446" y="1784864"/>
                  </a:lnTo>
                  <a:lnTo>
                    <a:pt x="4727137" y="1784864"/>
                  </a:lnTo>
                  <a:lnTo>
                    <a:pt x="4752828" y="1702110"/>
                  </a:lnTo>
                  <a:lnTo>
                    <a:pt x="4778519" y="1697993"/>
                  </a:lnTo>
                  <a:lnTo>
                    <a:pt x="4804210" y="1695083"/>
                  </a:lnTo>
                  <a:lnTo>
                    <a:pt x="4829901" y="1655789"/>
                  </a:lnTo>
                  <a:lnTo>
                    <a:pt x="4855592" y="1646892"/>
                  </a:lnTo>
                  <a:lnTo>
                    <a:pt x="4881283" y="1646892"/>
                  </a:lnTo>
                  <a:lnTo>
                    <a:pt x="4906974" y="1646892"/>
                  </a:lnTo>
                  <a:lnTo>
                    <a:pt x="4932665" y="1614113"/>
                  </a:lnTo>
                  <a:lnTo>
                    <a:pt x="4958356" y="1612091"/>
                  </a:lnTo>
                  <a:lnTo>
                    <a:pt x="4984046" y="1608524"/>
                  </a:lnTo>
                  <a:lnTo>
                    <a:pt x="5009737" y="1605132"/>
                  </a:lnTo>
                  <a:lnTo>
                    <a:pt x="5035428" y="1602276"/>
                  </a:lnTo>
                  <a:lnTo>
                    <a:pt x="5061119" y="1602276"/>
                  </a:lnTo>
                  <a:lnTo>
                    <a:pt x="5086810" y="1602276"/>
                  </a:lnTo>
                  <a:lnTo>
                    <a:pt x="5112501" y="1597041"/>
                  </a:lnTo>
                  <a:lnTo>
                    <a:pt x="5138192" y="1581614"/>
                  </a:lnTo>
                  <a:lnTo>
                    <a:pt x="5163883" y="1578087"/>
                  </a:lnTo>
                  <a:lnTo>
                    <a:pt x="5189574" y="1569014"/>
                  </a:lnTo>
                  <a:lnTo>
                    <a:pt x="5215265" y="1565723"/>
                  </a:lnTo>
                  <a:lnTo>
                    <a:pt x="5240956" y="1565723"/>
                  </a:lnTo>
                  <a:lnTo>
                    <a:pt x="5266647" y="1565723"/>
                  </a:lnTo>
                  <a:lnTo>
                    <a:pt x="5292338" y="1552433"/>
                  </a:lnTo>
                  <a:lnTo>
                    <a:pt x="5318029" y="1549931"/>
                  </a:lnTo>
                  <a:lnTo>
                    <a:pt x="5343720" y="1525609"/>
                  </a:lnTo>
                  <a:lnTo>
                    <a:pt x="5369411" y="1514324"/>
                  </a:lnTo>
                  <a:lnTo>
                    <a:pt x="5395102" y="1509922"/>
                  </a:lnTo>
                  <a:lnTo>
                    <a:pt x="5420793" y="1509922"/>
                  </a:lnTo>
                  <a:lnTo>
                    <a:pt x="5446484" y="1509922"/>
                  </a:lnTo>
                  <a:lnTo>
                    <a:pt x="5472175" y="1505385"/>
                  </a:lnTo>
                  <a:lnTo>
                    <a:pt x="5497866" y="1500965"/>
                  </a:lnTo>
                  <a:lnTo>
                    <a:pt x="5523557" y="1490343"/>
                  </a:lnTo>
                  <a:lnTo>
                    <a:pt x="5549248" y="1397684"/>
                  </a:lnTo>
                  <a:lnTo>
                    <a:pt x="5574939" y="1374815"/>
                  </a:lnTo>
                  <a:lnTo>
                    <a:pt x="5600630" y="1374815"/>
                  </a:lnTo>
                  <a:lnTo>
                    <a:pt x="5626321" y="1374815"/>
                  </a:lnTo>
                  <a:lnTo>
                    <a:pt x="5652012" y="1350435"/>
                  </a:lnTo>
                  <a:lnTo>
                    <a:pt x="5677703" y="1311317"/>
                  </a:lnTo>
                  <a:lnTo>
                    <a:pt x="5703393" y="1309026"/>
                  </a:lnTo>
                  <a:lnTo>
                    <a:pt x="5729084" y="1304302"/>
                  </a:lnTo>
                  <a:lnTo>
                    <a:pt x="5754775" y="1301690"/>
                  </a:lnTo>
                  <a:lnTo>
                    <a:pt x="5780466" y="1301690"/>
                  </a:lnTo>
                  <a:lnTo>
                    <a:pt x="5806157" y="1301690"/>
                  </a:lnTo>
                  <a:lnTo>
                    <a:pt x="5831848" y="1298518"/>
                  </a:lnTo>
                  <a:lnTo>
                    <a:pt x="5857539" y="1295660"/>
                  </a:lnTo>
                  <a:lnTo>
                    <a:pt x="5883230" y="1292188"/>
                  </a:lnTo>
                  <a:lnTo>
                    <a:pt x="5908921" y="1288850"/>
                  </a:lnTo>
                  <a:lnTo>
                    <a:pt x="5934612" y="1274551"/>
                  </a:lnTo>
                  <a:lnTo>
                    <a:pt x="5960303" y="1274551"/>
                  </a:lnTo>
                  <a:lnTo>
                    <a:pt x="5985994" y="1274551"/>
                  </a:lnTo>
                  <a:lnTo>
                    <a:pt x="6011685" y="1271151"/>
                  </a:lnTo>
                  <a:lnTo>
                    <a:pt x="6037376" y="1261791"/>
                  </a:lnTo>
                  <a:lnTo>
                    <a:pt x="6063067" y="1249075"/>
                  </a:lnTo>
                  <a:lnTo>
                    <a:pt x="6088758" y="1246809"/>
                  </a:lnTo>
                  <a:lnTo>
                    <a:pt x="6114449" y="1210925"/>
                  </a:lnTo>
                  <a:lnTo>
                    <a:pt x="6140140" y="1210925"/>
                  </a:lnTo>
                  <a:lnTo>
                    <a:pt x="6165831" y="1210925"/>
                  </a:lnTo>
                  <a:lnTo>
                    <a:pt x="6191522" y="1207718"/>
                  </a:lnTo>
                  <a:lnTo>
                    <a:pt x="6217213" y="1204570"/>
                  </a:lnTo>
                  <a:lnTo>
                    <a:pt x="6242904" y="1202399"/>
                  </a:lnTo>
                  <a:lnTo>
                    <a:pt x="6268595" y="1198016"/>
                  </a:lnTo>
                  <a:lnTo>
                    <a:pt x="6294286" y="1172284"/>
                  </a:lnTo>
                  <a:lnTo>
                    <a:pt x="6319977" y="1172284"/>
                  </a:lnTo>
                  <a:lnTo>
                    <a:pt x="6345668" y="1172284"/>
                  </a:lnTo>
                  <a:lnTo>
                    <a:pt x="6371359" y="1106634"/>
                  </a:lnTo>
                  <a:lnTo>
                    <a:pt x="6397049" y="1106634"/>
                  </a:lnTo>
                  <a:lnTo>
                    <a:pt x="6422740" y="1080489"/>
                  </a:lnTo>
                  <a:lnTo>
                    <a:pt x="6448431" y="1053788"/>
                  </a:lnTo>
                  <a:lnTo>
                    <a:pt x="6474122" y="1020296"/>
                  </a:lnTo>
                  <a:lnTo>
                    <a:pt x="6499813" y="1020296"/>
                  </a:lnTo>
                  <a:lnTo>
                    <a:pt x="6525504" y="1020296"/>
                  </a:lnTo>
                  <a:lnTo>
                    <a:pt x="6551195" y="1015798"/>
                  </a:lnTo>
                  <a:lnTo>
                    <a:pt x="6576886" y="1013478"/>
                  </a:lnTo>
                  <a:lnTo>
                    <a:pt x="6602577" y="1010039"/>
                  </a:lnTo>
                  <a:lnTo>
                    <a:pt x="6628268" y="1007685"/>
                  </a:lnTo>
                  <a:lnTo>
                    <a:pt x="6653959" y="1003728"/>
                  </a:lnTo>
                  <a:lnTo>
                    <a:pt x="6679650" y="1003728"/>
                  </a:lnTo>
                  <a:lnTo>
                    <a:pt x="6705341" y="1003728"/>
                  </a:lnTo>
                  <a:lnTo>
                    <a:pt x="6731032" y="987246"/>
                  </a:lnTo>
                  <a:lnTo>
                    <a:pt x="6756723" y="984741"/>
                  </a:lnTo>
                  <a:lnTo>
                    <a:pt x="6782414" y="973566"/>
                  </a:lnTo>
                  <a:lnTo>
                    <a:pt x="6808105" y="971625"/>
                  </a:lnTo>
                  <a:lnTo>
                    <a:pt x="6833796" y="969079"/>
                  </a:lnTo>
                  <a:lnTo>
                    <a:pt x="6859487" y="969079"/>
                  </a:lnTo>
                  <a:lnTo>
                    <a:pt x="6885178" y="969079"/>
                  </a:lnTo>
                  <a:lnTo>
                    <a:pt x="6910869" y="956115"/>
                  </a:lnTo>
                  <a:lnTo>
                    <a:pt x="6936560" y="921951"/>
                  </a:lnTo>
                  <a:lnTo>
                    <a:pt x="6962251" y="919281"/>
                  </a:lnTo>
                  <a:lnTo>
                    <a:pt x="6987942" y="915129"/>
                  </a:lnTo>
                  <a:lnTo>
                    <a:pt x="7013633" y="912642"/>
                  </a:lnTo>
                  <a:lnTo>
                    <a:pt x="7039324" y="912642"/>
                  </a:lnTo>
                  <a:lnTo>
                    <a:pt x="7065015" y="912642"/>
                  </a:lnTo>
                  <a:lnTo>
                    <a:pt x="7090706" y="906389"/>
                  </a:lnTo>
                  <a:lnTo>
                    <a:pt x="7116396" y="815669"/>
                  </a:lnTo>
                  <a:lnTo>
                    <a:pt x="7142087" y="811503"/>
                  </a:lnTo>
                  <a:lnTo>
                    <a:pt x="7167778" y="800165"/>
                  </a:lnTo>
                  <a:lnTo>
                    <a:pt x="7193469" y="757021"/>
                  </a:lnTo>
                  <a:lnTo>
                    <a:pt x="7219160" y="757021"/>
                  </a:lnTo>
                  <a:lnTo>
                    <a:pt x="7244851" y="757021"/>
                  </a:lnTo>
                  <a:lnTo>
                    <a:pt x="7270542" y="718583"/>
                  </a:lnTo>
                  <a:lnTo>
                    <a:pt x="7296233" y="718583"/>
                  </a:lnTo>
                  <a:lnTo>
                    <a:pt x="7321924" y="714537"/>
                  </a:lnTo>
                  <a:lnTo>
                    <a:pt x="7347615" y="711412"/>
                  </a:lnTo>
                  <a:lnTo>
                    <a:pt x="7373306" y="707500"/>
                  </a:lnTo>
                  <a:lnTo>
                    <a:pt x="7398997" y="707500"/>
                  </a:lnTo>
                  <a:lnTo>
                    <a:pt x="7424688" y="707500"/>
                  </a:lnTo>
                  <a:lnTo>
                    <a:pt x="7450379" y="703402"/>
                  </a:lnTo>
                  <a:lnTo>
                    <a:pt x="7476070" y="701041"/>
                  </a:lnTo>
                  <a:lnTo>
                    <a:pt x="7501761" y="685776"/>
                  </a:lnTo>
                  <a:lnTo>
                    <a:pt x="7527452" y="683935"/>
                  </a:lnTo>
                  <a:lnTo>
                    <a:pt x="7553143" y="674402"/>
                  </a:lnTo>
                  <a:lnTo>
                    <a:pt x="7578834" y="674402"/>
                  </a:lnTo>
                  <a:lnTo>
                    <a:pt x="7604525" y="674402"/>
                  </a:lnTo>
                  <a:lnTo>
                    <a:pt x="7630216" y="665822"/>
                  </a:lnTo>
                  <a:lnTo>
                    <a:pt x="7655907" y="658846"/>
                  </a:lnTo>
                  <a:lnTo>
                    <a:pt x="7681598" y="629227"/>
                  </a:lnTo>
                  <a:lnTo>
                    <a:pt x="7707289" y="614351"/>
                  </a:lnTo>
                  <a:lnTo>
                    <a:pt x="7732980" y="610172"/>
                  </a:lnTo>
                  <a:lnTo>
                    <a:pt x="7758671" y="610172"/>
                  </a:lnTo>
                  <a:lnTo>
                    <a:pt x="7784362" y="610172"/>
                  </a:lnTo>
                  <a:lnTo>
                    <a:pt x="7810052" y="608051"/>
                  </a:lnTo>
                  <a:lnTo>
                    <a:pt x="7835743" y="608051"/>
                  </a:lnTo>
                  <a:lnTo>
                    <a:pt x="7861434" y="603436"/>
                  </a:lnTo>
                  <a:lnTo>
                    <a:pt x="7887125" y="593979"/>
                  </a:lnTo>
                  <a:lnTo>
                    <a:pt x="7912816" y="485816"/>
                  </a:lnTo>
                  <a:lnTo>
                    <a:pt x="7938507" y="485816"/>
                  </a:lnTo>
                  <a:lnTo>
                    <a:pt x="7964198" y="485816"/>
                  </a:lnTo>
                  <a:lnTo>
                    <a:pt x="7989889" y="475430"/>
                  </a:lnTo>
                  <a:lnTo>
                    <a:pt x="8015580" y="450594"/>
                  </a:lnTo>
                  <a:lnTo>
                    <a:pt x="8041271" y="415231"/>
                  </a:lnTo>
                  <a:lnTo>
                    <a:pt x="8066962" y="413123"/>
                  </a:lnTo>
                  <a:lnTo>
                    <a:pt x="8092653" y="407058"/>
                  </a:lnTo>
                  <a:lnTo>
                    <a:pt x="8118344" y="407058"/>
                  </a:lnTo>
                  <a:lnTo>
                    <a:pt x="8144035" y="407058"/>
                  </a:lnTo>
                  <a:lnTo>
                    <a:pt x="8169726" y="407058"/>
                  </a:lnTo>
                  <a:lnTo>
                    <a:pt x="8195417" y="403645"/>
                  </a:lnTo>
                  <a:lnTo>
                    <a:pt x="8221108" y="400913"/>
                  </a:lnTo>
                  <a:lnTo>
                    <a:pt x="8246799" y="396448"/>
                  </a:lnTo>
                  <a:lnTo>
                    <a:pt x="8272490" y="388731"/>
                  </a:lnTo>
                  <a:lnTo>
                    <a:pt x="8298181" y="388731"/>
                  </a:lnTo>
                  <a:lnTo>
                    <a:pt x="8323872" y="388731"/>
                  </a:lnTo>
                  <a:lnTo>
                    <a:pt x="8349563" y="376417"/>
                  </a:lnTo>
                  <a:lnTo>
                    <a:pt x="8375254" y="373151"/>
                  </a:lnTo>
                  <a:lnTo>
                    <a:pt x="8400945" y="361814"/>
                  </a:lnTo>
                  <a:lnTo>
                    <a:pt x="8426636" y="349603"/>
                  </a:lnTo>
                  <a:lnTo>
                    <a:pt x="8452327" y="310845"/>
                  </a:lnTo>
                  <a:lnTo>
                    <a:pt x="8478018" y="310845"/>
                  </a:lnTo>
                  <a:lnTo>
                    <a:pt x="8503709" y="310845"/>
                  </a:lnTo>
                  <a:lnTo>
                    <a:pt x="8529399" y="306197"/>
                  </a:lnTo>
                  <a:lnTo>
                    <a:pt x="8555090" y="297027"/>
                  </a:lnTo>
                  <a:lnTo>
                    <a:pt x="8580781" y="295096"/>
                  </a:lnTo>
                  <a:lnTo>
                    <a:pt x="8606472" y="290792"/>
                  </a:lnTo>
                  <a:lnTo>
                    <a:pt x="8632163" y="273544"/>
                  </a:lnTo>
                  <a:lnTo>
                    <a:pt x="8657854" y="273544"/>
                  </a:lnTo>
                  <a:lnTo>
                    <a:pt x="8683545" y="273544"/>
                  </a:lnTo>
                  <a:lnTo>
                    <a:pt x="8709236" y="177463"/>
                  </a:lnTo>
                  <a:lnTo>
                    <a:pt x="8734927" y="173716"/>
                  </a:lnTo>
                  <a:lnTo>
                    <a:pt x="8760618" y="166220"/>
                  </a:lnTo>
                  <a:lnTo>
                    <a:pt x="8786309" y="140876"/>
                  </a:lnTo>
                  <a:lnTo>
                    <a:pt x="8812000" y="107759"/>
                  </a:lnTo>
                  <a:lnTo>
                    <a:pt x="8837691" y="107759"/>
                  </a:lnTo>
                  <a:lnTo>
                    <a:pt x="8863382" y="107759"/>
                  </a:lnTo>
                  <a:lnTo>
                    <a:pt x="8889073" y="103858"/>
                  </a:lnTo>
                  <a:lnTo>
                    <a:pt x="8914764" y="100675"/>
                  </a:lnTo>
                  <a:lnTo>
                    <a:pt x="8940455" y="95688"/>
                  </a:lnTo>
                  <a:lnTo>
                    <a:pt x="8966146" y="92398"/>
                  </a:lnTo>
                  <a:lnTo>
                    <a:pt x="8991837" y="88044"/>
                  </a:lnTo>
                  <a:lnTo>
                    <a:pt x="9017528" y="88044"/>
                  </a:lnTo>
                  <a:lnTo>
                    <a:pt x="9043219" y="88044"/>
                  </a:lnTo>
                  <a:lnTo>
                    <a:pt x="9068910" y="64539"/>
                  </a:lnTo>
                  <a:lnTo>
                    <a:pt x="9094601" y="50363"/>
                  </a:lnTo>
                  <a:lnTo>
                    <a:pt x="9120292" y="41308"/>
                  </a:lnTo>
                  <a:lnTo>
                    <a:pt x="9145983" y="38707"/>
                  </a:lnTo>
                  <a:lnTo>
                    <a:pt x="9171674" y="37917"/>
                  </a:lnTo>
                  <a:lnTo>
                    <a:pt x="9197365" y="37917"/>
                  </a:lnTo>
                  <a:lnTo>
                    <a:pt x="9223056" y="37917"/>
                  </a:lnTo>
                  <a:lnTo>
                    <a:pt x="9248746" y="32902"/>
                  </a:lnTo>
                  <a:lnTo>
                    <a:pt x="9274437" y="5811"/>
                  </a:lnTo>
                  <a:lnTo>
                    <a:pt x="9300128" y="3432"/>
                  </a:lnTo>
                  <a:lnTo>
                    <a:pt x="9325819" y="7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35" name="pl10">
              <a:extLst>
                <a:ext uri="{FF2B5EF4-FFF2-40B4-BE49-F238E27FC236}">
                  <a16:creationId xmlns:a16="http://schemas.microsoft.com/office/drawing/2014/main" id="{57C4BFC0-C4AF-448C-8BA3-34A6F0A2F737}"/>
                </a:ext>
              </a:extLst>
            </p:cNvPr>
            <p:cNvSpPr/>
            <p:nvPr/>
          </p:nvSpPr>
          <p:spPr>
            <a:xfrm>
              <a:off x="1449884" y="1817326"/>
              <a:ext cx="9197365" cy="3218307"/>
            </a:xfrm>
            <a:custGeom>
              <a:avLst/>
              <a:gdLst/>
              <a:ahLst/>
              <a:cxnLst/>
              <a:rect l="0" t="0" r="0" b="0"/>
              <a:pathLst>
                <a:path w="9197365" h="3218307">
                  <a:moveTo>
                    <a:pt x="0" y="3218307"/>
                  </a:moveTo>
                  <a:lnTo>
                    <a:pt x="25690" y="3208448"/>
                  </a:lnTo>
                  <a:lnTo>
                    <a:pt x="51381" y="3195304"/>
                  </a:lnTo>
                  <a:lnTo>
                    <a:pt x="77072" y="3177778"/>
                  </a:lnTo>
                  <a:lnTo>
                    <a:pt x="102763" y="3155510"/>
                  </a:lnTo>
                  <a:lnTo>
                    <a:pt x="128454" y="3137826"/>
                  </a:lnTo>
                  <a:lnTo>
                    <a:pt x="154145" y="3115748"/>
                  </a:lnTo>
                  <a:lnTo>
                    <a:pt x="179836" y="3102426"/>
                  </a:lnTo>
                  <a:lnTo>
                    <a:pt x="205527" y="3096815"/>
                  </a:lnTo>
                  <a:lnTo>
                    <a:pt x="231218" y="3089333"/>
                  </a:lnTo>
                  <a:lnTo>
                    <a:pt x="256909" y="3079356"/>
                  </a:lnTo>
                  <a:lnTo>
                    <a:pt x="282600" y="3076275"/>
                  </a:lnTo>
                  <a:lnTo>
                    <a:pt x="308291" y="3073516"/>
                  </a:lnTo>
                  <a:lnTo>
                    <a:pt x="333982" y="3070480"/>
                  </a:lnTo>
                  <a:lnTo>
                    <a:pt x="359673" y="3066918"/>
                  </a:lnTo>
                  <a:lnTo>
                    <a:pt x="385364" y="3063253"/>
                  </a:lnTo>
                  <a:lnTo>
                    <a:pt x="411055" y="3058365"/>
                  </a:lnTo>
                  <a:lnTo>
                    <a:pt x="436746" y="3051849"/>
                  </a:lnTo>
                  <a:lnTo>
                    <a:pt x="462437" y="3044238"/>
                  </a:lnTo>
                  <a:lnTo>
                    <a:pt x="488128" y="3037324"/>
                  </a:lnTo>
                  <a:lnTo>
                    <a:pt x="513819" y="3031817"/>
                  </a:lnTo>
                  <a:lnTo>
                    <a:pt x="539510" y="3025541"/>
                  </a:lnTo>
                  <a:lnTo>
                    <a:pt x="565201" y="3021796"/>
                  </a:lnTo>
                  <a:lnTo>
                    <a:pt x="590892" y="3016801"/>
                  </a:lnTo>
                  <a:lnTo>
                    <a:pt x="616583" y="3010142"/>
                  </a:lnTo>
                  <a:lnTo>
                    <a:pt x="642274" y="3003259"/>
                  </a:lnTo>
                  <a:lnTo>
                    <a:pt x="667965" y="2994953"/>
                  </a:lnTo>
                  <a:lnTo>
                    <a:pt x="693656" y="2988262"/>
                  </a:lnTo>
                  <a:lnTo>
                    <a:pt x="719346" y="2983203"/>
                  </a:lnTo>
                  <a:lnTo>
                    <a:pt x="745037" y="2977487"/>
                  </a:lnTo>
                  <a:lnTo>
                    <a:pt x="770728" y="2969866"/>
                  </a:lnTo>
                  <a:lnTo>
                    <a:pt x="796419" y="2959704"/>
                  </a:lnTo>
                  <a:lnTo>
                    <a:pt x="822110" y="2946957"/>
                  </a:lnTo>
                  <a:lnTo>
                    <a:pt x="847801" y="2930817"/>
                  </a:lnTo>
                  <a:lnTo>
                    <a:pt x="873492" y="2910218"/>
                  </a:lnTo>
                  <a:lnTo>
                    <a:pt x="899183" y="2884511"/>
                  </a:lnTo>
                  <a:lnTo>
                    <a:pt x="924874" y="2878845"/>
                  </a:lnTo>
                  <a:lnTo>
                    <a:pt x="950565" y="2871290"/>
                  </a:lnTo>
                  <a:lnTo>
                    <a:pt x="976256" y="2861216"/>
                  </a:lnTo>
                  <a:lnTo>
                    <a:pt x="1001947" y="2850066"/>
                  </a:lnTo>
                  <a:lnTo>
                    <a:pt x="1027638" y="2843001"/>
                  </a:lnTo>
                  <a:lnTo>
                    <a:pt x="1053329" y="2840590"/>
                  </a:lnTo>
                  <a:lnTo>
                    <a:pt x="1079020" y="2838135"/>
                  </a:lnTo>
                  <a:lnTo>
                    <a:pt x="1104711" y="2836559"/>
                  </a:lnTo>
                  <a:lnTo>
                    <a:pt x="1130402" y="2834457"/>
                  </a:lnTo>
                  <a:lnTo>
                    <a:pt x="1156093" y="2831655"/>
                  </a:lnTo>
                  <a:lnTo>
                    <a:pt x="1181784" y="2827918"/>
                  </a:lnTo>
                  <a:lnTo>
                    <a:pt x="1207475" y="2822936"/>
                  </a:lnTo>
                  <a:lnTo>
                    <a:pt x="1233166" y="2817464"/>
                  </a:lnTo>
                  <a:lnTo>
                    <a:pt x="1258857" y="2811209"/>
                  </a:lnTo>
                  <a:lnTo>
                    <a:pt x="1284548" y="2805152"/>
                  </a:lnTo>
                  <a:lnTo>
                    <a:pt x="1310239" y="2797075"/>
                  </a:lnTo>
                  <a:lnTo>
                    <a:pt x="1335930" y="2786306"/>
                  </a:lnTo>
                  <a:lnTo>
                    <a:pt x="1361621" y="2776894"/>
                  </a:lnTo>
                  <a:lnTo>
                    <a:pt x="1387312" y="2765210"/>
                  </a:lnTo>
                  <a:lnTo>
                    <a:pt x="1413003" y="2755087"/>
                  </a:lnTo>
                  <a:lnTo>
                    <a:pt x="1438693" y="2748767"/>
                  </a:lnTo>
                  <a:lnTo>
                    <a:pt x="1464384" y="2743023"/>
                  </a:lnTo>
                  <a:lnTo>
                    <a:pt x="1490075" y="2735365"/>
                  </a:lnTo>
                  <a:lnTo>
                    <a:pt x="1515766" y="2725153"/>
                  </a:lnTo>
                  <a:lnTo>
                    <a:pt x="1541457" y="2712445"/>
                  </a:lnTo>
                  <a:lnTo>
                    <a:pt x="1567148" y="2697179"/>
                  </a:lnTo>
                  <a:lnTo>
                    <a:pt x="1592839" y="2677914"/>
                  </a:lnTo>
                  <a:lnTo>
                    <a:pt x="1618530" y="2654028"/>
                  </a:lnTo>
                  <a:lnTo>
                    <a:pt x="1644221" y="2648969"/>
                  </a:lnTo>
                  <a:lnTo>
                    <a:pt x="1669912" y="2642225"/>
                  </a:lnTo>
                  <a:lnTo>
                    <a:pt x="1695603" y="2633233"/>
                  </a:lnTo>
                  <a:lnTo>
                    <a:pt x="1721294" y="2623186"/>
                  </a:lnTo>
                  <a:lnTo>
                    <a:pt x="1746985" y="2616587"/>
                  </a:lnTo>
                  <a:lnTo>
                    <a:pt x="1772676" y="2614428"/>
                  </a:lnTo>
                  <a:lnTo>
                    <a:pt x="1798367" y="2612080"/>
                  </a:lnTo>
                  <a:lnTo>
                    <a:pt x="1824058" y="2609995"/>
                  </a:lnTo>
                  <a:lnTo>
                    <a:pt x="1849749" y="2607215"/>
                  </a:lnTo>
                  <a:lnTo>
                    <a:pt x="1875440" y="2603508"/>
                  </a:lnTo>
                  <a:lnTo>
                    <a:pt x="1901131" y="2599737"/>
                  </a:lnTo>
                  <a:lnTo>
                    <a:pt x="1926822" y="2595308"/>
                  </a:lnTo>
                  <a:lnTo>
                    <a:pt x="1952513" y="2590293"/>
                  </a:lnTo>
                  <a:lnTo>
                    <a:pt x="1978204" y="2585138"/>
                  </a:lnTo>
                  <a:lnTo>
                    <a:pt x="2003895" y="2580290"/>
                  </a:lnTo>
                  <a:lnTo>
                    <a:pt x="2029586" y="2573826"/>
                  </a:lnTo>
                  <a:lnTo>
                    <a:pt x="2055277" y="2565207"/>
                  </a:lnTo>
                  <a:lnTo>
                    <a:pt x="2080968" y="2558092"/>
                  </a:lnTo>
                  <a:lnTo>
                    <a:pt x="2106659" y="2549275"/>
                  </a:lnTo>
                  <a:lnTo>
                    <a:pt x="2132349" y="2539882"/>
                  </a:lnTo>
                  <a:lnTo>
                    <a:pt x="2158040" y="2531259"/>
                  </a:lnTo>
                  <a:lnTo>
                    <a:pt x="2183731" y="2526045"/>
                  </a:lnTo>
                  <a:lnTo>
                    <a:pt x="2209422" y="2519092"/>
                  </a:lnTo>
                  <a:lnTo>
                    <a:pt x="2235113" y="2509823"/>
                  </a:lnTo>
                  <a:lnTo>
                    <a:pt x="2260804" y="2501921"/>
                  </a:lnTo>
                  <a:lnTo>
                    <a:pt x="2286495" y="2494523"/>
                  </a:lnTo>
                  <a:lnTo>
                    <a:pt x="2312186" y="2486594"/>
                  </a:lnTo>
                  <a:lnTo>
                    <a:pt x="2337877" y="2476575"/>
                  </a:lnTo>
                  <a:lnTo>
                    <a:pt x="2363568" y="2463215"/>
                  </a:lnTo>
                  <a:lnTo>
                    <a:pt x="2389259" y="2445403"/>
                  </a:lnTo>
                  <a:lnTo>
                    <a:pt x="2414950" y="2421653"/>
                  </a:lnTo>
                  <a:lnTo>
                    <a:pt x="2440641" y="2413459"/>
                  </a:lnTo>
                  <a:lnTo>
                    <a:pt x="2466332" y="2403477"/>
                  </a:lnTo>
                  <a:lnTo>
                    <a:pt x="2492023" y="2390961"/>
                  </a:lnTo>
                  <a:lnTo>
                    <a:pt x="2517714" y="2380822"/>
                  </a:lnTo>
                  <a:lnTo>
                    <a:pt x="2543405" y="2375671"/>
                  </a:lnTo>
                  <a:lnTo>
                    <a:pt x="2569096" y="2368801"/>
                  </a:lnTo>
                  <a:lnTo>
                    <a:pt x="2594787" y="2359642"/>
                  </a:lnTo>
                  <a:lnTo>
                    <a:pt x="2620478" y="2355266"/>
                  </a:lnTo>
                  <a:lnTo>
                    <a:pt x="2646169" y="2352367"/>
                  </a:lnTo>
                  <a:lnTo>
                    <a:pt x="2671860" y="2349045"/>
                  </a:lnTo>
                  <a:lnTo>
                    <a:pt x="2697551" y="2345877"/>
                  </a:lnTo>
                  <a:lnTo>
                    <a:pt x="2723242" y="2342174"/>
                  </a:lnTo>
                  <a:lnTo>
                    <a:pt x="2748933" y="2337236"/>
                  </a:lnTo>
                  <a:lnTo>
                    <a:pt x="2774624" y="2330653"/>
                  </a:lnTo>
                  <a:lnTo>
                    <a:pt x="2800315" y="2322950"/>
                  </a:lnTo>
                  <a:lnTo>
                    <a:pt x="2826006" y="2319086"/>
                  </a:lnTo>
                  <a:lnTo>
                    <a:pt x="2851696" y="2313933"/>
                  </a:lnTo>
                  <a:lnTo>
                    <a:pt x="2877387" y="2307947"/>
                  </a:lnTo>
                  <a:lnTo>
                    <a:pt x="2903078" y="2301384"/>
                  </a:lnTo>
                  <a:lnTo>
                    <a:pt x="2928769" y="2292633"/>
                  </a:lnTo>
                  <a:lnTo>
                    <a:pt x="2954460" y="2280964"/>
                  </a:lnTo>
                  <a:lnTo>
                    <a:pt x="2980151" y="2271796"/>
                  </a:lnTo>
                  <a:lnTo>
                    <a:pt x="3005842" y="2260179"/>
                  </a:lnTo>
                  <a:lnTo>
                    <a:pt x="3031533" y="2251294"/>
                  </a:lnTo>
                  <a:lnTo>
                    <a:pt x="3057224" y="2241438"/>
                  </a:lnTo>
                  <a:lnTo>
                    <a:pt x="3082915" y="2231985"/>
                  </a:lnTo>
                  <a:lnTo>
                    <a:pt x="3108606" y="2219380"/>
                  </a:lnTo>
                  <a:lnTo>
                    <a:pt x="3134297" y="2202574"/>
                  </a:lnTo>
                  <a:lnTo>
                    <a:pt x="3159988" y="2181467"/>
                  </a:lnTo>
                  <a:lnTo>
                    <a:pt x="3185679" y="2154502"/>
                  </a:lnTo>
                  <a:lnTo>
                    <a:pt x="3211370" y="2143924"/>
                  </a:lnTo>
                  <a:lnTo>
                    <a:pt x="3237061" y="2135797"/>
                  </a:lnTo>
                  <a:lnTo>
                    <a:pt x="3262752" y="2130329"/>
                  </a:lnTo>
                  <a:lnTo>
                    <a:pt x="3288443" y="2123039"/>
                  </a:lnTo>
                  <a:lnTo>
                    <a:pt x="3314134" y="2113318"/>
                  </a:lnTo>
                  <a:lnTo>
                    <a:pt x="3339825" y="2110519"/>
                  </a:lnTo>
                  <a:lnTo>
                    <a:pt x="3365516" y="2107287"/>
                  </a:lnTo>
                  <a:lnTo>
                    <a:pt x="3391207" y="2104900"/>
                  </a:lnTo>
                  <a:lnTo>
                    <a:pt x="3416898" y="2102313"/>
                  </a:lnTo>
                  <a:lnTo>
                    <a:pt x="3442589" y="2099726"/>
                  </a:lnTo>
                  <a:lnTo>
                    <a:pt x="3468280" y="2096277"/>
                  </a:lnTo>
                  <a:lnTo>
                    <a:pt x="3493971" y="2091679"/>
                  </a:lnTo>
                  <a:lnTo>
                    <a:pt x="3519662" y="2086422"/>
                  </a:lnTo>
                  <a:lnTo>
                    <a:pt x="3545353" y="2080434"/>
                  </a:lnTo>
                  <a:lnTo>
                    <a:pt x="3571043" y="2074589"/>
                  </a:lnTo>
                  <a:lnTo>
                    <a:pt x="3596734" y="2070873"/>
                  </a:lnTo>
                  <a:lnTo>
                    <a:pt x="3622425" y="2066620"/>
                  </a:lnTo>
                  <a:lnTo>
                    <a:pt x="3648116" y="2060951"/>
                  </a:lnTo>
                  <a:lnTo>
                    <a:pt x="3673807" y="2053391"/>
                  </a:lnTo>
                  <a:lnTo>
                    <a:pt x="3699498" y="2044438"/>
                  </a:lnTo>
                  <a:lnTo>
                    <a:pt x="3725189" y="2036330"/>
                  </a:lnTo>
                  <a:lnTo>
                    <a:pt x="3750880" y="2026119"/>
                  </a:lnTo>
                  <a:lnTo>
                    <a:pt x="3776571" y="2018927"/>
                  </a:lnTo>
                  <a:lnTo>
                    <a:pt x="3802262" y="2013660"/>
                  </a:lnTo>
                  <a:lnTo>
                    <a:pt x="3827953" y="2006637"/>
                  </a:lnTo>
                  <a:lnTo>
                    <a:pt x="3853644" y="1997274"/>
                  </a:lnTo>
                  <a:lnTo>
                    <a:pt x="3879335" y="1988077"/>
                  </a:lnTo>
                  <a:lnTo>
                    <a:pt x="3905026" y="1977564"/>
                  </a:lnTo>
                  <a:lnTo>
                    <a:pt x="3930717" y="1965443"/>
                  </a:lnTo>
                  <a:lnTo>
                    <a:pt x="3956408" y="1949282"/>
                  </a:lnTo>
                  <a:lnTo>
                    <a:pt x="3982099" y="1933755"/>
                  </a:lnTo>
                  <a:lnTo>
                    <a:pt x="4007790" y="1913053"/>
                  </a:lnTo>
                  <a:lnTo>
                    <a:pt x="4033481" y="1885451"/>
                  </a:lnTo>
                  <a:lnTo>
                    <a:pt x="4059172" y="1874485"/>
                  </a:lnTo>
                  <a:lnTo>
                    <a:pt x="4084863" y="1862547"/>
                  </a:lnTo>
                  <a:lnTo>
                    <a:pt x="4110554" y="1854260"/>
                  </a:lnTo>
                  <a:lnTo>
                    <a:pt x="4136245" y="1852260"/>
                  </a:lnTo>
                  <a:lnTo>
                    <a:pt x="4161936" y="1850460"/>
                  </a:lnTo>
                  <a:lnTo>
                    <a:pt x="4187627" y="1848060"/>
                  </a:lnTo>
                  <a:lnTo>
                    <a:pt x="4213318" y="1844860"/>
                  </a:lnTo>
                  <a:lnTo>
                    <a:pt x="4239009" y="1841638"/>
                  </a:lnTo>
                  <a:lnTo>
                    <a:pt x="4264699" y="1838254"/>
                  </a:lnTo>
                  <a:lnTo>
                    <a:pt x="4290390" y="1834289"/>
                  </a:lnTo>
                  <a:lnTo>
                    <a:pt x="4316081" y="1829924"/>
                  </a:lnTo>
                  <a:lnTo>
                    <a:pt x="4341772" y="1826310"/>
                  </a:lnTo>
                  <a:lnTo>
                    <a:pt x="4367463" y="1821492"/>
                  </a:lnTo>
                  <a:lnTo>
                    <a:pt x="4393154" y="1815067"/>
                  </a:lnTo>
                  <a:lnTo>
                    <a:pt x="4418845" y="1810023"/>
                  </a:lnTo>
                  <a:lnTo>
                    <a:pt x="4444536" y="1804094"/>
                  </a:lnTo>
                  <a:lnTo>
                    <a:pt x="4470227" y="1797219"/>
                  </a:lnTo>
                  <a:lnTo>
                    <a:pt x="4495918" y="1788937"/>
                  </a:lnTo>
                  <a:lnTo>
                    <a:pt x="4521609" y="1782027"/>
                  </a:lnTo>
                  <a:lnTo>
                    <a:pt x="4547300" y="1772814"/>
                  </a:lnTo>
                  <a:lnTo>
                    <a:pt x="4572991" y="1760531"/>
                  </a:lnTo>
                  <a:lnTo>
                    <a:pt x="4598682" y="1752968"/>
                  </a:lnTo>
                  <a:lnTo>
                    <a:pt x="4624373" y="1743651"/>
                  </a:lnTo>
                  <a:lnTo>
                    <a:pt x="4650064" y="1733468"/>
                  </a:lnTo>
                  <a:lnTo>
                    <a:pt x="4675755" y="1720524"/>
                  </a:lnTo>
                  <a:lnTo>
                    <a:pt x="4701446" y="1704696"/>
                  </a:lnTo>
                  <a:lnTo>
                    <a:pt x="4727137" y="1683592"/>
                  </a:lnTo>
                  <a:lnTo>
                    <a:pt x="4752828" y="1655453"/>
                  </a:lnTo>
                  <a:lnTo>
                    <a:pt x="4778519" y="1645520"/>
                  </a:lnTo>
                  <a:lnTo>
                    <a:pt x="4804210" y="1633648"/>
                  </a:lnTo>
                  <a:lnTo>
                    <a:pt x="4829901" y="1618788"/>
                  </a:lnTo>
                  <a:lnTo>
                    <a:pt x="4855592" y="1612073"/>
                  </a:lnTo>
                  <a:lnTo>
                    <a:pt x="4881283" y="1606085"/>
                  </a:lnTo>
                  <a:lnTo>
                    <a:pt x="4906974" y="1598101"/>
                  </a:lnTo>
                  <a:lnTo>
                    <a:pt x="4932665" y="1587456"/>
                  </a:lnTo>
                  <a:lnTo>
                    <a:pt x="4958356" y="1584189"/>
                  </a:lnTo>
                  <a:lnTo>
                    <a:pt x="4984046" y="1580507"/>
                  </a:lnTo>
                  <a:lnTo>
                    <a:pt x="5009737" y="1576786"/>
                  </a:lnTo>
                  <a:lnTo>
                    <a:pt x="5035428" y="1572956"/>
                  </a:lnTo>
                  <a:lnTo>
                    <a:pt x="5061119" y="1568801"/>
                  </a:lnTo>
                  <a:lnTo>
                    <a:pt x="5086810" y="1563262"/>
                  </a:lnTo>
                  <a:lnTo>
                    <a:pt x="5112501" y="1555875"/>
                  </a:lnTo>
                  <a:lnTo>
                    <a:pt x="5138192" y="1547772"/>
                  </a:lnTo>
                  <a:lnTo>
                    <a:pt x="5163883" y="1542109"/>
                  </a:lnTo>
                  <a:lnTo>
                    <a:pt x="5189574" y="1535736"/>
                  </a:lnTo>
                  <a:lnTo>
                    <a:pt x="5215265" y="1530261"/>
                  </a:lnTo>
                  <a:lnTo>
                    <a:pt x="5240956" y="1524059"/>
                  </a:lnTo>
                  <a:lnTo>
                    <a:pt x="5266647" y="1515790"/>
                  </a:lnTo>
                  <a:lnTo>
                    <a:pt x="5292338" y="1504764"/>
                  </a:lnTo>
                  <a:lnTo>
                    <a:pt x="5318029" y="1494493"/>
                  </a:lnTo>
                  <a:lnTo>
                    <a:pt x="5343720" y="1481632"/>
                  </a:lnTo>
                  <a:lnTo>
                    <a:pt x="5369411" y="1472592"/>
                  </a:lnTo>
                  <a:lnTo>
                    <a:pt x="5395102" y="1464300"/>
                  </a:lnTo>
                  <a:lnTo>
                    <a:pt x="5420793" y="1454711"/>
                  </a:lnTo>
                  <a:lnTo>
                    <a:pt x="5446484" y="1441925"/>
                  </a:lnTo>
                  <a:lnTo>
                    <a:pt x="5472175" y="1424878"/>
                  </a:lnTo>
                  <a:lnTo>
                    <a:pt x="5497866" y="1403661"/>
                  </a:lnTo>
                  <a:lnTo>
                    <a:pt x="5523557" y="1376845"/>
                  </a:lnTo>
                  <a:lnTo>
                    <a:pt x="5549248" y="1344631"/>
                  </a:lnTo>
                  <a:lnTo>
                    <a:pt x="5574939" y="1332565"/>
                  </a:lnTo>
                  <a:lnTo>
                    <a:pt x="5600630" y="1324100"/>
                  </a:lnTo>
                  <a:lnTo>
                    <a:pt x="5626321" y="1312814"/>
                  </a:lnTo>
                  <a:lnTo>
                    <a:pt x="5652012" y="1297765"/>
                  </a:lnTo>
                  <a:lnTo>
                    <a:pt x="5677703" y="1285827"/>
                  </a:lnTo>
                  <a:lnTo>
                    <a:pt x="5703393" y="1282949"/>
                  </a:lnTo>
                  <a:lnTo>
                    <a:pt x="5729084" y="1279875"/>
                  </a:lnTo>
                  <a:lnTo>
                    <a:pt x="5754775" y="1277352"/>
                  </a:lnTo>
                  <a:lnTo>
                    <a:pt x="5780466" y="1274858"/>
                  </a:lnTo>
                  <a:lnTo>
                    <a:pt x="5806157" y="1271532"/>
                  </a:lnTo>
                  <a:lnTo>
                    <a:pt x="5831848" y="1267098"/>
                  </a:lnTo>
                  <a:lnTo>
                    <a:pt x="5857539" y="1262243"/>
                  </a:lnTo>
                  <a:lnTo>
                    <a:pt x="5883230" y="1256722"/>
                  </a:lnTo>
                  <a:lnTo>
                    <a:pt x="5908921" y="1250519"/>
                  </a:lnTo>
                  <a:lnTo>
                    <a:pt x="5934612" y="1243360"/>
                  </a:lnTo>
                  <a:lnTo>
                    <a:pt x="5960303" y="1238582"/>
                  </a:lnTo>
                  <a:lnTo>
                    <a:pt x="5985994" y="1232211"/>
                  </a:lnTo>
                  <a:lnTo>
                    <a:pt x="6011685" y="1223716"/>
                  </a:lnTo>
                  <a:lnTo>
                    <a:pt x="6037376" y="1213523"/>
                  </a:lnTo>
                  <a:lnTo>
                    <a:pt x="6063067" y="1203052"/>
                  </a:lnTo>
                  <a:lnTo>
                    <a:pt x="6088758" y="1193330"/>
                  </a:lnTo>
                  <a:lnTo>
                    <a:pt x="6114449" y="1181122"/>
                  </a:lnTo>
                  <a:lnTo>
                    <a:pt x="6140140" y="1176806"/>
                  </a:lnTo>
                  <a:lnTo>
                    <a:pt x="6165831" y="1171051"/>
                  </a:lnTo>
                  <a:lnTo>
                    <a:pt x="6191522" y="1163379"/>
                  </a:lnTo>
                  <a:lnTo>
                    <a:pt x="6217213" y="1154218"/>
                  </a:lnTo>
                  <a:lnTo>
                    <a:pt x="6242904" y="1143052"/>
                  </a:lnTo>
                  <a:lnTo>
                    <a:pt x="6268595" y="1128888"/>
                  </a:lnTo>
                  <a:lnTo>
                    <a:pt x="6294286" y="1111465"/>
                  </a:lnTo>
                  <a:lnTo>
                    <a:pt x="6319977" y="1096810"/>
                  </a:lnTo>
                  <a:lnTo>
                    <a:pt x="6345668" y="1077271"/>
                  </a:lnTo>
                  <a:lnTo>
                    <a:pt x="6371359" y="1051218"/>
                  </a:lnTo>
                  <a:lnTo>
                    <a:pt x="6397049" y="1038365"/>
                  </a:lnTo>
                  <a:lnTo>
                    <a:pt x="6422740" y="1021226"/>
                  </a:lnTo>
                  <a:lnTo>
                    <a:pt x="6448431" y="1007091"/>
                  </a:lnTo>
                  <a:lnTo>
                    <a:pt x="6474122" y="997144"/>
                  </a:lnTo>
                  <a:lnTo>
                    <a:pt x="6499813" y="995045"/>
                  </a:lnTo>
                  <a:lnTo>
                    <a:pt x="6525504" y="992247"/>
                  </a:lnTo>
                  <a:lnTo>
                    <a:pt x="6551195" y="988516"/>
                  </a:lnTo>
                  <a:lnTo>
                    <a:pt x="6576886" y="985040"/>
                  </a:lnTo>
                  <a:lnTo>
                    <a:pt x="6602577" y="981180"/>
                  </a:lnTo>
                  <a:lnTo>
                    <a:pt x="6628268" y="977178"/>
                  </a:lnTo>
                  <a:lnTo>
                    <a:pt x="6653959" y="972628"/>
                  </a:lnTo>
                  <a:lnTo>
                    <a:pt x="6679650" y="967879"/>
                  </a:lnTo>
                  <a:lnTo>
                    <a:pt x="6705341" y="961548"/>
                  </a:lnTo>
                  <a:lnTo>
                    <a:pt x="6731032" y="953107"/>
                  </a:lnTo>
                  <a:lnTo>
                    <a:pt x="6756723" y="947346"/>
                  </a:lnTo>
                  <a:lnTo>
                    <a:pt x="6782414" y="940499"/>
                  </a:lnTo>
                  <a:lnTo>
                    <a:pt x="6808105" y="935095"/>
                  </a:lnTo>
                  <a:lnTo>
                    <a:pt x="6833796" y="928537"/>
                  </a:lnTo>
                  <a:lnTo>
                    <a:pt x="6859487" y="920641"/>
                  </a:lnTo>
                  <a:lnTo>
                    <a:pt x="6885178" y="910114"/>
                  </a:lnTo>
                  <a:lnTo>
                    <a:pt x="6910869" y="896077"/>
                  </a:lnTo>
                  <a:lnTo>
                    <a:pt x="6936560" y="881683"/>
                  </a:lnTo>
                  <a:lnTo>
                    <a:pt x="6962251" y="873879"/>
                  </a:lnTo>
                  <a:lnTo>
                    <a:pt x="6987942" y="864363"/>
                  </a:lnTo>
                  <a:lnTo>
                    <a:pt x="7013633" y="853060"/>
                  </a:lnTo>
                  <a:lnTo>
                    <a:pt x="7039324" y="838817"/>
                  </a:lnTo>
                  <a:lnTo>
                    <a:pt x="7065015" y="819828"/>
                  </a:lnTo>
                  <a:lnTo>
                    <a:pt x="7090706" y="794508"/>
                  </a:lnTo>
                  <a:lnTo>
                    <a:pt x="7116396" y="762833"/>
                  </a:lnTo>
                  <a:lnTo>
                    <a:pt x="7142087" y="750840"/>
                  </a:lnTo>
                  <a:lnTo>
                    <a:pt x="7167778" y="736238"/>
                  </a:lnTo>
                  <a:lnTo>
                    <a:pt x="7193469" y="720547"/>
                  </a:lnTo>
                  <a:lnTo>
                    <a:pt x="7219160" y="714007"/>
                  </a:lnTo>
                  <a:lnTo>
                    <a:pt x="7244851" y="705288"/>
                  </a:lnTo>
                  <a:lnTo>
                    <a:pt x="7270542" y="693662"/>
                  </a:lnTo>
                  <a:lnTo>
                    <a:pt x="7296233" y="690974"/>
                  </a:lnTo>
                  <a:lnTo>
                    <a:pt x="7321924" y="687389"/>
                  </a:lnTo>
                  <a:lnTo>
                    <a:pt x="7347615" y="683958"/>
                  </a:lnTo>
                  <a:lnTo>
                    <a:pt x="7373306" y="680425"/>
                  </a:lnTo>
                  <a:lnTo>
                    <a:pt x="7398997" y="677019"/>
                  </a:lnTo>
                  <a:lnTo>
                    <a:pt x="7424688" y="672477"/>
                  </a:lnTo>
                  <a:lnTo>
                    <a:pt x="7450379" y="666422"/>
                  </a:lnTo>
                  <a:lnTo>
                    <a:pt x="7476070" y="659714"/>
                  </a:lnTo>
                  <a:lnTo>
                    <a:pt x="7501761" y="651556"/>
                  </a:lnTo>
                  <a:lnTo>
                    <a:pt x="7527452" y="645768"/>
                  </a:lnTo>
                  <a:lnTo>
                    <a:pt x="7553143" y="638664"/>
                  </a:lnTo>
                  <a:lnTo>
                    <a:pt x="7578834" y="632371"/>
                  </a:lnTo>
                  <a:lnTo>
                    <a:pt x="7604525" y="623979"/>
                  </a:lnTo>
                  <a:lnTo>
                    <a:pt x="7630216" y="612790"/>
                  </a:lnTo>
                  <a:lnTo>
                    <a:pt x="7655907" y="600731"/>
                  </a:lnTo>
                  <a:lnTo>
                    <a:pt x="7681598" y="586978"/>
                  </a:lnTo>
                  <a:lnTo>
                    <a:pt x="7707289" y="578513"/>
                  </a:lnTo>
                  <a:lnTo>
                    <a:pt x="7732980" y="572186"/>
                  </a:lnTo>
                  <a:lnTo>
                    <a:pt x="7758671" y="565143"/>
                  </a:lnTo>
                  <a:lnTo>
                    <a:pt x="7784362" y="555751"/>
                  </a:lnTo>
                  <a:lnTo>
                    <a:pt x="7810052" y="543230"/>
                  </a:lnTo>
                  <a:lnTo>
                    <a:pt x="7835743" y="527241"/>
                  </a:lnTo>
                  <a:lnTo>
                    <a:pt x="7861434" y="505923"/>
                  </a:lnTo>
                  <a:lnTo>
                    <a:pt x="7887125" y="479038"/>
                  </a:lnTo>
                  <a:lnTo>
                    <a:pt x="7912816" y="446343"/>
                  </a:lnTo>
                  <a:lnTo>
                    <a:pt x="7938507" y="438804"/>
                  </a:lnTo>
                  <a:lnTo>
                    <a:pt x="7964198" y="428752"/>
                  </a:lnTo>
                  <a:lnTo>
                    <a:pt x="7989889" y="415349"/>
                  </a:lnTo>
                  <a:lnTo>
                    <a:pt x="8015580" y="400940"/>
                  </a:lnTo>
                  <a:lnTo>
                    <a:pt x="8041271" y="390008"/>
                  </a:lnTo>
                  <a:lnTo>
                    <a:pt x="8066962" y="387218"/>
                  </a:lnTo>
                  <a:lnTo>
                    <a:pt x="8092653" y="384202"/>
                  </a:lnTo>
                  <a:lnTo>
                    <a:pt x="8118344" y="382202"/>
                  </a:lnTo>
                  <a:lnTo>
                    <a:pt x="8144035" y="379535"/>
                  </a:lnTo>
                  <a:lnTo>
                    <a:pt x="8169726" y="375979"/>
                  </a:lnTo>
                  <a:lnTo>
                    <a:pt x="8195417" y="371237"/>
                  </a:lnTo>
                  <a:lnTo>
                    <a:pt x="8221108" y="366053"/>
                  </a:lnTo>
                  <a:lnTo>
                    <a:pt x="8246799" y="360052"/>
                  </a:lnTo>
                  <a:lnTo>
                    <a:pt x="8272490" y="353538"/>
                  </a:lnTo>
                  <a:lnTo>
                    <a:pt x="8298181" y="347425"/>
                  </a:lnTo>
                  <a:lnTo>
                    <a:pt x="8323872" y="339275"/>
                  </a:lnTo>
                  <a:lnTo>
                    <a:pt x="8349563" y="328409"/>
                  </a:lnTo>
                  <a:lnTo>
                    <a:pt x="8375254" y="318024"/>
                  </a:lnTo>
                  <a:lnTo>
                    <a:pt x="8400945" y="305267"/>
                  </a:lnTo>
                  <a:lnTo>
                    <a:pt x="8426636" y="292037"/>
                  </a:lnTo>
                  <a:lnTo>
                    <a:pt x="8452327" y="278467"/>
                  </a:lnTo>
                  <a:lnTo>
                    <a:pt x="8478018" y="273293"/>
                  </a:lnTo>
                  <a:lnTo>
                    <a:pt x="8503709" y="266394"/>
                  </a:lnTo>
                  <a:lnTo>
                    <a:pt x="8529399" y="257196"/>
                  </a:lnTo>
                  <a:lnTo>
                    <a:pt x="8555090" y="246481"/>
                  </a:lnTo>
                  <a:lnTo>
                    <a:pt x="8580781" y="235250"/>
                  </a:lnTo>
                  <a:lnTo>
                    <a:pt x="8606472" y="220920"/>
                  </a:lnTo>
                  <a:lnTo>
                    <a:pt x="8632163" y="203248"/>
                  </a:lnTo>
                  <a:lnTo>
                    <a:pt x="8657854" y="185435"/>
                  </a:lnTo>
                  <a:lnTo>
                    <a:pt x="8683545" y="161683"/>
                  </a:lnTo>
                  <a:lnTo>
                    <a:pt x="8709236" y="130015"/>
                  </a:lnTo>
                  <a:lnTo>
                    <a:pt x="8734927" y="119818"/>
                  </a:lnTo>
                  <a:lnTo>
                    <a:pt x="8760618" y="107470"/>
                  </a:lnTo>
                  <a:lnTo>
                    <a:pt x="8786309" y="93505"/>
                  </a:lnTo>
                  <a:lnTo>
                    <a:pt x="8812000" y="83334"/>
                  </a:lnTo>
                  <a:lnTo>
                    <a:pt x="8837691" y="80811"/>
                  </a:lnTo>
                  <a:lnTo>
                    <a:pt x="8863382" y="77446"/>
                  </a:lnTo>
                  <a:lnTo>
                    <a:pt x="8889073" y="72961"/>
                  </a:lnTo>
                  <a:lnTo>
                    <a:pt x="8914764" y="68280"/>
                  </a:lnTo>
                  <a:lnTo>
                    <a:pt x="8940455" y="63101"/>
                  </a:lnTo>
                  <a:lnTo>
                    <a:pt x="8966146" y="57857"/>
                  </a:lnTo>
                  <a:lnTo>
                    <a:pt x="8991837" y="51961"/>
                  </a:lnTo>
                  <a:lnTo>
                    <a:pt x="9017528" y="45552"/>
                  </a:lnTo>
                  <a:lnTo>
                    <a:pt x="9043219" y="37007"/>
                  </a:lnTo>
                  <a:lnTo>
                    <a:pt x="9068910" y="25613"/>
                  </a:lnTo>
                  <a:lnTo>
                    <a:pt x="9094601" y="18256"/>
                  </a:lnTo>
                  <a:lnTo>
                    <a:pt x="9120292" y="13172"/>
                  </a:lnTo>
                  <a:lnTo>
                    <a:pt x="9145983" y="9412"/>
                  </a:lnTo>
                  <a:lnTo>
                    <a:pt x="9171674" y="5265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 dirty="0"/>
            </a:p>
          </p:txBody>
        </p:sp>
        <p:sp>
          <p:nvSpPr>
            <p:cNvPr id="1336" name="pl11">
              <a:extLst>
                <a:ext uri="{FF2B5EF4-FFF2-40B4-BE49-F238E27FC236}">
                  <a16:creationId xmlns:a16="http://schemas.microsoft.com/office/drawing/2014/main" id="{759A78D3-8C0F-4EE8-BF00-8C44E3A64914}"/>
                </a:ext>
              </a:extLst>
            </p:cNvPr>
            <p:cNvSpPr/>
            <p:nvPr/>
          </p:nvSpPr>
          <p:spPr>
            <a:xfrm>
              <a:off x="1449884" y="1577978"/>
              <a:ext cx="9351510" cy="3487229"/>
            </a:xfrm>
            <a:custGeom>
              <a:avLst/>
              <a:gdLst/>
              <a:ahLst/>
              <a:cxnLst/>
              <a:rect l="0" t="0" r="0" b="0"/>
              <a:pathLst>
                <a:path w="9351510" h="3487229">
                  <a:moveTo>
                    <a:pt x="0" y="3487229"/>
                  </a:moveTo>
                  <a:lnTo>
                    <a:pt x="25690" y="3487229"/>
                  </a:lnTo>
                  <a:lnTo>
                    <a:pt x="51381" y="3485126"/>
                  </a:lnTo>
                  <a:lnTo>
                    <a:pt x="77072" y="3481143"/>
                  </a:lnTo>
                  <a:lnTo>
                    <a:pt x="102763" y="3427254"/>
                  </a:lnTo>
                  <a:lnTo>
                    <a:pt x="128454" y="3419974"/>
                  </a:lnTo>
                  <a:lnTo>
                    <a:pt x="154145" y="3349632"/>
                  </a:lnTo>
                  <a:lnTo>
                    <a:pt x="179836" y="3349632"/>
                  </a:lnTo>
                  <a:lnTo>
                    <a:pt x="205527" y="3349632"/>
                  </a:lnTo>
                  <a:lnTo>
                    <a:pt x="231218" y="3310126"/>
                  </a:lnTo>
                  <a:lnTo>
                    <a:pt x="256909" y="3308442"/>
                  </a:lnTo>
                  <a:lnTo>
                    <a:pt x="282600" y="3305003"/>
                  </a:lnTo>
                  <a:lnTo>
                    <a:pt x="308291" y="3302821"/>
                  </a:lnTo>
                  <a:lnTo>
                    <a:pt x="333982" y="3298739"/>
                  </a:lnTo>
                  <a:lnTo>
                    <a:pt x="359673" y="3298739"/>
                  </a:lnTo>
                  <a:lnTo>
                    <a:pt x="385364" y="3298739"/>
                  </a:lnTo>
                  <a:lnTo>
                    <a:pt x="411055" y="3296513"/>
                  </a:lnTo>
                  <a:lnTo>
                    <a:pt x="436746" y="3293274"/>
                  </a:lnTo>
                  <a:lnTo>
                    <a:pt x="462437" y="3287751"/>
                  </a:lnTo>
                  <a:lnTo>
                    <a:pt x="488128" y="3274910"/>
                  </a:lnTo>
                  <a:lnTo>
                    <a:pt x="513819" y="3271343"/>
                  </a:lnTo>
                  <a:lnTo>
                    <a:pt x="539510" y="3271343"/>
                  </a:lnTo>
                  <a:lnTo>
                    <a:pt x="565201" y="3271343"/>
                  </a:lnTo>
                  <a:lnTo>
                    <a:pt x="590892" y="3257287"/>
                  </a:lnTo>
                  <a:lnTo>
                    <a:pt x="616583" y="3250178"/>
                  </a:lnTo>
                  <a:lnTo>
                    <a:pt x="642274" y="3248384"/>
                  </a:lnTo>
                  <a:lnTo>
                    <a:pt x="667965" y="3220529"/>
                  </a:lnTo>
                  <a:lnTo>
                    <a:pt x="693656" y="3207369"/>
                  </a:lnTo>
                  <a:lnTo>
                    <a:pt x="719346" y="3207369"/>
                  </a:lnTo>
                  <a:lnTo>
                    <a:pt x="745037" y="3207369"/>
                  </a:lnTo>
                  <a:lnTo>
                    <a:pt x="770728" y="3203952"/>
                  </a:lnTo>
                  <a:lnTo>
                    <a:pt x="796419" y="3202461"/>
                  </a:lnTo>
                  <a:lnTo>
                    <a:pt x="822110" y="3200023"/>
                  </a:lnTo>
                  <a:lnTo>
                    <a:pt x="847801" y="3195513"/>
                  </a:lnTo>
                  <a:lnTo>
                    <a:pt x="873492" y="3176356"/>
                  </a:lnTo>
                  <a:lnTo>
                    <a:pt x="899183" y="3176356"/>
                  </a:lnTo>
                  <a:lnTo>
                    <a:pt x="924874" y="3176356"/>
                  </a:lnTo>
                  <a:lnTo>
                    <a:pt x="950565" y="3089095"/>
                  </a:lnTo>
                  <a:lnTo>
                    <a:pt x="976256" y="3080311"/>
                  </a:lnTo>
                  <a:lnTo>
                    <a:pt x="1001947" y="3060988"/>
                  </a:lnTo>
                  <a:lnTo>
                    <a:pt x="1027638" y="3032419"/>
                  </a:lnTo>
                  <a:lnTo>
                    <a:pt x="1053329" y="3029569"/>
                  </a:lnTo>
                  <a:lnTo>
                    <a:pt x="1079020" y="3029569"/>
                  </a:lnTo>
                  <a:lnTo>
                    <a:pt x="1104711" y="3029569"/>
                  </a:lnTo>
                  <a:lnTo>
                    <a:pt x="1130402" y="3026786"/>
                  </a:lnTo>
                  <a:lnTo>
                    <a:pt x="1156093" y="3024029"/>
                  </a:lnTo>
                  <a:lnTo>
                    <a:pt x="1181784" y="3022054"/>
                  </a:lnTo>
                  <a:lnTo>
                    <a:pt x="1207475" y="3019583"/>
                  </a:lnTo>
                  <a:lnTo>
                    <a:pt x="1233166" y="3013275"/>
                  </a:lnTo>
                  <a:lnTo>
                    <a:pt x="1258857" y="3013275"/>
                  </a:lnTo>
                  <a:lnTo>
                    <a:pt x="1284548" y="3013275"/>
                  </a:lnTo>
                  <a:lnTo>
                    <a:pt x="1310239" y="3001426"/>
                  </a:lnTo>
                  <a:lnTo>
                    <a:pt x="1335930" y="2998503"/>
                  </a:lnTo>
                  <a:lnTo>
                    <a:pt x="1361621" y="2990570"/>
                  </a:lnTo>
                  <a:lnTo>
                    <a:pt x="1387312" y="2963288"/>
                  </a:lnTo>
                  <a:lnTo>
                    <a:pt x="1413003" y="2939636"/>
                  </a:lnTo>
                  <a:lnTo>
                    <a:pt x="1438693" y="2939636"/>
                  </a:lnTo>
                  <a:lnTo>
                    <a:pt x="1464384" y="2939636"/>
                  </a:lnTo>
                  <a:lnTo>
                    <a:pt x="1490075" y="2939636"/>
                  </a:lnTo>
                  <a:lnTo>
                    <a:pt x="1515766" y="2939636"/>
                  </a:lnTo>
                  <a:lnTo>
                    <a:pt x="1541457" y="2936489"/>
                  </a:lnTo>
                  <a:lnTo>
                    <a:pt x="1567148" y="2933334"/>
                  </a:lnTo>
                  <a:lnTo>
                    <a:pt x="1592839" y="2915991"/>
                  </a:lnTo>
                  <a:lnTo>
                    <a:pt x="1618530" y="2915991"/>
                  </a:lnTo>
                  <a:lnTo>
                    <a:pt x="1644221" y="2915991"/>
                  </a:lnTo>
                  <a:lnTo>
                    <a:pt x="1669912" y="2825108"/>
                  </a:lnTo>
                  <a:lnTo>
                    <a:pt x="1695603" y="2815787"/>
                  </a:lnTo>
                  <a:lnTo>
                    <a:pt x="1721294" y="2796407"/>
                  </a:lnTo>
                  <a:lnTo>
                    <a:pt x="1746985" y="2763880"/>
                  </a:lnTo>
                  <a:lnTo>
                    <a:pt x="1772676" y="2761110"/>
                  </a:lnTo>
                  <a:lnTo>
                    <a:pt x="1798367" y="2761110"/>
                  </a:lnTo>
                  <a:lnTo>
                    <a:pt x="1824058" y="2761110"/>
                  </a:lnTo>
                  <a:lnTo>
                    <a:pt x="1849749" y="2758291"/>
                  </a:lnTo>
                  <a:lnTo>
                    <a:pt x="1875440" y="2755840"/>
                  </a:lnTo>
                  <a:lnTo>
                    <a:pt x="1901131" y="2752938"/>
                  </a:lnTo>
                  <a:lnTo>
                    <a:pt x="1926822" y="2750765"/>
                  </a:lnTo>
                  <a:lnTo>
                    <a:pt x="1952513" y="2743836"/>
                  </a:lnTo>
                  <a:lnTo>
                    <a:pt x="1978204" y="2743836"/>
                  </a:lnTo>
                  <a:lnTo>
                    <a:pt x="2003895" y="2743836"/>
                  </a:lnTo>
                  <a:lnTo>
                    <a:pt x="2029586" y="2731699"/>
                  </a:lnTo>
                  <a:lnTo>
                    <a:pt x="2055277" y="2729223"/>
                  </a:lnTo>
                  <a:lnTo>
                    <a:pt x="2080968" y="2721349"/>
                  </a:lnTo>
                  <a:lnTo>
                    <a:pt x="2106659" y="2718533"/>
                  </a:lnTo>
                  <a:lnTo>
                    <a:pt x="2132349" y="2707043"/>
                  </a:lnTo>
                  <a:lnTo>
                    <a:pt x="2158040" y="2707043"/>
                  </a:lnTo>
                  <a:lnTo>
                    <a:pt x="2183731" y="2707043"/>
                  </a:lnTo>
                  <a:lnTo>
                    <a:pt x="2209422" y="2693113"/>
                  </a:lnTo>
                  <a:lnTo>
                    <a:pt x="2235113" y="2663174"/>
                  </a:lnTo>
                  <a:lnTo>
                    <a:pt x="2260804" y="2660617"/>
                  </a:lnTo>
                  <a:lnTo>
                    <a:pt x="2286495" y="2657148"/>
                  </a:lnTo>
                  <a:lnTo>
                    <a:pt x="2312186" y="2655167"/>
                  </a:lnTo>
                  <a:lnTo>
                    <a:pt x="2337877" y="2655167"/>
                  </a:lnTo>
                  <a:lnTo>
                    <a:pt x="2363568" y="2655167"/>
                  </a:lnTo>
                  <a:lnTo>
                    <a:pt x="2389259" y="2649499"/>
                  </a:lnTo>
                  <a:lnTo>
                    <a:pt x="2414950" y="2554632"/>
                  </a:lnTo>
                  <a:lnTo>
                    <a:pt x="2440641" y="2551096"/>
                  </a:lnTo>
                  <a:lnTo>
                    <a:pt x="2466332" y="2523307"/>
                  </a:lnTo>
                  <a:lnTo>
                    <a:pt x="2492023" y="2503416"/>
                  </a:lnTo>
                  <a:lnTo>
                    <a:pt x="2517714" y="2503416"/>
                  </a:lnTo>
                  <a:lnTo>
                    <a:pt x="2543405" y="2503416"/>
                  </a:lnTo>
                  <a:lnTo>
                    <a:pt x="2569096" y="2470250"/>
                  </a:lnTo>
                  <a:lnTo>
                    <a:pt x="2594787" y="2457251"/>
                  </a:lnTo>
                  <a:lnTo>
                    <a:pt x="2620478" y="2453478"/>
                  </a:lnTo>
                  <a:lnTo>
                    <a:pt x="2646169" y="2451204"/>
                  </a:lnTo>
                  <a:lnTo>
                    <a:pt x="2671860" y="2451204"/>
                  </a:lnTo>
                  <a:lnTo>
                    <a:pt x="2697551" y="2451204"/>
                  </a:lnTo>
                  <a:lnTo>
                    <a:pt x="2723242" y="2451204"/>
                  </a:lnTo>
                  <a:lnTo>
                    <a:pt x="2748933" y="2445886"/>
                  </a:lnTo>
                  <a:lnTo>
                    <a:pt x="2774624" y="2442753"/>
                  </a:lnTo>
                  <a:lnTo>
                    <a:pt x="2800315" y="2425802"/>
                  </a:lnTo>
                  <a:lnTo>
                    <a:pt x="2826006" y="2425802"/>
                  </a:lnTo>
                  <a:lnTo>
                    <a:pt x="2851696" y="2422765"/>
                  </a:lnTo>
                  <a:lnTo>
                    <a:pt x="2877387" y="2422765"/>
                  </a:lnTo>
                  <a:lnTo>
                    <a:pt x="2903078" y="2422765"/>
                  </a:lnTo>
                  <a:lnTo>
                    <a:pt x="2928769" y="2403758"/>
                  </a:lnTo>
                  <a:lnTo>
                    <a:pt x="2954460" y="2401562"/>
                  </a:lnTo>
                  <a:lnTo>
                    <a:pt x="2980151" y="2364721"/>
                  </a:lnTo>
                  <a:lnTo>
                    <a:pt x="3005842" y="2362176"/>
                  </a:lnTo>
                  <a:lnTo>
                    <a:pt x="3031533" y="2358559"/>
                  </a:lnTo>
                  <a:lnTo>
                    <a:pt x="3057224" y="2358559"/>
                  </a:lnTo>
                  <a:lnTo>
                    <a:pt x="3082915" y="2358559"/>
                  </a:lnTo>
                  <a:lnTo>
                    <a:pt x="3108606" y="2355224"/>
                  </a:lnTo>
                  <a:lnTo>
                    <a:pt x="3134297" y="2352405"/>
                  </a:lnTo>
                  <a:lnTo>
                    <a:pt x="3159988" y="2347835"/>
                  </a:lnTo>
                  <a:lnTo>
                    <a:pt x="3185679" y="2300954"/>
                  </a:lnTo>
                  <a:lnTo>
                    <a:pt x="3211370" y="2274570"/>
                  </a:lnTo>
                  <a:lnTo>
                    <a:pt x="3237061" y="2274570"/>
                  </a:lnTo>
                  <a:lnTo>
                    <a:pt x="3262752" y="2274570"/>
                  </a:lnTo>
                  <a:lnTo>
                    <a:pt x="3288443" y="2245903"/>
                  </a:lnTo>
                  <a:lnTo>
                    <a:pt x="3314134" y="2166825"/>
                  </a:lnTo>
                  <a:lnTo>
                    <a:pt x="3339825" y="2164072"/>
                  </a:lnTo>
                  <a:lnTo>
                    <a:pt x="3365516" y="2159402"/>
                  </a:lnTo>
                  <a:lnTo>
                    <a:pt x="3391207" y="2156337"/>
                  </a:lnTo>
                  <a:lnTo>
                    <a:pt x="3416898" y="2156337"/>
                  </a:lnTo>
                  <a:lnTo>
                    <a:pt x="3442589" y="2156337"/>
                  </a:lnTo>
                  <a:lnTo>
                    <a:pt x="3468280" y="2153071"/>
                  </a:lnTo>
                  <a:lnTo>
                    <a:pt x="3493971" y="2149934"/>
                  </a:lnTo>
                  <a:lnTo>
                    <a:pt x="3519662" y="2146081"/>
                  </a:lnTo>
                  <a:lnTo>
                    <a:pt x="3545353" y="2142890"/>
                  </a:lnTo>
                  <a:lnTo>
                    <a:pt x="3571043" y="2126477"/>
                  </a:lnTo>
                  <a:lnTo>
                    <a:pt x="3596734" y="2126477"/>
                  </a:lnTo>
                  <a:lnTo>
                    <a:pt x="3622425" y="2126477"/>
                  </a:lnTo>
                  <a:lnTo>
                    <a:pt x="3648116" y="2123396"/>
                  </a:lnTo>
                  <a:lnTo>
                    <a:pt x="3673807" y="2121315"/>
                  </a:lnTo>
                  <a:lnTo>
                    <a:pt x="3699498" y="2103063"/>
                  </a:lnTo>
                  <a:lnTo>
                    <a:pt x="3725189" y="2100913"/>
                  </a:lnTo>
                  <a:lnTo>
                    <a:pt x="3750880" y="2059450"/>
                  </a:lnTo>
                  <a:lnTo>
                    <a:pt x="3776571" y="2059450"/>
                  </a:lnTo>
                  <a:lnTo>
                    <a:pt x="3802262" y="2059450"/>
                  </a:lnTo>
                  <a:lnTo>
                    <a:pt x="3827953" y="2056240"/>
                  </a:lnTo>
                  <a:lnTo>
                    <a:pt x="3853644" y="2052254"/>
                  </a:lnTo>
                  <a:lnTo>
                    <a:pt x="3879335" y="2049018"/>
                  </a:lnTo>
                  <a:lnTo>
                    <a:pt x="3905026" y="2044772"/>
                  </a:lnTo>
                  <a:lnTo>
                    <a:pt x="3930717" y="2031925"/>
                  </a:lnTo>
                  <a:lnTo>
                    <a:pt x="3956408" y="2031925"/>
                  </a:lnTo>
                  <a:lnTo>
                    <a:pt x="3982099" y="2031925"/>
                  </a:lnTo>
                  <a:lnTo>
                    <a:pt x="4007790" y="2003515"/>
                  </a:lnTo>
                  <a:lnTo>
                    <a:pt x="4033481" y="1997644"/>
                  </a:lnTo>
                  <a:lnTo>
                    <a:pt x="4059172" y="1974162"/>
                  </a:lnTo>
                  <a:lnTo>
                    <a:pt x="4084863" y="1943554"/>
                  </a:lnTo>
                  <a:lnTo>
                    <a:pt x="4110554" y="1851623"/>
                  </a:lnTo>
                  <a:lnTo>
                    <a:pt x="4136245" y="1851623"/>
                  </a:lnTo>
                  <a:lnTo>
                    <a:pt x="4161936" y="1851623"/>
                  </a:lnTo>
                  <a:lnTo>
                    <a:pt x="4187627" y="1846699"/>
                  </a:lnTo>
                  <a:lnTo>
                    <a:pt x="4213318" y="1842808"/>
                  </a:lnTo>
                  <a:lnTo>
                    <a:pt x="4239009" y="1838381"/>
                  </a:lnTo>
                  <a:lnTo>
                    <a:pt x="4264699" y="1838381"/>
                  </a:lnTo>
                  <a:lnTo>
                    <a:pt x="4290390" y="1834877"/>
                  </a:lnTo>
                  <a:lnTo>
                    <a:pt x="4316081" y="1834877"/>
                  </a:lnTo>
                  <a:lnTo>
                    <a:pt x="4341772" y="1834877"/>
                  </a:lnTo>
                  <a:lnTo>
                    <a:pt x="4367463" y="1815506"/>
                  </a:lnTo>
                  <a:lnTo>
                    <a:pt x="4393154" y="1812562"/>
                  </a:lnTo>
                  <a:lnTo>
                    <a:pt x="4418845" y="1802159"/>
                  </a:lnTo>
                  <a:lnTo>
                    <a:pt x="4444536" y="1799470"/>
                  </a:lnTo>
                  <a:lnTo>
                    <a:pt x="4470227" y="1796736"/>
                  </a:lnTo>
                  <a:lnTo>
                    <a:pt x="4495918" y="1796736"/>
                  </a:lnTo>
                  <a:lnTo>
                    <a:pt x="4521609" y="1796736"/>
                  </a:lnTo>
                  <a:lnTo>
                    <a:pt x="4547300" y="1774369"/>
                  </a:lnTo>
                  <a:lnTo>
                    <a:pt x="4572991" y="1749256"/>
                  </a:lnTo>
                  <a:lnTo>
                    <a:pt x="4598682" y="1745552"/>
                  </a:lnTo>
                  <a:lnTo>
                    <a:pt x="4624373" y="1741857"/>
                  </a:lnTo>
                  <a:lnTo>
                    <a:pt x="4650064" y="1739285"/>
                  </a:lnTo>
                  <a:lnTo>
                    <a:pt x="4675755" y="1739285"/>
                  </a:lnTo>
                  <a:lnTo>
                    <a:pt x="4701446" y="1739285"/>
                  </a:lnTo>
                  <a:lnTo>
                    <a:pt x="4727137" y="1733674"/>
                  </a:lnTo>
                  <a:lnTo>
                    <a:pt x="4752828" y="1699545"/>
                  </a:lnTo>
                  <a:lnTo>
                    <a:pt x="4778519" y="1695378"/>
                  </a:lnTo>
                  <a:lnTo>
                    <a:pt x="4804210" y="1685271"/>
                  </a:lnTo>
                  <a:lnTo>
                    <a:pt x="4829901" y="1639505"/>
                  </a:lnTo>
                  <a:lnTo>
                    <a:pt x="4855592" y="1639505"/>
                  </a:lnTo>
                  <a:lnTo>
                    <a:pt x="4881283" y="1639505"/>
                  </a:lnTo>
                  <a:lnTo>
                    <a:pt x="4906974" y="1551164"/>
                  </a:lnTo>
                  <a:lnTo>
                    <a:pt x="4932665" y="1546382"/>
                  </a:lnTo>
                  <a:lnTo>
                    <a:pt x="4958356" y="1543654"/>
                  </a:lnTo>
                  <a:lnTo>
                    <a:pt x="4984046" y="1541358"/>
                  </a:lnTo>
                  <a:lnTo>
                    <a:pt x="5009737" y="1537923"/>
                  </a:lnTo>
                  <a:lnTo>
                    <a:pt x="5035428" y="1537923"/>
                  </a:lnTo>
                  <a:lnTo>
                    <a:pt x="5061119" y="1537923"/>
                  </a:lnTo>
                  <a:lnTo>
                    <a:pt x="5086810" y="1533706"/>
                  </a:lnTo>
                  <a:lnTo>
                    <a:pt x="5112501" y="1530108"/>
                  </a:lnTo>
                  <a:lnTo>
                    <a:pt x="5138192" y="1513007"/>
                  </a:lnTo>
                  <a:lnTo>
                    <a:pt x="5163883" y="1510187"/>
                  </a:lnTo>
                  <a:lnTo>
                    <a:pt x="5189574" y="1500850"/>
                  </a:lnTo>
                  <a:lnTo>
                    <a:pt x="5215265" y="1500850"/>
                  </a:lnTo>
                  <a:lnTo>
                    <a:pt x="5240956" y="1500850"/>
                  </a:lnTo>
                  <a:lnTo>
                    <a:pt x="5266647" y="1493079"/>
                  </a:lnTo>
                  <a:lnTo>
                    <a:pt x="5292338" y="1477368"/>
                  </a:lnTo>
                  <a:lnTo>
                    <a:pt x="5318029" y="1454304"/>
                  </a:lnTo>
                  <a:lnTo>
                    <a:pt x="5343720" y="1451907"/>
                  </a:lnTo>
                  <a:lnTo>
                    <a:pt x="5369411" y="1448055"/>
                  </a:lnTo>
                  <a:lnTo>
                    <a:pt x="5395102" y="1448055"/>
                  </a:lnTo>
                  <a:lnTo>
                    <a:pt x="5420793" y="1448055"/>
                  </a:lnTo>
                  <a:lnTo>
                    <a:pt x="5446484" y="1444890"/>
                  </a:lnTo>
                  <a:lnTo>
                    <a:pt x="5472175" y="1442311"/>
                  </a:lnTo>
                  <a:lnTo>
                    <a:pt x="5497866" y="1439419"/>
                  </a:lnTo>
                  <a:lnTo>
                    <a:pt x="5523557" y="1434360"/>
                  </a:lnTo>
                  <a:lnTo>
                    <a:pt x="5549248" y="1401232"/>
                  </a:lnTo>
                  <a:lnTo>
                    <a:pt x="5574939" y="1401232"/>
                  </a:lnTo>
                  <a:lnTo>
                    <a:pt x="5600630" y="1401232"/>
                  </a:lnTo>
                  <a:lnTo>
                    <a:pt x="5626321" y="1389620"/>
                  </a:lnTo>
                  <a:lnTo>
                    <a:pt x="5652012" y="1359754"/>
                  </a:lnTo>
                  <a:lnTo>
                    <a:pt x="5677703" y="1272317"/>
                  </a:lnTo>
                  <a:lnTo>
                    <a:pt x="5703393" y="1268993"/>
                  </a:lnTo>
                  <a:lnTo>
                    <a:pt x="5729084" y="1263999"/>
                  </a:lnTo>
                  <a:lnTo>
                    <a:pt x="5754775" y="1263999"/>
                  </a:lnTo>
                  <a:lnTo>
                    <a:pt x="5780466" y="1263999"/>
                  </a:lnTo>
                  <a:lnTo>
                    <a:pt x="5806157" y="1260537"/>
                  </a:lnTo>
                  <a:lnTo>
                    <a:pt x="5831848" y="1258126"/>
                  </a:lnTo>
                  <a:lnTo>
                    <a:pt x="5857539" y="1255208"/>
                  </a:lnTo>
                  <a:lnTo>
                    <a:pt x="5883230" y="1252342"/>
                  </a:lnTo>
                  <a:lnTo>
                    <a:pt x="5908921" y="1245708"/>
                  </a:lnTo>
                  <a:lnTo>
                    <a:pt x="5934612" y="1245708"/>
                  </a:lnTo>
                  <a:lnTo>
                    <a:pt x="5960303" y="1245708"/>
                  </a:lnTo>
                  <a:lnTo>
                    <a:pt x="5985994" y="1234617"/>
                  </a:lnTo>
                  <a:lnTo>
                    <a:pt x="6011685" y="1231694"/>
                  </a:lnTo>
                  <a:lnTo>
                    <a:pt x="6037376" y="1222146"/>
                  </a:lnTo>
                  <a:lnTo>
                    <a:pt x="6063067" y="1210790"/>
                  </a:lnTo>
                  <a:lnTo>
                    <a:pt x="6088758" y="1204969"/>
                  </a:lnTo>
                  <a:lnTo>
                    <a:pt x="6114449" y="1204969"/>
                  </a:lnTo>
                  <a:lnTo>
                    <a:pt x="6140140" y="1204969"/>
                  </a:lnTo>
                  <a:lnTo>
                    <a:pt x="6165831" y="1180850"/>
                  </a:lnTo>
                  <a:lnTo>
                    <a:pt x="6191522" y="1177804"/>
                  </a:lnTo>
                  <a:lnTo>
                    <a:pt x="6217213" y="1172730"/>
                  </a:lnTo>
                  <a:lnTo>
                    <a:pt x="6242904" y="1168382"/>
                  </a:lnTo>
                  <a:lnTo>
                    <a:pt x="6268595" y="1162068"/>
                  </a:lnTo>
                  <a:lnTo>
                    <a:pt x="6294286" y="1162068"/>
                  </a:lnTo>
                  <a:lnTo>
                    <a:pt x="6319977" y="1162068"/>
                  </a:lnTo>
                  <a:lnTo>
                    <a:pt x="6345668" y="1127485"/>
                  </a:lnTo>
                  <a:lnTo>
                    <a:pt x="6371359" y="1121864"/>
                  </a:lnTo>
                  <a:lnTo>
                    <a:pt x="6397049" y="1121864"/>
                  </a:lnTo>
                  <a:lnTo>
                    <a:pt x="6422740" y="1107143"/>
                  </a:lnTo>
                  <a:lnTo>
                    <a:pt x="6448431" y="1060097"/>
                  </a:lnTo>
                  <a:lnTo>
                    <a:pt x="6474122" y="1060097"/>
                  </a:lnTo>
                  <a:lnTo>
                    <a:pt x="6499813" y="1060097"/>
                  </a:lnTo>
                  <a:lnTo>
                    <a:pt x="6525504" y="980113"/>
                  </a:lnTo>
                  <a:lnTo>
                    <a:pt x="6551195" y="976778"/>
                  </a:lnTo>
                  <a:lnTo>
                    <a:pt x="6576886" y="972611"/>
                  </a:lnTo>
                  <a:lnTo>
                    <a:pt x="6602577" y="969351"/>
                  </a:lnTo>
                  <a:lnTo>
                    <a:pt x="6628268" y="966177"/>
                  </a:lnTo>
                  <a:lnTo>
                    <a:pt x="6653959" y="966177"/>
                  </a:lnTo>
                  <a:lnTo>
                    <a:pt x="6679650" y="966177"/>
                  </a:lnTo>
                  <a:lnTo>
                    <a:pt x="6705341" y="961873"/>
                  </a:lnTo>
                  <a:lnTo>
                    <a:pt x="6731032" y="947064"/>
                  </a:lnTo>
                  <a:lnTo>
                    <a:pt x="6756723" y="942999"/>
                  </a:lnTo>
                  <a:lnTo>
                    <a:pt x="6782414" y="932452"/>
                  </a:lnTo>
                  <a:lnTo>
                    <a:pt x="6808105" y="929462"/>
                  </a:lnTo>
                  <a:lnTo>
                    <a:pt x="6833796" y="929462"/>
                  </a:lnTo>
                  <a:lnTo>
                    <a:pt x="6859487" y="929462"/>
                  </a:lnTo>
                  <a:lnTo>
                    <a:pt x="6885178" y="916709"/>
                  </a:lnTo>
                  <a:lnTo>
                    <a:pt x="6910869" y="913979"/>
                  </a:lnTo>
                  <a:lnTo>
                    <a:pt x="6936560" y="891992"/>
                  </a:lnTo>
                  <a:lnTo>
                    <a:pt x="6962251" y="889304"/>
                  </a:lnTo>
                  <a:lnTo>
                    <a:pt x="6987942" y="884522"/>
                  </a:lnTo>
                  <a:lnTo>
                    <a:pt x="7013633" y="884522"/>
                  </a:lnTo>
                  <a:lnTo>
                    <a:pt x="7039324" y="884522"/>
                  </a:lnTo>
                  <a:lnTo>
                    <a:pt x="7065015" y="879841"/>
                  </a:lnTo>
                  <a:lnTo>
                    <a:pt x="7090706" y="873173"/>
                  </a:lnTo>
                  <a:lnTo>
                    <a:pt x="7116396" y="838230"/>
                  </a:lnTo>
                  <a:lnTo>
                    <a:pt x="7142087" y="827254"/>
                  </a:lnTo>
                  <a:lnTo>
                    <a:pt x="7167778" y="795557"/>
                  </a:lnTo>
                  <a:lnTo>
                    <a:pt x="7193469" y="795557"/>
                  </a:lnTo>
                  <a:lnTo>
                    <a:pt x="7219160" y="795557"/>
                  </a:lnTo>
                  <a:lnTo>
                    <a:pt x="7244851" y="701920"/>
                  </a:lnTo>
                  <a:lnTo>
                    <a:pt x="7270542" y="696226"/>
                  </a:lnTo>
                  <a:lnTo>
                    <a:pt x="7296233" y="696226"/>
                  </a:lnTo>
                  <a:lnTo>
                    <a:pt x="7321924" y="691103"/>
                  </a:lnTo>
                  <a:lnTo>
                    <a:pt x="7347615" y="686816"/>
                  </a:lnTo>
                  <a:lnTo>
                    <a:pt x="7373306" y="686816"/>
                  </a:lnTo>
                  <a:lnTo>
                    <a:pt x="7398997" y="686816"/>
                  </a:lnTo>
                  <a:lnTo>
                    <a:pt x="7424688" y="682036"/>
                  </a:lnTo>
                  <a:lnTo>
                    <a:pt x="7450379" y="678934"/>
                  </a:lnTo>
                  <a:lnTo>
                    <a:pt x="7476070" y="674613"/>
                  </a:lnTo>
                  <a:lnTo>
                    <a:pt x="7501761" y="656754"/>
                  </a:lnTo>
                  <a:lnTo>
                    <a:pt x="7527452" y="652989"/>
                  </a:lnTo>
                  <a:lnTo>
                    <a:pt x="7553143" y="652989"/>
                  </a:lnTo>
                  <a:lnTo>
                    <a:pt x="7578834" y="652989"/>
                  </a:lnTo>
                  <a:lnTo>
                    <a:pt x="7604525" y="649712"/>
                  </a:lnTo>
                  <a:lnTo>
                    <a:pt x="7630216" y="633201"/>
                  </a:lnTo>
                  <a:lnTo>
                    <a:pt x="7655907" y="625788"/>
                  </a:lnTo>
                  <a:lnTo>
                    <a:pt x="7681598" y="600707"/>
                  </a:lnTo>
                  <a:lnTo>
                    <a:pt x="7707289" y="597557"/>
                  </a:lnTo>
                  <a:lnTo>
                    <a:pt x="7732980" y="597557"/>
                  </a:lnTo>
                  <a:lnTo>
                    <a:pt x="7758671" y="597557"/>
                  </a:lnTo>
                  <a:lnTo>
                    <a:pt x="7784362" y="592922"/>
                  </a:lnTo>
                  <a:lnTo>
                    <a:pt x="7810052" y="590460"/>
                  </a:lnTo>
                  <a:lnTo>
                    <a:pt x="7835743" y="590460"/>
                  </a:lnTo>
                  <a:lnTo>
                    <a:pt x="7861434" y="586584"/>
                  </a:lnTo>
                  <a:lnTo>
                    <a:pt x="7887125" y="571281"/>
                  </a:lnTo>
                  <a:lnTo>
                    <a:pt x="7912816" y="571281"/>
                  </a:lnTo>
                  <a:lnTo>
                    <a:pt x="7938507" y="571281"/>
                  </a:lnTo>
                  <a:lnTo>
                    <a:pt x="7964198" y="537364"/>
                  </a:lnTo>
                  <a:lnTo>
                    <a:pt x="7989889" y="525798"/>
                  </a:lnTo>
                  <a:lnTo>
                    <a:pt x="8015580" y="493662"/>
                  </a:lnTo>
                  <a:lnTo>
                    <a:pt x="8041271" y="405035"/>
                  </a:lnTo>
                  <a:lnTo>
                    <a:pt x="8066962" y="396025"/>
                  </a:lnTo>
                  <a:lnTo>
                    <a:pt x="8092653" y="396025"/>
                  </a:lnTo>
                  <a:lnTo>
                    <a:pt x="8118344" y="396025"/>
                  </a:lnTo>
                  <a:lnTo>
                    <a:pt x="8144035" y="391523"/>
                  </a:lnTo>
                  <a:lnTo>
                    <a:pt x="8169726" y="391523"/>
                  </a:lnTo>
                  <a:lnTo>
                    <a:pt x="8195417" y="386039"/>
                  </a:lnTo>
                  <a:lnTo>
                    <a:pt x="8221108" y="382783"/>
                  </a:lnTo>
                  <a:lnTo>
                    <a:pt x="8246799" y="373832"/>
                  </a:lnTo>
                  <a:lnTo>
                    <a:pt x="8272490" y="373832"/>
                  </a:lnTo>
                  <a:lnTo>
                    <a:pt x="8298181" y="373832"/>
                  </a:lnTo>
                  <a:lnTo>
                    <a:pt x="8323872" y="361711"/>
                  </a:lnTo>
                  <a:lnTo>
                    <a:pt x="8349563" y="357843"/>
                  </a:lnTo>
                  <a:lnTo>
                    <a:pt x="8375254" y="347693"/>
                  </a:lnTo>
                  <a:lnTo>
                    <a:pt x="8400945" y="344793"/>
                  </a:lnTo>
                  <a:lnTo>
                    <a:pt x="8426636" y="335265"/>
                  </a:lnTo>
                  <a:lnTo>
                    <a:pt x="8452327" y="335265"/>
                  </a:lnTo>
                  <a:lnTo>
                    <a:pt x="8478018" y="335265"/>
                  </a:lnTo>
                  <a:lnTo>
                    <a:pt x="8503709" y="308712"/>
                  </a:lnTo>
                  <a:lnTo>
                    <a:pt x="8529399" y="305571"/>
                  </a:lnTo>
                  <a:lnTo>
                    <a:pt x="8555090" y="299871"/>
                  </a:lnTo>
                  <a:lnTo>
                    <a:pt x="8580781" y="295516"/>
                  </a:lnTo>
                  <a:lnTo>
                    <a:pt x="8606472" y="291863"/>
                  </a:lnTo>
                  <a:lnTo>
                    <a:pt x="8632163" y="291863"/>
                  </a:lnTo>
                  <a:lnTo>
                    <a:pt x="8657854" y="291863"/>
                  </a:lnTo>
                  <a:lnTo>
                    <a:pt x="8683545" y="258765"/>
                  </a:lnTo>
                  <a:lnTo>
                    <a:pt x="8709236" y="246460"/>
                  </a:lnTo>
                  <a:lnTo>
                    <a:pt x="8734927" y="238136"/>
                  </a:lnTo>
                  <a:lnTo>
                    <a:pt x="8760618" y="223324"/>
                  </a:lnTo>
                  <a:lnTo>
                    <a:pt x="8786309" y="184180"/>
                  </a:lnTo>
                  <a:lnTo>
                    <a:pt x="8812000" y="184180"/>
                  </a:lnTo>
                  <a:lnTo>
                    <a:pt x="8837691" y="184180"/>
                  </a:lnTo>
                  <a:lnTo>
                    <a:pt x="8863382" y="112007"/>
                  </a:lnTo>
                  <a:lnTo>
                    <a:pt x="8889073" y="103639"/>
                  </a:lnTo>
                  <a:lnTo>
                    <a:pt x="8914764" y="94189"/>
                  </a:lnTo>
                  <a:lnTo>
                    <a:pt x="8940455" y="90375"/>
                  </a:lnTo>
                  <a:lnTo>
                    <a:pt x="8966146" y="84789"/>
                  </a:lnTo>
                  <a:lnTo>
                    <a:pt x="8991837" y="84789"/>
                  </a:lnTo>
                  <a:lnTo>
                    <a:pt x="9017528" y="84789"/>
                  </a:lnTo>
                  <a:lnTo>
                    <a:pt x="9043219" y="78859"/>
                  </a:lnTo>
                  <a:lnTo>
                    <a:pt x="9068910" y="61355"/>
                  </a:lnTo>
                  <a:lnTo>
                    <a:pt x="9094601" y="48694"/>
                  </a:lnTo>
                  <a:lnTo>
                    <a:pt x="9120292" y="38449"/>
                  </a:lnTo>
                  <a:lnTo>
                    <a:pt x="9145983" y="35064"/>
                  </a:lnTo>
                  <a:lnTo>
                    <a:pt x="9171674" y="35064"/>
                  </a:lnTo>
                  <a:lnTo>
                    <a:pt x="9197365" y="35064"/>
                  </a:lnTo>
                  <a:lnTo>
                    <a:pt x="9223056" y="28329"/>
                  </a:lnTo>
                  <a:lnTo>
                    <a:pt x="9248746" y="25290"/>
                  </a:lnTo>
                  <a:lnTo>
                    <a:pt x="9274437" y="5385"/>
                  </a:lnTo>
                  <a:lnTo>
                    <a:pt x="9300128" y="59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37" name="pl12">
              <a:extLst>
                <a:ext uri="{FF2B5EF4-FFF2-40B4-BE49-F238E27FC236}">
                  <a16:creationId xmlns:a16="http://schemas.microsoft.com/office/drawing/2014/main" id="{CA187FAB-538E-413B-97BE-2AFFFF3EAE0F}"/>
                </a:ext>
              </a:extLst>
            </p:cNvPr>
            <p:cNvSpPr/>
            <p:nvPr/>
          </p:nvSpPr>
          <p:spPr>
            <a:xfrm>
              <a:off x="1449884" y="1591425"/>
              <a:ext cx="9197365" cy="3436051"/>
            </a:xfrm>
            <a:custGeom>
              <a:avLst/>
              <a:gdLst/>
              <a:ahLst/>
              <a:cxnLst/>
              <a:rect l="0" t="0" r="0" b="0"/>
              <a:pathLst>
                <a:path w="9197365" h="3436051">
                  <a:moveTo>
                    <a:pt x="0" y="3436051"/>
                  </a:moveTo>
                  <a:lnTo>
                    <a:pt x="25690" y="3423474"/>
                  </a:lnTo>
                  <a:lnTo>
                    <a:pt x="51381" y="3406705"/>
                  </a:lnTo>
                  <a:lnTo>
                    <a:pt x="77072" y="3385047"/>
                  </a:lnTo>
                  <a:lnTo>
                    <a:pt x="102763" y="3357497"/>
                  </a:lnTo>
                  <a:lnTo>
                    <a:pt x="128454" y="3338727"/>
                  </a:lnTo>
                  <a:lnTo>
                    <a:pt x="154145" y="3316128"/>
                  </a:lnTo>
                  <a:lnTo>
                    <a:pt x="179836" y="3309442"/>
                  </a:lnTo>
                  <a:lnTo>
                    <a:pt x="205527" y="3300527"/>
                  </a:lnTo>
                  <a:lnTo>
                    <a:pt x="231218" y="3288642"/>
                  </a:lnTo>
                  <a:lnTo>
                    <a:pt x="256909" y="3285962"/>
                  </a:lnTo>
                  <a:lnTo>
                    <a:pt x="282600" y="3282952"/>
                  </a:lnTo>
                  <a:lnTo>
                    <a:pt x="308291" y="3280084"/>
                  </a:lnTo>
                  <a:lnTo>
                    <a:pt x="333982" y="3276987"/>
                  </a:lnTo>
                  <a:lnTo>
                    <a:pt x="359673" y="3274219"/>
                  </a:lnTo>
                  <a:lnTo>
                    <a:pt x="385364" y="3270527"/>
                  </a:lnTo>
                  <a:lnTo>
                    <a:pt x="411055" y="3265605"/>
                  </a:lnTo>
                  <a:lnTo>
                    <a:pt x="436746" y="3259785"/>
                  </a:lnTo>
                  <a:lnTo>
                    <a:pt x="462437" y="3253105"/>
                  </a:lnTo>
                  <a:lnTo>
                    <a:pt x="488128" y="3246038"/>
                  </a:lnTo>
                  <a:lnTo>
                    <a:pt x="513819" y="3240897"/>
                  </a:lnTo>
                  <a:lnTo>
                    <a:pt x="539510" y="3235230"/>
                  </a:lnTo>
                  <a:lnTo>
                    <a:pt x="565201" y="3227675"/>
                  </a:lnTo>
                  <a:lnTo>
                    <a:pt x="590892" y="3217601"/>
                  </a:lnTo>
                  <a:lnTo>
                    <a:pt x="616583" y="3208855"/>
                  </a:lnTo>
                  <a:lnTo>
                    <a:pt x="642274" y="3199563"/>
                  </a:lnTo>
                  <a:lnTo>
                    <a:pt x="667965" y="3187772"/>
                  </a:lnTo>
                  <a:lnTo>
                    <a:pt x="693656" y="3181335"/>
                  </a:lnTo>
                  <a:lnTo>
                    <a:pt x="719346" y="3177139"/>
                  </a:lnTo>
                  <a:lnTo>
                    <a:pt x="745037" y="3171545"/>
                  </a:lnTo>
                  <a:lnTo>
                    <a:pt x="770728" y="3164086"/>
                  </a:lnTo>
                  <a:lnTo>
                    <a:pt x="796419" y="3155280"/>
                  </a:lnTo>
                  <a:lnTo>
                    <a:pt x="822110" y="3144035"/>
                  </a:lnTo>
                  <a:lnTo>
                    <a:pt x="847801" y="3129855"/>
                  </a:lnTo>
                  <a:lnTo>
                    <a:pt x="873492" y="3112452"/>
                  </a:lnTo>
                  <a:lnTo>
                    <a:pt x="899183" y="3095633"/>
                  </a:lnTo>
                  <a:lnTo>
                    <a:pt x="924874" y="3073207"/>
                  </a:lnTo>
                  <a:lnTo>
                    <a:pt x="950565" y="3043307"/>
                  </a:lnTo>
                  <a:lnTo>
                    <a:pt x="976256" y="3032526"/>
                  </a:lnTo>
                  <a:lnTo>
                    <a:pt x="1001947" y="3021081"/>
                  </a:lnTo>
                  <a:lnTo>
                    <a:pt x="1027638" y="3012261"/>
                  </a:lnTo>
                  <a:lnTo>
                    <a:pt x="1053329" y="3010023"/>
                  </a:lnTo>
                  <a:lnTo>
                    <a:pt x="1079020" y="3007990"/>
                  </a:lnTo>
                  <a:lnTo>
                    <a:pt x="1104711" y="3005280"/>
                  </a:lnTo>
                  <a:lnTo>
                    <a:pt x="1130402" y="3001666"/>
                  </a:lnTo>
                  <a:lnTo>
                    <a:pt x="1156093" y="2997775"/>
                  </a:lnTo>
                  <a:lnTo>
                    <a:pt x="1181784" y="2993506"/>
                  </a:lnTo>
                  <a:lnTo>
                    <a:pt x="1207475" y="2988472"/>
                  </a:lnTo>
                  <a:lnTo>
                    <a:pt x="1233166" y="2982584"/>
                  </a:lnTo>
                  <a:lnTo>
                    <a:pt x="1258857" y="2976837"/>
                  </a:lnTo>
                  <a:lnTo>
                    <a:pt x="1284548" y="2969173"/>
                  </a:lnTo>
                  <a:lnTo>
                    <a:pt x="1310239" y="2958954"/>
                  </a:lnTo>
                  <a:lnTo>
                    <a:pt x="1335930" y="2949280"/>
                  </a:lnTo>
                  <a:lnTo>
                    <a:pt x="1361621" y="2937354"/>
                  </a:lnTo>
                  <a:lnTo>
                    <a:pt x="1387312" y="2924098"/>
                  </a:lnTo>
                  <a:lnTo>
                    <a:pt x="1413003" y="2915517"/>
                  </a:lnTo>
                  <a:lnTo>
                    <a:pt x="1438693" y="2911960"/>
                  </a:lnTo>
                  <a:lnTo>
                    <a:pt x="1464384" y="2907216"/>
                  </a:lnTo>
                  <a:lnTo>
                    <a:pt x="1490075" y="2900892"/>
                  </a:lnTo>
                  <a:lnTo>
                    <a:pt x="1515766" y="2892460"/>
                  </a:lnTo>
                  <a:lnTo>
                    <a:pt x="1541457" y="2881217"/>
                  </a:lnTo>
                  <a:lnTo>
                    <a:pt x="1567148" y="2867275"/>
                  </a:lnTo>
                  <a:lnTo>
                    <a:pt x="1592839" y="2849738"/>
                  </a:lnTo>
                  <a:lnTo>
                    <a:pt x="1618530" y="2832136"/>
                  </a:lnTo>
                  <a:lnTo>
                    <a:pt x="1644221" y="2808666"/>
                  </a:lnTo>
                  <a:lnTo>
                    <a:pt x="1669912" y="2777374"/>
                  </a:lnTo>
                  <a:lnTo>
                    <a:pt x="1695603" y="2765945"/>
                  </a:lnTo>
                  <a:lnTo>
                    <a:pt x="1721294" y="2753813"/>
                  </a:lnTo>
                  <a:lnTo>
                    <a:pt x="1746985" y="2744097"/>
                  </a:lnTo>
                  <a:lnTo>
                    <a:pt x="1772676" y="2741985"/>
                  </a:lnTo>
                  <a:lnTo>
                    <a:pt x="1798367" y="2740092"/>
                  </a:lnTo>
                  <a:lnTo>
                    <a:pt x="1824058" y="2737569"/>
                  </a:lnTo>
                  <a:lnTo>
                    <a:pt x="1849749" y="2734204"/>
                  </a:lnTo>
                  <a:lnTo>
                    <a:pt x="1875440" y="2730657"/>
                  </a:lnTo>
                  <a:lnTo>
                    <a:pt x="1901131" y="2726746"/>
                  </a:lnTo>
                  <a:lnTo>
                    <a:pt x="1926822" y="2722497"/>
                  </a:lnTo>
                  <a:lnTo>
                    <a:pt x="1952513" y="2717557"/>
                  </a:lnTo>
                  <a:lnTo>
                    <a:pt x="1978204" y="2713280"/>
                  </a:lnTo>
                  <a:lnTo>
                    <a:pt x="2003895" y="2707576"/>
                  </a:lnTo>
                  <a:lnTo>
                    <a:pt x="2029586" y="2699972"/>
                  </a:lnTo>
                  <a:lnTo>
                    <a:pt x="2055277" y="2693879"/>
                  </a:lnTo>
                  <a:lnTo>
                    <a:pt x="2080968" y="2686580"/>
                  </a:lnTo>
                  <a:lnTo>
                    <a:pt x="2106659" y="2679472"/>
                  </a:lnTo>
                  <a:lnTo>
                    <a:pt x="2132349" y="2670935"/>
                  </a:lnTo>
                  <a:lnTo>
                    <a:pt x="2158040" y="2663381"/>
                  </a:lnTo>
                  <a:lnTo>
                    <a:pt x="2183731" y="2653309"/>
                  </a:lnTo>
                  <a:lnTo>
                    <a:pt x="2209422" y="2639880"/>
                  </a:lnTo>
                  <a:lnTo>
                    <a:pt x="2235113" y="2626618"/>
                  </a:lnTo>
                  <a:lnTo>
                    <a:pt x="2260804" y="2618915"/>
                  </a:lnTo>
                  <a:lnTo>
                    <a:pt x="2286495" y="2609497"/>
                  </a:lnTo>
                  <a:lnTo>
                    <a:pt x="2312186" y="2598095"/>
                  </a:lnTo>
                  <a:lnTo>
                    <a:pt x="2337877" y="2583554"/>
                  </a:lnTo>
                  <a:lnTo>
                    <a:pt x="2363568" y="2564165"/>
                  </a:lnTo>
                  <a:lnTo>
                    <a:pt x="2389259" y="2538313"/>
                  </a:lnTo>
                  <a:lnTo>
                    <a:pt x="2414950" y="2505733"/>
                  </a:lnTo>
                  <a:lnTo>
                    <a:pt x="2440641" y="2493916"/>
                  </a:lnTo>
                  <a:lnTo>
                    <a:pt x="2466332" y="2479339"/>
                  </a:lnTo>
                  <a:lnTo>
                    <a:pt x="2492023" y="2469165"/>
                  </a:lnTo>
                  <a:lnTo>
                    <a:pt x="2517714" y="2462230"/>
                  </a:lnTo>
                  <a:lnTo>
                    <a:pt x="2543405" y="2452983"/>
                  </a:lnTo>
                  <a:lnTo>
                    <a:pt x="2569096" y="2440655"/>
                  </a:lnTo>
                  <a:lnTo>
                    <a:pt x="2594787" y="2435272"/>
                  </a:lnTo>
                  <a:lnTo>
                    <a:pt x="2620478" y="2432428"/>
                  </a:lnTo>
                  <a:lnTo>
                    <a:pt x="2646169" y="2429893"/>
                  </a:lnTo>
                  <a:lnTo>
                    <a:pt x="2671860" y="2427272"/>
                  </a:lnTo>
                  <a:lnTo>
                    <a:pt x="2697551" y="2423777"/>
                  </a:lnTo>
                  <a:lnTo>
                    <a:pt x="2723242" y="2419117"/>
                  </a:lnTo>
                  <a:lnTo>
                    <a:pt x="2748933" y="2412904"/>
                  </a:lnTo>
                  <a:lnTo>
                    <a:pt x="2774624" y="2406393"/>
                  </a:lnTo>
                  <a:lnTo>
                    <a:pt x="2800315" y="2398755"/>
                  </a:lnTo>
                  <a:lnTo>
                    <a:pt x="2826006" y="2394221"/>
                  </a:lnTo>
                  <a:lnTo>
                    <a:pt x="2851696" y="2388177"/>
                  </a:lnTo>
                  <a:lnTo>
                    <a:pt x="2877387" y="2381130"/>
                  </a:lnTo>
                  <a:lnTo>
                    <a:pt x="2903078" y="2371734"/>
                  </a:lnTo>
                  <a:lnTo>
                    <a:pt x="2928769" y="2359206"/>
                  </a:lnTo>
                  <a:lnTo>
                    <a:pt x="2954460" y="2348838"/>
                  </a:lnTo>
                  <a:lnTo>
                    <a:pt x="2980151" y="2335745"/>
                  </a:lnTo>
                  <a:lnTo>
                    <a:pt x="3005842" y="2330569"/>
                  </a:lnTo>
                  <a:lnTo>
                    <a:pt x="3031533" y="2324516"/>
                  </a:lnTo>
                  <a:lnTo>
                    <a:pt x="3057224" y="2317651"/>
                  </a:lnTo>
                  <a:lnTo>
                    <a:pt x="3082915" y="2308497"/>
                  </a:lnTo>
                  <a:lnTo>
                    <a:pt x="3108606" y="2296291"/>
                  </a:lnTo>
                  <a:lnTo>
                    <a:pt x="3134297" y="2281130"/>
                  </a:lnTo>
                  <a:lnTo>
                    <a:pt x="3159988" y="2261853"/>
                  </a:lnTo>
                  <a:lnTo>
                    <a:pt x="3185679" y="2237675"/>
                  </a:lnTo>
                  <a:lnTo>
                    <a:pt x="3211370" y="2221065"/>
                  </a:lnTo>
                  <a:lnTo>
                    <a:pt x="3237061" y="2207712"/>
                  </a:lnTo>
                  <a:lnTo>
                    <a:pt x="3262752" y="2189908"/>
                  </a:lnTo>
                  <a:lnTo>
                    <a:pt x="3288443" y="2166170"/>
                  </a:lnTo>
                  <a:lnTo>
                    <a:pt x="3314134" y="2144074"/>
                  </a:lnTo>
                  <a:lnTo>
                    <a:pt x="3339825" y="2140973"/>
                  </a:lnTo>
                  <a:lnTo>
                    <a:pt x="3365516" y="2137756"/>
                  </a:lnTo>
                  <a:lnTo>
                    <a:pt x="3391207" y="2135022"/>
                  </a:lnTo>
                  <a:lnTo>
                    <a:pt x="3416898" y="2132400"/>
                  </a:lnTo>
                  <a:lnTo>
                    <a:pt x="3442589" y="2128903"/>
                  </a:lnTo>
                  <a:lnTo>
                    <a:pt x="3468280" y="2124240"/>
                  </a:lnTo>
                  <a:lnTo>
                    <a:pt x="3493971" y="2119113"/>
                  </a:lnTo>
                  <a:lnTo>
                    <a:pt x="3519662" y="2113321"/>
                  </a:lnTo>
                  <a:lnTo>
                    <a:pt x="3545353" y="2106883"/>
                  </a:lnTo>
                  <a:lnTo>
                    <a:pt x="3571043" y="2099363"/>
                  </a:lnTo>
                  <a:lnTo>
                    <a:pt x="3596734" y="2094808"/>
                  </a:lnTo>
                  <a:lnTo>
                    <a:pt x="3622425" y="2088734"/>
                  </a:lnTo>
                  <a:lnTo>
                    <a:pt x="3648116" y="2080636"/>
                  </a:lnTo>
                  <a:lnTo>
                    <a:pt x="3673807" y="2070865"/>
                  </a:lnTo>
                  <a:lnTo>
                    <a:pt x="3699498" y="2058530"/>
                  </a:lnTo>
                  <a:lnTo>
                    <a:pt x="3725189" y="2048168"/>
                  </a:lnTo>
                  <a:lnTo>
                    <a:pt x="3750880" y="2035069"/>
                  </a:lnTo>
                  <a:lnTo>
                    <a:pt x="3776571" y="2031425"/>
                  </a:lnTo>
                  <a:lnTo>
                    <a:pt x="3802262" y="2026565"/>
                  </a:lnTo>
                  <a:lnTo>
                    <a:pt x="3827953" y="2020086"/>
                  </a:lnTo>
                  <a:lnTo>
                    <a:pt x="3853644" y="2012518"/>
                  </a:lnTo>
                  <a:lnTo>
                    <a:pt x="3879335" y="2003754"/>
                  </a:lnTo>
                  <a:lnTo>
                    <a:pt x="3905026" y="1993149"/>
                  </a:lnTo>
                  <a:lnTo>
                    <a:pt x="3930717" y="1980424"/>
                  </a:lnTo>
                  <a:lnTo>
                    <a:pt x="3956408" y="1967739"/>
                  </a:lnTo>
                  <a:lnTo>
                    <a:pt x="3982099" y="1950826"/>
                  </a:lnTo>
                  <a:lnTo>
                    <a:pt x="4007790" y="1928275"/>
                  </a:lnTo>
                  <a:lnTo>
                    <a:pt x="4033481" y="1907677"/>
                  </a:lnTo>
                  <a:lnTo>
                    <a:pt x="4059172" y="1882170"/>
                  </a:lnTo>
                  <a:lnTo>
                    <a:pt x="4084863" y="1855989"/>
                  </a:lnTo>
                  <a:lnTo>
                    <a:pt x="4110554" y="1831283"/>
                  </a:lnTo>
                  <a:lnTo>
                    <a:pt x="4136245" y="1828985"/>
                  </a:lnTo>
                  <a:lnTo>
                    <a:pt x="4161936" y="1825922"/>
                  </a:lnTo>
                  <a:lnTo>
                    <a:pt x="4187627" y="1821837"/>
                  </a:lnTo>
                  <a:lnTo>
                    <a:pt x="4213318" y="1818032"/>
                  </a:lnTo>
                  <a:lnTo>
                    <a:pt x="4239009" y="1814256"/>
                  </a:lnTo>
                  <a:lnTo>
                    <a:pt x="4264699" y="1810696"/>
                  </a:lnTo>
                  <a:lnTo>
                    <a:pt x="4290390" y="1805951"/>
                  </a:lnTo>
                  <a:lnTo>
                    <a:pt x="4316081" y="1800791"/>
                  </a:lnTo>
                  <a:lnTo>
                    <a:pt x="4341772" y="1793911"/>
                  </a:lnTo>
                  <a:lnTo>
                    <a:pt x="4367463" y="1784738"/>
                  </a:lnTo>
                  <a:lnTo>
                    <a:pt x="4393154" y="1778964"/>
                  </a:lnTo>
                  <a:lnTo>
                    <a:pt x="4418845" y="1772247"/>
                  </a:lnTo>
                  <a:lnTo>
                    <a:pt x="4444536" y="1766759"/>
                  </a:lnTo>
                  <a:lnTo>
                    <a:pt x="4470227" y="1760338"/>
                  </a:lnTo>
                  <a:lnTo>
                    <a:pt x="4495918" y="1752688"/>
                  </a:lnTo>
                  <a:lnTo>
                    <a:pt x="4521609" y="1742487"/>
                  </a:lnTo>
                  <a:lnTo>
                    <a:pt x="4547300" y="1728887"/>
                  </a:lnTo>
                  <a:lnTo>
                    <a:pt x="4572991" y="1718209"/>
                  </a:lnTo>
                  <a:lnTo>
                    <a:pt x="4598682" y="1712342"/>
                  </a:lnTo>
                  <a:lnTo>
                    <a:pt x="4624373" y="1705754"/>
                  </a:lnTo>
                  <a:lnTo>
                    <a:pt x="4650064" y="1698202"/>
                  </a:lnTo>
                  <a:lnTo>
                    <a:pt x="4675755" y="1688990"/>
                  </a:lnTo>
                  <a:lnTo>
                    <a:pt x="4701446" y="1676708"/>
                  </a:lnTo>
                  <a:lnTo>
                    <a:pt x="4727137" y="1660331"/>
                  </a:lnTo>
                  <a:lnTo>
                    <a:pt x="4752828" y="1640365"/>
                  </a:lnTo>
                  <a:lnTo>
                    <a:pt x="4778519" y="1625121"/>
                  </a:lnTo>
                  <a:lnTo>
                    <a:pt x="4804210" y="1606184"/>
                  </a:lnTo>
                  <a:lnTo>
                    <a:pt x="4829901" y="1584305"/>
                  </a:lnTo>
                  <a:lnTo>
                    <a:pt x="4855592" y="1570387"/>
                  </a:lnTo>
                  <a:lnTo>
                    <a:pt x="4881283" y="1551830"/>
                  </a:lnTo>
                  <a:lnTo>
                    <a:pt x="4906974" y="1527087"/>
                  </a:lnTo>
                  <a:lnTo>
                    <a:pt x="4932665" y="1523544"/>
                  </a:lnTo>
                  <a:lnTo>
                    <a:pt x="4958356" y="1520413"/>
                  </a:lnTo>
                  <a:lnTo>
                    <a:pt x="4984046" y="1517149"/>
                  </a:lnTo>
                  <a:lnTo>
                    <a:pt x="5009737" y="1513561"/>
                  </a:lnTo>
                  <a:lnTo>
                    <a:pt x="5035428" y="1509923"/>
                  </a:lnTo>
                  <a:lnTo>
                    <a:pt x="5061119" y="1505072"/>
                  </a:lnTo>
                  <a:lnTo>
                    <a:pt x="5086810" y="1498603"/>
                  </a:lnTo>
                  <a:lnTo>
                    <a:pt x="5112501" y="1491385"/>
                  </a:lnTo>
                  <a:lnTo>
                    <a:pt x="5138192" y="1482960"/>
                  </a:lnTo>
                  <a:lnTo>
                    <a:pt x="5163883" y="1477426"/>
                  </a:lnTo>
                  <a:lnTo>
                    <a:pt x="5189574" y="1470988"/>
                  </a:lnTo>
                  <a:lnTo>
                    <a:pt x="5215265" y="1465517"/>
                  </a:lnTo>
                  <a:lnTo>
                    <a:pt x="5240956" y="1458221"/>
                  </a:lnTo>
                  <a:lnTo>
                    <a:pt x="5266647" y="1448494"/>
                  </a:lnTo>
                  <a:lnTo>
                    <a:pt x="5292338" y="1438114"/>
                  </a:lnTo>
                  <a:lnTo>
                    <a:pt x="5318029" y="1429512"/>
                  </a:lnTo>
                  <a:lnTo>
                    <a:pt x="5343720" y="1425730"/>
                  </a:lnTo>
                  <a:lnTo>
                    <a:pt x="5369411" y="1421487"/>
                  </a:lnTo>
                  <a:lnTo>
                    <a:pt x="5395102" y="1417113"/>
                  </a:lnTo>
                  <a:lnTo>
                    <a:pt x="5420793" y="1411282"/>
                  </a:lnTo>
                  <a:lnTo>
                    <a:pt x="5446484" y="1403507"/>
                  </a:lnTo>
                  <a:lnTo>
                    <a:pt x="5472175" y="1394195"/>
                  </a:lnTo>
                  <a:lnTo>
                    <a:pt x="5497866" y="1382638"/>
                  </a:lnTo>
                  <a:lnTo>
                    <a:pt x="5523557" y="1368193"/>
                  </a:lnTo>
                  <a:lnTo>
                    <a:pt x="5549248" y="1350620"/>
                  </a:lnTo>
                  <a:lnTo>
                    <a:pt x="5574939" y="1338232"/>
                  </a:lnTo>
                  <a:lnTo>
                    <a:pt x="5600630" y="1321715"/>
                  </a:lnTo>
                  <a:lnTo>
                    <a:pt x="5626321" y="1299691"/>
                  </a:lnTo>
                  <a:lnTo>
                    <a:pt x="5652012" y="1274198"/>
                  </a:lnTo>
                  <a:lnTo>
                    <a:pt x="5677703" y="1250161"/>
                  </a:lnTo>
                  <a:lnTo>
                    <a:pt x="5703393" y="1247258"/>
                  </a:lnTo>
                  <a:lnTo>
                    <a:pt x="5729084" y="1244496"/>
                  </a:lnTo>
                  <a:lnTo>
                    <a:pt x="5754775" y="1242477"/>
                  </a:lnTo>
                  <a:lnTo>
                    <a:pt x="5780466" y="1239785"/>
                  </a:lnTo>
                  <a:lnTo>
                    <a:pt x="5806157" y="1236196"/>
                  </a:lnTo>
                  <a:lnTo>
                    <a:pt x="5831848" y="1232565"/>
                  </a:lnTo>
                  <a:lnTo>
                    <a:pt x="5857539" y="1228527"/>
                  </a:lnTo>
                  <a:lnTo>
                    <a:pt x="5883230" y="1224115"/>
                  </a:lnTo>
                  <a:lnTo>
                    <a:pt x="5908921" y="1219189"/>
                  </a:lnTo>
                  <a:lnTo>
                    <a:pt x="5934612" y="1214831"/>
                  </a:lnTo>
                  <a:lnTo>
                    <a:pt x="5960303" y="1209021"/>
                  </a:lnTo>
                  <a:lnTo>
                    <a:pt x="5985994" y="1201274"/>
                  </a:lnTo>
                  <a:lnTo>
                    <a:pt x="6011685" y="1194642"/>
                  </a:lnTo>
                  <a:lnTo>
                    <a:pt x="6037376" y="1186773"/>
                  </a:lnTo>
                  <a:lnTo>
                    <a:pt x="6063067" y="1179465"/>
                  </a:lnTo>
                  <a:lnTo>
                    <a:pt x="6088758" y="1173506"/>
                  </a:lnTo>
                  <a:lnTo>
                    <a:pt x="6114449" y="1167500"/>
                  </a:lnTo>
                  <a:lnTo>
                    <a:pt x="6140140" y="1159493"/>
                  </a:lnTo>
                  <a:lnTo>
                    <a:pt x="6165831" y="1148817"/>
                  </a:lnTo>
                  <a:lnTo>
                    <a:pt x="6191522" y="1142621"/>
                  </a:lnTo>
                  <a:lnTo>
                    <a:pt x="6217213" y="1135376"/>
                  </a:lnTo>
                  <a:lnTo>
                    <a:pt x="6242904" y="1127407"/>
                  </a:lnTo>
                  <a:lnTo>
                    <a:pt x="6268595" y="1118231"/>
                  </a:lnTo>
                  <a:lnTo>
                    <a:pt x="6294286" y="1108101"/>
                  </a:lnTo>
                  <a:lnTo>
                    <a:pt x="6319977" y="1094594"/>
                  </a:lnTo>
                  <a:lnTo>
                    <a:pt x="6345668" y="1076585"/>
                  </a:lnTo>
                  <a:lnTo>
                    <a:pt x="6371359" y="1064100"/>
                  </a:lnTo>
                  <a:lnTo>
                    <a:pt x="6397049" y="1049328"/>
                  </a:lnTo>
                  <a:lnTo>
                    <a:pt x="6422740" y="1029631"/>
                  </a:lnTo>
                  <a:lnTo>
                    <a:pt x="6448431" y="1008276"/>
                  </a:lnTo>
                  <a:lnTo>
                    <a:pt x="6474122" y="995485"/>
                  </a:lnTo>
                  <a:lnTo>
                    <a:pt x="6499813" y="978430"/>
                  </a:lnTo>
                  <a:lnTo>
                    <a:pt x="6525504" y="955690"/>
                  </a:lnTo>
                  <a:lnTo>
                    <a:pt x="6551195" y="952031"/>
                  </a:lnTo>
                  <a:lnTo>
                    <a:pt x="6576886" y="948264"/>
                  </a:lnTo>
                  <a:lnTo>
                    <a:pt x="6602577" y="944631"/>
                  </a:lnTo>
                  <a:lnTo>
                    <a:pt x="6628268" y="940873"/>
                  </a:lnTo>
                  <a:lnTo>
                    <a:pt x="6653959" y="936921"/>
                  </a:lnTo>
                  <a:lnTo>
                    <a:pt x="6679650" y="931651"/>
                  </a:lnTo>
                  <a:lnTo>
                    <a:pt x="6705341" y="924625"/>
                  </a:lnTo>
                  <a:lnTo>
                    <a:pt x="6731032" y="916691"/>
                  </a:lnTo>
                  <a:lnTo>
                    <a:pt x="6756723" y="911049"/>
                  </a:lnTo>
                  <a:lnTo>
                    <a:pt x="6782414" y="904882"/>
                  </a:lnTo>
                  <a:lnTo>
                    <a:pt x="6808105" y="900174"/>
                  </a:lnTo>
                  <a:lnTo>
                    <a:pt x="6833796" y="894893"/>
                  </a:lnTo>
                  <a:lnTo>
                    <a:pt x="6859487" y="887853"/>
                  </a:lnTo>
                  <a:lnTo>
                    <a:pt x="6885178" y="878465"/>
                  </a:lnTo>
                  <a:lnTo>
                    <a:pt x="6910869" y="870200"/>
                  </a:lnTo>
                  <a:lnTo>
                    <a:pt x="6936560" y="860089"/>
                  </a:lnTo>
                  <a:lnTo>
                    <a:pt x="6962251" y="853937"/>
                  </a:lnTo>
                  <a:lnTo>
                    <a:pt x="6987942" y="846630"/>
                  </a:lnTo>
                  <a:lnTo>
                    <a:pt x="7013633" y="838482"/>
                  </a:lnTo>
                  <a:lnTo>
                    <a:pt x="7039324" y="827617"/>
                  </a:lnTo>
                  <a:lnTo>
                    <a:pt x="7065015" y="813131"/>
                  </a:lnTo>
                  <a:lnTo>
                    <a:pt x="7090706" y="795376"/>
                  </a:lnTo>
                  <a:lnTo>
                    <a:pt x="7116396" y="773926"/>
                  </a:lnTo>
                  <a:lnTo>
                    <a:pt x="7142087" y="756974"/>
                  </a:lnTo>
                  <a:lnTo>
                    <a:pt x="7167778" y="738030"/>
                  </a:lnTo>
                  <a:lnTo>
                    <a:pt x="7193469" y="723337"/>
                  </a:lnTo>
                  <a:lnTo>
                    <a:pt x="7219160" y="703745"/>
                  </a:lnTo>
                  <a:lnTo>
                    <a:pt x="7244851" y="677624"/>
                  </a:lnTo>
                  <a:lnTo>
                    <a:pt x="7270542" y="674007"/>
                  </a:lnTo>
                  <a:lnTo>
                    <a:pt x="7296233" y="671083"/>
                  </a:lnTo>
                  <a:lnTo>
                    <a:pt x="7321924" y="667185"/>
                  </a:lnTo>
                  <a:lnTo>
                    <a:pt x="7347615" y="663695"/>
                  </a:lnTo>
                  <a:lnTo>
                    <a:pt x="7373306" y="660470"/>
                  </a:lnTo>
                  <a:lnTo>
                    <a:pt x="7398997" y="656171"/>
                  </a:lnTo>
                  <a:lnTo>
                    <a:pt x="7424688" y="650438"/>
                  </a:lnTo>
                  <a:lnTo>
                    <a:pt x="7450379" y="644388"/>
                  </a:lnTo>
                  <a:lnTo>
                    <a:pt x="7476070" y="637354"/>
                  </a:lnTo>
                  <a:lnTo>
                    <a:pt x="7501761" y="629417"/>
                  </a:lnTo>
                  <a:lnTo>
                    <a:pt x="7527452" y="624787"/>
                  </a:lnTo>
                  <a:lnTo>
                    <a:pt x="7553143" y="619869"/>
                  </a:lnTo>
                  <a:lnTo>
                    <a:pt x="7578834" y="613312"/>
                  </a:lnTo>
                  <a:lnTo>
                    <a:pt x="7604525" y="604569"/>
                  </a:lnTo>
                  <a:lnTo>
                    <a:pt x="7630216" y="594003"/>
                  </a:lnTo>
                  <a:lnTo>
                    <a:pt x="7655907" y="585420"/>
                  </a:lnTo>
                  <a:lnTo>
                    <a:pt x="7681598" y="576446"/>
                  </a:lnTo>
                  <a:lnTo>
                    <a:pt x="7707289" y="572841"/>
                  </a:lnTo>
                  <a:lnTo>
                    <a:pt x="7732980" y="569084"/>
                  </a:lnTo>
                  <a:lnTo>
                    <a:pt x="7758671" y="564076"/>
                  </a:lnTo>
                  <a:lnTo>
                    <a:pt x="7784362" y="557398"/>
                  </a:lnTo>
                  <a:lnTo>
                    <a:pt x="7810052" y="550039"/>
                  </a:lnTo>
                  <a:lnTo>
                    <a:pt x="7835743" y="541047"/>
                  </a:lnTo>
                  <a:lnTo>
                    <a:pt x="7861434" y="529059"/>
                  </a:lnTo>
                  <a:lnTo>
                    <a:pt x="7887125" y="514366"/>
                  </a:lnTo>
                  <a:lnTo>
                    <a:pt x="7912816" y="499877"/>
                  </a:lnTo>
                  <a:lnTo>
                    <a:pt x="7938507" y="480557"/>
                  </a:lnTo>
                  <a:lnTo>
                    <a:pt x="7964198" y="454799"/>
                  </a:lnTo>
                  <a:lnTo>
                    <a:pt x="7989889" y="431759"/>
                  </a:lnTo>
                  <a:lnTo>
                    <a:pt x="8015580" y="404895"/>
                  </a:lnTo>
                  <a:lnTo>
                    <a:pt x="8041271" y="379788"/>
                  </a:lnTo>
                  <a:lnTo>
                    <a:pt x="8066962" y="375855"/>
                  </a:lnTo>
                  <a:lnTo>
                    <a:pt x="8092653" y="373614"/>
                  </a:lnTo>
                  <a:lnTo>
                    <a:pt x="8118344" y="370626"/>
                  </a:lnTo>
                  <a:lnTo>
                    <a:pt x="8144035" y="366641"/>
                  </a:lnTo>
                  <a:lnTo>
                    <a:pt x="8169726" y="362830"/>
                  </a:lnTo>
                  <a:lnTo>
                    <a:pt x="8195417" y="357748"/>
                  </a:lnTo>
                  <a:lnTo>
                    <a:pt x="8221108" y="352800"/>
                  </a:lnTo>
                  <a:lnTo>
                    <a:pt x="8246799" y="347288"/>
                  </a:lnTo>
                  <a:lnTo>
                    <a:pt x="8272490" y="342923"/>
                  </a:lnTo>
                  <a:lnTo>
                    <a:pt x="8298181" y="337102"/>
                  </a:lnTo>
                  <a:lnTo>
                    <a:pt x="8323872" y="329341"/>
                  </a:lnTo>
                  <a:lnTo>
                    <a:pt x="8349563" y="323033"/>
                  </a:lnTo>
                  <a:lnTo>
                    <a:pt x="8375254" y="315913"/>
                  </a:lnTo>
                  <a:lnTo>
                    <a:pt x="8400945" y="309801"/>
                  </a:lnTo>
                  <a:lnTo>
                    <a:pt x="8426636" y="302620"/>
                  </a:lnTo>
                  <a:lnTo>
                    <a:pt x="8452327" y="296220"/>
                  </a:lnTo>
                  <a:lnTo>
                    <a:pt x="8478018" y="287687"/>
                  </a:lnTo>
                  <a:lnTo>
                    <a:pt x="8503709" y="276310"/>
                  </a:lnTo>
                  <a:lnTo>
                    <a:pt x="8529399" y="269992"/>
                  </a:lnTo>
                  <a:lnTo>
                    <a:pt x="8555090" y="262615"/>
                  </a:lnTo>
                  <a:lnTo>
                    <a:pt x="8580781" y="254679"/>
                  </a:lnTo>
                  <a:lnTo>
                    <a:pt x="8606472" y="245549"/>
                  </a:lnTo>
                  <a:lnTo>
                    <a:pt x="8632163" y="234594"/>
                  </a:lnTo>
                  <a:lnTo>
                    <a:pt x="8657854" y="219986"/>
                  </a:lnTo>
                  <a:lnTo>
                    <a:pt x="8683545" y="200510"/>
                  </a:lnTo>
                  <a:lnTo>
                    <a:pt x="8709236" y="185574"/>
                  </a:lnTo>
                  <a:lnTo>
                    <a:pt x="8734927" y="169760"/>
                  </a:lnTo>
                  <a:lnTo>
                    <a:pt x="8760618" y="151451"/>
                  </a:lnTo>
                  <a:lnTo>
                    <a:pt x="8786309" y="131976"/>
                  </a:lnTo>
                  <a:lnTo>
                    <a:pt x="8812000" y="119056"/>
                  </a:lnTo>
                  <a:lnTo>
                    <a:pt x="8837691" y="101831"/>
                  </a:lnTo>
                  <a:lnTo>
                    <a:pt x="8863382" y="78864"/>
                  </a:lnTo>
                  <a:lnTo>
                    <a:pt x="8889073" y="72298"/>
                  </a:lnTo>
                  <a:lnTo>
                    <a:pt x="8914764" y="66334"/>
                  </a:lnTo>
                  <a:lnTo>
                    <a:pt x="8940455" y="61531"/>
                  </a:lnTo>
                  <a:lnTo>
                    <a:pt x="8966146" y="56399"/>
                  </a:lnTo>
                  <a:lnTo>
                    <a:pt x="8991837" y="51418"/>
                  </a:lnTo>
                  <a:lnTo>
                    <a:pt x="9017528" y="44777"/>
                  </a:lnTo>
                  <a:lnTo>
                    <a:pt x="9043219" y="35922"/>
                  </a:lnTo>
                  <a:lnTo>
                    <a:pt x="9068910" y="26092"/>
                  </a:lnTo>
                  <a:lnTo>
                    <a:pt x="9094601" y="18819"/>
                  </a:lnTo>
                  <a:lnTo>
                    <a:pt x="9120292" y="13343"/>
                  </a:lnTo>
                  <a:lnTo>
                    <a:pt x="9145983" y="9457"/>
                  </a:lnTo>
                  <a:lnTo>
                    <a:pt x="9171674" y="5404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38" name="pl13">
              <a:extLst>
                <a:ext uri="{FF2B5EF4-FFF2-40B4-BE49-F238E27FC236}">
                  <a16:creationId xmlns:a16="http://schemas.microsoft.com/office/drawing/2014/main" id="{F65F9FC2-BBB2-4CC2-88ED-94EC24A30E96}"/>
                </a:ext>
              </a:extLst>
            </p:cNvPr>
            <p:cNvSpPr/>
            <p:nvPr/>
          </p:nvSpPr>
          <p:spPr>
            <a:xfrm>
              <a:off x="1449884" y="1405937"/>
              <a:ext cx="9351510" cy="3659270"/>
            </a:xfrm>
            <a:custGeom>
              <a:avLst/>
              <a:gdLst/>
              <a:ahLst/>
              <a:cxnLst/>
              <a:rect l="0" t="0" r="0" b="0"/>
              <a:pathLst>
                <a:path w="9351510" h="3659270">
                  <a:moveTo>
                    <a:pt x="0" y="3659270"/>
                  </a:moveTo>
                  <a:lnTo>
                    <a:pt x="25690" y="3655230"/>
                  </a:lnTo>
                  <a:lnTo>
                    <a:pt x="51381" y="3651418"/>
                  </a:lnTo>
                  <a:lnTo>
                    <a:pt x="77072" y="3647269"/>
                  </a:lnTo>
                  <a:lnTo>
                    <a:pt x="102763" y="3616014"/>
                  </a:lnTo>
                  <a:lnTo>
                    <a:pt x="128454" y="3601294"/>
                  </a:lnTo>
                  <a:lnTo>
                    <a:pt x="154145" y="3601294"/>
                  </a:lnTo>
                  <a:lnTo>
                    <a:pt x="179836" y="3601294"/>
                  </a:lnTo>
                  <a:lnTo>
                    <a:pt x="205527" y="3570414"/>
                  </a:lnTo>
                  <a:lnTo>
                    <a:pt x="231218" y="3479806"/>
                  </a:lnTo>
                  <a:lnTo>
                    <a:pt x="256909" y="3475575"/>
                  </a:lnTo>
                  <a:lnTo>
                    <a:pt x="282600" y="3471625"/>
                  </a:lnTo>
                  <a:lnTo>
                    <a:pt x="308291" y="3467083"/>
                  </a:lnTo>
                  <a:lnTo>
                    <a:pt x="333982" y="3467083"/>
                  </a:lnTo>
                  <a:lnTo>
                    <a:pt x="359673" y="3467083"/>
                  </a:lnTo>
                  <a:lnTo>
                    <a:pt x="385364" y="3462605"/>
                  </a:lnTo>
                  <a:lnTo>
                    <a:pt x="411055" y="3459791"/>
                  </a:lnTo>
                  <a:lnTo>
                    <a:pt x="436746" y="3455916"/>
                  </a:lnTo>
                  <a:lnTo>
                    <a:pt x="462437" y="3449417"/>
                  </a:lnTo>
                  <a:lnTo>
                    <a:pt x="488128" y="3438247"/>
                  </a:lnTo>
                  <a:lnTo>
                    <a:pt x="513819" y="3438247"/>
                  </a:lnTo>
                  <a:lnTo>
                    <a:pt x="539510" y="3438247"/>
                  </a:lnTo>
                  <a:lnTo>
                    <a:pt x="565201" y="3432912"/>
                  </a:lnTo>
                  <a:lnTo>
                    <a:pt x="590892" y="3420611"/>
                  </a:lnTo>
                  <a:lnTo>
                    <a:pt x="616583" y="3413483"/>
                  </a:lnTo>
                  <a:lnTo>
                    <a:pt x="642274" y="3410846"/>
                  </a:lnTo>
                  <a:lnTo>
                    <a:pt x="667965" y="3384883"/>
                  </a:lnTo>
                  <a:lnTo>
                    <a:pt x="693656" y="3384883"/>
                  </a:lnTo>
                  <a:lnTo>
                    <a:pt x="719346" y="3384883"/>
                  </a:lnTo>
                  <a:lnTo>
                    <a:pt x="745037" y="3381289"/>
                  </a:lnTo>
                  <a:lnTo>
                    <a:pt x="770728" y="3377295"/>
                  </a:lnTo>
                  <a:lnTo>
                    <a:pt x="796419" y="3374961"/>
                  </a:lnTo>
                  <a:lnTo>
                    <a:pt x="822110" y="3372047"/>
                  </a:lnTo>
                  <a:lnTo>
                    <a:pt x="847801" y="3361838"/>
                  </a:lnTo>
                  <a:lnTo>
                    <a:pt x="873492" y="3361838"/>
                  </a:lnTo>
                  <a:lnTo>
                    <a:pt x="899183" y="3361838"/>
                  </a:lnTo>
                  <a:lnTo>
                    <a:pt x="924874" y="3332748"/>
                  </a:lnTo>
                  <a:lnTo>
                    <a:pt x="950565" y="3328421"/>
                  </a:lnTo>
                  <a:lnTo>
                    <a:pt x="976256" y="3315929"/>
                  </a:lnTo>
                  <a:lnTo>
                    <a:pt x="1001947" y="3288399"/>
                  </a:lnTo>
                  <a:lnTo>
                    <a:pt x="1027638" y="3205940"/>
                  </a:lnTo>
                  <a:lnTo>
                    <a:pt x="1053329" y="3205940"/>
                  </a:lnTo>
                  <a:lnTo>
                    <a:pt x="1079020" y="3205940"/>
                  </a:lnTo>
                  <a:lnTo>
                    <a:pt x="1104711" y="3200211"/>
                  </a:lnTo>
                  <a:lnTo>
                    <a:pt x="1130402" y="3197030"/>
                  </a:lnTo>
                  <a:lnTo>
                    <a:pt x="1156093" y="3191550"/>
                  </a:lnTo>
                  <a:lnTo>
                    <a:pt x="1181784" y="3188143"/>
                  </a:lnTo>
                  <a:lnTo>
                    <a:pt x="1207475" y="3176646"/>
                  </a:lnTo>
                  <a:lnTo>
                    <a:pt x="1233166" y="3176646"/>
                  </a:lnTo>
                  <a:lnTo>
                    <a:pt x="1258857" y="3176646"/>
                  </a:lnTo>
                  <a:lnTo>
                    <a:pt x="1284548" y="3176646"/>
                  </a:lnTo>
                  <a:lnTo>
                    <a:pt x="1310239" y="3176646"/>
                  </a:lnTo>
                  <a:lnTo>
                    <a:pt x="1335930" y="3172551"/>
                  </a:lnTo>
                  <a:lnTo>
                    <a:pt x="1361621" y="3163774"/>
                  </a:lnTo>
                  <a:lnTo>
                    <a:pt x="1387312" y="3133628"/>
                  </a:lnTo>
                  <a:lnTo>
                    <a:pt x="1413003" y="3133628"/>
                  </a:lnTo>
                  <a:lnTo>
                    <a:pt x="1438693" y="3133628"/>
                  </a:lnTo>
                  <a:lnTo>
                    <a:pt x="1464384" y="3117174"/>
                  </a:lnTo>
                  <a:lnTo>
                    <a:pt x="1490075" y="3112932"/>
                  </a:lnTo>
                  <a:lnTo>
                    <a:pt x="1515766" y="3110839"/>
                  </a:lnTo>
                  <a:lnTo>
                    <a:pt x="1541457" y="3107868"/>
                  </a:lnTo>
                  <a:lnTo>
                    <a:pt x="1567148" y="3098886"/>
                  </a:lnTo>
                  <a:lnTo>
                    <a:pt x="1592839" y="3098886"/>
                  </a:lnTo>
                  <a:lnTo>
                    <a:pt x="1618530" y="3098886"/>
                  </a:lnTo>
                  <a:lnTo>
                    <a:pt x="1644221" y="3074749"/>
                  </a:lnTo>
                  <a:lnTo>
                    <a:pt x="1669912" y="3069935"/>
                  </a:lnTo>
                  <a:lnTo>
                    <a:pt x="1695603" y="3056684"/>
                  </a:lnTo>
                  <a:lnTo>
                    <a:pt x="1721294" y="3028362"/>
                  </a:lnTo>
                  <a:lnTo>
                    <a:pt x="1746985" y="2953978"/>
                  </a:lnTo>
                  <a:lnTo>
                    <a:pt x="1772676" y="2953978"/>
                  </a:lnTo>
                  <a:lnTo>
                    <a:pt x="1798367" y="2953978"/>
                  </a:lnTo>
                  <a:lnTo>
                    <a:pt x="1824058" y="2949553"/>
                  </a:lnTo>
                  <a:lnTo>
                    <a:pt x="1849749" y="2946324"/>
                  </a:lnTo>
                  <a:lnTo>
                    <a:pt x="1875440" y="2941448"/>
                  </a:lnTo>
                  <a:lnTo>
                    <a:pt x="1901131" y="2938782"/>
                  </a:lnTo>
                  <a:lnTo>
                    <a:pt x="1926822" y="2935721"/>
                  </a:lnTo>
                  <a:lnTo>
                    <a:pt x="1952513" y="2935721"/>
                  </a:lnTo>
                  <a:lnTo>
                    <a:pt x="1978204" y="2935721"/>
                  </a:lnTo>
                  <a:lnTo>
                    <a:pt x="2003895" y="2918901"/>
                  </a:lnTo>
                  <a:lnTo>
                    <a:pt x="2029586" y="2915644"/>
                  </a:lnTo>
                  <a:lnTo>
                    <a:pt x="2055277" y="2908513"/>
                  </a:lnTo>
                  <a:lnTo>
                    <a:pt x="2080968" y="2904146"/>
                  </a:lnTo>
                  <a:lnTo>
                    <a:pt x="2106659" y="2900152"/>
                  </a:lnTo>
                  <a:lnTo>
                    <a:pt x="2132349" y="2900152"/>
                  </a:lnTo>
                  <a:lnTo>
                    <a:pt x="2158040" y="2900152"/>
                  </a:lnTo>
                  <a:lnTo>
                    <a:pt x="2183731" y="2886432"/>
                  </a:lnTo>
                  <a:lnTo>
                    <a:pt x="2209422" y="2883603"/>
                  </a:lnTo>
                  <a:lnTo>
                    <a:pt x="2235113" y="2858145"/>
                  </a:lnTo>
                  <a:lnTo>
                    <a:pt x="2260804" y="2855070"/>
                  </a:lnTo>
                  <a:lnTo>
                    <a:pt x="2286495" y="2851430"/>
                  </a:lnTo>
                  <a:lnTo>
                    <a:pt x="2312186" y="2851430"/>
                  </a:lnTo>
                  <a:lnTo>
                    <a:pt x="2337877" y="2851430"/>
                  </a:lnTo>
                  <a:lnTo>
                    <a:pt x="2363568" y="2847555"/>
                  </a:lnTo>
                  <a:lnTo>
                    <a:pt x="2389259" y="2844355"/>
                  </a:lnTo>
                  <a:lnTo>
                    <a:pt x="2414950" y="2820805"/>
                  </a:lnTo>
                  <a:lnTo>
                    <a:pt x="2440641" y="2784799"/>
                  </a:lnTo>
                  <a:lnTo>
                    <a:pt x="2466332" y="2784799"/>
                  </a:lnTo>
                  <a:lnTo>
                    <a:pt x="2492023" y="2784799"/>
                  </a:lnTo>
                  <a:lnTo>
                    <a:pt x="2517714" y="2784799"/>
                  </a:lnTo>
                  <a:lnTo>
                    <a:pt x="2543405" y="2673764"/>
                  </a:lnTo>
                  <a:lnTo>
                    <a:pt x="2569096" y="2669335"/>
                  </a:lnTo>
                  <a:lnTo>
                    <a:pt x="2594787" y="2664541"/>
                  </a:lnTo>
                  <a:lnTo>
                    <a:pt x="2620478" y="2661950"/>
                  </a:lnTo>
                  <a:lnTo>
                    <a:pt x="2646169" y="2656813"/>
                  </a:lnTo>
                  <a:lnTo>
                    <a:pt x="2671860" y="2656813"/>
                  </a:lnTo>
                  <a:lnTo>
                    <a:pt x="2697551" y="2656813"/>
                  </a:lnTo>
                  <a:lnTo>
                    <a:pt x="2723242" y="2649496"/>
                  </a:lnTo>
                  <a:lnTo>
                    <a:pt x="2748933" y="2646531"/>
                  </a:lnTo>
                  <a:lnTo>
                    <a:pt x="2774624" y="2642333"/>
                  </a:lnTo>
                  <a:lnTo>
                    <a:pt x="2800315" y="2624508"/>
                  </a:lnTo>
                  <a:lnTo>
                    <a:pt x="2826006" y="2624508"/>
                  </a:lnTo>
                  <a:lnTo>
                    <a:pt x="2851696" y="2624508"/>
                  </a:lnTo>
                  <a:lnTo>
                    <a:pt x="2877387" y="2624508"/>
                  </a:lnTo>
                  <a:lnTo>
                    <a:pt x="2903078" y="2619388"/>
                  </a:lnTo>
                  <a:lnTo>
                    <a:pt x="2928769" y="2601444"/>
                  </a:lnTo>
                  <a:lnTo>
                    <a:pt x="2954460" y="2577505"/>
                  </a:lnTo>
                  <a:lnTo>
                    <a:pt x="2980151" y="2574928"/>
                  </a:lnTo>
                  <a:lnTo>
                    <a:pt x="3005842" y="2566279"/>
                  </a:lnTo>
                  <a:lnTo>
                    <a:pt x="3031533" y="2566279"/>
                  </a:lnTo>
                  <a:lnTo>
                    <a:pt x="3057224" y="2566279"/>
                  </a:lnTo>
                  <a:lnTo>
                    <a:pt x="3082915" y="2566279"/>
                  </a:lnTo>
                  <a:lnTo>
                    <a:pt x="3108606" y="2563520"/>
                  </a:lnTo>
                  <a:lnTo>
                    <a:pt x="3134297" y="2559675"/>
                  </a:lnTo>
                  <a:lnTo>
                    <a:pt x="3159988" y="2555909"/>
                  </a:lnTo>
                  <a:lnTo>
                    <a:pt x="3185679" y="2529880"/>
                  </a:lnTo>
                  <a:lnTo>
                    <a:pt x="3211370" y="2529880"/>
                  </a:lnTo>
                  <a:lnTo>
                    <a:pt x="3237061" y="2529880"/>
                  </a:lnTo>
                  <a:lnTo>
                    <a:pt x="3262752" y="2513516"/>
                  </a:lnTo>
                  <a:lnTo>
                    <a:pt x="3288443" y="2484796"/>
                  </a:lnTo>
                  <a:lnTo>
                    <a:pt x="3314134" y="2389746"/>
                  </a:lnTo>
                  <a:lnTo>
                    <a:pt x="3339825" y="2386468"/>
                  </a:lnTo>
                  <a:lnTo>
                    <a:pt x="3365516" y="2381790"/>
                  </a:lnTo>
                  <a:lnTo>
                    <a:pt x="3391207" y="2381790"/>
                  </a:lnTo>
                  <a:lnTo>
                    <a:pt x="3416898" y="2381790"/>
                  </a:lnTo>
                  <a:lnTo>
                    <a:pt x="3442589" y="2376205"/>
                  </a:lnTo>
                  <a:lnTo>
                    <a:pt x="3468280" y="2373777"/>
                  </a:lnTo>
                  <a:lnTo>
                    <a:pt x="3493971" y="2370151"/>
                  </a:lnTo>
                  <a:lnTo>
                    <a:pt x="3519662" y="2367142"/>
                  </a:lnTo>
                  <a:lnTo>
                    <a:pt x="3545353" y="2358501"/>
                  </a:lnTo>
                  <a:lnTo>
                    <a:pt x="3571043" y="2358501"/>
                  </a:lnTo>
                  <a:lnTo>
                    <a:pt x="3596734" y="2358501"/>
                  </a:lnTo>
                  <a:lnTo>
                    <a:pt x="3622425" y="2347869"/>
                  </a:lnTo>
                  <a:lnTo>
                    <a:pt x="3648116" y="2344092"/>
                  </a:lnTo>
                  <a:lnTo>
                    <a:pt x="3673807" y="2341645"/>
                  </a:lnTo>
                  <a:lnTo>
                    <a:pt x="3699498" y="2324032"/>
                  </a:lnTo>
                  <a:lnTo>
                    <a:pt x="3725189" y="2321395"/>
                  </a:lnTo>
                  <a:lnTo>
                    <a:pt x="3750880" y="2321395"/>
                  </a:lnTo>
                  <a:lnTo>
                    <a:pt x="3776571" y="2321395"/>
                  </a:lnTo>
                  <a:lnTo>
                    <a:pt x="3802262" y="2285410"/>
                  </a:lnTo>
                  <a:lnTo>
                    <a:pt x="3827953" y="2282650"/>
                  </a:lnTo>
                  <a:lnTo>
                    <a:pt x="3853644" y="2278563"/>
                  </a:lnTo>
                  <a:lnTo>
                    <a:pt x="3879335" y="2276298"/>
                  </a:lnTo>
                  <a:lnTo>
                    <a:pt x="3905026" y="2273205"/>
                  </a:lnTo>
                  <a:lnTo>
                    <a:pt x="3930717" y="2273205"/>
                  </a:lnTo>
                  <a:lnTo>
                    <a:pt x="3956408" y="2273205"/>
                  </a:lnTo>
                  <a:lnTo>
                    <a:pt x="3982099" y="2248964"/>
                  </a:lnTo>
                  <a:lnTo>
                    <a:pt x="4007790" y="2244729"/>
                  </a:lnTo>
                  <a:lnTo>
                    <a:pt x="4033481" y="2219779"/>
                  </a:lnTo>
                  <a:lnTo>
                    <a:pt x="4059172" y="2219779"/>
                  </a:lnTo>
                  <a:lnTo>
                    <a:pt x="4084863" y="2184299"/>
                  </a:lnTo>
                  <a:lnTo>
                    <a:pt x="4110554" y="2184299"/>
                  </a:lnTo>
                  <a:lnTo>
                    <a:pt x="4136245" y="2184299"/>
                  </a:lnTo>
                  <a:lnTo>
                    <a:pt x="4161936" y="2104137"/>
                  </a:lnTo>
                  <a:lnTo>
                    <a:pt x="4187627" y="2100542"/>
                  </a:lnTo>
                  <a:lnTo>
                    <a:pt x="4213318" y="2097641"/>
                  </a:lnTo>
                  <a:lnTo>
                    <a:pt x="4239009" y="2093331"/>
                  </a:lnTo>
                  <a:lnTo>
                    <a:pt x="4264699" y="2090381"/>
                  </a:lnTo>
                  <a:lnTo>
                    <a:pt x="4290390" y="2090381"/>
                  </a:lnTo>
                  <a:lnTo>
                    <a:pt x="4316081" y="2090381"/>
                  </a:lnTo>
                  <a:lnTo>
                    <a:pt x="4341772" y="2086287"/>
                  </a:lnTo>
                  <a:lnTo>
                    <a:pt x="4367463" y="2069006"/>
                  </a:lnTo>
                  <a:lnTo>
                    <a:pt x="4393154" y="2064855"/>
                  </a:lnTo>
                  <a:lnTo>
                    <a:pt x="4418845" y="2054049"/>
                  </a:lnTo>
                  <a:lnTo>
                    <a:pt x="4444536" y="2050443"/>
                  </a:lnTo>
                  <a:lnTo>
                    <a:pt x="4470227" y="2050443"/>
                  </a:lnTo>
                  <a:lnTo>
                    <a:pt x="4495918" y="2050443"/>
                  </a:lnTo>
                  <a:lnTo>
                    <a:pt x="4521609" y="2039719"/>
                  </a:lnTo>
                  <a:lnTo>
                    <a:pt x="4547300" y="2032489"/>
                  </a:lnTo>
                  <a:lnTo>
                    <a:pt x="4572991" y="1995891"/>
                  </a:lnTo>
                  <a:lnTo>
                    <a:pt x="4598682" y="1992432"/>
                  </a:lnTo>
                  <a:lnTo>
                    <a:pt x="4624373" y="1988350"/>
                  </a:lnTo>
                  <a:lnTo>
                    <a:pt x="4650064" y="1988350"/>
                  </a:lnTo>
                  <a:lnTo>
                    <a:pt x="4675755" y="1988350"/>
                  </a:lnTo>
                  <a:lnTo>
                    <a:pt x="4701446" y="1985718"/>
                  </a:lnTo>
                  <a:lnTo>
                    <a:pt x="4727137" y="1981573"/>
                  </a:lnTo>
                  <a:lnTo>
                    <a:pt x="4752828" y="1956810"/>
                  </a:lnTo>
                  <a:lnTo>
                    <a:pt x="4778519" y="1951339"/>
                  </a:lnTo>
                  <a:lnTo>
                    <a:pt x="4804210" y="1921490"/>
                  </a:lnTo>
                  <a:lnTo>
                    <a:pt x="4829901" y="1921490"/>
                  </a:lnTo>
                  <a:lnTo>
                    <a:pt x="4855592" y="1921490"/>
                  </a:lnTo>
                  <a:lnTo>
                    <a:pt x="4881283" y="1813530"/>
                  </a:lnTo>
                  <a:lnTo>
                    <a:pt x="4906974" y="1809965"/>
                  </a:lnTo>
                  <a:lnTo>
                    <a:pt x="4932665" y="1805087"/>
                  </a:lnTo>
                  <a:lnTo>
                    <a:pt x="4958356" y="1802178"/>
                  </a:lnTo>
                  <a:lnTo>
                    <a:pt x="4984046" y="1798444"/>
                  </a:lnTo>
                  <a:lnTo>
                    <a:pt x="5009737" y="1798444"/>
                  </a:lnTo>
                  <a:lnTo>
                    <a:pt x="5035428" y="1798444"/>
                  </a:lnTo>
                  <a:lnTo>
                    <a:pt x="5061119" y="1793006"/>
                  </a:lnTo>
                  <a:lnTo>
                    <a:pt x="5086810" y="1789787"/>
                  </a:lnTo>
                  <a:lnTo>
                    <a:pt x="5112501" y="1785902"/>
                  </a:lnTo>
                  <a:lnTo>
                    <a:pt x="5138192" y="1769604"/>
                  </a:lnTo>
                  <a:lnTo>
                    <a:pt x="5163883" y="1765800"/>
                  </a:lnTo>
                  <a:lnTo>
                    <a:pt x="5189574" y="1765800"/>
                  </a:lnTo>
                  <a:lnTo>
                    <a:pt x="5215265" y="1765800"/>
                  </a:lnTo>
                  <a:lnTo>
                    <a:pt x="5240956" y="1756086"/>
                  </a:lnTo>
                  <a:lnTo>
                    <a:pt x="5266647" y="1744878"/>
                  </a:lnTo>
                  <a:lnTo>
                    <a:pt x="5292338" y="1742815"/>
                  </a:lnTo>
                  <a:lnTo>
                    <a:pt x="5318029" y="1699340"/>
                  </a:lnTo>
                  <a:lnTo>
                    <a:pt x="5343720" y="1696602"/>
                  </a:lnTo>
                  <a:lnTo>
                    <a:pt x="5369411" y="1696602"/>
                  </a:lnTo>
                  <a:lnTo>
                    <a:pt x="5395102" y="1696602"/>
                  </a:lnTo>
                  <a:lnTo>
                    <a:pt x="5420793" y="1692081"/>
                  </a:lnTo>
                  <a:lnTo>
                    <a:pt x="5446484" y="1689160"/>
                  </a:lnTo>
                  <a:lnTo>
                    <a:pt x="5472175" y="1686352"/>
                  </a:lnTo>
                  <a:lnTo>
                    <a:pt x="5497866" y="1682454"/>
                  </a:lnTo>
                  <a:lnTo>
                    <a:pt x="5523557" y="1673223"/>
                  </a:lnTo>
                  <a:lnTo>
                    <a:pt x="5549248" y="1673223"/>
                  </a:lnTo>
                  <a:lnTo>
                    <a:pt x="5574939" y="1673223"/>
                  </a:lnTo>
                  <a:lnTo>
                    <a:pt x="5600630" y="1656783"/>
                  </a:lnTo>
                  <a:lnTo>
                    <a:pt x="5626321" y="1642198"/>
                  </a:lnTo>
                  <a:lnTo>
                    <a:pt x="5652012" y="1611339"/>
                  </a:lnTo>
                  <a:lnTo>
                    <a:pt x="5677703" y="1501012"/>
                  </a:lnTo>
                  <a:lnTo>
                    <a:pt x="5703393" y="1497312"/>
                  </a:lnTo>
                  <a:lnTo>
                    <a:pt x="5729084" y="1497312"/>
                  </a:lnTo>
                  <a:lnTo>
                    <a:pt x="5754775" y="1497312"/>
                  </a:lnTo>
                  <a:lnTo>
                    <a:pt x="5780466" y="1492513"/>
                  </a:lnTo>
                  <a:lnTo>
                    <a:pt x="5806157" y="1487960"/>
                  </a:lnTo>
                  <a:lnTo>
                    <a:pt x="5831848" y="1484963"/>
                  </a:lnTo>
                  <a:lnTo>
                    <a:pt x="5857539" y="1482307"/>
                  </a:lnTo>
                  <a:lnTo>
                    <a:pt x="5883230" y="1473786"/>
                  </a:lnTo>
                  <a:lnTo>
                    <a:pt x="5908921" y="1473786"/>
                  </a:lnTo>
                  <a:lnTo>
                    <a:pt x="5934612" y="1473786"/>
                  </a:lnTo>
                  <a:lnTo>
                    <a:pt x="5960303" y="1462476"/>
                  </a:lnTo>
                  <a:lnTo>
                    <a:pt x="5985994" y="1459030"/>
                  </a:lnTo>
                  <a:lnTo>
                    <a:pt x="6011685" y="1450904"/>
                  </a:lnTo>
                  <a:lnTo>
                    <a:pt x="6037376" y="1445501"/>
                  </a:lnTo>
                  <a:lnTo>
                    <a:pt x="6063067" y="1433951"/>
                  </a:lnTo>
                  <a:lnTo>
                    <a:pt x="6088758" y="1433951"/>
                  </a:lnTo>
                  <a:lnTo>
                    <a:pt x="6114449" y="1433951"/>
                  </a:lnTo>
                  <a:lnTo>
                    <a:pt x="6140140" y="1426566"/>
                  </a:lnTo>
                  <a:lnTo>
                    <a:pt x="6165831" y="1390015"/>
                  </a:lnTo>
                  <a:lnTo>
                    <a:pt x="6191522" y="1386608"/>
                  </a:lnTo>
                  <a:lnTo>
                    <a:pt x="6217213" y="1381589"/>
                  </a:lnTo>
                  <a:lnTo>
                    <a:pt x="6242904" y="1378931"/>
                  </a:lnTo>
                  <a:lnTo>
                    <a:pt x="6268595" y="1378931"/>
                  </a:lnTo>
                  <a:lnTo>
                    <a:pt x="6294286" y="1378931"/>
                  </a:lnTo>
                  <a:lnTo>
                    <a:pt x="6319977" y="1373899"/>
                  </a:lnTo>
                  <a:lnTo>
                    <a:pt x="6345668" y="1350372"/>
                  </a:lnTo>
                  <a:lnTo>
                    <a:pt x="6371359" y="1329111"/>
                  </a:lnTo>
                  <a:lnTo>
                    <a:pt x="6397049" y="1329111"/>
                  </a:lnTo>
                  <a:lnTo>
                    <a:pt x="6422740" y="1292034"/>
                  </a:lnTo>
                  <a:lnTo>
                    <a:pt x="6448431" y="1292034"/>
                  </a:lnTo>
                  <a:lnTo>
                    <a:pt x="6474122" y="1292034"/>
                  </a:lnTo>
                  <a:lnTo>
                    <a:pt x="6499813" y="1171487"/>
                  </a:lnTo>
                  <a:lnTo>
                    <a:pt x="6525504" y="1163642"/>
                  </a:lnTo>
                  <a:lnTo>
                    <a:pt x="6551195" y="1159130"/>
                  </a:lnTo>
                  <a:lnTo>
                    <a:pt x="6576886" y="1154583"/>
                  </a:lnTo>
                  <a:lnTo>
                    <a:pt x="6602577" y="1149133"/>
                  </a:lnTo>
                  <a:lnTo>
                    <a:pt x="6628268" y="1149133"/>
                  </a:lnTo>
                  <a:lnTo>
                    <a:pt x="6653959" y="1149133"/>
                  </a:lnTo>
                  <a:lnTo>
                    <a:pt x="6679650" y="1144077"/>
                  </a:lnTo>
                  <a:lnTo>
                    <a:pt x="6705341" y="1139353"/>
                  </a:lnTo>
                  <a:lnTo>
                    <a:pt x="6731032" y="1122314"/>
                  </a:lnTo>
                  <a:lnTo>
                    <a:pt x="6756723" y="1118216"/>
                  </a:lnTo>
                  <a:lnTo>
                    <a:pt x="6782414" y="1106937"/>
                  </a:lnTo>
                  <a:lnTo>
                    <a:pt x="6808105" y="1106937"/>
                  </a:lnTo>
                  <a:lnTo>
                    <a:pt x="6833796" y="1106937"/>
                  </a:lnTo>
                  <a:lnTo>
                    <a:pt x="6859487" y="1093418"/>
                  </a:lnTo>
                  <a:lnTo>
                    <a:pt x="6885178" y="1090070"/>
                  </a:lnTo>
                  <a:lnTo>
                    <a:pt x="6910869" y="1049181"/>
                  </a:lnTo>
                  <a:lnTo>
                    <a:pt x="6936560" y="1045820"/>
                  </a:lnTo>
                  <a:lnTo>
                    <a:pt x="6962251" y="1040504"/>
                  </a:lnTo>
                  <a:lnTo>
                    <a:pt x="6987942" y="1040504"/>
                  </a:lnTo>
                  <a:lnTo>
                    <a:pt x="7013633" y="1040504"/>
                  </a:lnTo>
                  <a:lnTo>
                    <a:pt x="7039324" y="1032805"/>
                  </a:lnTo>
                  <a:lnTo>
                    <a:pt x="7065015" y="1027349"/>
                  </a:lnTo>
                  <a:lnTo>
                    <a:pt x="7090706" y="1020483"/>
                  </a:lnTo>
                  <a:lnTo>
                    <a:pt x="7116396" y="996120"/>
                  </a:lnTo>
                  <a:lnTo>
                    <a:pt x="7142087" y="978416"/>
                  </a:lnTo>
                  <a:lnTo>
                    <a:pt x="7167778" y="978416"/>
                  </a:lnTo>
                  <a:lnTo>
                    <a:pt x="7193469" y="978416"/>
                  </a:lnTo>
                  <a:lnTo>
                    <a:pt x="7219160" y="934265"/>
                  </a:lnTo>
                  <a:lnTo>
                    <a:pt x="7244851" y="817357"/>
                  </a:lnTo>
                  <a:lnTo>
                    <a:pt x="7270542" y="806745"/>
                  </a:lnTo>
                  <a:lnTo>
                    <a:pt x="7296233" y="806745"/>
                  </a:lnTo>
                  <a:lnTo>
                    <a:pt x="7321924" y="800074"/>
                  </a:lnTo>
                  <a:lnTo>
                    <a:pt x="7347615" y="800074"/>
                  </a:lnTo>
                  <a:lnTo>
                    <a:pt x="7373306" y="800074"/>
                  </a:lnTo>
                  <a:lnTo>
                    <a:pt x="7398997" y="785477"/>
                  </a:lnTo>
                  <a:lnTo>
                    <a:pt x="7424688" y="774014"/>
                  </a:lnTo>
                  <a:lnTo>
                    <a:pt x="7450379" y="761844"/>
                  </a:lnTo>
                  <a:lnTo>
                    <a:pt x="7476070" y="747705"/>
                  </a:lnTo>
                  <a:lnTo>
                    <a:pt x="7501761" y="719485"/>
                  </a:lnTo>
                  <a:lnTo>
                    <a:pt x="7527452" y="719485"/>
                  </a:lnTo>
                  <a:lnTo>
                    <a:pt x="7553143" y="719485"/>
                  </a:lnTo>
                  <a:lnTo>
                    <a:pt x="7578834" y="712470"/>
                  </a:lnTo>
                  <a:lnTo>
                    <a:pt x="7604525" y="709142"/>
                  </a:lnTo>
                  <a:lnTo>
                    <a:pt x="7630216" y="689763"/>
                  </a:lnTo>
                  <a:lnTo>
                    <a:pt x="7655907" y="686269"/>
                  </a:lnTo>
                  <a:lnTo>
                    <a:pt x="7681598" y="641979"/>
                  </a:lnTo>
                  <a:lnTo>
                    <a:pt x="7707289" y="641979"/>
                  </a:lnTo>
                  <a:lnTo>
                    <a:pt x="7732980" y="641979"/>
                  </a:lnTo>
                  <a:lnTo>
                    <a:pt x="7758671" y="636948"/>
                  </a:lnTo>
                  <a:lnTo>
                    <a:pt x="7784362" y="630957"/>
                  </a:lnTo>
                  <a:lnTo>
                    <a:pt x="7810052" y="623349"/>
                  </a:lnTo>
                  <a:lnTo>
                    <a:pt x="7835743" y="623349"/>
                  </a:lnTo>
                  <a:lnTo>
                    <a:pt x="7861434" y="617783"/>
                  </a:lnTo>
                  <a:lnTo>
                    <a:pt x="7887125" y="617783"/>
                  </a:lnTo>
                  <a:lnTo>
                    <a:pt x="7912816" y="617783"/>
                  </a:lnTo>
                  <a:lnTo>
                    <a:pt x="7938507" y="590418"/>
                  </a:lnTo>
                  <a:lnTo>
                    <a:pt x="7964198" y="584824"/>
                  </a:lnTo>
                  <a:lnTo>
                    <a:pt x="7989889" y="576883"/>
                  </a:lnTo>
                  <a:lnTo>
                    <a:pt x="8015580" y="540707"/>
                  </a:lnTo>
                  <a:lnTo>
                    <a:pt x="8041271" y="429401"/>
                  </a:lnTo>
                  <a:lnTo>
                    <a:pt x="8066962" y="429401"/>
                  </a:lnTo>
                  <a:lnTo>
                    <a:pt x="8092653" y="429401"/>
                  </a:lnTo>
                  <a:lnTo>
                    <a:pt x="8118344" y="424263"/>
                  </a:lnTo>
                  <a:lnTo>
                    <a:pt x="8144035" y="420299"/>
                  </a:lnTo>
                  <a:lnTo>
                    <a:pt x="8169726" y="420299"/>
                  </a:lnTo>
                  <a:lnTo>
                    <a:pt x="8195417" y="415264"/>
                  </a:lnTo>
                  <a:lnTo>
                    <a:pt x="8221108" y="405045"/>
                  </a:lnTo>
                  <a:lnTo>
                    <a:pt x="8246799" y="405045"/>
                  </a:lnTo>
                  <a:lnTo>
                    <a:pt x="8272490" y="405045"/>
                  </a:lnTo>
                  <a:lnTo>
                    <a:pt x="8298181" y="393379"/>
                  </a:lnTo>
                  <a:lnTo>
                    <a:pt x="8323872" y="389415"/>
                  </a:lnTo>
                  <a:lnTo>
                    <a:pt x="8349563" y="379015"/>
                  </a:lnTo>
                  <a:lnTo>
                    <a:pt x="8375254" y="376190"/>
                  </a:lnTo>
                  <a:lnTo>
                    <a:pt x="8400945" y="372086"/>
                  </a:lnTo>
                  <a:lnTo>
                    <a:pt x="8426636" y="372086"/>
                  </a:lnTo>
                  <a:lnTo>
                    <a:pt x="8452327" y="372086"/>
                  </a:lnTo>
                  <a:lnTo>
                    <a:pt x="8478018" y="354472"/>
                  </a:lnTo>
                  <a:lnTo>
                    <a:pt x="8503709" y="320725"/>
                  </a:lnTo>
                  <a:lnTo>
                    <a:pt x="8529399" y="317413"/>
                  </a:lnTo>
                  <a:lnTo>
                    <a:pt x="8555090" y="312853"/>
                  </a:lnTo>
                  <a:lnTo>
                    <a:pt x="8580781" y="310020"/>
                  </a:lnTo>
                  <a:lnTo>
                    <a:pt x="8606472" y="310020"/>
                  </a:lnTo>
                  <a:lnTo>
                    <a:pt x="8632163" y="310020"/>
                  </a:lnTo>
                  <a:lnTo>
                    <a:pt x="8657854" y="306399"/>
                  </a:lnTo>
                  <a:lnTo>
                    <a:pt x="8683545" y="286551"/>
                  </a:lnTo>
                  <a:lnTo>
                    <a:pt x="8709236" y="270744"/>
                  </a:lnTo>
                  <a:lnTo>
                    <a:pt x="8734927" y="258696"/>
                  </a:lnTo>
                  <a:lnTo>
                    <a:pt x="8760618" y="228353"/>
                  </a:lnTo>
                  <a:lnTo>
                    <a:pt x="8786309" y="228353"/>
                  </a:lnTo>
                  <a:lnTo>
                    <a:pt x="8812000" y="228353"/>
                  </a:lnTo>
                  <a:lnTo>
                    <a:pt x="8837691" y="116237"/>
                  </a:lnTo>
                  <a:lnTo>
                    <a:pt x="8863382" y="111110"/>
                  </a:lnTo>
                  <a:lnTo>
                    <a:pt x="8889073" y="107192"/>
                  </a:lnTo>
                  <a:lnTo>
                    <a:pt x="8914764" y="102059"/>
                  </a:lnTo>
                  <a:lnTo>
                    <a:pt x="8940455" y="96253"/>
                  </a:lnTo>
                  <a:lnTo>
                    <a:pt x="8966146" y="96253"/>
                  </a:lnTo>
                  <a:lnTo>
                    <a:pt x="8991837" y="96253"/>
                  </a:lnTo>
                  <a:lnTo>
                    <a:pt x="9017528" y="92191"/>
                  </a:lnTo>
                  <a:lnTo>
                    <a:pt x="9043219" y="87735"/>
                  </a:lnTo>
                  <a:lnTo>
                    <a:pt x="9068910" y="71574"/>
                  </a:lnTo>
                  <a:lnTo>
                    <a:pt x="9094601" y="60967"/>
                  </a:lnTo>
                  <a:lnTo>
                    <a:pt x="9120292" y="46916"/>
                  </a:lnTo>
                  <a:lnTo>
                    <a:pt x="9145983" y="46916"/>
                  </a:lnTo>
                  <a:lnTo>
                    <a:pt x="9171674" y="46916"/>
                  </a:lnTo>
                  <a:lnTo>
                    <a:pt x="9197365" y="46916"/>
                  </a:lnTo>
                  <a:lnTo>
                    <a:pt x="9223056" y="39408"/>
                  </a:lnTo>
                  <a:lnTo>
                    <a:pt x="9248746" y="4574"/>
                  </a:lnTo>
                  <a:lnTo>
                    <a:pt x="9274437" y="96"/>
                  </a:lnTo>
                  <a:lnTo>
                    <a:pt x="9300128" y="0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39" name="pl14">
              <a:extLst>
                <a:ext uri="{FF2B5EF4-FFF2-40B4-BE49-F238E27FC236}">
                  <a16:creationId xmlns:a16="http://schemas.microsoft.com/office/drawing/2014/main" id="{671AAFFE-DED8-4A60-8895-0C43BF661879}"/>
                </a:ext>
              </a:extLst>
            </p:cNvPr>
            <p:cNvSpPr/>
            <p:nvPr/>
          </p:nvSpPr>
          <p:spPr>
            <a:xfrm>
              <a:off x="1449884" y="1418937"/>
              <a:ext cx="9197365" cy="3615264"/>
            </a:xfrm>
            <a:custGeom>
              <a:avLst/>
              <a:gdLst/>
              <a:ahLst/>
              <a:cxnLst/>
              <a:rect l="0" t="0" r="0" b="0"/>
              <a:pathLst>
                <a:path w="9197365" h="3615264">
                  <a:moveTo>
                    <a:pt x="0" y="3615264"/>
                  </a:moveTo>
                  <a:lnTo>
                    <a:pt x="25690" y="3604928"/>
                  </a:lnTo>
                  <a:lnTo>
                    <a:pt x="51381" y="3592494"/>
                  </a:lnTo>
                  <a:lnTo>
                    <a:pt x="77072" y="3577185"/>
                  </a:lnTo>
                  <a:lnTo>
                    <a:pt x="102763" y="3558157"/>
                  </a:lnTo>
                  <a:lnTo>
                    <a:pt x="128454" y="3543205"/>
                  </a:lnTo>
                  <a:lnTo>
                    <a:pt x="154145" y="3528175"/>
                  </a:lnTo>
                  <a:lnTo>
                    <a:pt x="179836" y="3508135"/>
                  </a:lnTo>
                  <a:lnTo>
                    <a:pt x="205527" y="3481415"/>
                  </a:lnTo>
                  <a:lnTo>
                    <a:pt x="231218" y="3456082"/>
                  </a:lnTo>
                  <a:lnTo>
                    <a:pt x="256909" y="3452507"/>
                  </a:lnTo>
                  <a:lnTo>
                    <a:pt x="282600" y="3449151"/>
                  </a:lnTo>
                  <a:lnTo>
                    <a:pt x="308291" y="3445993"/>
                  </a:lnTo>
                  <a:lnTo>
                    <a:pt x="333982" y="3443296"/>
                  </a:lnTo>
                  <a:lnTo>
                    <a:pt x="359673" y="3439700"/>
                  </a:lnTo>
                  <a:lnTo>
                    <a:pt x="385364" y="3434906"/>
                  </a:lnTo>
                  <a:lnTo>
                    <a:pt x="411055" y="3430006"/>
                  </a:lnTo>
                  <a:lnTo>
                    <a:pt x="436746" y="3424411"/>
                  </a:lnTo>
                  <a:lnTo>
                    <a:pt x="462437" y="3418243"/>
                  </a:lnTo>
                  <a:lnTo>
                    <a:pt x="488128" y="3412184"/>
                  </a:lnTo>
                  <a:lnTo>
                    <a:pt x="513819" y="3407829"/>
                  </a:lnTo>
                  <a:lnTo>
                    <a:pt x="539510" y="3402023"/>
                  </a:lnTo>
                  <a:lnTo>
                    <a:pt x="565201" y="3394282"/>
                  </a:lnTo>
                  <a:lnTo>
                    <a:pt x="590892" y="3385738"/>
                  </a:lnTo>
                  <a:lnTo>
                    <a:pt x="616583" y="3378447"/>
                  </a:lnTo>
                  <a:lnTo>
                    <a:pt x="642274" y="3371101"/>
                  </a:lnTo>
                  <a:lnTo>
                    <a:pt x="667965" y="3362186"/>
                  </a:lnTo>
                  <a:lnTo>
                    <a:pt x="693656" y="3358953"/>
                  </a:lnTo>
                  <a:lnTo>
                    <a:pt x="719346" y="3354643"/>
                  </a:lnTo>
                  <a:lnTo>
                    <a:pt x="745037" y="3348897"/>
                  </a:lnTo>
                  <a:lnTo>
                    <a:pt x="770728" y="3342432"/>
                  </a:lnTo>
                  <a:lnTo>
                    <a:pt x="796419" y="3335145"/>
                  </a:lnTo>
                  <a:lnTo>
                    <a:pt x="822110" y="3326205"/>
                  </a:lnTo>
                  <a:lnTo>
                    <a:pt x="847801" y="3315258"/>
                  </a:lnTo>
                  <a:lnTo>
                    <a:pt x="873492" y="3304065"/>
                  </a:lnTo>
                  <a:lnTo>
                    <a:pt x="899183" y="3289140"/>
                  </a:lnTo>
                  <a:lnTo>
                    <a:pt x="924874" y="3269240"/>
                  </a:lnTo>
                  <a:lnTo>
                    <a:pt x="950565" y="3252404"/>
                  </a:lnTo>
                  <a:lnTo>
                    <a:pt x="976256" y="3231399"/>
                  </a:lnTo>
                  <a:lnTo>
                    <a:pt x="1001947" y="3207555"/>
                  </a:lnTo>
                  <a:lnTo>
                    <a:pt x="1027638" y="3184940"/>
                  </a:lnTo>
                  <a:lnTo>
                    <a:pt x="1053329" y="3182273"/>
                  </a:lnTo>
                  <a:lnTo>
                    <a:pt x="1079020" y="3178717"/>
                  </a:lnTo>
                  <a:lnTo>
                    <a:pt x="1104711" y="3173976"/>
                  </a:lnTo>
                  <a:lnTo>
                    <a:pt x="1130402" y="3169565"/>
                  </a:lnTo>
                  <a:lnTo>
                    <a:pt x="1156093" y="3164743"/>
                  </a:lnTo>
                  <a:lnTo>
                    <a:pt x="1181784" y="3160140"/>
                  </a:lnTo>
                  <a:lnTo>
                    <a:pt x="1207475" y="3155139"/>
                  </a:lnTo>
                  <a:lnTo>
                    <a:pt x="1233166" y="3152303"/>
                  </a:lnTo>
                  <a:lnTo>
                    <a:pt x="1258857" y="3148522"/>
                  </a:lnTo>
                  <a:lnTo>
                    <a:pt x="1284548" y="3143480"/>
                  </a:lnTo>
                  <a:lnTo>
                    <a:pt x="1310239" y="3136758"/>
                  </a:lnTo>
                  <a:lnTo>
                    <a:pt x="1335930" y="3127794"/>
                  </a:lnTo>
                  <a:lnTo>
                    <a:pt x="1361621" y="3117209"/>
                  </a:lnTo>
                  <a:lnTo>
                    <a:pt x="1387312" y="3106020"/>
                  </a:lnTo>
                  <a:lnTo>
                    <a:pt x="1413003" y="3101151"/>
                  </a:lnTo>
                  <a:lnTo>
                    <a:pt x="1438693" y="3094658"/>
                  </a:lnTo>
                  <a:lnTo>
                    <a:pt x="1464384" y="3086001"/>
                  </a:lnTo>
                  <a:lnTo>
                    <a:pt x="1490075" y="3079944"/>
                  </a:lnTo>
                  <a:lnTo>
                    <a:pt x="1515766" y="3073281"/>
                  </a:lnTo>
                  <a:lnTo>
                    <a:pt x="1541457" y="3065095"/>
                  </a:lnTo>
                  <a:lnTo>
                    <a:pt x="1567148" y="3055170"/>
                  </a:lnTo>
                  <a:lnTo>
                    <a:pt x="1592839" y="3044932"/>
                  </a:lnTo>
                  <a:lnTo>
                    <a:pt x="1618530" y="3031280"/>
                  </a:lnTo>
                  <a:lnTo>
                    <a:pt x="1644221" y="3013078"/>
                  </a:lnTo>
                  <a:lnTo>
                    <a:pt x="1669912" y="2996854"/>
                  </a:lnTo>
                  <a:lnTo>
                    <a:pt x="1695603" y="2976827"/>
                  </a:lnTo>
                  <a:lnTo>
                    <a:pt x="1721294" y="2954541"/>
                  </a:lnTo>
                  <a:lnTo>
                    <a:pt x="1746985" y="2934268"/>
                  </a:lnTo>
                  <a:lnTo>
                    <a:pt x="1772676" y="2932031"/>
                  </a:lnTo>
                  <a:lnTo>
                    <a:pt x="1798367" y="2929048"/>
                  </a:lnTo>
                  <a:lnTo>
                    <a:pt x="1824058" y="2925072"/>
                  </a:lnTo>
                  <a:lnTo>
                    <a:pt x="1849749" y="2921244"/>
                  </a:lnTo>
                  <a:lnTo>
                    <a:pt x="1875440" y="2917218"/>
                  </a:lnTo>
                  <a:lnTo>
                    <a:pt x="1901131" y="2913474"/>
                  </a:lnTo>
                  <a:lnTo>
                    <a:pt x="1926822" y="2909372"/>
                  </a:lnTo>
                  <a:lnTo>
                    <a:pt x="1952513" y="2904922"/>
                  </a:lnTo>
                  <a:lnTo>
                    <a:pt x="1978204" y="2898989"/>
                  </a:lnTo>
                  <a:lnTo>
                    <a:pt x="2003895" y="2891078"/>
                  </a:lnTo>
                  <a:lnTo>
                    <a:pt x="2029586" y="2886136"/>
                  </a:lnTo>
                  <a:lnTo>
                    <a:pt x="2055277" y="2880633"/>
                  </a:lnTo>
                  <a:lnTo>
                    <a:pt x="2080968" y="2875673"/>
                  </a:lnTo>
                  <a:lnTo>
                    <a:pt x="2106659" y="2870515"/>
                  </a:lnTo>
                  <a:lnTo>
                    <a:pt x="2132349" y="2864969"/>
                  </a:lnTo>
                  <a:lnTo>
                    <a:pt x="2158040" y="2857575"/>
                  </a:lnTo>
                  <a:lnTo>
                    <a:pt x="2183731" y="2847716"/>
                  </a:lnTo>
                  <a:lnTo>
                    <a:pt x="2209422" y="2839143"/>
                  </a:lnTo>
                  <a:lnTo>
                    <a:pt x="2235113" y="2828656"/>
                  </a:lnTo>
                  <a:lnTo>
                    <a:pt x="2260804" y="2823160"/>
                  </a:lnTo>
                  <a:lnTo>
                    <a:pt x="2286495" y="2816856"/>
                  </a:lnTo>
                  <a:lnTo>
                    <a:pt x="2312186" y="2809665"/>
                  </a:lnTo>
                  <a:lnTo>
                    <a:pt x="2337877" y="2800076"/>
                  </a:lnTo>
                  <a:lnTo>
                    <a:pt x="2363568" y="2787291"/>
                  </a:lnTo>
                  <a:lnTo>
                    <a:pt x="2389259" y="2771536"/>
                  </a:lnTo>
                  <a:lnTo>
                    <a:pt x="2414950" y="2751597"/>
                  </a:lnTo>
                  <a:lnTo>
                    <a:pt x="2440641" y="2732860"/>
                  </a:lnTo>
                  <a:lnTo>
                    <a:pt x="2466332" y="2719881"/>
                  </a:lnTo>
                  <a:lnTo>
                    <a:pt x="2492023" y="2702574"/>
                  </a:lnTo>
                  <a:lnTo>
                    <a:pt x="2517714" y="2679499"/>
                  </a:lnTo>
                  <a:lnTo>
                    <a:pt x="2543405" y="2648732"/>
                  </a:lnTo>
                  <a:lnTo>
                    <a:pt x="2569096" y="2644721"/>
                  </a:lnTo>
                  <a:lnTo>
                    <a:pt x="2594787" y="2640850"/>
                  </a:lnTo>
                  <a:lnTo>
                    <a:pt x="2620478" y="2637286"/>
                  </a:lnTo>
                  <a:lnTo>
                    <a:pt x="2646169" y="2633397"/>
                  </a:lnTo>
                  <a:lnTo>
                    <a:pt x="2671860" y="2629925"/>
                  </a:lnTo>
                  <a:lnTo>
                    <a:pt x="2697551" y="2625296"/>
                  </a:lnTo>
                  <a:lnTo>
                    <a:pt x="2723242" y="2619124"/>
                  </a:lnTo>
                  <a:lnTo>
                    <a:pt x="2748933" y="2613333"/>
                  </a:lnTo>
                  <a:lnTo>
                    <a:pt x="2774624" y="2606600"/>
                  </a:lnTo>
                  <a:lnTo>
                    <a:pt x="2800315" y="2599022"/>
                  </a:lnTo>
                  <a:lnTo>
                    <a:pt x="2826006" y="2594860"/>
                  </a:lnTo>
                  <a:lnTo>
                    <a:pt x="2851696" y="2589310"/>
                  </a:lnTo>
                  <a:lnTo>
                    <a:pt x="2877387" y="2581910"/>
                  </a:lnTo>
                  <a:lnTo>
                    <a:pt x="2903078" y="2572044"/>
                  </a:lnTo>
                  <a:lnTo>
                    <a:pt x="2928769" y="2560596"/>
                  </a:lnTo>
                  <a:lnTo>
                    <a:pt x="2954460" y="2551313"/>
                  </a:lnTo>
                  <a:lnTo>
                    <a:pt x="2980151" y="2546916"/>
                  </a:lnTo>
                  <a:lnTo>
                    <a:pt x="3005842" y="2541912"/>
                  </a:lnTo>
                  <a:lnTo>
                    <a:pt x="3031533" y="2538122"/>
                  </a:lnTo>
                  <a:lnTo>
                    <a:pt x="3057224" y="2533070"/>
                  </a:lnTo>
                  <a:lnTo>
                    <a:pt x="3082915" y="2526334"/>
                  </a:lnTo>
                  <a:lnTo>
                    <a:pt x="3108606" y="2517352"/>
                  </a:lnTo>
                  <a:lnTo>
                    <a:pt x="3134297" y="2506295"/>
                  </a:lnTo>
                  <a:lnTo>
                    <a:pt x="3159988" y="2492835"/>
                  </a:lnTo>
                  <a:lnTo>
                    <a:pt x="3185679" y="2476144"/>
                  </a:lnTo>
                  <a:lnTo>
                    <a:pt x="3211370" y="2462565"/>
                  </a:lnTo>
                  <a:lnTo>
                    <a:pt x="3237061" y="2444460"/>
                  </a:lnTo>
                  <a:lnTo>
                    <a:pt x="3262752" y="2420320"/>
                  </a:lnTo>
                  <a:lnTo>
                    <a:pt x="3288443" y="2393588"/>
                  </a:lnTo>
                  <a:lnTo>
                    <a:pt x="3314134" y="2367518"/>
                  </a:lnTo>
                  <a:lnTo>
                    <a:pt x="3339825" y="2364442"/>
                  </a:lnTo>
                  <a:lnTo>
                    <a:pt x="3365516" y="2361433"/>
                  </a:lnTo>
                  <a:lnTo>
                    <a:pt x="3391207" y="2358980"/>
                  </a:lnTo>
                  <a:lnTo>
                    <a:pt x="3416898" y="2355710"/>
                  </a:lnTo>
                  <a:lnTo>
                    <a:pt x="3442589" y="2351349"/>
                  </a:lnTo>
                  <a:lnTo>
                    <a:pt x="3468280" y="2347397"/>
                  </a:lnTo>
                  <a:lnTo>
                    <a:pt x="3493971" y="2342937"/>
                  </a:lnTo>
                  <a:lnTo>
                    <a:pt x="3519662" y="2338199"/>
                  </a:lnTo>
                  <a:lnTo>
                    <a:pt x="3545353" y="2332884"/>
                  </a:lnTo>
                  <a:lnTo>
                    <a:pt x="3571043" y="2328679"/>
                  </a:lnTo>
                  <a:lnTo>
                    <a:pt x="3596734" y="2323071"/>
                  </a:lnTo>
                  <a:lnTo>
                    <a:pt x="3622425" y="2315595"/>
                  </a:lnTo>
                  <a:lnTo>
                    <a:pt x="3648116" y="2309170"/>
                  </a:lnTo>
                  <a:lnTo>
                    <a:pt x="3673807" y="2301862"/>
                  </a:lnTo>
                  <a:lnTo>
                    <a:pt x="3699498" y="2292934"/>
                  </a:lnTo>
                  <a:lnTo>
                    <a:pt x="3725189" y="2286902"/>
                  </a:lnTo>
                  <a:lnTo>
                    <a:pt x="3750880" y="2279737"/>
                  </a:lnTo>
                  <a:lnTo>
                    <a:pt x="3776571" y="2270184"/>
                  </a:lnTo>
                  <a:lnTo>
                    <a:pt x="3802262" y="2257447"/>
                  </a:lnTo>
                  <a:lnTo>
                    <a:pt x="3827953" y="2252459"/>
                  </a:lnTo>
                  <a:lnTo>
                    <a:pt x="3853644" y="2246729"/>
                  </a:lnTo>
                  <a:lnTo>
                    <a:pt x="3879335" y="2240451"/>
                  </a:lnTo>
                  <a:lnTo>
                    <a:pt x="3905026" y="2232835"/>
                  </a:lnTo>
                  <a:lnTo>
                    <a:pt x="3930717" y="2223711"/>
                  </a:lnTo>
                  <a:lnTo>
                    <a:pt x="3956408" y="2211546"/>
                  </a:lnTo>
                  <a:lnTo>
                    <a:pt x="3982099" y="2195327"/>
                  </a:lnTo>
                  <a:lnTo>
                    <a:pt x="4007790" y="2181781"/>
                  </a:lnTo>
                  <a:lnTo>
                    <a:pt x="4033481" y="2165131"/>
                  </a:lnTo>
                  <a:lnTo>
                    <a:pt x="4059172" y="2151248"/>
                  </a:lnTo>
                  <a:lnTo>
                    <a:pt x="4084863" y="2132738"/>
                  </a:lnTo>
                  <a:lnTo>
                    <a:pt x="4110554" y="2119883"/>
                  </a:lnTo>
                  <a:lnTo>
                    <a:pt x="4136245" y="2102745"/>
                  </a:lnTo>
                  <a:lnTo>
                    <a:pt x="4161936" y="2079893"/>
                  </a:lnTo>
                  <a:lnTo>
                    <a:pt x="4187627" y="2076144"/>
                  </a:lnTo>
                  <a:lnTo>
                    <a:pt x="4213318" y="2072345"/>
                  </a:lnTo>
                  <a:lnTo>
                    <a:pt x="4239009" y="2068246"/>
                  </a:lnTo>
                  <a:lnTo>
                    <a:pt x="4264699" y="2064218"/>
                  </a:lnTo>
                  <a:lnTo>
                    <a:pt x="4290390" y="2059830"/>
                  </a:lnTo>
                  <a:lnTo>
                    <a:pt x="4316081" y="2053980"/>
                  </a:lnTo>
                  <a:lnTo>
                    <a:pt x="4341772" y="2046179"/>
                  </a:lnTo>
                  <a:lnTo>
                    <a:pt x="4367463" y="2037143"/>
                  </a:lnTo>
                  <a:lnTo>
                    <a:pt x="4393154" y="2030855"/>
                  </a:lnTo>
                  <a:lnTo>
                    <a:pt x="4418845" y="2023854"/>
                  </a:lnTo>
                  <a:lnTo>
                    <a:pt x="4444536" y="2018122"/>
                  </a:lnTo>
                  <a:lnTo>
                    <a:pt x="4470227" y="2011682"/>
                  </a:lnTo>
                  <a:lnTo>
                    <a:pt x="4495918" y="2003095"/>
                  </a:lnTo>
                  <a:lnTo>
                    <a:pt x="4521609" y="1991646"/>
                  </a:lnTo>
                  <a:lnTo>
                    <a:pt x="4547300" y="1979955"/>
                  </a:lnTo>
                  <a:lnTo>
                    <a:pt x="4572991" y="1966776"/>
                  </a:lnTo>
                  <a:lnTo>
                    <a:pt x="4598682" y="1961405"/>
                  </a:lnTo>
                  <a:lnTo>
                    <a:pt x="4624373" y="1955395"/>
                  </a:lnTo>
                  <a:lnTo>
                    <a:pt x="4650064" y="1948744"/>
                  </a:lnTo>
                  <a:lnTo>
                    <a:pt x="4675755" y="1939875"/>
                  </a:lnTo>
                  <a:lnTo>
                    <a:pt x="4701446" y="1928050"/>
                  </a:lnTo>
                  <a:lnTo>
                    <a:pt x="4727137" y="1913160"/>
                  </a:lnTo>
                  <a:lnTo>
                    <a:pt x="4752828" y="1894689"/>
                  </a:lnTo>
                  <a:lnTo>
                    <a:pt x="4778519" y="1878316"/>
                  </a:lnTo>
                  <a:lnTo>
                    <a:pt x="4804210" y="1858308"/>
                  </a:lnTo>
                  <a:lnTo>
                    <a:pt x="4829901" y="1841580"/>
                  </a:lnTo>
                  <a:lnTo>
                    <a:pt x="4855592" y="1819277"/>
                  </a:lnTo>
                  <a:lnTo>
                    <a:pt x="4881283" y="1789539"/>
                  </a:lnTo>
                  <a:lnTo>
                    <a:pt x="4906974" y="1785876"/>
                  </a:lnTo>
                  <a:lnTo>
                    <a:pt x="4932665" y="1782179"/>
                  </a:lnTo>
                  <a:lnTo>
                    <a:pt x="4958356" y="1778877"/>
                  </a:lnTo>
                  <a:lnTo>
                    <a:pt x="4984046" y="1775442"/>
                  </a:lnTo>
                  <a:lnTo>
                    <a:pt x="5009737" y="1772108"/>
                  </a:lnTo>
                  <a:lnTo>
                    <a:pt x="5035428" y="1767663"/>
                  </a:lnTo>
                  <a:lnTo>
                    <a:pt x="5061119" y="1761736"/>
                  </a:lnTo>
                  <a:lnTo>
                    <a:pt x="5086810" y="1755645"/>
                  </a:lnTo>
                  <a:lnTo>
                    <a:pt x="5112501" y="1748598"/>
                  </a:lnTo>
                  <a:lnTo>
                    <a:pt x="5138192" y="1740496"/>
                  </a:lnTo>
                  <a:lnTo>
                    <a:pt x="5163883" y="1735127"/>
                  </a:lnTo>
                  <a:lnTo>
                    <a:pt x="5189574" y="1729235"/>
                  </a:lnTo>
                  <a:lnTo>
                    <a:pt x="5215265" y="1721380"/>
                  </a:lnTo>
                  <a:lnTo>
                    <a:pt x="5240956" y="1710907"/>
                  </a:lnTo>
                  <a:lnTo>
                    <a:pt x="5266647" y="1700180"/>
                  </a:lnTo>
                  <a:lnTo>
                    <a:pt x="5292338" y="1689614"/>
                  </a:lnTo>
                  <a:lnTo>
                    <a:pt x="5318029" y="1676214"/>
                  </a:lnTo>
                  <a:lnTo>
                    <a:pt x="5343720" y="1672838"/>
                  </a:lnTo>
                  <a:lnTo>
                    <a:pt x="5369411" y="1669250"/>
                  </a:lnTo>
                  <a:lnTo>
                    <a:pt x="5395102" y="1664466"/>
                  </a:lnTo>
                  <a:lnTo>
                    <a:pt x="5420793" y="1658088"/>
                  </a:lnTo>
                  <a:lnTo>
                    <a:pt x="5446484" y="1651090"/>
                  </a:lnTo>
                  <a:lnTo>
                    <a:pt x="5472175" y="1642733"/>
                  </a:lnTo>
                  <a:lnTo>
                    <a:pt x="5497866" y="1632526"/>
                  </a:lnTo>
                  <a:lnTo>
                    <a:pt x="5523557" y="1620216"/>
                  </a:lnTo>
                  <a:lnTo>
                    <a:pt x="5549248" y="1606881"/>
                  </a:lnTo>
                  <a:lnTo>
                    <a:pt x="5574939" y="1589099"/>
                  </a:lnTo>
                  <a:lnTo>
                    <a:pt x="5600630" y="1565391"/>
                  </a:lnTo>
                  <a:lnTo>
                    <a:pt x="5626321" y="1539260"/>
                  </a:lnTo>
                  <a:lnTo>
                    <a:pt x="5652012" y="1509281"/>
                  </a:lnTo>
                  <a:lnTo>
                    <a:pt x="5677703" y="1479595"/>
                  </a:lnTo>
                  <a:lnTo>
                    <a:pt x="5703393" y="1476789"/>
                  </a:lnTo>
                  <a:lnTo>
                    <a:pt x="5729084" y="1474281"/>
                  </a:lnTo>
                  <a:lnTo>
                    <a:pt x="5754775" y="1470937"/>
                  </a:lnTo>
                  <a:lnTo>
                    <a:pt x="5780466" y="1466479"/>
                  </a:lnTo>
                  <a:lnTo>
                    <a:pt x="5806157" y="1462134"/>
                  </a:lnTo>
                  <a:lnTo>
                    <a:pt x="5831848" y="1457859"/>
                  </a:lnTo>
                  <a:lnTo>
                    <a:pt x="5857539" y="1453157"/>
                  </a:lnTo>
                  <a:lnTo>
                    <a:pt x="5883230" y="1447773"/>
                  </a:lnTo>
                  <a:lnTo>
                    <a:pt x="5908921" y="1443436"/>
                  </a:lnTo>
                  <a:lnTo>
                    <a:pt x="5934612" y="1437652"/>
                  </a:lnTo>
                  <a:lnTo>
                    <a:pt x="5960303" y="1429941"/>
                  </a:lnTo>
                  <a:lnTo>
                    <a:pt x="5985994" y="1423429"/>
                  </a:lnTo>
                  <a:lnTo>
                    <a:pt x="6011685" y="1415895"/>
                  </a:lnTo>
                  <a:lnTo>
                    <a:pt x="6037376" y="1408558"/>
                  </a:lnTo>
                  <a:lnTo>
                    <a:pt x="6063067" y="1400577"/>
                  </a:lnTo>
                  <a:lnTo>
                    <a:pt x="6088758" y="1393785"/>
                  </a:lnTo>
                  <a:lnTo>
                    <a:pt x="6114449" y="1384729"/>
                  </a:lnTo>
                  <a:lnTo>
                    <a:pt x="6140140" y="1372655"/>
                  </a:lnTo>
                  <a:lnTo>
                    <a:pt x="6165831" y="1359018"/>
                  </a:lnTo>
                  <a:lnTo>
                    <a:pt x="6191522" y="1353018"/>
                  </a:lnTo>
                  <a:lnTo>
                    <a:pt x="6217213" y="1346155"/>
                  </a:lnTo>
                  <a:lnTo>
                    <a:pt x="6242904" y="1338677"/>
                  </a:lnTo>
                  <a:lnTo>
                    <a:pt x="6268595" y="1329592"/>
                  </a:lnTo>
                  <a:lnTo>
                    <a:pt x="6294286" y="1317478"/>
                  </a:lnTo>
                  <a:lnTo>
                    <a:pt x="6319977" y="1301327"/>
                  </a:lnTo>
                  <a:lnTo>
                    <a:pt x="6345668" y="1281470"/>
                  </a:lnTo>
                  <a:lnTo>
                    <a:pt x="6371359" y="1262836"/>
                  </a:lnTo>
                  <a:lnTo>
                    <a:pt x="6397049" y="1245077"/>
                  </a:lnTo>
                  <a:lnTo>
                    <a:pt x="6422740" y="1221399"/>
                  </a:lnTo>
                  <a:lnTo>
                    <a:pt x="6448431" y="1202187"/>
                  </a:lnTo>
                  <a:lnTo>
                    <a:pt x="6474122" y="1176571"/>
                  </a:lnTo>
                  <a:lnTo>
                    <a:pt x="6499813" y="1142417"/>
                  </a:lnTo>
                  <a:lnTo>
                    <a:pt x="6525504" y="1137060"/>
                  </a:lnTo>
                  <a:lnTo>
                    <a:pt x="6551195" y="1132532"/>
                  </a:lnTo>
                  <a:lnTo>
                    <a:pt x="6576886" y="1127999"/>
                  </a:lnTo>
                  <a:lnTo>
                    <a:pt x="6602577" y="1123471"/>
                  </a:lnTo>
                  <a:lnTo>
                    <a:pt x="6628268" y="1119250"/>
                  </a:lnTo>
                  <a:lnTo>
                    <a:pt x="6653959" y="1113622"/>
                  </a:lnTo>
                  <a:lnTo>
                    <a:pt x="6679650" y="1106118"/>
                  </a:lnTo>
                  <a:lnTo>
                    <a:pt x="6705341" y="1097799"/>
                  </a:lnTo>
                  <a:lnTo>
                    <a:pt x="6731032" y="1088280"/>
                  </a:lnTo>
                  <a:lnTo>
                    <a:pt x="6756723" y="1081269"/>
                  </a:lnTo>
                  <a:lnTo>
                    <a:pt x="6782414" y="1073286"/>
                  </a:lnTo>
                  <a:lnTo>
                    <a:pt x="6808105" y="1066402"/>
                  </a:lnTo>
                  <a:lnTo>
                    <a:pt x="6833796" y="1057224"/>
                  </a:lnTo>
                  <a:lnTo>
                    <a:pt x="6859487" y="1044986"/>
                  </a:lnTo>
                  <a:lnTo>
                    <a:pt x="6885178" y="1033175"/>
                  </a:lnTo>
                  <a:lnTo>
                    <a:pt x="6910869" y="1018543"/>
                  </a:lnTo>
                  <a:lnTo>
                    <a:pt x="6936560" y="1012664"/>
                  </a:lnTo>
                  <a:lnTo>
                    <a:pt x="6962251" y="1005945"/>
                  </a:lnTo>
                  <a:lnTo>
                    <a:pt x="6987942" y="998759"/>
                  </a:lnTo>
                  <a:lnTo>
                    <a:pt x="7013633" y="989177"/>
                  </a:lnTo>
                  <a:lnTo>
                    <a:pt x="7039324" y="976401"/>
                  </a:lnTo>
                  <a:lnTo>
                    <a:pt x="7065015" y="961933"/>
                  </a:lnTo>
                  <a:lnTo>
                    <a:pt x="7090706" y="944460"/>
                  </a:lnTo>
                  <a:lnTo>
                    <a:pt x="7116396" y="923453"/>
                  </a:lnTo>
                  <a:lnTo>
                    <a:pt x="7142087" y="903564"/>
                  </a:lnTo>
                  <a:lnTo>
                    <a:pt x="7167778" y="882946"/>
                  </a:lnTo>
                  <a:lnTo>
                    <a:pt x="7193469" y="855456"/>
                  </a:lnTo>
                  <a:lnTo>
                    <a:pt x="7219160" y="818802"/>
                  </a:lnTo>
                  <a:lnTo>
                    <a:pt x="7244851" y="784647"/>
                  </a:lnTo>
                  <a:lnTo>
                    <a:pt x="7270542" y="778077"/>
                  </a:lnTo>
                  <a:lnTo>
                    <a:pt x="7296233" y="772854"/>
                  </a:lnTo>
                  <a:lnTo>
                    <a:pt x="7321924" y="765890"/>
                  </a:lnTo>
                  <a:lnTo>
                    <a:pt x="7347615" y="758829"/>
                  </a:lnTo>
                  <a:lnTo>
                    <a:pt x="7373306" y="749414"/>
                  </a:lnTo>
                  <a:lnTo>
                    <a:pt x="7398997" y="736860"/>
                  </a:lnTo>
                  <a:lnTo>
                    <a:pt x="7424688" y="724988"/>
                  </a:lnTo>
                  <a:lnTo>
                    <a:pt x="7450379" y="712979"/>
                  </a:lnTo>
                  <a:lnTo>
                    <a:pt x="7476070" y="701024"/>
                  </a:lnTo>
                  <a:lnTo>
                    <a:pt x="7501761" y="689796"/>
                  </a:lnTo>
                  <a:lnTo>
                    <a:pt x="7527452" y="684233"/>
                  </a:lnTo>
                  <a:lnTo>
                    <a:pt x="7553143" y="676816"/>
                  </a:lnTo>
                  <a:lnTo>
                    <a:pt x="7578834" y="666926"/>
                  </a:lnTo>
                  <a:lnTo>
                    <a:pt x="7604525" y="656077"/>
                  </a:lnTo>
                  <a:lnTo>
                    <a:pt x="7630216" y="642722"/>
                  </a:lnTo>
                  <a:lnTo>
                    <a:pt x="7655907" y="631375"/>
                  </a:lnTo>
                  <a:lnTo>
                    <a:pt x="7681598" y="617410"/>
                  </a:lnTo>
                  <a:lnTo>
                    <a:pt x="7707289" y="613553"/>
                  </a:lnTo>
                  <a:lnTo>
                    <a:pt x="7732980" y="608411"/>
                  </a:lnTo>
                  <a:lnTo>
                    <a:pt x="7758671" y="601555"/>
                  </a:lnTo>
                  <a:lnTo>
                    <a:pt x="7784362" y="594091"/>
                  </a:lnTo>
                  <a:lnTo>
                    <a:pt x="7810052" y="586135"/>
                  </a:lnTo>
                  <a:lnTo>
                    <a:pt x="7835743" y="578063"/>
                  </a:lnTo>
                  <a:lnTo>
                    <a:pt x="7861434" y="567301"/>
                  </a:lnTo>
                  <a:lnTo>
                    <a:pt x="7887125" y="554807"/>
                  </a:lnTo>
                  <a:lnTo>
                    <a:pt x="7912816" y="538149"/>
                  </a:lnTo>
                  <a:lnTo>
                    <a:pt x="7938507" y="515937"/>
                  </a:lnTo>
                  <a:lnTo>
                    <a:pt x="7964198" y="495443"/>
                  </a:lnTo>
                  <a:lnTo>
                    <a:pt x="7989889" y="469983"/>
                  </a:lnTo>
                  <a:lnTo>
                    <a:pt x="8015580" y="438683"/>
                  </a:lnTo>
                  <a:lnTo>
                    <a:pt x="8041271" y="409008"/>
                  </a:lnTo>
                  <a:lnTo>
                    <a:pt x="8066962" y="406544"/>
                  </a:lnTo>
                  <a:lnTo>
                    <a:pt x="8092653" y="403258"/>
                  </a:lnTo>
                  <a:lnTo>
                    <a:pt x="8118344" y="398877"/>
                  </a:lnTo>
                  <a:lnTo>
                    <a:pt x="8144035" y="394748"/>
                  </a:lnTo>
                  <a:lnTo>
                    <a:pt x="8169726" y="390565"/>
                  </a:lnTo>
                  <a:lnTo>
                    <a:pt x="8195417" y="384986"/>
                  </a:lnTo>
                  <a:lnTo>
                    <a:pt x="8221108" y="379227"/>
                  </a:lnTo>
                  <a:lnTo>
                    <a:pt x="8246799" y="374955"/>
                  </a:lnTo>
                  <a:lnTo>
                    <a:pt x="8272490" y="369257"/>
                  </a:lnTo>
                  <a:lnTo>
                    <a:pt x="8298181" y="361661"/>
                  </a:lnTo>
                  <a:lnTo>
                    <a:pt x="8323872" y="355422"/>
                  </a:lnTo>
                  <a:lnTo>
                    <a:pt x="8349563" y="348424"/>
                  </a:lnTo>
                  <a:lnTo>
                    <a:pt x="8375254" y="342561"/>
                  </a:lnTo>
                  <a:lnTo>
                    <a:pt x="8400945" y="335684"/>
                  </a:lnTo>
                  <a:lnTo>
                    <a:pt x="8426636" y="327883"/>
                  </a:lnTo>
                  <a:lnTo>
                    <a:pt x="8452327" y="317482"/>
                  </a:lnTo>
                  <a:lnTo>
                    <a:pt x="8478018" y="303614"/>
                  </a:lnTo>
                  <a:lnTo>
                    <a:pt x="8503709" y="290994"/>
                  </a:lnTo>
                  <a:lnTo>
                    <a:pt x="8529399" y="285417"/>
                  </a:lnTo>
                  <a:lnTo>
                    <a:pt x="8555090" y="279085"/>
                  </a:lnTo>
                  <a:lnTo>
                    <a:pt x="8580781" y="272162"/>
                  </a:lnTo>
                  <a:lnTo>
                    <a:pt x="8606472" y="263876"/>
                  </a:lnTo>
                  <a:lnTo>
                    <a:pt x="8632163" y="252828"/>
                  </a:lnTo>
                  <a:lnTo>
                    <a:pt x="8657854" y="238098"/>
                  </a:lnTo>
                  <a:lnTo>
                    <a:pt x="8683545" y="219664"/>
                  </a:lnTo>
                  <a:lnTo>
                    <a:pt x="8709236" y="201701"/>
                  </a:lnTo>
                  <a:lnTo>
                    <a:pt x="8734927" y="183020"/>
                  </a:lnTo>
                  <a:lnTo>
                    <a:pt x="8760618" y="162128"/>
                  </a:lnTo>
                  <a:lnTo>
                    <a:pt x="8786309" y="144386"/>
                  </a:lnTo>
                  <a:lnTo>
                    <a:pt x="8812000" y="120730"/>
                  </a:lnTo>
                  <a:lnTo>
                    <a:pt x="8837691" y="89189"/>
                  </a:lnTo>
                  <a:lnTo>
                    <a:pt x="8863382" y="84506"/>
                  </a:lnTo>
                  <a:lnTo>
                    <a:pt x="8889073" y="79971"/>
                  </a:lnTo>
                  <a:lnTo>
                    <a:pt x="8914764" y="75231"/>
                  </a:lnTo>
                  <a:lnTo>
                    <a:pt x="8940455" y="70621"/>
                  </a:lnTo>
                  <a:lnTo>
                    <a:pt x="8966146" y="66411"/>
                  </a:lnTo>
                  <a:lnTo>
                    <a:pt x="8991837" y="60797"/>
                  </a:lnTo>
                  <a:lnTo>
                    <a:pt x="9017528" y="53311"/>
                  </a:lnTo>
                  <a:lnTo>
                    <a:pt x="9043219" y="44684"/>
                  </a:lnTo>
                  <a:lnTo>
                    <a:pt x="9068910" y="34667"/>
                  </a:lnTo>
                  <a:lnTo>
                    <a:pt x="9094601" y="26698"/>
                  </a:lnTo>
                  <a:lnTo>
                    <a:pt x="9120292" y="19608"/>
                  </a:lnTo>
                  <a:lnTo>
                    <a:pt x="9145983" y="14838"/>
                  </a:lnTo>
                  <a:lnTo>
                    <a:pt x="9171674" y="8479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40" name="pl15">
              <a:extLst>
                <a:ext uri="{FF2B5EF4-FFF2-40B4-BE49-F238E27FC236}">
                  <a16:creationId xmlns:a16="http://schemas.microsoft.com/office/drawing/2014/main" id="{8C48FCC7-B4E9-48C7-8902-E25D0DAF9214}"/>
                </a:ext>
              </a:extLst>
            </p:cNvPr>
            <p:cNvSpPr/>
            <p:nvPr/>
          </p:nvSpPr>
          <p:spPr>
            <a:xfrm>
              <a:off x="1449884" y="3204944"/>
              <a:ext cx="4470227" cy="1860263"/>
            </a:xfrm>
            <a:custGeom>
              <a:avLst/>
              <a:gdLst/>
              <a:ahLst/>
              <a:cxnLst/>
              <a:rect l="0" t="0" r="0" b="0"/>
              <a:pathLst>
                <a:path w="4470227" h="1860263">
                  <a:moveTo>
                    <a:pt x="0" y="1860263"/>
                  </a:moveTo>
                  <a:lnTo>
                    <a:pt x="25690" y="1856085"/>
                  </a:lnTo>
                  <a:lnTo>
                    <a:pt x="51381" y="1852759"/>
                  </a:lnTo>
                  <a:lnTo>
                    <a:pt x="77072" y="1847840"/>
                  </a:lnTo>
                  <a:lnTo>
                    <a:pt x="102763" y="1817541"/>
                  </a:lnTo>
                  <a:lnTo>
                    <a:pt x="128454" y="1817541"/>
                  </a:lnTo>
                  <a:lnTo>
                    <a:pt x="154145" y="1817541"/>
                  </a:lnTo>
                  <a:lnTo>
                    <a:pt x="179836" y="1807719"/>
                  </a:lnTo>
                  <a:lnTo>
                    <a:pt x="205527" y="1768544"/>
                  </a:lnTo>
                  <a:lnTo>
                    <a:pt x="231218" y="1650242"/>
                  </a:lnTo>
                  <a:lnTo>
                    <a:pt x="256909" y="1644755"/>
                  </a:lnTo>
                  <a:lnTo>
                    <a:pt x="282600" y="1638824"/>
                  </a:lnTo>
                  <a:lnTo>
                    <a:pt x="308291" y="1638824"/>
                  </a:lnTo>
                  <a:lnTo>
                    <a:pt x="333982" y="1638824"/>
                  </a:lnTo>
                  <a:lnTo>
                    <a:pt x="359673" y="1631558"/>
                  </a:lnTo>
                  <a:lnTo>
                    <a:pt x="385364" y="1627744"/>
                  </a:lnTo>
                  <a:lnTo>
                    <a:pt x="411055" y="1623666"/>
                  </a:lnTo>
                  <a:lnTo>
                    <a:pt x="436746" y="1618886"/>
                  </a:lnTo>
                  <a:lnTo>
                    <a:pt x="462437" y="1609046"/>
                  </a:lnTo>
                  <a:lnTo>
                    <a:pt x="488128" y="1609046"/>
                  </a:lnTo>
                  <a:lnTo>
                    <a:pt x="513819" y="1609046"/>
                  </a:lnTo>
                  <a:lnTo>
                    <a:pt x="539510" y="1596009"/>
                  </a:lnTo>
                  <a:lnTo>
                    <a:pt x="565201" y="1591204"/>
                  </a:lnTo>
                  <a:lnTo>
                    <a:pt x="590892" y="1576668"/>
                  </a:lnTo>
                  <a:lnTo>
                    <a:pt x="616583" y="1569459"/>
                  </a:lnTo>
                  <a:lnTo>
                    <a:pt x="642274" y="1566607"/>
                  </a:lnTo>
                  <a:lnTo>
                    <a:pt x="667965" y="1566607"/>
                  </a:lnTo>
                  <a:lnTo>
                    <a:pt x="693656" y="1566607"/>
                  </a:lnTo>
                  <a:lnTo>
                    <a:pt x="719346" y="1528167"/>
                  </a:lnTo>
                  <a:lnTo>
                    <a:pt x="745037" y="1525349"/>
                  </a:lnTo>
                  <a:lnTo>
                    <a:pt x="770728" y="1521835"/>
                  </a:lnTo>
                  <a:lnTo>
                    <a:pt x="796419" y="1519460"/>
                  </a:lnTo>
                  <a:lnTo>
                    <a:pt x="822110" y="1516736"/>
                  </a:lnTo>
                  <a:lnTo>
                    <a:pt x="847801" y="1516736"/>
                  </a:lnTo>
                  <a:lnTo>
                    <a:pt x="873492" y="1516736"/>
                  </a:lnTo>
                  <a:lnTo>
                    <a:pt x="899183" y="1498360"/>
                  </a:lnTo>
                  <a:lnTo>
                    <a:pt x="924874" y="1491823"/>
                  </a:lnTo>
                  <a:lnTo>
                    <a:pt x="950565" y="1477349"/>
                  </a:lnTo>
                  <a:lnTo>
                    <a:pt x="976256" y="1468176"/>
                  </a:lnTo>
                  <a:lnTo>
                    <a:pt x="1001947" y="1407765"/>
                  </a:lnTo>
                  <a:lnTo>
                    <a:pt x="1027638" y="1407765"/>
                  </a:lnTo>
                  <a:lnTo>
                    <a:pt x="1053329" y="1407765"/>
                  </a:lnTo>
                  <a:lnTo>
                    <a:pt x="1079020" y="1407765"/>
                  </a:lnTo>
                  <a:lnTo>
                    <a:pt x="1104711" y="1407765"/>
                  </a:lnTo>
                  <a:lnTo>
                    <a:pt x="1130402" y="1329066"/>
                  </a:lnTo>
                  <a:lnTo>
                    <a:pt x="1156093" y="1323960"/>
                  </a:lnTo>
                  <a:lnTo>
                    <a:pt x="1181784" y="1321162"/>
                  </a:lnTo>
                  <a:lnTo>
                    <a:pt x="1207475" y="1321162"/>
                  </a:lnTo>
                  <a:lnTo>
                    <a:pt x="1233166" y="1321162"/>
                  </a:lnTo>
                  <a:lnTo>
                    <a:pt x="1258857" y="1316278"/>
                  </a:lnTo>
                  <a:lnTo>
                    <a:pt x="1284548" y="1301901"/>
                  </a:lnTo>
                  <a:lnTo>
                    <a:pt x="1310239" y="1297742"/>
                  </a:lnTo>
                  <a:lnTo>
                    <a:pt x="1335930" y="1288784"/>
                  </a:lnTo>
                  <a:lnTo>
                    <a:pt x="1361621" y="1285911"/>
                  </a:lnTo>
                  <a:lnTo>
                    <a:pt x="1387312" y="1285911"/>
                  </a:lnTo>
                  <a:lnTo>
                    <a:pt x="1413003" y="1285911"/>
                  </a:lnTo>
                  <a:lnTo>
                    <a:pt x="1438693" y="1274791"/>
                  </a:lnTo>
                  <a:lnTo>
                    <a:pt x="1464384" y="1231929"/>
                  </a:lnTo>
                  <a:lnTo>
                    <a:pt x="1490075" y="1229671"/>
                  </a:lnTo>
                  <a:lnTo>
                    <a:pt x="1515766" y="1221823"/>
                  </a:lnTo>
                  <a:lnTo>
                    <a:pt x="1541457" y="1221823"/>
                  </a:lnTo>
                  <a:lnTo>
                    <a:pt x="1567148" y="1221823"/>
                  </a:lnTo>
                  <a:lnTo>
                    <a:pt x="1592839" y="1218776"/>
                  </a:lnTo>
                  <a:lnTo>
                    <a:pt x="1618530" y="1202524"/>
                  </a:lnTo>
                  <a:lnTo>
                    <a:pt x="1644221" y="1192059"/>
                  </a:lnTo>
                  <a:lnTo>
                    <a:pt x="1669912" y="1186262"/>
                  </a:lnTo>
                  <a:lnTo>
                    <a:pt x="1695603" y="1155780"/>
                  </a:lnTo>
                  <a:lnTo>
                    <a:pt x="1721294" y="1155780"/>
                  </a:lnTo>
                  <a:lnTo>
                    <a:pt x="1746985" y="1155780"/>
                  </a:lnTo>
                  <a:lnTo>
                    <a:pt x="1772676" y="1047237"/>
                  </a:lnTo>
                  <a:lnTo>
                    <a:pt x="1798367" y="1043107"/>
                  </a:lnTo>
                  <a:lnTo>
                    <a:pt x="1824058" y="1040266"/>
                  </a:lnTo>
                  <a:lnTo>
                    <a:pt x="1849749" y="1036932"/>
                  </a:lnTo>
                  <a:lnTo>
                    <a:pt x="1875440" y="1031923"/>
                  </a:lnTo>
                  <a:lnTo>
                    <a:pt x="1901131" y="1031923"/>
                  </a:lnTo>
                  <a:lnTo>
                    <a:pt x="1926822" y="1031923"/>
                  </a:lnTo>
                  <a:lnTo>
                    <a:pt x="1952513" y="1028419"/>
                  </a:lnTo>
                  <a:lnTo>
                    <a:pt x="1978204" y="1025314"/>
                  </a:lnTo>
                  <a:lnTo>
                    <a:pt x="2003895" y="1010497"/>
                  </a:lnTo>
                  <a:lnTo>
                    <a:pt x="2029586" y="1007692"/>
                  </a:lnTo>
                  <a:lnTo>
                    <a:pt x="2055277" y="998524"/>
                  </a:lnTo>
                  <a:lnTo>
                    <a:pt x="2080968" y="998524"/>
                  </a:lnTo>
                  <a:lnTo>
                    <a:pt x="2106659" y="998524"/>
                  </a:lnTo>
                  <a:lnTo>
                    <a:pt x="2132349" y="986144"/>
                  </a:lnTo>
                  <a:lnTo>
                    <a:pt x="2158040" y="948147"/>
                  </a:lnTo>
                  <a:lnTo>
                    <a:pt x="2183731" y="940336"/>
                  </a:lnTo>
                  <a:lnTo>
                    <a:pt x="2209422" y="937127"/>
                  </a:lnTo>
                  <a:lnTo>
                    <a:pt x="2235113" y="937127"/>
                  </a:lnTo>
                  <a:lnTo>
                    <a:pt x="2260804" y="937127"/>
                  </a:lnTo>
                  <a:lnTo>
                    <a:pt x="2286495" y="937127"/>
                  </a:lnTo>
                  <a:lnTo>
                    <a:pt x="2312186" y="934351"/>
                  </a:lnTo>
                  <a:lnTo>
                    <a:pt x="2337877" y="930735"/>
                  </a:lnTo>
                  <a:lnTo>
                    <a:pt x="2363568" y="927698"/>
                  </a:lnTo>
                  <a:lnTo>
                    <a:pt x="2389259" y="922033"/>
                  </a:lnTo>
                  <a:lnTo>
                    <a:pt x="2414950" y="902727"/>
                  </a:lnTo>
                  <a:lnTo>
                    <a:pt x="2440641" y="902727"/>
                  </a:lnTo>
                  <a:lnTo>
                    <a:pt x="2466332" y="902727"/>
                  </a:lnTo>
                  <a:lnTo>
                    <a:pt x="2492023" y="885703"/>
                  </a:lnTo>
                  <a:lnTo>
                    <a:pt x="2517714" y="845972"/>
                  </a:lnTo>
                  <a:lnTo>
                    <a:pt x="2543405" y="699227"/>
                  </a:lnTo>
                  <a:lnTo>
                    <a:pt x="2569096" y="694515"/>
                  </a:lnTo>
                  <a:lnTo>
                    <a:pt x="2594787" y="689715"/>
                  </a:lnTo>
                  <a:lnTo>
                    <a:pt x="2620478" y="689715"/>
                  </a:lnTo>
                  <a:lnTo>
                    <a:pt x="2646169" y="689715"/>
                  </a:lnTo>
                  <a:lnTo>
                    <a:pt x="2671860" y="682630"/>
                  </a:lnTo>
                  <a:lnTo>
                    <a:pt x="2697551" y="679689"/>
                  </a:lnTo>
                  <a:lnTo>
                    <a:pt x="2723242" y="675911"/>
                  </a:lnTo>
                  <a:lnTo>
                    <a:pt x="2748933" y="672504"/>
                  </a:lnTo>
                  <a:lnTo>
                    <a:pt x="2774624" y="664353"/>
                  </a:lnTo>
                  <a:lnTo>
                    <a:pt x="2800315" y="664353"/>
                  </a:lnTo>
                  <a:lnTo>
                    <a:pt x="2826006" y="664353"/>
                  </a:lnTo>
                  <a:lnTo>
                    <a:pt x="2851696" y="651991"/>
                  </a:lnTo>
                  <a:lnTo>
                    <a:pt x="2877387" y="647806"/>
                  </a:lnTo>
                  <a:lnTo>
                    <a:pt x="2903078" y="637909"/>
                  </a:lnTo>
                  <a:lnTo>
                    <a:pt x="2928769" y="627149"/>
                  </a:lnTo>
                  <a:lnTo>
                    <a:pt x="2954460" y="617202"/>
                  </a:lnTo>
                  <a:lnTo>
                    <a:pt x="2980151" y="617202"/>
                  </a:lnTo>
                  <a:lnTo>
                    <a:pt x="3005842" y="617202"/>
                  </a:lnTo>
                  <a:lnTo>
                    <a:pt x="3031533" y="607217"/>
                  </a:lnTo>
                  <a:lnTo>
                    <a:pt x="3057224" y="599152"/>
                  </a:lnTo>
                  <a:lnTo>
                    <a:pt x="3082915" y="599152"/>
                  </a:lnTo>
                  <a:lnTo>
                    <a:pt x="3108606" y="596021"/>
                  </a:lnTo>
                  <a:lnTo>
                    <a:pt x="3134297" y="588163"/>
                  </a:lnTo>
                  <a:lnTo>
                    <a:pt x="3159988" y="588163"/>
                  </a:lnTo>
                  <a:lnTo>
                    <a:pt x="3185679" y="588163"/>
                  </a:lnTo>
                  <a:lnTo>
                    <a:pt x="3211370" y="572255"/>
                  </a:lnTo>
                  <a:lnTo>
                    <a:pt x="3237061" y="567146"/>
                  </a:lnTo>
                  <a:lnTo>
                    <a:pt x="3262752" y="549830"/>
                  </a:lnTo>
                  <a:lnTo>
                    <a:pt x="3288443" y="513748"/>
                  </a:lnTo>
                  <a:lnTo>
                    <a:pt x="3314134" y="395489"/>
                  </a:lnTo>
                  <a:lnTo>
                    <a:pt x="3339825" y="395489"/>
                  </a:lnTo>
                  <a:lnTo>
                    <a:pt x="3365516" y="395489"/>
                  </a:lnTo>
                  <a:lnTo>
                    <a:pt x="3391207" y="390181"/>
                  </a:lnTo>
                  <a:lnTo>
                    <a:pt x="3416898" y="386393"/>
                  </a:lnTo>
                  <a:lnTo>
                    <a:pt x="3442589" y="379409"/>
                  </a:lnTo>
                  <a:lnTo>
                    <a:pt x="3468280" y="376323"/>
                  </a:lnTo>
                  <a:lnTo>
                    <a:pt x="3493971" y="372126"/>
                  </a:lnTo>
                  <a:lnTo>
                    <a:pt x="3519662" y="372126"/>
                  </a:lnTo>
                  <a:lnTo>
                    <a:pt x="3545353" y="372126"/>
                  </a:lnTo>
                  <a:lnTo>
                    <a:pt x="3571043" y="354806"/>
                  </a:lnTo>
                  <a:lnTo>
                    <a:pt x="3596734" y="350874"/>
                  </a:lnTo>
                  <a:lnTo>
                    <a:pt x="3622425" y="338809"/>
                  </a:lnTo>
                  <a:lnTo>
                    <a:pt x="3648116" y="335766"/>
                  </a:lnTo>
                  <a:lnTo>
                    <a:pt x="3673807" y="333312"/>
                  </a:lnTo>
                  <a:lnTo>
                    <a:pt x="3699498" y="333312"/>
                  </a:lnTo>
                  <a:lnTo>
                    <a:pt x="3725189" y="333312"/>
                  </a:lnTo>
                  <a:lnTo>
                    <a:pt x="3750880" y="287972"/>
                  </a:lnTo>
                  <a:lnTo>
                    <a:pt x="3776571" y="285070"/>
                  </a:lnTo>
                  <a:lnTo>
                    <a:pt x="3802262" y="274076"/>
                  </a:lnTo>
                  <a:lnTo>
                    <a:pt x="3827953" y="274076"/>
                  </a:lnTo>
                  <a:lnTo>
                    <a:pt x="3853644" y="269593"/>
                  </a:lnTo>
                  <a:lnTo>
                    <a:pt x="3879335" y="269593"/>
                  </a:lnTo>
                  <a:lnTo>
                    <a:pt x="3905026" y="269593"/>
                  </a:lnTo>
                  <a:lnTo>
                    <a:pt x="3930717" y="266232"/>
                  </a:lnTo>
                  <a:lnTo>
                    <a:pt x="3956408" y="261277"/>
                  </a:lnTo>
                  <a:lnTo>
                    <a:pt x="3982099" y="244439"/>
                  </a:lnTo>
                  <a:lnTo>
                    <a:pt x="4007790" y="236767"/>
                  </a:lnTo>
                  <a:lnTo>
                    <a:pt x="4033481" y="202651"/>
                  </a:lnTo>
                  <a:lnTo>
                    <a:pt x="4059172" y="202651"/>
                  </a:lnTo>
                  <a:lnTo>
                    <a:pt x="4084863" y="202651"/>
                  </a:lnTo>
                  <a:lnTo>
                    <a:pt x="4110554" y="83803"/>
                  </a:lnTo>
                  <a:lnTo>
                    <a:pt x="4136245" y="79529"/>
                  </a:lnTo>
                  <a:lnTo>
                    <a:pt x="4161936" y="47544"/>
                  </a:lnTo>
                  <a:lnTo>
                    <a:pt x="4187627" y="44941"/>
                  </a:lnTo>
                  <a:lnTo>
                    <a:pt x="4213318" y="39808"/>
                  </a:lnTo>
                  <a:lnTo>
                    <a:pt x="4239009" y="39808"/>
                  </a:lnTo>
                  <a:lnTo>
                    <a:pt x="4264699" y="39808"/>
                  </a:lnTo>
                  <a:lnTo>
                    <a:pt x="4290390" y="33935"/>
                  </a:lnTo>
                  <a:lnTo>
                    <a:pt x="4316081" y="29426"/>
                  </a:lnTo>
                  <a:lnTo>
                    <a:pt x="4341772" y="24988"/>
                  </a:lnTo>
                  <a:lnTo>
                    <a:pt x="4367463" y="4517"/>
                  </a:lnTo>
                  <a:lnTo>
                    <a:pt x="4393154" y="0"/>
                  </a:lnTo>
                  <a:lnTo>
                    <a:pt x="4418845" y="0"/>
                  </a:lnTo>
                  <a:lnTo>
                    <a:pt x="4444536" y="0"/>
                  </a:lnTo>
                  <a:lnTo>
                    <a:pt x="4470227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41" name="pl16">
              <a:extLst>
                <a:ext uri="{FF2B5EF4-FFF2-40B4-BE49-F238E27FC236}">
                  <a16:creationId xmlns:a16="http://schemas.microsoft.com/office/drawing/2014/main" id="{97221740-014D-4B5C-AB02-A9C3B36D07B8}"/>
                </a:ext>
              </a:extLst>
            </p:cNvPr>
            <p:cNvSpPr/>
            <p:nvPr/>
          </p:nvSpPr>
          <p:spPr>
            <a:xfrm>
              <a:off x="1449884" y="3213363"/>
              <a:ext cx="4316081" cy="1820105"/>
            </a:xfrm>
            <a:custGeom>
              <a:avLst/>
              <a:gdLst/>
              <a:ahLst/>
              <a:cxnLst/>
              <a:rect l="0" t="0" r="0" b="0"/>
              <a:pathLst>
                <a:path w="4316081" h="1820105">
                  <a:moveTo>
                    <a:pt x="0" y="1820105"/>
                  </a:moveTo>
                  <a:lnTo>
                    <a:pt x="25690" y="1809525"/>
                  </a:lnTo>
                  <a:lnTo>
                    <a:pt x="51381" y="1796811"/>
                  </a:lnTo>
                  <a:lnTo>
                    <a:pt x="77072" y="1780968"/>
                  </a:lnTo>
                  <a:lnTo>
                    <a:pt x="102763" y="1761484"/>
                  </a:lnTo>
                  <a:lnTo>
                    <a:pt x="128454" y="1745605"/>
                  </a:lnTo>
                  <a:lnTo>
                    <a:pt x="154145" y="1724432"/>
                  </a:lnTo>
                  <a:lnTo>
                    <a:pt x="179836" y="1696202"/>
                  </a:lnTo>
                  <a:lnTo>
                    <a:pt x="205527" y="1661837"/>
                  </a:lnTo>
                  <a:lnTo>
                    <a:pt x="231218" y="1629074"/>
                  </a:lnTo>
                  <a:lnTo>
                    <a:pt x="256909" y="1624824"/>
                  </a:lnTo>
                  <a:lnTo>
                    <a:pt x="282600" y="1620986"/>
                  </a:lnTo>
                  <a:lnTo>
                    <a:pt x="308291" y="1617847"/>
                  </a:lnTo>
                  <a:lnTo>
                    <a:pt x="333982" y="1613661"/>
                  </a:lnTo>
                  <a:lnTo>
                    <a:pt x="359673" y="1608079"/>
                  </a:lnTo>
                  <a:lnTo>
                    <a:pt x="385364" y="1603059"/>
                  </a:lnTo>
                  <a:lnTo>
                    <a:pt x="411055" y="1597637"/>
                  </a:lnTo>
                  <a:lnTo>
                    <a:pt x="436746" y="1591767"/>
                  </a:lnTo>
                  <a:lnTo>
                    <a:pt x="462437" y="1585533"/>
                  </a:lnTo>
                  <a:lnTo>
                    <a:pt x="488128" y="1580502"/>
                  </a:lnTo>
                  <a:lnTo>
                    <a:pt x="513819" y="1573793"/>
                  </a:lnTo>
                  <a:lnTo>
                    <a:pt x="539510" y="1564849"/>
                  </a:lnTo>
                  <a:lnTo>
                    <a:pt x="565201" y="1557268"/>
                  </a:lnTo>
                  <a:lnTo>
                    <a:pt x="590892" y="1548763"/>
                  </a:lnTo>
                  <a:lnTo>
                    <a:pt x="616583" y="1542267"/>
                  </a:lnTo>
                  <a:lnTo>
                    <a:pt x="642274" y="1536010"/>
                  </a:lnTo>
                  <a:lnTo>
                    <a:pt x="667965" y="1528617"/>
                  </a:lnTo>
                  <a:lnTo>
                    <a:pt x="693656" y="1518760"/>
                  </a:lnTo>
                  <a:lnTo>
                    <a:pt x="719346" y="1505617"/>
                  </a:lnTo>
                  <a:lnTo>
                    <a:pt x="745037" y="1500907"/>
                  </a:lnTo>
                  <a:lnTo>
                    <a:pt x="770728" y="1495566"/>
                  </a:lnTo>
                  <a:lnTo>
                    <a:pt x="796419" y="1489616"/>
                  </a:lnTo>
                  <a:lnTo>
                    <a:pt x="822110" y="1482474"/>
                  </a:lnTo>
                  <a:lnTo>
                    <a:pt x="847801" y="1473859"/>
                  </a:lnTo>
                  <a:lnTo>
                    <a:pt x="873492" y="1462373"/>
                  </a:lnTo>
                  <a:lnTo>
                    <a:pt x="899183" y="1447059"/>
                  </a:lnTo>
                  <a:lnTo>
                    <a:pt x="924874" y="1432765"/>
                  </a:lnTo>
                  <a:lnTo>
                    <a:pt x="950565" y="1415885"/>
                  </a:lnTo>
                  <a:lnTo>
                    <a:pt x="976256" y="1398203"/>
                  </a:lnTo>
                  <a:lnTo>
                    <a:pt x="1001947" y="1377685"/>
                  </a:lnTo>
                  <a:lnTo>
                    <a:pt x="1027638" y="1370464"/>
                  </a:lnTo>
                  <a:lnTo>
                    <a:pt x="1053329" y="1360837"/>
                  </a:lnTo>
                  <a:lnTo>
                    <a:pt x="1079020" y="1348001"/>
                  </a:lnTo>
                  <a:lnTo>
                    <a:pt x="1104711" y="1330886"/>
                  </a:lnTo>
                  <a:lnTo>
                    <a:pt x="1130402" y="1308066"/>
                  </a:lnTo>
                  <a:lnTo>
                    <a:pt x="1156093" y="1303872"/>
                  </a:lnTo>
                  <a:lnTo>
                    <a:pt x="1181784" y="1299982"/>
                  </a:lnTo>
                  <a:lnTo>
                    <a:pt x="1207475" y="1295728"/>
                  </a:lnTo>
                  <a:lnTo>
                    <a:pt x="1233166" y="1290056"/>
                  </a:lnTo>
                  <a:lnTo>
                    <a:pt x="1258857" y="1282494"/>
                  </a:lnTo>
                  <a:lnTo>
                    <a:pt x="1284548" y="1274038"/>
                  </a:lnTo>
                  <a:lnTo>
                    <a:pt x="1310239" y="1267557"/>
                  </a:lnTo>
                  <a:lnTo>
                    <a:pt x="1335930" y="1260302"/>
                  </a:lnTo>
                  <a:lnTo>
                    <a:pt x="1361621" y="1253614"/>
                  </a:lnTo>
                  <a:lnTo>
                    <a:pt x="1387312" y="1245655"/>
                  </a:lnTo>
                  <a:lnTo>
                    <a:pt x="1413003" y="1235042"/>
                  </a:lnTo>
                  <a:lnTo>
                    <a:pt x="1438693" y="1220893"/>
                  </a:lnTo>
                  <a:lnTo>
                    <a:pt x="1464384" y="1205733"/>
                  </a:lnTo>
                  <a:lnTo>
                    <a:pt x="1490075" y="1199807"/>
                  </a:lnTo>
                  <a:lnTo>
                    <a:pt x="1515766" y="1192659"/>
                  </a:lnTo>
                  <a:lnTo>
                    <a:pt x="1541457" y="1185744"/>
                  </a:lnTo>
                  <a:lnTo>
                    <a:pt x="1567148" y="1176523"/>
                  </a:lnTo>
                  <a:lnTo>
                    <a:pt x="1592839" y="1164230"/>
                  </a:lnTo>
                  <a:lnTo>
                    <a:pt x="1618530" y="1148854"/>
                  </a:lnTo>
                  <a:lnTo>
                    <a:pt x="1644221" y="1133770"/>
                  </a:lnTo>
                  <a:lnTo>
                    <a:pt x="1669912" y="1117147"/>
                  </a:lnTo>
                  <a:lnTo>
                    <a:pt x="1695603" y="1096914"/>
                  </a:lnTo>
                  <a:lnTo>
                    <a:pt x="1721294" y="1080099"/>
                  </a:lnTo>
                  <a:lnTo>
                    <a:pt x="1746985" y="1057678"/>
                  </a:lnTo>
                  <a:lnTo>
                    <a:pt x="1772676" y="1027784"/>
                  </a:lnTo>
                  <a:lnTo>
                    <a:pt x="1798367" y="1024106"/>
                  </a:lnTo>
                  <a:lnTo>
                    <a:pt x="1824058" y="1020578"/>
                  </a:lnTo>
                  <a:lnTo>
                    <a:pt x="1849749" y="1016822"/>
                  </a:lnTo>
                  <a:lnTo>
                    <a:pt x="1875440" y="1012925"/>
                  </a:lnTo>
                  <a:lnTo>
                    <a:pt x="1901131" y="1009398"/>
                  </a:lnTo>
                  <a:lnTo>
                    <a:pt x="1926822" y="1004696"/>
                  </a:lnTo>
                  <a:lnTo>
                    <a:pt x="1952513" y="998427"/>
                  </a:lnTo>
                  <a:lnTo>
                    <a:pt x="1978204" y="991236"/>
                  </a:lnTo>
                  <a:lnTo>
                    <a:pt x="2003895" y="982683"/>
                  </a:lnTo>
                  <a:lnTo>
                    <a:pt x="2029586" y="976218"/>
                  </a:lnTo>
                  <a:lnTo>
                    <a:pt x="2055277" y="968533"/>
                  </a:lnTo>
                  <a:lnTo>
                    <a:pt x="2080968" y="961342"/>
                  </a:lnTo>
                  <a:lnTo>
                    <a:pt x="2106659" y="951754"/>
                  </a:lnTo>
                  <a:lnTo>
                    <a:pt x="2132349" y="938970"/>
                  </a:lnTo>
                  <a:lnTo>
                    <a:pt x="2158040" y="926052"/>
                  </a:lnTo>
                  <a:lnTo>
                    <a:pt x="2183731" y="921493"/>
                  </a:lnTo>
                  <a:lnTo>
                    <a:pt x="2209422" y="918018"/>
                  </a:lnTo>
                  <a:lnTo>
                    <a:pt x="2235113" y="914455"/>
                  </a:lnTo>
                  <a:lnTo>
                    <a:pt x="2260804" y="909704"/>
                  </a:lnTo>
                  <a:lnTo>
                    <a:pt x="2286495" y="903370"/>
                  </a:lnTo>
                  <a:lnTo>
                    <a:pt x="2312186" y="894924"/>
                  </a:lnTo>
                  <a:lnTo>
                    <a:pt x="2337877" y="884588"/>
                  </a:lnTo>
                  <a:lnTo>
                    <a:pt x="2363568" y="872011"/>
                  </a:lnTo>
                  <a:lnTo>
                    <a:pt x="2389259" y="856255"/>
                  </a:lnTo>
                  <a:lnTo>
                    <a:pt x="2414950" y="837136"/>
                  </a:lnTo>
                  <a:lnTo>
                    <a:pt x="2440641" y="818078"/>
                  </a:lnTo>
                  <a:lnTo>
                    <a:pt x="2466332" y="792669"/>
                  </a:lnTo>
                  <a:lnTo>
                    <a:pt x="2492023" y="758789"/>
                  </a:lnTo>
                  <a:lnTo>
                    <a:pt x="2517714" y="719290"/>
                  </a:lnTo>
                  <a:lnTo>
                    <a:pt x="2543405" y="679869"/>
                  </a:lnTo>
                  <a:lnTo>
                    <a:pt x="2569096" y="676223"/>
                  </a:lnTo>
                  <a:lnTo>
                    <a:pt x="2594787" y="672932"/>
                  </a:lnTo>
                  <a:lnTo>
                    <a:pt x="2620478" y="670144"/>
                  </a:lnTo>
                  <a:lnTo>
                    <a:pt x="2646169" y="666427"/>
                  </a:lnTo>
                  <a:lnTo>
                    <a:pt x="2671860" y="661471"/>
                  </a:lnTo>
                  <a:lnTo>
                    <a:pt x="2697551" y="657224"/>
                  </a:lnTo>
                  <a:lnTo>
                    <a:pt x="2723242" y="652542"/>
                  </a:lnTo>
                  <a:lnTo>
                    <a:pt x="2748933" y="647558"/>
                  </a:lnTo>
                  <a:lnTo>
                    <a:pt x="2774624" y="642049"/>
                  </a:lnTo>
                  <a:lnTo>
                    <a:pt x="2800315" y="637421"/>
                  </a:lnTo>
                  <a:lnTo>
                    <a:pt x="2826006" y="631250"/>
                  </a:lnTo>
                  <a:lnTo>
                    <a:pt x="2851696" y="623021"/>
                  </a:lnTo>
                  <a:lnTo>
                    <a:pt x="2877387" y="616171"/>
                  </a:lnTo>
                  <a:lnTo>
                    <a:pt x="2903078" y="608432"/>
                  </a:lnTo>
                  <a:lnTo>
                    <a:pt x="2928769" y="601413"/>
                  </a:lnTo>
                  <a:lnTo>
                    <a:pt x="2954460" y="595640"/>
                  </a:lnTo>
                  <a:lnTo>
                    <a:pt x="2980151" y="591259"/>
                  </a:lnTo>
                  <a:lnTo>
                    <a:pt x="3005842" y="585418"/>
                  </a:lnTo>
                  <a:lnTo>
                    <a:pt x="3031533" y="577630"/>
                  </a:lnTo>
                  <a:lnTo>
                    <a:pt x="3057224" y="570573"/>
                  </a:lnTo>
                  <a:lnTo>
                    <a:pt x="3082915" y="563853"/>
                  </a:lnTo>
                  <a:lnTo>
                    <a:pt x="3108606" y="554894"/>
                  </a:lnTo>
                  <a:lnTo>
                    <a:pt x="3134297" y="543991"/>
                  </a:lnTo>
                  <a:lnTo>
                    <a:pt x="3159988" y="532073"/>
                  </a:lnTo>
                  <a:lnTo>
                    <a:pt x="3185679" y="516182"/>
                  </a:lnTo>
                  <a:lnTo>
                    <a:pt x="3211370" y="494995"/>
                  </a:lnTo>
                  <a:lnTo>
                    <a:pt x="3237061" y="472048"/>
                  </a:lnTo>
                  <a:lnTo>
                    <a:pt x="3262752" y="443155"/>
                  </a:lnTo>
                  <a:lnTo>
                    <a:pt x="3288443" y="410403"/>
                  </a:lnTo>
                  <a:lnTo>
                    <a:pt x="3314134" y="378761"/>
                  </a:lnTo>
                  <a:lnTo>
                    <a:pt x="3339825" y="375992"/>
                  </a:lnTo>
                  <a:lnTo>
                    <a:pt x="3365516" y="372299"/>
                  </a:lnTo>
                  <a:lnTo>
                    <a:pt x="3391207" y="367375"/>
                  </a:lnTo>
                  <a:lnTo>
                    <a:pt x="3416898" y="362579"/>
                  </a:lnTo>
                  <a:lnTo>
                    <a:pt x="3442589" y="357448"/>
                  </a:lnTo>
                  <a:lnTo>
                    <a:pt x="3468280" y="352933"/>
                  </a:lnTo>
                  <a:lnTo>
                    <a:pt x="3493971" y="347943"/>
                  </a:lnTo>
                  <a:lnTo>
                    <a:pt x="3519662" y="342689"/>
                  </a:lnTo>
                  <a:lnTo>
                    <a:pt x="3545353" y="335683"/>
                  </a:lnTo>
                  <a:lnTo>
                    <a:pt x="3571043" y="326341"/>
                  </a:lnTo>
                  <a:lnTo>
                    <a:pt x="3596734" y="319660"/>
                  </a:lnTo>
                  <a:lnTo>
                    <a:pt x="3622425" y="312061"/>
                  </a:lnTo>
                  <a:lnTo>
                    <a:pt x="3648116" y="305952"/>
                  </a:lnTo>
                  <a:lnTo>
                    <a:pt x="3673807" y="298820"/>
                  </a:lnTo>
                  <a:lnTo>
                    <a:pt x="3699498" y="290128"/>
                  </a:lnTo>
                  <a:lnTo>
                    <a:pt x="3725189" y="278540"/>
                  </a:lnTo>
                  <a:lnTo>
                    <a:pt x="3750880" y="263089"/>
                  </a:lnTo>
                  <a:lnTo>
                    <a:pt x="3776571" y="257601"/>
                  </a:lnTo>
                  <a:lnTo>
                    <a:pt x="3802262" y="251250"/>
                  </a:lnTo>
                  <a:lnTo>
                    <a:pt x="3827953" y="246448"/>
                  </a:lnTo>
                  <a:lnTo>
                    <a:pt x="3853644" y="240046"/>
                  </a:lnTo>
                  <a:lnTo>
                    <a:pt x="3879335" y="233003"/>
                  </a:lnTo>
                  <a:lnTo>
                    <a:pt x="3905026" y="223612"/>
                  </a:lnTo>
                  <a:lnTo>
                    <a:pt x="3930717" y="211092"/>
                  </a:lnTo>
                  <a:lnTo>
                    <a:pt x="3956408" y="195518"/>
                  </a:lnTo>
                  <a:lnTo>
                    <a:pt x="3982099" y="176404"/>
                  </a:lnTo>
                  <a:lnTo>
                    <a:pt x="4007790" y="156532"/>
                  </a:lnTo>
                  <a:lnTo>
                    <a:pt x="4033481" y="132594"/>
                  </a:lnTo>
                  <a:lnTo>
                    <a:pt x="4059172" y="112048"/>
                  </a:lnTo>
                  <a:lnTo>
                    <a:pt x="4084863" y="84653"/>
                  </a:lnTo>
                  <a:lnTo>
                    <a:pt x="4110554" y="48126"/>
                  </a:lnTo>
                  <a:lnTo>
                    <a:pt x="4136245" y="39040"/>
                  </a:lnTo>
                  <a:lnTo>
                    <a:pt x="4161936" y="28351"/>
                  </a:lnTo>
                  <a:lnTo>
                    <a:pt x="4187627" y="24759"/>
                  </a:lnTo>
                  <a:lnTo>
                    <a:pt x="4213318" y="20838"/>
                  </a:lnTo>
                  <a:lnTo>
                    <a:pt x="4239009" y="17321"/>
                  </a:lnTo>
                  <a:lnTo>
                    <a:pt x="4264699" y="12631"/>
                  </a:lnTo>
                  <a:lnTo>
                    <a:pt x="4290390" y="6379"/>
                  </a:lnTo>
                  <a:lnTo>
                    <a:pt x="4316081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42" name="tx17">
              <a:extLst>
                <a:ext uri="{FF2B5EF4-FFF2-40B4-BE49-F238E27FC236}">
                  <a16:creationId xmlns:a16="http://schemas.microsoft.com/office/drawing/2014/main" id="{05F9FB5A-5A45-45E1-AB73-956A28D78617}"/>
                </a:ext>
              </a:extLst>
            </p:cNvPr>
            <p:cNvSpPr/>
            <p:nvPr/>
          </p:nvSpPr>
          <p:spPr>
            <a:xfrm>
              <a:off x="851872" y="5019726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43" name="tx18">
              <a:extLst>
                <a:ext uri="{FF2B5EF4-FFF2-40B4-BE49-F238E27FC236}">
                  <a16:creationId xmlns:a16="http://schemas.microsoft.com/office/drawing/2014/main" id="{7521670B-8F67-4349-BD51-FA893544967D}"/>
                </a:ext>
              </a:extLst>
            </p:cNvPr>
            <p:cNvSpPr/>
            <p:nvPr/>
          </p:nvSpPr>
          <p:spPr>
            <a:xfrm>
              <a:off x="702747" y="382227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344" name="tx19">
              <a:extLst>
                <a:ext uri="{FF2B5EF4-FFF2-40B4-BE49-F238E27FC236}">
                  <a16:creationId xmlns:a16="http://schemas.microsoft.com/office/drawing/2014/main" id="{C482A013-612B-4C62-9E4A-230747530D25}"/>
                </a:ext>
              </a:extLst>
            </p:cNvPr>
            <p:cNvSpPr/>
            <p:nvPr/>
          </p:nvSpPr>
          <p:spPr>
            <a:xfrm>
              <a:off x="702747" y="262482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345" name="tx20">
              <a:extLst>
                <a:ext uri="{FF2B5EF4-FFF2-40B4-BE49-F238E27FC236}">
                  <a16:creationId xmlns:a16="http://schemas.microsoft.com/office/drawing/2014/main" id="{E0003897-F5CD-46BE-838D-D94A64908E93}"/>
                </a:ext>
              </a:extLst>
            </p:cNvPr>
            <p:cNvSpPr/>
            <p:nvPr/>
          </p:nvSpPr>
          <p:spPr>
            <a:xfrm>
              <a:off x="702747" y="1427314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1346" name="pl21">
              <a:extLst>
                <a:ext uri="{FF2B5EF4-FFF2-40B4-BE49-F238E27FC236}">
                  <a16:creationId xmlns:a16="http://schemas.microsoft.com/office/drawing/2014/main" id="{7766AE64-F802-4C83-A4F0-B5A00DA5E296}"/>
                </a:ext>
              </a:extLst>
            </p:cNvPr>
            <p:cNvSpPr/>
            <p:nvPr/>
          </p:nvSpPr>
          <p:spPr>
            <a:xfrm>
              <a:off x="947514" y="50652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47" name="pl22">
              <a:extLst>
                <a:ext uri="{FF2B5EF4-FFF2-40B4-BE49-F238E27FC236}">
                  <a16:creationId xmlns:a16="http://schemas.microsoft.com/office/drawing/2014/main" id="{688CA625-7A64-457A-949C-16699BF1C01C}"/>
                </a:ext>
              </a:extLst>
            </p:cNvPr>
            <p:cNvSpPr/>
            <p:nvPr/>
          </p:nvSpPr>
          <p:spPr>
            <a:xfrm>
              <a:off x="947514" y="3867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48" name="pl23">
              <a:extLst>
                <a:ext uri="{FF2B5EF4-FFF2-40B4-BE49-F238E27FC236}">
                  <a16:creationId xmlns:a16="http://schemas.microsoft.com/office/drawing/2014/main" id="{26896350-82E4-438A-B3AF-38D11A3A0EB2}"/>
                </a:ext>
              </a:extLst>
            </p:cNvPr>
            <p:cNvSpPr/>
            <p:nvPr/>
          </p:nvSpPr>
          <p:spPr>
            <a:xfrm>
              <a:off x="947514" y="26703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49" name="pl24">
              <a:extLst>
                <a:ext uri="{FF2B5EF4-FFF2-40B4-BE49-F238E27FC236}">
                  <a16:creationId xmlns:a16="http://schemas.microsoft.com/office/drawing/2014/main" id="{21543101-F633-4853-836F-E57CFD590E84}"/>
                </a:ext>
              </a:extLst>
            </p:cNvPr>
            <p:cNvSpPr/>
            <p:nvPr/>
          </p:nvSpPr>
          <p:spPr>
            <a:xfrm>
              <a:off x="947514" y="1472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50" name="pl25">
              <a:extLst>
                <a:ext uri="{FF2B5EF4-FFF2-40B4-BE49-F238E27FC236}">
                  <a16:creationId xmlns:a16="http://schemas.microsoft.com/office/drawing/2014/main" id="{5E4CBAB6-1598-43E0-A471-2A5D5392D325}"/>
                </a:ext>
              </a:extLst>
            </p:cNvPr>
            <p:cNvSpPr/>
            <p:nvPr/>
          </p:nvSpPr>
          <p:spPr>
            <a:xfrm>
              <a:off x="2246304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51" name="pl26">
              <a:extLst>
                <a:ext uri="{FF2B5EF4-FFF2-40B4-BE49-F238E27FC236}">
                  <a16:creationId xmlns:a16="http://schemas.microsoft.com/office/drawing/2014/main" id="{3D97D338-A3CB-477B-BCA1-165DC86FC5DD}"/>
                </a:ext>
              </a:extLst>
            </p:cNvPr>
            <p:cNvSpPr/>
            <p:nvPr/>
          </p:nvSpPr>
          <p:spPr>
            <a:xfrm>
              <a:off x="3762071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52" name="pl27">
              <a:extLst>
                <a:ext uri="{FF2B5EF4-FFF2-40B4-BE49-F238E27FC236}">
                  <a16:creationId xmlns:a16="http://schemas.microsoft.com/office/drawing/2014/main" id="{615488E1-357B-494C-A8FF-C9DBF662D20E}"/>
                </a:ext>
              </a:extLst>
            </p:cNvPr>
            <p:cNvSpPr/>
            <p:nvPr/>
          </p:nvSpPr>
          <p:spPr>
            <a:xfrm>
              <a:off x="5329220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53" name="pl28">
              <a:extLst>
                <a:ext uri="{FF2B5EF4-FFF2-40B4-BE49-F238E27FC236}">
                  <a16:creationId xmlns:a16="http://schemas.microsoft.com/office/drawing/2014/main" id="{DF085431-40FF-41C9-BB29-5739969085AF}"/>
                </a:ext>
              </a:extLst>
            </p:cNvPr>
            <p:cNvSpPr/>
            <p:nvPr/>
          </p:nvSpPr>
          <p:spPr>
            <a:xfrm>
              <a:off x="6896368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54" name="pl29">
              <a:extLst>
                <a:ext uri="{FF2B5EF4-FFF2-40B4-BE49-F238E27FC236}">
                  <a16:creationId xmlns:a16="http://schemas.microsoft.com/office/drawing/2014/main" id="{9CA1C35C-D8BF-48D2-86E2-C35216187392}"/>
                </a:ext>
              </a:extLst>
            </p:cNvPr>
            <p:cNvSpPr/>
            <p:nvPr/>
          </p:nvSpPr>
          <p:spPr>
            <a:xfrm>
              <a:off x="8463517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55" name="pl30">
              <a:extLst>
                <a:ext uri="{FF2B5EF4-FFF2-40B4-BE49-F238E27FC236}">
                  <a16:creationId xmlns:a16="http://schemas.microsoft.com/office/drawing/2014/main" id="{160B5633-C33F-4A35-B424-9BFC86D03B2B}"/>
                </a:ext>
              </a:extLst>
            </p:cNvPr>
            <p:cNvSpPr/>
            <p:nvPr/>
          </p:nvSpPr>
          <p:spPr>
            <a:xfrm>
              <a:off x="10030666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56" name="tx31">
              <a:extLst>
                <a:ext uri="{FF2B5EF4-FFF2-40B4-BE49-F238E27FC236}">
                  <a16:creationId xmlns:a16="http://schemas.microsoft.com/office/drawing/2014/main" id="{3AF4B5FE-7C83-4C73-92CA-9971F579194B}"/>
                </a:ext>
              </a:extLst>
            </p:cNvPr>
            <p:cNvSpPr/>
            <p:nvPr/>
          </p:nvSpPr>
          <p:spPr>
            <a:xfrm>
              <a:off x="2164984" y="530788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357" name="tx32">
              <a:extLst>
                <a:ext uri="{FF2B5EF4-FFF2-40B4-BE49-F238E27FC236}">
                  <a16:creationId xmlns:a16="http://schemas.microsoft.com/office/drawing/2014/main" id="{95833E0C-B34E-4657-B158-723779F34581}"/>
                </a:ext>
              </a:extLst>
            </p:cNvPr>
            <p:cNvSpPr/>
            <p:nvPr/>
          </p:nvSpPr>
          <p:spPr>
            <a:xfrm>
              <a:off x="3673965" y="530937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358" name="tx33">
              <a:extLst>
                <a:ext uri="{FF2B5EF4-FFF2-40B4-BE49-F238E27FC236}">
                  <a16:creationId xmlns:a16="http://schemas.microsoft.com/office/drawing/2014/main" id="{A2493FFB-9A87-49CF-8C10-F4B8C1EC3B13}"/>
                </a:ext>
              </a:extLst>
            </p:cNvPr>
            <p:cNvSpPr/>
            <p:nvPr/>
          </p:nvSpPr>
          <p:spPr>
            <a:xfrm>
              <a:off x="5247870" y="528514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359" name="tx34">
              <a:extLst>
                <a:ext uri="{FF2B5EF4-FFF2-40B4-BE49-F238E27FC236}">
                  <a16:creationId xmlns:a16="http://schemas.microsoft.com/office/drawing/2014/main" id="{848A6EB2-E22B-48D5-AC0E-335C9D7304C1}"/>
                </a:ext>
              </a:extLst>
            </p:cNvPr>
            <p:cNvSpPr/>
            <p:nvPr/>
          </p:nvSpPr>
          <p:spPr>
            <a:xfrm>
              <a:off x="6794659" y="530776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360" name="tx35">
              <a:extLst>
                <a:ext uri="{FF2B5EF4-FFF2-40B4-BE49-F238E27FC236}">
                  <a16:creationId xmlns:a16="http://schemas.microsoft.com/office/drawing/2014/main" id="{0F60634D-9962-4F01-9C45-C4E8359DAD0E}"/>
                </a:ext>
              </a:extLst>
            </p:cNvPr>
            <p:cNvSpPr/>
            <p:nvPr/>
          </p:nvSpPr>
          <p:spPr>
            <a:xfrm>
              <a:off x="8378774" y="53113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61" name="tx36">
              <a:extLst>
                <a:ext uri="{FF2B5EF4-FFF2-40B4-BE49-F238E27FC236}">
                  <a16:creationId xmlns:a16="http://schemas.microsoft.com/office/drawing/2014/main" id="{063EA692-37CD-412B-AA72-5E46AA24D1EE}"/>
                </a:ext>
              </a:extLst>
            </p:cNvPr>
            <p:cNvSpPr/>
            <p:nvPr/>
          </p:nvSpPr>
          <p:spPr>
            <a:xfrm>
              <a:off x="9932380" y="530937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62" name="tx37">
              <a:extLst>
                <a:ext uri="{FF2B5EF4-FFF2-40B4-BE49-F238E27FC236}">
                  <a16:creationId xmlns:a16="http://schemas.microsoft.com/office/drawing/2014/main" id="{9E417291-894C-4140-966A-545EEFB5CF78}"/>
                </a:ext>
              </a:extLst>
            </p:cNvPr>
            <p:cNvSpPr/>
            <p:nvPr/>
          </p:nvSpPr>
          <p:spPr>
            <a:xfrm>
              <a:off x="6083298" y="556761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63" name="tx38">
              <a:extLst>
                <a:ext uri="{FF2B5EF4-FFF2-40B4-BE49-F238E27FC236}">
                  <a16:creationId xmlns:a16="http://schemas.microsoft.com/office/drawing/2014/main" id="{02ACB231-C7E0-41F0-A308-E1926B727D53}"/>
                </a:ext>
              </a:extLst>
            </p:cNvPr>
            <p:cNvSpPr/>
            <p:nvPr/>
          </p:nvSpPr>
          <p:spPr>
            <a:xfrm rot="-5400000">
              <a:off x="-252772" y="3159968"/>
              <a:ext cx="1626096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1364" name="rc39">
              <a:extLst>
                <a:ext uri="{FF2B5EF4-FFF2-40B4-BE49-F238E27FC236}">
                  <a16:creationId xmlns:a16="http://schemas.microsoft.com/office/drawing/2014/main" id="{64DF854F-3A04-47AC-91E4-C3F61D2D3361}"/>
                </a:ext>
              </a:extLst>
            </p:cNvPr>
            <p:cNvSpPr/>
            <p:nvPr/>
          </p:nvSpPr>
          <p:spPr>
            <a:xfrm>
              <a:off x="9756816" y="3364528"/>
              <a:ext cx="1581743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1365" name="tx40">
              <a:extLst>
                <a:ext uri="{FF2B5EF4-FFF2-40B4-BE49-F238E27FC236}">
                  <a16:creationId xmlns:a16="http://schemas.microsoft.com/office/drawing/2014/main" id="{83EEDA12-FEBE-46F6-B38E-7DF92286A377}"/>
                </a:ext>
              </a:extLst>
            </p:cNvPr>
            <p:cNvSpPr/>
            <p:nvPr/>
          </p:nvSpPr>
          <p:spPr>
            <a:xfrm>
              <a:off x="9769468" y="3361144"/>
              <a:ext cx="63564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1366" name="rc41">
              <a:extLst>
                <a:ext uri="{FF2B5EF4-FFF2-40B4-BE49-F238E27FC236}">
                  <a16:creationId xmlns:a16="http://schemas.microsoft.com/office/drawing/2014/main" id="{12931EFD-9B3A-44B5-8A2C-C3B627CAE267}"/>
                </a:ext>
              </a:extLst>
            </p:cNvPr>
            <p:cNvSpPr/>
            <p:nvPr/>
          </p:nvSpPr>
          <p:spPr>
            <a:xfrm>
              <a:off x="9769468" y="359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367" name="pl42">
              <a:extLst>
                <a:ext uri="{FF2B5EF4-FFF2-40B4-BE49-F238E27FC236}">
                  <a16:creationId xmlns:a16="http://schemas.microsoft.com/office/drawing/2014/main" id="{24ECB002-1E2F-42DC-930C-FA0909BCFBB3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68" name="pl43">
              <a:extLst>
                <a:ext uri="{FF2B5EF4-FFF2-40B4-BE49-F238E27FC236}">
                  <a16:creationId xmlns:a16="http://schemas.microsoft.com/office/drawing/2014/main" id="{46023AB4-DE49-47B1-B514-FDA688061732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69" name="pl44">
              <a:extLst>
                <a:ext uri="{FF2B5EF4-FFF2-40B4-BE49-F238E27FC236}">
                  <a16:creationId xmlns:a16="http://schemas.microsoft.com/office/drawing/2014/main" id="{7D4937A4-0114-407F-A60D-00A03EF18B68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70" name="pl45">
              <a:extLst>
                <a:ext uri="{FF2B5EF4-FFF2-40B4-BE49-F238E27FC236}">
                  <a16:creationId xmlns:a16="http://schemas.microsoft.com/office/drawing/2014/main" id="{AD46DEB5-4813-4030-A6B8-71EBAB163CC1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71" name="pl46">
              <a:extLst>
                <a:ext uri="{FF2B5EF4-FFF2-40B4-BE49-F238E27FC236}">
                  <a16:creationId xmlns:a16="http://schemas.microsoft.com/office/drawing/2014/main" id="{74A3920A-E7A0-4831-AECE-6B7C991CF521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72" name="pl47">
              <a:extLst>
                <a:ext uri="{FF2B5EF4-FFF2-40B4-BE49-F238E27FC236}">
                  <a16:creationId xmlns:a16="http://schemas.microsoft.com/office/drawing/2014/main" id="{E48346BB-3ED9-46CE-B358-3BA1AA0F1B93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73" name="pl48">
              <a:extLst>
                <a:ext uri="{FF2B5EF4-FFF2-40B4-BE49-F238E27FC236}">
                  <a16:creationId xmlns:a16="http://schemas.microsoft.com/office/drawing/2014/main" id="{CE69ADBC-7D13-4316-840B-9E45727772F1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74" name="pl49">
              <a:extLst>
                <a:ext uri="{FF2B5EF4-FFF2-40B4-BE49-F238E27FC236}">
                  <a16:creationId xmlns:a16="http://schemas.microsoft.com/office/drawing/2014/main" id="{EC07E884-B765-427B-B7BF-5BF6B9688F70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75" name="rc50">
              <a:extLst>
                <a:ext uri="{FF2B5EF4-FFF2-40B4-BE49-F238E27FC236}">
                  <a16:creationId xmlns:a16="http://schemas.microsoft.com/office/drawing/2014/main" id="{0EB05D7B-56BA-474E-8435-26B4AD0F13A4}"/>
                </a:ext>
              </a:extLst>
            </p:cNvPr>
            <p:cNvSpPr/>
            <p:nvPr/>
          </p:nvSpPr>
          <p:spPr>
            <a:xfrm>
              <a:off x="9769468" y="37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376" name="pl51">
              <a:extLst>
                <a:ext uri="{FF2B5EF4-FFF2-40B4-BE49-F238E27FC236}">
                  <a16:creationId xmlns:a16="http://schemas.microsoft.com/office/drawing/2014/main" id="{39627EA0-2F32-4307-B9AD-D4607B35E2AD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77" name="pl52">
              <a:extLst>
                <a:ext uri="{FF2B5EF4-FFF2-40B4-BE49-F238E27FC236}">
                  <a16:creationId xmlns:a16="http://schemas.microsoft.com/office/drawing/2014/main" id="{F5BCEBD3-FCE0-48FD-A9E5-76F53C658E9A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78" name="pl53">
              <a:extLst>
                <a:ext uri="{FF2B5EF4-FFF2-40B4-BE49-F238E27FC236}">
                  <a16:creationId xmlns:a16="http://schemas.microsoft.com/office/drawing/2014/main" id="{4DFCD17C-D260-4D1E-B439-E301DBD599DC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79" name="pl54">
              <a:extLst>
                <a:ext uri="{FF2B5EF4-FFF2-40B4-BE49-F238E27FC236}">
                  <a16:creationId xmlns:a16="http://schemas.microsoft.com/office/drawing/2014/main" id="{37A274EB-9857-423B-93B9-B598FF028B7E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80" name="pl55">
              <a:extLst>
                <a:ext uri="{FF2B5EF4-FFF2-40B4-BE49-F238E27FC236}">
                  <a16:creationId xmlns:a16="http://schemas.microsoft.com/office/drawing/2014/main" id="{99FD1A24-CAA5-4BA6-871B-C429758FCFB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81" name="pl56">
              <a:extLst>
                <a:ext uri="{FF2B5EF4-FFF2-40B4-BE49-F238E27FC236}">
                  <a16:creationId xmlns:a16="http://schemas.microsoft.com/office/drawing/2014/main" id="{989D7A9A-522D-4E19-8E7C-CA18C8F5EE80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82" name="pl57">
              <a:extLst>
                <a:ext uri="{FF2B5EF4-FFF2-40B4-BE49-F238E27FC236}">
                  <a16:creationId xmlns:a16="http://schemas.microsoft.com/office/drawing/2014/main" id="{A2666EE3-1A2E-47BB-9D50-C55850CC5D68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83" name="pl58">
              <a:extLst>
                <a:ext uri="{FF2B5EF4-FFF2-40B4-BE49-F238E27FC236}">
                  <a16:creationId xmlns:a16="http://schemas.microsoft.com/office/drawing/2014/main" id="{2615C378-CCCD-4FD5-96E1-71F21F81BACB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84" name="rc59">
              <a:extLst>
                <a:ext uri="{FF2B5EF4-FFF2-40B4-BE49-F238E27FC236}">
                  <a16:creationId xmlns:a16="http://schemas.microsoft.com/office/drawing/2014/main" id="{FA1D932C-B00B-4F28-8D1E-1EE0D6DDF3BF}"/>
                </a:ext>
              </a:extLst>
            </p:cNvPr>
            <p:cNvSpPr/>
            <p:nvPr/>
          </p:nvSpPr>
          <p:spPr>
            <a:xfrm>
              <a:off x="9769468" y="395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385" name="pl60">
              <a:extLst>
                <a:ext uri="{FF2B5EF4-FFF2-40B4-BE49-F238E27FC236}">
                  <a16:creationId xmlns:a16="http://schemas.microsoft.com/office/drawing/2014/main" id="{066FE9F6-F5E9-49D3-B395-06B690CBC85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86" name="pl61">
              <a:extLst>
                <a:ext uri="{FF2B5EF4-FFF2-40B4-BE49-F238E27FC236}">
                  <a16:creationId xmlns:a16="http://schemas.microsoft.com/office/drawing/2014/main" id="{03B5CEA8-EA47-479C-8B36-592B168169F3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87" name="pl62">
              <a:extLst>
                <a:ext uri="{FF2B5EF4-FFF2-40B4-BE49-F238E27FC236}">
                  <a16:creationId xmlns:a16="http://schemas.microsoft.com/office/drawing/2014/main" id="{087A4D54-7BD9-4937-A0F1-9259A06F43B5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88" name="pl63">
              <a:extLst>
                <a:ext uri="{FF2B5EF4-FFF2-40B4-BE49-F238E27FC236}">
                  <a16:creationId xmlns:a16="http://schemas.microsoft.com/office/drawing/2014/main" id="{4AD246BB-1EFA-40A2-8235-407E89D92B29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89" name="pl64">
              <a:extLst>
                <a:ext uri="{FF2B5EF4-FFF2-40B4-BE49-F238E27FC236}">
                  <a16:creationId xmlns:a16="http://schemas.microsoft.com/office/drawing/2014/main" id="{2DDF5D2B-1733-43FA-A758-56E11F60D2B7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90" name="pl65">
              <a:extLst>
                <a:ext uri="{FF2B5EF4-FFF2-40B4-BE49-F238E27FC236}">
                  <a16:creationId xmlns:a16="http://schemas.microsoft.com/office/drawing/2014/main" id="{6FF555BD-3E0A-4F18-B76E-DAEC301404F3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91" name="pl66">
              <a:extLst>
                <a:ext uri="{FF2B5EF4-FFF2-40B4-BE49-F238E27FC236}">
                  <a16:creationId xmlns:a16="http://schemas.microsoft.com/office/drawing/2014/main" id="{2F7D4BE8-CA5D-40C7-AB0E-A11514C9B8BF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92" name="pl67">
              <a:extLst>
                <a:ext uri="{FF2B5EF4-FFF2-40B4-BE49-F238E27FC236}">
                  <a16:creationId xmlns:a16="http://schemas.microsoft.com/office/drawing/2014/main" id="{25ECD7B0-0F91-4434-A3AA-D8EAB5668FA1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93" name="rc68">
              <a:extLst>
                <a:ext uri="{FF2B5EF4-FFF2-40B4-BE49-F238E27FC236}">
                  <a16:creationId xmlns:a16="http://schemas.microsoft.com/office/drawing/2014/main" id="{1721EA26-877F-4BBF-A73E-5AA21F2149B7}"/>
                </a:ext>
              </a:extLst>
            </p:cNvPr>
            <p:cNvSpPr/>
            <p:nvPr/>
          </p:nvSpPr>
          <p:spPr>
            <a:xfrm>
              <a:off x="9769468" y="413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394" name="pl69">
              <a:extLst>
                <a:ext uri="{FF2B5EF4-FFF2-40B4-BE49-F238E27FC236}">
                  <a16:creationId xmlns:a16="http://schemas.microsoft.com/office/drawing/2014/main" id="{B3F0203D-BDD5-4237-A6CE-F7D44B9EF73F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95" name="pl70">
              <a:extLst>
                <a:ext uri="{FF2B5EF4-FFF2-40B4-BE49-F238E27FC236}">
                  <a16:creationId xmlns:a16="http://schemas.microsoft.com/office/drawing/2014/main" id="{2E990D59-5739-4B28-AF26-A097CDB5B2EA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96" name="pl71">
              <a:extLst>
                <a:ext uri="{FF2B5EF4-FFF2-40B4-BE49-F238E27FC236}">
                  <a16:creationId xmlns:a16="http://schemas.microsoft.com/office/drawing/2014/main" id="{22B9F4E8-06CC-445F-97F4-AC570C692565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97" name="pl72">
              <a:extLst>
                <a:ext uri="{FF2B5EF4-FFF2-40B4-BE49-F238E27FC236}">
                  <a16:creationId xmlns:a16="http://schemas.microsoft.com/office/drawing/2014/main" id="{CBAD49FD-DB3E-47F4-8602-63EB6595B66C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98" name="pl73">
              <a:extLst>
                <a:ext uri="{FF2B5EF4-FFF2-40B4-BE49-F238E27FC236}">
                  <a16:creationId xmlns:a16="http://schemas.microsoft.com/office/drawing/2014/main" id="{7360B249-C035-402B-8D6D-AF9ED8A22692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99" name="pl74">
              <a:extLst>
                <a:ext uri="{FF2B5EF4-FFF2-40B4-BE49-F238E27FC236}">
                  <a16:creationId xmlns:a16="http://schemas.microsoft.com/office/drawing/2014/main" id="{D1D43D9F-85C7-4C34-B476-DFAABE8D47F4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00" name="pl75">
              <a:extLst>
                <a:ext uri="{FF2B5EF4-FFF2-40B4-BE49-F238E27FC236}">
                  <a16:creationId xmlns:a16="http://schemas.microsoft.com/office/drawing/2014/main" id="{4C0381DB-AF3D-428B-B1D3-AAB980821233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01" name="pl76">
              <a:extLst>
                <a:ext uri="{FF2B5EF4-FFF2-40B4-BE49-F238E27FC236}">
                  <a16:creationId xmlns:a16="http://schemas.microsoft.com/office/drawing/2014/main" id="{68D3DE26-2CE0-48C2-BE41-811C0B2571DC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02" name="rc77">
              <a:extLst>
                <a:ext uri="{FF2B5EF4-FFF2-40B4-BE49-F238E27FC236}">
                  <a16:creationId xmlns:a16="http://schemas.microsoft.com/office/drawing/2014/main" id="{E770A7AF-97AF-4B66-8992-E80D4F079CC8}"/>
                </a:ext>
              </a:extLst>
            </p:cNvPr>
            <p:cNvSpPr/>
            <p:nvPr/>
          </p:nvSpPr>
          <p:spPr>
            <a:xfrm>
              <a:off x="9769468" y="431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403" name="pl78">
              <a:extLst>
                <a:ext uri="{FF2B5EF4-FFF2-40B4-BE49-F238E27FC236}">
                  <a16:creationId xmlns:a16="http://schemas.microsoft.com/office/drawing/2014/main" id="{49D59E85-EA95-4F2C-9E08-8DB5919C59AD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04" name="pl79">
              <a:extLst>
                <a:ext uri="{FF2B5EF4-FFF2-40B4-BE49-F238E27FC236}">
                  <a16:creationId xmlns:a16="http://schemas.microsoft.com/office/drawing/2014/main" id="{3FAE9AD4-5271-4964-B2C0-EEE8F04E529D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05" name="pl80">
              <a:extLst>
                <a:ext uri="{FF2B5EF4-FFF2-40B4-BE49-F238E27FC236}">
                  <a16:creationId xmlns:a16="http://schemas.microsoft.com/office/drawing/2014/main" id="{E4413BBC-0960-46FC-9446-47EE77CF12DF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06" name="pl81">
              <a:extLst>
                <a:ext uri="{FF2B5EF4-FFF2-40B4-BE49-F238E27FC236}">
                  <a16:creationId xmlns:a16="http://schemas.microsoft.com/office/drawing/2014/main" id="{4956DEAC-BA9B-4B01-9F43-EDA3FE48947B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07" name="pl82">
              <a:extLst>
                <a:ext uri="{FF2B5EF4-FFF2-40B4-BE49-F238E27FC236}">
                  <a16:creationId xmlns:a16="http://schemas.microsoft.com/office/drawing/2014/main" id="{3E173C34-BB05-4B62-B4F0-72CCC9A9BAF8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08" name="pl83">
              <a:extLst>
                <a:ext uri="{FF2B5EF4-FFF2-40B4-BE49-F238E27FC236}">
                  <a16:creationId xmlns:a16="http://schemas.microsoft.com/office/drawing/2014/main" id="{99C3439B-2D38-4764-96DF-02EB8F02784D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09" name="pl84">
              <a:extLst>
                <a:ext uri="{FF2B5EF4-FFF2-40B4-BE49-F238E27FC236}">
                  <a16:creationId xmlns:a16="http://schemas.microsoft.com/office/drawing/2014/main" id="{2B1F0F85-5CC6-42A0-905E-CD9AD74713E8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10" name="pl85">
              <a:extLst>
                <a:ext uri="{FF2B5EF4-FFF2-40B4-BE49-F238E27FC236}">
                  <a16:creationId xmlns:a16="http://schemas.microsoft.com/office/drawing/2014/main" id="{662285E4-4503-4937-9D35-4AC9671511F6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11" name="rc86">
              <a:extLst>
                <a:ext uri="{FF2B5EF4-FFF2-40B4-BE49-F238E27FC236}">
                  <a16:creationId xmlns:a16="http://schemas.microsoft.com/office/drawing/2014/main" id="{283D2F80-DBF5-4620-9BCB-59132BEC3DF1}"/>
                </a:ext>
              </a:extLst>
            </p:cNvPr>
            <p:cNvSpPr/>
            <p:nvPr/>
          </p:nvSpPr>
          <p:spPr>
            <a:xfrm>
              <a:off x="9769468" y="449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412" name="pl87">
              <a:extLst>
                <a:ext uri="{FF2B5EF4-FFF2-40B4-BE49-F238E27FC236}">
                  <a16:creationId xmlns:a16="http://schemas.microsoft.com/office/drawing/2014/main" id="{C4D7BF27-F9CF-43D1-A3AC-6EF9B13A18A9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13" name="pl88">
              <a:extLst>
                <a:ext uri="{FF2B5EF4-FFF2-40B4-BE49-F238E27FC236}">
                  <a16:creationId xmlns:a16="http://schemas.microsoft.com/office/drawing/2014/main" id="{5F438381-01B7-42B4-A8AB-E2F65DCEC2EE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14" name="pl89">
              <a:extLst>
                <a:ext uri="{FF2B5EF4-FFF2-40B4-BE49-F238E27FC236}">
                  <a16:creationId xmlns:a16="http://schemas.microsoft.com/office/drawing/2014/main" id="{7EDA7044-C529-4474-985B-5BA3AB5223DA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15" name="pl90">
              <a:extLst>
                <a:ext uri="{FF2B5EF4-FFF2-40B4-BE49-F238E27FC236}">
                  <a16:creationId xmlns:a16="http://schemas.microsoft.com/office/drawing/2014/main" id="{912DF523-FC4F-4AE2-88CC-B9CD533FDA2E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16" name="pl91">
              <a:extLst>
                <a:ext uri="{FF2B5EF4-FFF2-40B4-BE49-F238E27FC236}">
                  <a16:creationId xmlns:a16="http://schemas.microsoft.com/office/drawing/2014/main" id="{B1D869DE-962C-4D33-9A4C-035CD41E6F61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17" name="pl92">
              <a:extLst>
                <a:ext uri="{FF2B5EF4-FFF2-40B4-BE49-F238E27FC236}">
                  <a16:creationId xmlns:a16="http://schemas.microsoft.com/office/drawing/2014/main" id="{89092208-2A5E-4451-A2BE-5ABE663D2D41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18" name="pl93">
              <a:extLst>
                <a:ext uri="{FF2B5EF4-FFF2-40B4-BE49-F238E27FC236}">
                  <a16:creationId xmlns:a16="http://schemas.microsoft.com/office/drawing/2014/main" id="{32359B04-8335-4BF6-B07D-85374135E03F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19" name="pl94">
              <a:extLst>
                <a:ext uri="{FF2B5EF4-FFF2-40B4-BE49-F238E27FC236}">
                  <a16:creationId xmlns:a16="http://schemas.microsoft.com/office/drawing/2014/main" id="{AFCDAFF6-CA44-448B-9984-56FDBEA0FA91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20" name="rc95">
              <a:extLst>
                <a:ext uri="{FF2B5EF4-FFF2-40B4-BE49-F238E27FC236}">
                  <a16:creationId xmlns:a16="http://schemas.microsoft.com/office/drawing/2014/main" id="{6824EC82-64CD-4D9A-85FB-FAEB86B35E59}"/>
                </a:ext>
              </a:extLst>
            </p:cNvPr>
            <p:cNvSpPr/>
            <p:nvPr/>
          </p:nvSpPr>
          <p:spPr>
            <a:xfrm>
              <a:off x="9769468" y="46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421" name="pl96">
              <a:extLst>
                <a:ext uri="{FF2B5EF4-FFF2-40B4-BE49-F238E27FC236}">
                  <a16:creationId xmlns:a16="http://schemas.microsoft.com/office/drawing/2014/main" id="{B8500F48-35C1-458A-AF1E-FD14542EDE11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22" name="pl97">
              <a:extLst>
                <a:ext uri="{FF2B5EF4-FFF2-40B4-BE49-F238E27FC236}">
                  <a16:creationId xmlns:a16="http://schemas.microsoft.com/office/drawing/2014/main" id="{0BE49996-5025-43BA-A488-06644F0D8ABF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23" name="pl98">
              <a:extLst>
                <a:ext uri="{FF2B5EF4-FFF2-40B4-BE49-F238E27FC236}">
                  <a16:creationId xmlns:a16="http://schemas.microsoft.com/office/drawing/2014/main" id="{A4CE2A6A-0BC8-4D9D-8542-9093F501742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24" name="pl99">
              <a:extLst>
                <a:ext uri="{FF2B5EF4-FFF2-40B4-BE49-F238E27FC236}">
                  <a16:creationId xmlns:a16="http://schemas.microsoft.com/office/drawing/2014/main" id="{6A1B4822-E839-427A-AED9-2B279B734311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25" name="pl100">
              <a:extLst>
                <a:ext uri="{FF2B5EF4-FFF2-40B4-BE49-F238E27FC236}">
                  <a16:creationId xmlns:a16="http://schemas.microsoft.com/office/drawing/2014/main" id="{514F4B89-2D72-4A4F-B11C-9EFEE9FC77E6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26" name="pl101">
              <a:extLst>
                <a:ext uri="{FF2B5EF4-FFF2-40B4-BE49-F238E27FC236}">
                  <a16:creationId xmlns:a16="http://schemas.microsoft.com/office/drawing/2014/main" id="{B59E5643-F2F4-425D-849D-40056DC2AEE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27" name="pl102">
              <a:extLst>
                <a:ext uri="{FF2B5EF4-FFF2-40B4-BE49-F238E27FC236}">
                  <a16:creationId xmlns:a16="http://schemas.microsoft.com/office/drawing/2014/main" id="{17031726-CEB4-46CB-B3D5-E9F2670D67CC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28" name="pl103">
              <a:extLst>
                <a:ext uri="{FF2B5EF4-FFF2-40B4-BE49-F238E27FC236}">
                  <a16:creationId xmlns:a16="http://schemas.microsoft.com/office/drawing/2014/main" id="{A521738E-6AD4-4CA4-B423-D1E42D95E3CC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29" name="rc104">
              <a:extLst>
                <a:ext uri="{FF2B5EF4-FFF2-40B4-BE49-F238E27FC236}">
                  <a16:creationId xmlns:a16="http://schemas.microsoft.com/office/drawing/2014/main" id="{3374671A-EA85-4F1B-B1F5-D303AFCC559A}"/>
                </a:ext>
              </a:extLst>
            </p:cNvPr>
            <p:cNvSpPr/>
            <p:nvPr/>
          </p:nvSpPr>
          <p:spPr>
            <a:xfrm>
              <a:off x="9769468" y="485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430" name="pl105">
              <a:extLst>
                <a:ext uri="{FF2B5EF4-FFF2-40B4-BE49-F238E27FC236}">
                  <a16:creationId xmlns:a16="http://schemas.microsoft.com/office/drawing/2014/main" id="{ED0D8C2B-637F-4652-BCF5-D0278C4F6200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31" name="pl106">
              <a:extLst>
                <a:ext uri="{FF2B5EF4-FFF2-40B4-BE49-F238E27FC236}">
                  <a16:creationId xmlns:a16="http://schemas.microsoft.com/office/drawing/2014/main" id="{EA5AD5A5-B785-4ED8-AFEC-212FD0007046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32" name="pl107">
              <a:extLst>
                <a:ext uri="{FF2B5EF4-FFF2-40B4-BE49-F238E27FC236}">
                  <a16:creationId xmlns:a16="http://schemas.microsoft.com/office/drawing/2014/main" id="{5121C63E-D047-44E8-A21D-1BA354B59065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33" name="pl108">
              <a:extLst>
                <a:ext uri="{FF2B5EF4-FFF2-40B4-BE49-F238E27FC236}">
                  <a16:creationId xmlns:a16="http://schemas.microsoft.com/office/drawing/2014/main" id="{1EABF818-1878-4822-A869-8BB725220703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34" name="pl109">
              <a:extLst>
                <a:ext uri="{FF2B5EF4-FFF2-40B4-BE49-F238E27FC236}">
                  <a16:creationId xmlns:a16="http://schemas.microsoft.com/office/drawing/2014/main" id="{1CA74F6C-8468-4312-9A9F-4335391750C4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35" name="pl110">
              <a:extLst>
                <a:ext uri="{FF2B5EF4-FFF2-40B4-BE49-F238E27FC236}">
                  <a16:creationId xmlns:a16="http://schemas.microsoft.com/office/drawing/2014/main" id="{E46856B1-082F-4D4C-BAE1-E2D63CF7B2A7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36" name="pl111">
              <a:extLst>
                <a:ext uri="{FF2B5EF4-FFF2-40B4-BE49-F238E27FC236}">
                  <a16:creationId xmlns:a16="http://schemas.microsoft.com/office/drawing/2014/main" id="{CE983C4F-9418-499B-8531-69B38C74183B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37" name="pl112">
              <a:extLst>
                <a:ext uri="{FF2B5EF4-FFF2-40B4-BE49-F238E27FC236}">
                  <a16:creationId xmlns:a16="http://schemas.microsoft.com/office/drawing/2014/main" id="{2701D239-2E7E-4D69-84A7-4FE6323D3234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38" name="tx113">
              <a:extLst>
                <a:ext uri="{FF2B5EF4-FFF2-40B4-BE49-F238E27FC236}">
                  <a16:creationId xmlns:a16="http://schemas.microsoft.com/office/drawing/2014/main" id="{C38FB68F-13C5-4203-A8D7-7FE7FB76A91F}"/>
                </a:ext>
              </a:extLst>
            </p:cNvPr>
            <p:cNvSpPr/>
            <p:nvPr/>
          </p:nvSpPr>
          <p:spPr>
            <a:xfrm>
              <a:off x="10025383" y="363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 dirty="0" err="1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</a:t>
              </a:r>
              <a:r>
                <a:rPr sz="700" dirty="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 2021</a:t>
              </a:r>
            </a:p>
          </p:txBody>
        </p:sp>
        <p:sp>
          <p:nvSpPr>
            <p:cNvPr id="1439" name="tx114">
              <a:extLst>
                <a:ext uri="{FF2B5EF4-FFF2-40B4-BE49-F238E27FC236}">
                  <a16:creationId xmlns:a16="http://schemas.microsoft.com/office/drawing/2014/main" id="{C10AE6D0-5681-4BBE-97CA-36B24B59E5D6}"/>
                </a:ext>
              </a:extLst>
            </p:cNvPr>
            <p:cNvSpPr/>
            <p:nvPr/>
          </p:nvSpPr>
          <p:spPr>
            <a:xfrm>
              <a:off x="10025383" y="379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2021 (7 dias)</a:t>
              </a:r>
            </a:p>
          </p:txBody>
        </p:sp>
        <p:sp>
          <p:nvSpPr>
            <p:cNvPr id="1440" name="tx115">
              <a:extLst>
                <a:ext uri="{FF2B5EF4-FFF2-40B4-BE49-F238E27FC236}">
                  <a16:creationId xmlns:a16="http://schemas.microsoft.com/office/drawing/2014/main" id="{BD392E19-A323-478B-86FB-E788A2FBD26E}"/>
                </a:ext>
              </a:extLst>
            </p:cNvPr>
            <p:cNvSpPr/>
            <p:nvPr/>
          </p:nvSpPr>
          <p:spPr>
            <a:xfrm>
              <a:off x="10025383" y="399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1441" name="tx116">
              <a:extLst>
                <a:ext uri="{FF2B5EF4-FFF2-40B4-BE49-F238E27FC236}">
                  <a16:creationId xmlns:a16="http://schemas.microsoft.com/office/drawing/2014/main" id="{6F7DC5D8-0A04-4BC3-8D9B-0C9C6F88211E}"/>
                </a:ext>
              </a:extLst>
            </p:cNvPr>
            <p:cNvSpPr/>
            <p:nvPr/>
          </p:nvSpPr>
          <p:spPr>
            <a:xfrm>
              <a:off x="10025383" y="415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2022 (7 dias)</a:t>
              </a:r>
            </a:p>
          </p:txBody>
        </p:sp>
        <p:sp>
          <p:nvSpPr>
            <p:cNvPr id="1442" name="tx117">
              <a:extLst>
                <a:ext uri="{FF2B5EF4-FFF2-40B4-BE49-F238E27FC236}">
                  <a16:creationId xmlns:a16="http://schemas.microsoft.com/office/drawing/2014/main" id="{A56AFFD8-336F-459C-981C-B2958AD9B8A9}"/>
                </a:ext>
              </a:extLst>
            </p:cNvPr>
            <p:cNvSpPr/>
            <p:nvPr/>
          </p:nvSpPr>
          <p:spPr>
            <a:xfrm>
              <a:off x="10025383" y="4358718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2023</a:t>
              </a:r>
            </a:p>
          </p:txBody>
        </p:sp>
        <p:sp>
          <p:nvSpPr>
            <p:cNvPr id="1443" name="tx118">
              <a:extLst>
                <a:ext uri="{FF2B5EF4-FFF2-40B4-BE49-F238E27FC236}">
                  <a16:creationId xmlns:a16="http://schemas.microsoft.com/office/drawing/2014/main" id="{9A00F003-8E96-4CD0-A74F-D98D1FBBF15D}"/>
                </a:ext>
              </a:extLst>
            </p:cNvPr>
            <p:cNvSpPr/>
            <p:nvPr/>
          </p:nvSpPr>
          <p:spPr>
            <a:xfrm>
              <a:off x="10025383" y="451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2023 (7 dias)</a:t>
              </a:r>
            </a:p>
          </p:txBody>
        </p:sp>
        <p:sp>
          <p:nvSpPr>
            <p:cNvPr id="1444" name="tx119">
              <a:extLst>
                <a:ext uri="{FF2B5EF4-FFF2-40B4-BE49-F238E27FC236}">
                  <a16:creationId xmlns:a16="http://schemas.microsoft.com/office/drawing/2014/main" id="{988926AD-81E9-4A2F-ABCE-75B62E8E4927}"/>
                </a:ext>
              </a:extLst>
            </p:cNvPr>
            <p:cNvSpPr/>
            <p:nvPr/>
          </p:nvSpPr>
          <p:spPr>
            <a:xfrm>
              <a:off x="10025383" y="471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2024</a:t>
              </a:r>
            </a:p>
          </p:txBody>
        </p:sp>
        <p:sp>
          <p:nvSpPr>
            <p:cNvPr id="1445" name="tx120">
              <a:extLst>
                <a:ext uri="{FF2B5EF4-FFF2-40B4-BE49-F238E27FC236}">
                  <a16:creationId xmlns:a16="http://schemas.microsoft.com/office/drawing/2014/main" id="{63AD37CA-9BD3-4178-9B04-1F6B963F3234}"/>
                </a:ext>
              </a:extLst>
            </p:cNvPr>
            <p:cNvSpPr/>
            <p:nvPr/>
          </p:nvSpPr>
          <p:spPr>
            <a:xfrm>
              <a:off x="10025383" y="487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2024 (7 dias)</a:t>
              </a:r>
            </a:p>
          </p:txBody>
        </p:sp>
        <p:sp>
          <p:nvSpPr>
            <p:cNvPr id="1446" name="tx121">
              <a:extLst>
                <a:ext uri="{FF2B5EF4-FFF2-40B4-BE49-F238E27FC236}">
                  <a16:creationId xmlns:a16="http://schemas.microsoft.com/office/drawing/2014/main" id="{5E2EB211-E8A8-4937-812C-933D563540EE}"/>
                </a:ext>
              </a:extLst>
            </p:cNvPr>
            <p:cNvSpPr/>
            <p:nvPr/>
          </p:nvSpPr>
          <p:spPr>
            <a:xfrm>
              <a:off x="982309" y="1114898"/>
              <a:ext cx="5080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grpSp>
        <p:nvGrpSpPr>
          <p:cNvPr id="1567" name="Agrupar 1566">
            <a:extLst>
              <a:ext uri="{FF2B5EF4-FFF2-40B4-BE49-F238E27FC236}">
                <a16:creationId xmlns:a16="http://schemas.microsoft.com/office/drawing/2014/main" id="{EA395C7B-12F2-434E-9119-FE1AAEEA79DB}"/>
              </a:ext>
            </a:extLst>
          </p:cNvPr>
          <p:cNvGrpSpPr/>
          <p:nvPr/>
        </p:nvGrpSpPr>
        <p:grpSpPr>
          <a:xfrm>
            <a:off x="9065870" y="3424872"/>
            <a:ext cx="2160000" cy="2619499"/>
            <a:chOff x="457200" y="914400"/>
            <a:chExt cx="10881360" cy="4754880"/>
          </a:xfrm>
        </p:grpSpPr>
        <p:sp>
          <p:nvSpPr>
            <p:cNvPr id="1568" name="rc3">
              <a:extLst>
                <a:ext uri="{FF2B5EF4-FFF2-40B4-BE49-F238E27FC236}">
                  <a16:creationId xmlns:a16="http://schemas.microsoft.com/office/drawing/2014/main" id="{B6FC8779-425A-4682-988F-E075F014E326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569" name="rc4">
              <a:extLst>
                <a:ext uri="{FF2B5EF4-FFF2-40B4-BE49-F238E27FC236}">
                  <a16:creationId xmlns:a16="http://schemas.microsoft.com/office/drawing/2014/main" id="{B3F809C4-D626-4292-AB58-1E856FE4654B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1570" name="pl5">
              <a:extLst>
                <a:ext uri="{FF2B5EF4-FFF2-40B4-BE49-F238E27FC236}">
                  <a16:creationId xmlns:a16="http://schemas.microsoft.com/office/drawing/2014/main" id="{6B8A87F1-3FD6-4619-B1D5-E8DBBA7C854D}"/>
                </a:ext>
              </a:extLst>
            </p:cNvPr>
            <p:cNvSpPr/>
            <p:nvPr/>
          </p:nvSpPr>
          <p:spPr>
            <a:xfrm>
              <a:off x="982309" y="5065208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571" name="pl6">
              <a:extLst>
                <a:ext uri="{FF2B5EF4-FFF2-40B4-BE49-F238E27FC236}">
                  <a16:creationId xmlns:a16="http://schemas.microsoft.com/office/drawing/2014/main" id="{D1AD7979-51B0-45CF-9F15-50B8A8B5C5AB}"/>
                </a:ext>
              </a:extLst>
            </p:cNvPr>
            <p:cNvSpPr/>
            <p:nvPr/>
          </p:nvSpPr>
          <p:spPr>
            <a:xfrm>
              <a:off x="982309" y="3867757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572" name="pl7">
              <a:extLst>
                <a:ext uri="{FF2B5EF4-FFF2-40B4-BE49-F238E27FC236}">
                  <a16:creationId xmlns:a16="http://schemas.microsoft.com/office/drawing/2014/main" id="{21727D69-E057-4F11-8B20-BFABE8346732}"/>
                </a:ext>
              </a:extLst>
            </p:cNvPr>
            <p:cNvSpPr/>
            <p:nvPr/>
          </p:nvSpPr>
          <p:spPr>
            <a:xfrm>
              <a:off x="982309" y="2670306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573" name="pl8">
              <a:extLst>
                <a:ext uri="{FF2B5EF4-FFF2-40B4-BE49-F238E27FC236}">
                  <a16:creationId xmlns:a16="http://schemas.microsoft.com/office/drawing/2014/main" id="{F4188DC1-A80B-4711-BF1D-7E3D97B5EC61}"/>
                </a:ext>
              </a:extLst>
            </p:cNvPr>
            <p:cNvSpPr/>
            <p:nvPr/>
          </p:nvSpPr>
          <p:spPr>
            <a:xfrm>
              <a:off x="982309" y="1472855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574" name="pl9">
              <a:extLst>
                <a:ext uri="{FF2B5EF4-FFF2-40B4-BE49-F238E27FC236}">
                  <a16:creationId xmlns:a16="http://schemas.microsoft.com/office/drawing/2014/main" id="{38980CF3-5218-4C92-9755-53D3E7B57876}"/>
                </a:ext>
              </a:extLst>
            </p:cNvPr>
            <p:cNvSpPr/>
            <p:nvPr/>
          </p:nvSpPr>
          <p:spPr>
            <a:xfrm>
              <a:off x="1449884" y="1800471"/>
              <a:ext cx="9351510" cy="3264737"/>
            </a:xfrm>
            <a:custGeom>
              <a:avLst/>
              <a:gdLst/>
              <a:ahLst/>
              <a:cxnLst/>
              <a:rect l="0" t="0" r="0" b="0"/>
              <a:pathLst>
                <a:path w="9351510" h="3264737">
                  <a:moveTo>
                    <a:pt x="0" y="3264737"/>
                  </a:moveTo>
                  <a:lnTo>
                    <a:pt x="25690" y="3264737"/>
                  </a:lnTo>
                  <a:lnTo>
                    <a:pt x="51381" y="3264737"/>
                  </a:lnTo>
                  <a:lnTo>
                    <a:pt x="77072" y="3261441"/>
                  </a:lnTo>
                  <a:lnTo>
                    <a:pt x="102763" y="3225415"/>
                  </a:lnTo>
                  <a:lnTo>
                    <a:pt x="128454" y="3220918"/>
                  </a:lnTo>
                  <a:lnTo>
                    <a:pt x="154145" y="3172567"/>
                  </a:lnTo>
                  <a:lnTo>
                    <a:pt x="179836" y="3136117"/>
                  </a:lnTo>
                  <a:lnTo>
                    <a:pt x="205527" y="3136117"/>
                  </a:lnTo>
                  <a:lnTo>
                    <a:pt x="231218" y="3136117"/>
                  </a:lnTo>
                  <a:lnTo>
                    <a:pt x="256909" y="3105455"/>
                  </a:lnTo>
                  <a:lnTo>
                    <a:pt x="282600" y="3101408"/>
                  </a:lnTo>
                  <a:lnTo>
                    <a:pt x="308291" y="3099480"/>
                  </a:lnTo>
                  <a:lnTo>
                    <a:pt x="333982" y="3098021"/>
                  </a:lnTo>
                  <a:lnTo>
                    <a:pt x="359673" y="3094771"/>
                  </a:lnTo>
                  <a:lnTo>
                    <a:pt x="385364" y="3094771"/>
                  </a:lnTo>
                  <a:lnTo>
                    <a:pt x="411055" y="3094771"/>
                  </a:lnTo>
                  <a:lnTo>
                    <a:pt x="436746" y="3091537"/>
                  </a:lnTo>
                  <a:lnTo>
                    <a:pt x="462437" y="3081834"/>
                  </a:lnTo>
                  <a:lnTo>
                    <a:pt x="488128" y="3070702"/>
                  </a:lnTo>
                  <a:lnTo>
                    <a:pt x="513819" y="3067499"/>
                  </a:lnTo>
                  <a:lnTo>
                    <a:pt x="539510" y="3053634"/>
                  </a:lnTo>
                  <a:lnTo>
                    <a:pt x="565201" y="3053634"/>
                  </a:lnTo>
                  <a:lnTo>
                    <a:pt x="590892" y="3053634"/>
                  </a:lnTo>
                  <a:lnTo>
                    <a:pt x="616583" y="3047649"/>
                  </a:lnTo>
                  <a:lnTo>
                    <a:pt x="642274" y="3045030"/>
                  </a:lnTo>
                  <a:lnTo>
                    <a:pt x="667965" y="3031882"/>
                  </a:lnTo>
                  <a:lnTo>
                    <a:pt x="693656" y="3020294"/>
                  </a:lnTo>
                  <a:lnTo>
                    <a:pt x="719346" y="3017207"/>
                  </a:lnTo>
                  <a:lnTo>
                    <a:pt x="745037" y="3017207"/>
                  </a:lnTo>
                  <a:lnTo>
                    <a:pt x="770728" y="3017207"/>
                  </a:lnTo>
                  <a:lnTo>
                    <a:pt x="796419" y="3014802"/>
                  </a:lnTo>
                  <a:lnTo>
                    <a:pt x="822110" y="3012231"/>
                  </a:lnTo>
                  <a:lnTo>
                    <a:pt x="847801" y="3009470"/>
                  </a:lnTo>
                  <a:lnTo>
                    <a:pt x="873492" y="3004195"/>
                  </a:lnTo>
                  <a:lnTo>
                    <a:pt x="899183" y="2918366"/>
                  </a:lnTo>
                  <a:lnTo>
                    <a:pt x="924874" y="2918366"/>
                  </a:lnTo>
                  <a:lnTo>
                    <a:pt x="950565" y="2918366"/>
                  </a:lnTo>
                  <a:lnTo>
                    <a:pt x="976256" y="2911523"/>
                  </a:lnTo>
                  <a:lnTo>
                    <a:pt x="1001947" y="2888116"/>
                  </a:lnTo>
                  <a:lnTo>
                    <a:pt x="1027638" y="2867091"/>
                  </a:lnTo>
                  <a:lnTo>
                    <a:pt x="1053329" y="2864808"/>
                  </a:lnTo>
                  <a:lnTo>
                    <a:pt x="1079020" y="2859720"/>
                  </a:lnTo>
                  <a:lnTo>
                    <a:pt x="1104711" y="2859720"/>
                  </a:lnTo>
                  <a:lnTo>
                    <a:pt x="1130402" y="2859720"/>
                  </a:lnTo>
                  <a:lnTo>
                    <a:pt x="1156093" y="2859720"/>
                  </a:lnTo>
                  <a:lnTo>
                    <a:pt x="1181784" y="2859720"/>
                  </a:lnTo>
                  <a:lnTo>
                    <a:pt x="1207475" y="2856208"/>
                  </a:lnTo>
                  <a:lnTo>
                    <a:pt x="1233166" y="2853083"/>
                  </a:lnTo>
                  <a:lnTo>
                    <a:pt x="1258857" y="2846237"/>
                  </a:lnTo>
                  <a:lnTo>
                    <a:pt x="1284548" y="2846237"/>
                  </a:lnTo>
                  <a:lnTo>
                    <a:pt x="1310239" y="2846237"/>
                  </a:lnTo>
                  <a:lnTo>
                    <a:pt x="1335930" y="2831398"/>
                  </a:lnTo>
                  <a:lnTo>
                    <a:pt x="1361621" y="2828803"/>
                  </a:lnTo>
                  <a:lnTo>
                    <a:pt x="1387312" y="2812436"/>
                  </a:lnTo>
                  <a:lnTo>
                    <a:pt x="1413003" y="2790899"/>
                  </a:lnTo>
                  <a:lnTo>
                    <a:pt x="1438693" y="2782855"/>
                  </a:lnTo>
                  <a:lnTo>
                    <a:pt x="1464384" y="2782855"/>
                  </a:lnTo>
                  <a:lnTo>
                    <a:pt x="1490075" y="2782855"/>
                  </a:lnTo>
                  <a:lnTo>
                    <a:pt x="1515766" y="2780130"/>
                  </a:lnTo>
                  <a:lnTo>
                    <a:pt x="1541457" y="2775100"/>
                  </a:lnTo>
                  <a:lnTo>
                    <a:pt x="1567148" y="2771831"/>
                  </a:lnTo>
                  <a:lnTo>
                    <a:pt x="1592839" y="2766427"/>
                  </a:lnTo>
                  <a:lnTo>
                    <a:pt x="1618530" y="2686058"/>
                  </a:lnTo>
                  <a:lnTo>
                    <a:pt x="1644221" y="2686058"/>
                  </a:lnTo>
                  <a:lnTo>
                    <a:pt x="1669912" y="2686058"/>
                  </a:lnTo>
                  <a:lnTo>
                    <a:pt x="1695603" y="2680228"/>
                  </a:lnTo>
                  <a:lnTo>
                    <a:pt x="1721294" y="2659836"/>
                  </a:lnTo>
                  <a:lnTo>
                    <a:pt x="1746985" y="2639921"/>
                  </a:lnTo>
                  <a:lnTo>
                    <a:pt x="1772676" y="2638328"/>
                  </a:lnTo>
                  <a:lnTo>
                    <a:pt x="1798367" y="2635191"/>
                  </a:lnTo>
                  <a:lnTo>
                    <a:pt x="1824058" y="2635191"/>
                  </a:lnTo>
                  <a:lnTo>
                    <a:pt x="1849749" y="2635191"/>
                  </a:lnTo>
                  <a:lnTo>
                    <a:pt x="1875440" y="2631677"/>
                  </a:lnTo>
                  <a:lnTo>
                    <a:pt x="1901131" y="2629878"/>
                  </a:lnTo>
                  <a:lnTo>
                    <a:pt x="1926822" y="2627207"/>
                  </a:lnTo>
                  <a:lnTo>
                    <a:pt x="1952513" y="2622616"/>
                  </a:lnTo>
                  <a:lnTo>
                    <a:pt x="1978204" y="2616538"/>
                  </a:lnTo>
                  <a:lnTo>
                    <a:pt x="2003895" y="2616538"/>
                  </a:lnTo>
                  <a:lnTo>
                    <a:pt x="2029586" y="2616538"/>
                  </a:lnTo>
                  <a:lnTo>
                    <a:pt x="2055277" y="2603407"/>
                  </a:lnTo>
                  <a:lnTo>
                    <a:pt x="2080968" y="2601396"/>
                  </a:lnTo>
                  <a:lnTo>
                    <a:pt x="2106659" y="2594313"/>
                  </a:lnTo>
                  <a:lnTo>
                    <a:pt x="2132349" y="2582606"/>
                  </a:lnTo>
                  <a:lnTo>
                    <a:pt x="2158040" y="2563756"/>
                  </a:lnTo>
                  <a:lnTo>
                    <a:pt x="2183731" y="2563756"/>
                  </a:lnTo>
                  <a:lnTo>
                    <a:pt x="2209422" y="2563756"/>
                  </a:lnTo>
                  <a:lnTo>
                    <a:pt x="2235113" y="2550383"/>
                  </a:lnTo>
                  <a:lnTo>
                    <a:pt x="2260804" y="2540973"/>
                  </a:lnTo>
                  <a:lnTo>
                    <a:pt x="2286495" y="2535165"/>
                  </a:lnTo>
                  <a:lnTo>
                    <a:pt x="2312186" y="2533508"/>
                  </a:lnTo>
                  <a:lnTo>
                    <a:pt x="2337877" y="2533508"/>
                  </a:lnTo>
                  <a:lnTo>
                    <a:pt x="2363568" y="2533508"/>
                  </a:lnTo>
                  <a:lnTo>
                    <a:pt x="2389259" y="2533508"/>
                  </a:lnTo>
                  <a:lnTo>
                    <a:pt x="2414950" y="2463090"/>
                  </a:lnTo>
                  <a:lnTo>
                    <a:pt x="2440641" y="2460261"/>
                  </a:lnTo>
                  <a:lnTo>
                    <a:pt x="2466332" y="2457880"/>
                  </a:lnTo>
                  <a:lnTo>
                    <a:pt x="2492023" y="2438233"/>
                  </a:lnTo>
                  <a:lnTo>
                    <a:pt x="2517714" y="2413134"/>
                  </a:lnTo>
                  <a:lnTo>
                    <a:pt x="2543405" y="2413134"/>
                  </a:lnTo>
                  <a:lnTo>
                    <a:pt x="2569096" y="2413134"/>
                  </a:lnTo>
                  <a:lnTo>
                    <a:pt x="2594787" y="2389627"/>
                  </a:lnTo>
                  <a:lnTo>
                    <a:pt x="2620478" y="2380818"/>
                  </a:lnTo>
                  <a:lnTo>
                    <a:pt x="2646169" y="2379190"/>
                  </a:lnTo>
                  <a:lnTo>
                    <a:pt x="2671860" y="2375405"/>
                  </a:lnTo>
                  <a:lnTo>
                    <a:pt x="2697551" y="2373841"/>
                  </a:lnTo>
                  <a:lnTo>
                    <a:pt x="2723242" y="2373841"/>
                  </a:lnTo>
                  <a:lnTo>
                    <a:pt x="2748933" y="2373841"/>
                  </a:lnTo>
                  <a:lnTo>
                    <a:pt x="2774624" y="2370618"/>
                  </a:lnTo>
                  <a:lnTo>
                    <a:pt x="2800315" y="2351400"/>
                  </a:lnTo>
                  <a:lnTo>
                    <a:pt x="2826006" y="2351400"/>
                  </a:lnTo>
                  <a:lnTo>
                    <a:pt x="2851696" y="2348744"/>
                  </a:lnTo>
                  <a:lnTo>
                    <a:pt x="2877387" y="2344493"/>
                  </a:lnTo>
                  <a:lnTo>
                    <a:pt x="2903078" y="2344493"/>
                  </a:lnTo>
                  <a:lnTo>
                    <a:pt x="2928769" y="2344493"/>
                  </a:lnTo>
                  <a:lnTo>
                    <a:pt x="2954460" y="2325325"/>
                  </a:lnTo>
                  <a:lnTo>
                    <a:pt x="2980151" y="2323502"/>
                  </a:lnTo>
                  <a:lnTo>
                    <a:pt x="3005842" y="2303690"/>
                  </a:lnTo>
                  <a:lnTo>
                    <a:pt x="3031533" y="2297718"/>
                  </a:lnTo>
                  <a:lnTo>
                    <a:pt x="3057224" y="2286654"/>
                  </a:lnTo>
                  <a:lnTo>
                    <a:pt x="3082915" y="2286654"/>
                  </a:lnTo>
                  <a:lnTo>
                    <a:pt x="3108606" y="2286654"/>
                  </a:lnTo>
                  <a:lnTo>
                    <a:pt x="3134297" y="2282751"/>
                  </a:lnTo>
                  <a:lnTo>
                    <a:pt x="3159988" y="2279218"/>
                  </a:lnTo>
                  <a:lnTo>
                    <a:pt x="3185679" y="2203092"/>
                  </a:lnTo>
                  <a:lnTo>
                    <a:pt x="3211370" y="2185161"/>
                  </a:lnTo>
                  <a:lnTo>
                    <a:pt x="3237061" y="2169056"/>
                  </a:lnTo>
                  <a:lnTo>
                    <a:pt x="3262752" y="2169056"/>
                  </a:lnTo>
                  <a:lnTo>
                    <a:pt x="3288443" y="2169056"/>
                  </a:lnTo>
                  <a:lnTo>
                    <a:pt x="3314134" y="2138571"/>
                  </a:lnTo>
                  <a:lnTo>
                    <a:pt x="3339825" y="2137071"/>
                  </a:lnTo>
                  <a:lnTo>
                    <a:pt x="3365516" y="2131302"/>
                  </a:lnTo>
                  <a:lnTo>
                    <a:pt x="3391207" y="2129520"/>
                  </a:lnTo>
                  <a:lnTo>
                    <a:pt x="3416898" y="2126928"/>
                  </a:lnTo>
                  <a:lnTo>
                    <a:pt x="3442589" y="2126928"/>
                  </a:lnTo>
                  <a:lnTo>
                    <a:pt x="3468280" y="2126928"/>
                  </a:lnTo>
                  <a:lnTo>
                    <a:pt x="3493971" y="2124306"/>
                  </a:lnTo>
                  <a:lnTo>
                    <a:pt x="3519662" y="2121241"/>
                  </a:lnTo>
                  <a:lnTo>
                    <a:pt x="3545353" y="2114824"/>
                  </a:lnTo>
                  <a:lnTo>
                    <a:pt x="3571043" y="2102594"/>
                  </a:lnTo>
                  <a:lnTo>
                    <a:pt x="3596734" y="2100485"/>
                  </a:lnTo>
                  <a:lnTo>
                    <a:pt x="3622425" y="2100485"/>
                  </a:lnTo>
                  <a:lnTo>
                    <a:pt x="3648116" y="2100485"/>
                  </a:lnTo>
                  <a:lnTo>
                    <a:pt x="3673807" y="2097105"/>
                  </a:lnTo>
                  <a:lnTo>
                    <a:pt x="3699498" y="2085617"/>
                  </a:lnTo>
                  <a:lnTo>
                    <a:pt x="3725189" y="2083818"/>
                  </a:lnTo>
                  <a:lnTo>
                    <a:pt x="3750880" y="2064552"/>
                  </a:lnTo>
                  <a:lnTo>
                    <a:pt x="3776571" y="2051583"/>
                  </a:lnTo>
                  <a:lnTo>
                    <a:pt x="3802262" y="2051583"/>
                  </a:lnTo>
                  <a:lnTo>
                    <a:pt x="3827953" y="2051583"/>
                  </a:lnTo>
                  <a:lnTo>
                    <a:pt x="3853644" y="2041720"/>
                  </a:lnTo>
                  <a:lnTo>
                    <a:pt x="3879335" y="2036472"/>
                  </a:lnTo>
                  <a:lnTo>
                    <a:pt x="3905026" y="2030782"/>
                  </a:lnTo>
                  <a:lnTo>
                    <a:pt x="3930717" y="2030782"/>
                  </a:lnTo>
                  <a:lnTo>
                    <a:pt x="3956408" y="2012717"/>
                  </a:lnTo>
                  <a:lnTo>
                    <a:pt x="3982099" y="2012717"/>
                  </a:lnTo>
                  <a:lnTo>
                    <a:pt x="4007790" y="2012717"/>
                  </a:lnTo>
                  <a:lnTo>
                    <a:pt x="4033481" y="1935204"/>
                  </a:lnTo>
                  <a:lnTo>
                    <a:pt x="4059172" y="1927154"/>
                  </a:lnTo>
                  <a:lnTo>
                    <a:pt x="4084863" y="1904263"/>
                  </a:lnTo>
                  <a:lnTo>
                    <a:pt x="4110554" y="1877116"/>
                  </a:lnTo>
                  <a:lnTo>
                    <a:pt x="4136245" y="1874516"/>
                  </a:lnTo>
                  <a:lnTo>
                    <a:pt x="4161936" y="1874516"/>
                  </a:lnTo>
                  <a:lnTo>
                    <a:pt x="4187627" y="1874516"/>
                  </a:lnTo>
                  <a:lnTo>
                    <a:pt x="4213318" y="1871381"/>
                  </a:lnTo>
                  <a:lnTo>
                    <a:pt x="4239009" y="1868646"/>
                  </a:lnTo>
                  <a:lnTo>
                    <a:pt x="4264699" y="1867005"/>
                  </a:lnTo>
                  <a:lnTo>
                    <a:pt x="4290390" y="1864239"/>
                  </a:lnTo>
                  <a:lnTo>
                    <a:pt x="4316081" y="1857622"/>
                  </a:lnTo>
                  <a:lnTo>
                    <a:pt x="4341772" y="1857622"/>
                  </a:lnTo>
                  <a:lnTo>
                    <a:pt x="4367463" y="1857622"/>
                  </a:lnTo>
                  <a:lnTo>
                    <a:pt x="4393154" y="1847054"/>
                  </a:lnTo>
                  <a:lnTo>
                    <a:pt x="4418845" y="1844665"/>
                  </a:lnTo>
                  <a:lnTo>
                    <a:pt x="4444536" y="1841577"/>
                  </a:lnTo>
                  <a:lnTo>
                    <a:pt x="4470227" y="1838920"/>
                  </a:lnTo>
                  <a:lnTo>
                    <a:pt x="4495918" y="1826521"/>
                  </a:lnTo>
                  <a:lnTo>
                    <a:pt x="4521609" y="1826521"/>
                  </a:lnTo>
                  <a:lnTo>
                    <a:pt x="4547300" y="1826521"/>
                  </a:lnTo>
                  <a:lnTo>
                    <a:pt x="4572991" y="1800075"/>
                  </a:lnTo>
                  <a:lnTo>
                    <a:pt x="4598682" y="1797774"/>
                  </a:lnTo>
                  <a:lnTo>
                    <a:pt x="4624373" y="1791057"/>
                  </a:lnTo>
                  <a:lnTo>
                    <a:pt x="4650064" y="1789153"/>
                  </a:lnTo>
                  <a:lnTo>
                    <a:pt x="4675755" y="1784864"/>
                  </a:lnTo>
                  <a:lnTo>
                    <a:pt x="4701446" y="1784864"/>
                  </a:lnTo>
                  <a:lnTo>
                    <a:pt x="4727137" y="1784864"/>
                  </a:lnTo>
                  <a:lnTo>
                    <a:pt x="4752828" y="1702110"/>
                  </a:lnTo>
                  <a:lnTo>
                    <a:pt x="4778519" y="1697993"/>
                  </a:lnTo>
                  <a:lnTo>
                    <a:pt x="4804210" y="1695083"/>
                  </a:lnTo>
                  <a:lnTo>
                    <a:pt x="4829901" y="1655789"/>
                  </a:lnTo>
                  <a:lnTo>
                    <a:pt x="4855592" y="1646892"/>
                  </a:lnTo>
                  <a:lnTo>
                    <a:pt x="4881283" y="1646892"/>
                  </a:lnTo>
                  <a:lnTo>
                    <a:pt x="4906974" y="1646892"/>
                  </a:lnTo>
                  <a:lnTo>
                    <a:pt x="4932665" y="1614113"/>
                  </a:lnTo>
                  <a:lnTo>
                    <a:pt x="4958356" y="1612091"/>
                  </a:lnTo>
                  <a:lnTo>
                    <a:pt x="4984046" y="1608524"/>
                  </a:lnTo>
                  <a:lnTo>
                    <a:pt x="5009737" y="1605132"/>
                  </a:lnTo>
                  <a:lnTo>
                    <a:pt x="5035428" y="1602276"/>
                  </a:lnTo>
                  <a:lnTo>
                    <a:pt x="5061119" y="1602276"/>
                  </a:lnTo>
                  <a:lnTo>
                    <a:pt x="5086810" y="1602276"/>
                  </a:lnTo>
                  <a:lnTo>
                    <a:pt x="5112501" y="1597041"/>
                  </a:lnTo>
                  <a:lnTo>
                    <a:pt x="5138192" y="1581614"/>
                  </a:lnTo>
                  <a:lnTo>
                    <a:pt x="5163883" y="1578087"/>
                  </a:lnTo>
                  <a:lnTo>
                    <a:pt x="5189574" y="1569014"/>
                  </a:lnTo>
                  <a:lnTo>
                    <a:pt x="5215265" y="1565723"/>
                  </a:lnTo>
                  <a:lnTo>
                    <a:pt x="5240956" y="1565723"/>
                  </a:lnTo>
                  <a:lnTo>
                    <a:pt x="5266647" y="1565723"/>
                  </a:lnTo>
                  <a:lnTo>
                    <a:pt x="5292338" y="1552433"/>
                  </a:lnTo>
                  <a:lnTo>
                    <a:pt x="5318029" y="1549931"/>
                  </a:lnTo>
                  <a:lnTo>
                    <a:pt x="5343720" y="1525609"/>
                  </a:lnTo>
                  <a:lnTo>
                    <a:pt x="5369411" y="1514324"/>
                  </a:lnTo>
                  <a:lnTo>
                    <a:pt x="5395102" y="1509922"/>
                  </a:lnTo>
                  <a:lnTo>
                    <a:pt x="5420793" y="1509922"/>
                  </a:lnTo>
                  <a:lnTo>
                    <a:pt x="5446484" y="1509922"/>
                  </a:lnTo>
                  <a:lnTo>
                    <a:pt x="5472175" y="1505385"/>
                  </a:lnTo>
                  <a:lnTo>
                    <a:pt x="5497866" y="1500965"/>
                  </a:lnTo>
                  <a:lnTo>
                    <a:pt x="5523557" y="1490343"/>
                  </a:lnTo>
                  <a:lnTo>
                    <a:pt x="5549248" y="1397684"/>
                  </a:lnTo>
                  <a:lnTo>
                    <a:pt x="5574939" y="1374815"/>
                  </a:lnTo>
                  <a:lnTo>
                    <a:pt x="5600630" y="1374815"/>
                  </a:lnTo>
                  <a:lnTo>
                    <a:pt x="5626321" y="1374815"/>
                  </a:lnTo>
                  <a:lnTo>
                    <a:pt x="5652012" y="1350435"/>
                  </a:lnTo>
                  <a:lnTo>
                    <a:pt x="5677703" y="1311317"/>
                  </a:lnTo>
                  <a:lnTo>
                    <a:pt x="5703393" y="1309026"/>
                  </a:lnTo>
                  <a:lnTo>
                    <a:pt x="5729084" y="1304302"/>
                  </a:lnTo>
                  <a:lnTo>
                    <a:pt x="5754775" y="1301690"/>
                  </a:lnTo>
                  <a:lnTo>
                    <a:pt x="5780466" y="1301690"/>
                  </a:lnTo>
                  <a:lnTo>
                    <a:pt x="5806157" y="1301690"/>
                  </a:lnTo>
                  <a:lnTo>
                    <a:pt x="5831848" y="1298518"/>
                  </a:lnTo>
                  <a:lnTo>
                    <a:pt x="5857539" y="1295660"/>
                  </a:lnTo>
                  <a:lnTo>
                    <a:pt x="5883230" y="1292188"/>
                  </a:lnTo>
                  <a:lnTo>
                    <a:pt x="5908921" y="1288850"/>
                  </a:lnTo>
                  <a:lnTo>
                    <a:pt x="5934612" y="1274551"/>
                  </a:lnTo>
                  <a:lnTo>
                    <a:pt x="5960303" y="1274551"/>
                  </a:lnTo>
                  <a:lnTo>
                    <a:pt x="5985994" y="1274551"/>
                  </a:lnTo>
                  <a:lnTo>
                    <a:pt x="6011685" y="1271151"/>
                  </a:lnTo>
                  <a:lnTo>
                    <a:pt x="6037376" y="1261791"/>
                  </a:lnTo>
                  <a:lnTo>
                    <a:pt x="6063067" y="1249075"/>
                  </a:lnTo>
                  <a:lnTo>
                    <a:pt x="6088758" y="1246809"/>
                  </a:lnTo>
                  <a:lnTo>
                    <a:pt x="6114449" y="1210925"/>
                  </a:lnTo>
                  <a:lnTo>
                    <a:pt x="6140140" y="1210925"/>
                  </a:lnTo>
                  <a:lnTo>
                    <a:pt x="6165831" y="1210925"/>
                  </a:lnTo>
                  <a:lnTo>
                    <a:pt x="6191522" y="1207718"/>
                  </a:lnTo>
                  <a:lnTo>
                    <a:pt x="6217213" y="1204570"/>
                  </a:lnTo>
                  <a:lnTo>
                    <a:pt x="6242904" y="1202399"/>
                  </a:lnTo>
                  <a:lnTo>
                    <a:pt x="6268595" y="1198016"/>
                  </a:lnTo>
                  <a:lnTo>
                    <a:pt x="6294286" y="1172284"/>
                  </a:lnTo>
                  <a:lnTo>
                    <a:pt x="6319977" y="1172284"/>
                  </a:lnTo>
                  <a:lnTo>
                    <a:pt x="6345668" y="1172284"/>
                  </a:lnTo>
                  <a:lnTo>
                    <a:pt x="6371359" y="1106634"/>
                  </a:lnTo>
                  <a:lnTo>
                    <a:pt x="6397049" y="1106634"/>
                  </a:lnTo>
                  <a:lnTo>
                    <a:pt x="6422740" y="1080489"/>
                  </a:lnTo>
                  <a:lnTo>
                    <a:pt x="6448431" y="1053788"/>
                  </a:lnTo>
                  <a:lnTo>
                    <a:pt x="6474122" y="1020296"/>
                  </a:lnTo>
                  <a:lnTo>
                    <a:pt x="6499813" y="1020296"/>
                  </a:lnTo>
                  <a:lnTo>
                    <a:pt x="6525504" y="1020296"/>
                  </a:lnTo>
                  <a:lnTo>
                    <a:pt x="6551195" y="1015798"/>
                  </a:lnTo>
                  <a:lnTo>
                    <a:pt x="6576886" y="1013478"/>
                  </a:lnTo>
                  <a:lnTo>
                    <a:pt x="6602577" y="1010039"/>
                  </a:lnTo>
                  <a:lnTo>
                    <a:pt x="6628268" y="1007685"/>
                  </a:lnTo>
                  <a:lnTo>
                    <a:pt x="6653959" y="1003728"/>
                  </a:lnTo>
                  <a:lnTo>
                    <a:pt x="6679650" y="1003728"/>
                  </a:lnTo>
                  <a:lnTo>
                    <a:pt x="6705341" y="1003728"/>
                  </a:lnTo>
                  <a:lnTo>
                    <a:pt x="6731032" y="987246"/>
                  </a:lnTo>
                  <a:lnTo>
                    <a:pt x="6756723" y="984741"/>
                  </a:lnTo>
                  <a:lnTo>
                    <a:pt x="6782414" y="973566"/>
                  </a:lnTo>
                  <a:lnTo>
                    <a:pt x="6808105" y="971625"/>
                  </a:lnTo>
                  <a:lnTo>
                    <a:pt x="6833796" y="969079"/>
                  </a:lnTo>
                  <a:lnTo>
                    <a:pt x="6859487" y="969079"/>
                  </a:lnTo>
                  <a:lnTo>
                    <a:pt x="6885178" y="969079"/>
                  </a:lnTo>
                  <a:lnTo>
                    <a:pt x="6910869" y="956115"/>
                  </a:lnTo>
                  <a:lnTo>
                    <a:pt x="6936560" y="921951"/>
                  </a:lnTo>
                  <a:lnTo>
                    <a:pt x="6962251" y="919281"/>
                  </a:lnTo>
                  <a:lnTo>
                    <a:pt x="6987942" y="915129"/>
                  </a:lnTo>
                  <a:lnTo>
                    <a:pt x="7013633" y="912642"/>
                  </a:lnTo>
                  <a:lnTo>
                    <a:pt x="7039324" y="912642"/>
                  </a:lnTo>
                  <a:lnTo>
                    <a:pt x="7065015" y="912642"/>
                  </a:lnTo>
                  <a:lnTo>
                    <a:pt x="7090706" y="906389"/>
                  </a:lnTo>
                  <a:lnTo>
                    <a:pt x="7116396" y="815669"/>
                  </a:lnTo>
                  <a:lnTo>
                    <a:pt x="7142087" y="811503"/>
                  </a:lnTo>
                  <a:lnTo>
                    <a:pt x="7167778" y="800165"/>
                  </a:lnTo>
                  <a:lnTo>
                    <a:pt x="7193469" y="757021"/>
                  </a:lnTo>
                  <a:lnTo>
                    <a:pt x="7219160" y="757021"/>
                  </a:lnTo>
                  <a:lnTo>
                    <a:pt x="7244851" y="757021"/>
                  </a:lnTo>
                  <a:lnTo>
                    <a:pt x="7270542" y="718583"/>
                  </a:lnTo>
                  <a:lnTo>
                    <a:pt x="7296233" y="718583"/>
                  </a:lnTo>
                  <a:lnTo>
                    <a:pt x="7321924" y="714537"/>
                  </a:lnTo>
                  <a:lnTo>
                    <a:pt x="7347615" y="711412"/>
                  </a:lnTo>
                  <a:lnTo>
                    <a:pt x="7373306" y="707500"/>
                  </a:lnTo>
                  <a:lnTo>
                    <a:pt x="7398997" y="707500"/>
                  </a:lnTo>
                  <a:lnTo>
                    <a:pt x="7424688" y="707500"/>
                  </a:lnTo>
                  <a:lnTo>
                    <a:pt x="7450379" y="703402"/>
                  </a:lnTo>
                  <a:lnTo>
                    <a:pt x="7476070" y="701041"/>
                  </a:lnTo>
                  <a:lnTo>
                    <a:pt x="7501761" y="685776"/>
                  </a:lnTo>
                  <a:lnTo>
                    <a:pt x="7527452" y="683935"/>
                  </a:lnTo>
                  <a:lnTo>
                    <a:pt x="7553143" y="674402"/>
                  </a:lnTo>
                  <a:lnTo>
                    <a:pt x="7578834" y="674402"/>
                  </a:lnTo>
                  <a:lnTo>
                    <a:pt x="7604525" y="674402"/>
                  </a:lnTo>
                  <a:lnTo>
                    <a:pt x="7630216" y="665822"/>
                  </a:lnTo>
                  <a:lnTo>
                    <a:pt x="7655907" y="658846"/>
                  </a:lnTo>
                  <a:lnTo>
                    <a:pt x="7681598" y="629227"/>
                  </a:lnTo>
                  <a:lnTo>
                    <a:pt x="7707289" y="614351"/>
                  </a:lnTo>
                  <a:lnTo>
                    <a:pt x="7732980" y="610172"/>
                  </a:lnTo>
                  <a:lnTo>
                    <a:pt x="7758671" y="610172"/>
                  </a:lnTo>
                  <a:lnTo>
                    <a:pt x="7784362" y="610172"/>
                  </a:lnTo>
                  <a:lnTo>
                    <a:pt x="7810052" y="608051"/>
                  </a:lnTo>
                  <a:lnTo>
                    <a:pt x="7835743" y="608051"/>
                  </a:lnTo>
                  <a:lnTo>
                    <a:pt x="7861434" y="603436"/>
                  </a:lnTo>
                  <a:lnTo>
                    <a:pt x="7887125" y="593979"/>
                  </a:lnTo>
                  <a:lnTo>
                    <a:pt x="7912816" y="485816"/>
                  </a:lnTo>
                  <a:lnTo>
                    <a:pt x="7938507" y="485816"/>
                  </a:lnTo>
                  <a:lnTo>
                    <a:pt x="7964198" y="485816"/>
                  </a:lnTo>
                  <a:lnTo>
                    <a:pt x="7989889" y="475430"/>
                  </a:lnTo>
                  <a:lnTo>
                    <a:pt x="8015580" y="450594"/>
                  </a:lnTo>
                  <a:lnTo>
                    <a:pt x="8041271" y="415231"/>
                  </a:lnTo>
                  <a:lnTo>
                    <a:pt x="8066962" y="413123"/>
                  </a:lnTo>
                  <a:lnTo>
                    <a:pt x="8092653" y="407058"/>
                  </a:lnTo>
                  <a:lnTo>
                    <a:pt x="8118344" y="407058"/>
                  </a:lnTo>
                  <a:lnTo>
                    <a:pt x="8144035" y="407058"/>
                  </a:lnTo>
                  <a:lnTo>
                    <a:pt x="8169726" y="407058"/>
                  </a:lnTo>
                  <a:lnTo>
                    <a:pt x="8195417" y="403645"/>
                  </a:lnTo>
                  <a:lnTo>
                    <a:pt x="8221108" y="400913"/>
                  </a:lnTo>
                  <a:lnTo>
                    <a:pt x="8246799" y="396448"/>
                  </a:lnTo>
                  <a:lnTo>
                    <a:pt x="8272490" y="388731"/>
                  </a:lnTo>
                  <a:lnTo>
                    <a:pt x="8298181" y="388731"/>
                  </a:lnTo>
                  <a:lnTo>
                    <a:pt x="8323872" y="388731"/>
                  </a:lnTo>
                  <a:lnTo>
                    <a:pt x="8349563" y="376417"/>
                  </a:lnTo>
                  <a:lnTo>
                    <a:pt x="8375254" y="373151"/>
                  </a:lnTo>
                  <a:lnTo>
                    <a:pt x="8400945" y="361814"/>
                  </a:lnTo>
                  <a:lnTo>
                    <a:pt x="8426636" y="349603"/>
                  </a:lnTo>
                  <a:lnTo>
                    <a:pt x="8452327" y="310845"/>
                  </a:lnTo>
                  <a:lnTo>
                    <a:pt x="8478018" y="310845"/>
                  </a:lnTo>
                  <a:lnTo>
                    <a:pt x="8503709" y="310845"/>
                  </a:lnTo>
                  <a:lnTo>
                    <a:pt x="8529399" y="306197"/>
                  </a:lnTo>
                  <a:lnTo>
                    <a:pt x="8555090" y="297027"/>
                  </a:lnTo>
                  <a:lnTo>
                    <a:pt x="8580781" y="295096"/>
                  </a:lnTo>
                  <a:lnTo>
                    <a:pt x="8606472" y="290792"/>
                  </a:lnTo>
                  <a:lnTo>
                    <a:pt x="8632163" y="273544"/>
                  </a:lnTo>
                  <a:lnTo>
                    <a:pt x="8657854" y="273544"/>
                  </a:lnTo>
                  <a:lnTo>
                    <a:pt x="8683545" y="273544"/>
                  </a:lnTo>
                  <a:lnTo>
                    <a:pt x="8709236" y="177463"/>
                  </a:lnTo>
                  <a:lnTo>
                    <a:pt x="8734927" y="173716"/>
                  </a:lnTo>
                  <a:lnTo>
                    <a:pt x="8760618" y="166220"/>
                  </a:lnTo>
                  <a:lnTo>
                    <a:pt x="8786309" y="140876"/>
                  </a:lnTo>
                  <a:lnTo>
                    <a:pt x="8812000" y="107759"/>
                  </a:lnTo>
                  <a:lnTo>
                    <a:pt x="8837691" y="107759"/>
                  </a:lnTo>
                  <a:lnTo>
                    <a:pt x="8863382" y="107759"/>
                  </a:lnTo>
                  <a:lnTo>
                    <a:pt x="8889073" y="103858"/>
                  </a:lnTo>
                  <a:lnTo>
                    <a:pt x="8914764" y="100675"/>
                  </a:lnTo>
                  <a:lnTo>
                    <a:pt x="8940455" y="95688"/>
                  </a:lnTo>
                  <a:lnTo>
                    <a:pt x="8966146" y="92398"/>
                  </a:lnTo>
                  <a:lnTo>
                    <a:pt x="8991837" y="88044"/>
                  </a:lnTo>
                  <a:lnTo>
                    <a:pt x="9017528" y="88044"/>
                  </a:lnTo>
                  <a:lnTo>
                    <a:pt x="9043219" y="88044"/>
                  </a:lnTo>
                  <a:lnTo>
                    <a:pt x="9068910" y="64539"/>
                  </a:lnTo>
                  <a:lnTo>
                    <a:pt x="9094601" y="50363"/>
                  </a:lnTo>
                  <a:lnTo>
                    <a:pt x="9120292" y="41308"/>
                  </a:lnTo>
                  <a:lnTo>
                    <a:pt x="9145983" y="38707"/>
                  </a:lnTo>
                  <a:lnTo>
                    <a:pt x="9171674" y="37917"/>
                  </a:lnTo>
                  <a:lnTo>
                    <a:pt x="9197365" y="37917"/>
                  </a:lnTo>
                  <a:lnTo>
                    <a:pt x="9223056" y="37917"/>
                  </a:lnTo>
                  <a:lnTo>
                    <a:pt x="9248746" y="32902"/>
                  </a:lnTo>
                  <a:lnTo>
                    <a:pt x="9274437" y="5811"/>
                  </a:lnTo>
                  <a:lnTo>
                    <a:pt x="9300128" y="3432"/>
                  </a:lnTo>
                  <a:lnTo>
                    <a:pt x="9325819" y="7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575" name="pl10">
              <a:extLst>
                <a:ext uri="{FF2B5EF4-FFF2-40B4-BE49-F238E27FC236}">
                  <a16:creationId xmlns:a16="http://schemas.microsoft.com/office/drawing/2014/main" id="{7E5FCAB9-281B-4634-BA60-3B7A980DAD94}"/>
                </a:ext>
              </a:extLst>
            </p:cNvPr>
            <p:cNvSpPr/>
            <p:nvPr/>
          </p:nvSpPr>
          <p:spPr>
            <a:xfrm>
              <a:off x="1449884" y="1817326"/>
              <a:ext cx="9197365" cy="3218307"/>
            </a:xfrm>
            <a:custGeom>
              <a:avLst/>
              <a:gdLst/>
              <a:ahLst/>
              <a:cxnLst/>
              <a:rect l="0" t="0" r="0" b="0"/>
              <a:pathLst>
                <a:path w="9197365" h="3218307">
                  <a:moveTo>
                    <a:pt x="0" y="3218307"/>
                  </a:moveTo>
                  <a:lnTo>
                    <a:pt x="25690" y="3208448"/>
                  </a:lnTo>
                  <a:lnTo>
                    <a:pt x="51381" y="3195304"/>
                  </a:lnTo>
                  <a:lnTo>
                    <a:pt x="77072" y="3177778"/>
                  </a:lnTo>
                  <a:lnTo>
                    <a:pt x="102763" y="3155510"/>
                  </a:lnTo>
                  <a:lnTo>
                    <a:pt x="128454" y="3137826"/>
                  </a:lnTo>
                  <a:lnTo>
                    <a:pt x="154145" y="3115748"/>
                  </a:lnTo>
                  <a:lnTo>
                    <a:pt x="179836" y="3102426"/>
                  </a:lnTo>
                  <a:lnTo>
                    <a:pt x="205527" y="3096815"/>
                  </a:lnTo>
                  <a:lnTo>
                    <a:pt x="231218" y="3089333"/>
                  </a:lnTo>
                  <a:lnTo>
                    <a:pt x="256909" y="3079356"/>
                  </a:lnTo>
                  <a:lnTo>
                    <a:pt x="282600" y="3076275"/>
                  </a:lnTo>
                  <a:lnTo>
                    <a:pt x="308291" y="3073516"/>
                  </a:lnTo>
                  <a:lnTo>
                    <a:pt x="333982" y="3070480"/>
                  </a:lnTo>
                  <a:lnTo>
                    <a:pt x="359673" y="3066918"/>
                  </a:lnTo>
                  <a:lnTo>
                    <a:pt x="385364" y="3063253"/>
                  </a:lnTo>
                  <a:lnTo>
                    <a:pt x="411055" y="3058365"/>
                  </a:lnTo>
                  <a:lnTo>
                    <a:pt x="436746" y="3051849"/>
                  </a:lnTo>
                  <a:lnTo>
                    <a:pt x="462437" y="3044238"/>
                  </a:lnTo>
                  <a:lnTo>
                    <a:pt x="488128" y="3037324"/>
                  </a:lnTo>
                  <a:lnTo>
                    <a:pt x="513819" y="3031817"/>
                  </a:lnTo>
                  <a:lnTo>
                    <a:pt x="539510" y="3025541"/>
                  </a:lnTo>
                  <a:lnTo>
                    <a:pt x="565201" y="3021796"/>
                  </a:lnTo>
                  <a:lnTo>
                    <a:pt x="590892" y="3016801"/>
                  </a:lnTo>
                  <a:lnTo>
                    <a:pt x="616583" y="3010142"/>
                  </a:lnTo>
                  <a:lnTo>
                    <a:pt x="642274" y="3003259"/>
                  </a:lnTo>
                  <a:lnTo>
                    <a:pt x="667965" y="2994953"/>
                  </a:lnTo>
                  <a:lnTo>
                    <a:pt x="693656" y="2988262"/>
                  </a:lnTo>
                  <a:lnTo>
                    <a:pt x="719346" y="2983203"/>
                  </a:lnTo>
                  <a:lnTo>
                    <a:pt x="745037" y="2977487"/>
                  </a:lnTo>
                  <a:lnTo>
                    <a:pt x="770728" y="2969866"/>
                  </a:lnTo>
                  <a:lnTo>
                    <a:pt x="796419" y="2959704"/>
                  </a:lnTo>
                  <a:lnTo>
                    <a:pt x="822110" y="2946957"/>
                  </a:lnTo>
                  <a:lnTo>
                    <a:pt x="847801" y="2930817"/>
                  </a:lnTo>
                  <a:lnTo>
                    <a:pt x="873492" y="2910218"/>
                  </a:lnTo>
                  <a:lnTo>
                    <a:pt x="899183" y="2884511"/>
                  </a:lnTo>
                  <a:lnTo>
                    <a:pt x="924874" y="2878845"/>
                  </a:lnTo>
                  <a:lnTo>
                    <a:pt x="950565" y="2871290"/>
                  </a:lnTo>
                  <a:lnTo>
                    <a:pt x="976256" y="2861216"/>
                  </a:lnTo>
                  <a:lnTo>
                    <a:pt x="1001947" y="2850066"/>
                  </a:lnTo>
                  <a:lnTo>
                    <a:pt x="1027638" y="2843001"/>
                  </a:lnTo>
                  <a:lnTo>
                    <a:pt x="1053329" y="2840590"/>
                  </a:lnTo>
                  <a:lnTo>
                    <a:pt x="1079020" y="2838135"/>
                  </a:lnTo>
                  <a:lnTo>
                    <a:pt x="1104711" y="2836559"/>
                  </a:lnTo>
                  <a:lnTo>
                    <a:pt x="1130402" y="2834457"/>
                  </a:lnTo>
                  <a:lnTo>
                    <a:pt x="1156093" y="2831655"/>
                  </a:lnTo>
                  <a:lnTo>
                    <a:pt x="1181784" y="2827918"/>
                  </a:lnTo>
                  <a:lnTo>
                    <a:pt x="1207475" y="2822936"/>
                  </a:lnTo>
                  <a:lnTo>
                    <a:pt x="1233166" y="2817464"/>
                  </a:lnTo>
                  <a:lnTo>
                    <a:pt x="1258857" y="2811209"/>
                  </a:lnTo>
                  <a:lnTo>
                    <a:pt x="1284548" y="2805152"/>
                  </a:lnTo>
                  <a:lnTo>
                    <a:pt x="1310239" y="2797075"/>
                  </a:lnTo>
                  <a:lnTo>
                    <a:pt x="1335930" y="2786306"/>
                  </a:lnTo>
                  <a:lnTo>
                    <a:pt x="1361621" y="2776894"/>
                  </a:lnTo>
                  <a:lnTo>
                    <a:pt x="1387312" y="2765210"/>
                  </a:lnTo>
                  <a:lnTo>
                    <a:pt x="1413003" y="2755087"/>
                  </a:lnTo>
                  <a:lnTo>
                    <a:pt x="1438693" y="2748767"/>
                  </a:lnTo>
                  <a:lnTo>
                    <a:pt x="1464384" y="2743023"/>
                  </a:lnTo>
                  <a:lnTo>
                    <a:pt x="1490075" y="2735365"/>
                  </a:lnTo>
                  <a:lnTo>
                    <a:pt x="1515766" y="2725153"/>
                  </a:lnTo>
                  <a:lnTo>
                    <a:pt x="1541457" y="2712445"/>
                  </a:lnTo>
                  <a:lnTo>
                    <a:pt x="1567148" y="2697179"/>
                  </a:lnTo>
                  <a:lnTo>
                    <a:pt x="1592839" y="2677914"/>
                  </a:lnTo>
                  <a:lnTo>
                    <a:pt x="1618530" y="2654028"/>
                  </a:lnTo>
                  <a:lnTo>
                    <a:pt x="1644221" y="2648969"/>
                  </a:lnTo>
                  <a:lnTo>
                    <a:pt x="1669912" y="2642225"/>
                  </a:lnTo>
                  <a:lnTo>
                    <a:pt x="1695603" y="2633233"/>
                  </a:lnTo>
                  <a:lnTo>
                    <a:pt x="1721294" y="2623186"/>
                  </a:lnTo>
                  <a:lnTo>
                    <a:pt x="1746985" y="2616587"/>
                  </a:lnTo>
                  <a:lnTo>
                    <a:pt x="1772676" y="2614428"/>
                  </a:lnTo>
                  <a:lnTo>
                    <a:pt x="1798367" y="2612080"/>
                  </a:lnTo>
                  <a:lnTo>
                    <a:pt x="1824058" y="2609995"/>
                  </a:lnTo>
                  <a:lnTo>
                    <a:pt x="1849749" y="2607215"/>
                  </a:lnTo>
                  <a:lnTo>
                    <a:pt x="1875440" y="2603508"/>
                  </a:lnTo>
                  <a:lnTo>
                    <a:pt x="1901131" y="2599737"/>
                  </a:lnTo>
                  <a:lnTo>
                    <a:pt x="1926822" y="2595308"/>
                  </a:lnTo>
                  <a:lnTo>
                    <a:pt x="1952513" y="2590293"/>
                  </a:lnTo>
                  <a:lnTo>
                    <a:pt x="1978204" y="2585138"/>
                  </a:lnTo>
                  <a:lnTo>
                    <a:pt x="2003895" y="2580290"/>
                  </a:lnTo>
                  <a:lnTo>
                    <a:pt x="2029586" y="2573826"/>
                  </a:lnTo>
                  <a:lnTo>
                    <a:pt x="2055277" y="2565207"/>
                  </a:lnTo>
                  <a:lnTo>
                    <a:pt x="2080968" y="2558092"/>
                  </a:lnTo>
                  <a:lnTo>
                    <a:pt x="2106659" y="2549275"/>
                  </a:lnTo>
                  <a:lnTo>
                    <a:pt x="2132349" y="2539882"/>
                  </a:lnTo>
                  <a:lnTo>
                    <a:pt x="2158040" y="2531259"/>
                  </a:lnTo>
                  <a:lnTo>
                    <a:pt x="2183731" y="2526045"/>
                  </a:lnTo>
                  <a:lnTo>
                    <a:pt x="2209422" y="2519092"/>
                  </a:lnTo>
                  <a:lnTo>
                    <a:pt x="2235113" y="2509823"/>
                  </a:lnTo>
                  <a:lnTo>
                    <a:pt x="2260804" y="2501921"/>
                  </a:lnTo>
                  <a:lnTo>
                    <a:pt x="2286495" y="2494523"/>
                  </a:lnTo>
                  <a:lnTo>
                    <a:pt x="2312186" y="2486594"/>
                  </a:lnTo>
                  <a:lnTo>
                    <a:pt x="2337877" y="2476575"/>
                  </a:lnTo>
                  <a:lnTo>
                    <a:pt x="2363568" y="2463215"/>
                  </a:lnTo>
                  <a:lnTo>
                    <a:pt x="2389259" y="2445403"/>
                  </a:lnTo>
                  <a:lnTo>
                    <a:pt x="2414950" y="2421653"/>
                  </a:lnTo>
                  <a:lnTo>
                    <a:pt x="2440641" y="2413459"/>
                  </a:lnTo>
                  <a:lnTo>
                    <a:pt x="2466332" y="2403477"/>
                  </a:lnTo>
                  <a:lnTo>
                    <a:pt x="2492023" y="2390961"/>
                  </a:lnTo>
                  <a:lnTo>
                    <a:pt x="2517714" y="2380822"/>
                  </a:lnTo>
                  <a:lnTo>
                    <a:pt x="2543405" y="2375671"/>
                  </a:lnTo>
                  <a:lnTo>
                    <a:pt x="2569096" y="2368801"/>
                  </a:lnTo>
                  <a:lnTo>
                    <a:pt x="2594787" y="2359642"/>
                  </a:lnTo>
                  <a:lnTo>
                    <a:pt x="2620478" y="2355266"/>
                  </a:lnTo>
                  <a:lnTo>
                    <a:pt x="2646169" y="2352367"/>
                  </a:lnTo>
                  <a:lnTo>
                    <a:pt x="2671860" y="2349045"/>
                  </a:lnTo>
                  <a:lnTo>
                    <a:pt x="2697551" y="2345877"/>
                  </a:lnTo>
                  <a:lnTo>
                    <a:pt x="2723242" y="2342174"/>
                  </a:lnTo>
                  <a:lnTo>
                    <a:pt x="2748933" y="2337236"/>
                  </a:lnTo>
                  <a:lnTo>
                    <a:pt x="2774624" y="2330653"/>
                  </a:lnTo>
                  <a:lnTo>
                    <a:pt x="2800315" y="2322950"/>
                  </a:lnTo>
                  <a:lnTo>
                    <a:pt x="2826006" y="2319086"/>
                  </a:lnTo>
                  <a:lnTo>
                    <a:pt x="2851696" y="2313933"/>
                  </a:lnTo>
                  <a:lnTo>
                    <a:pt x="2877387" y="2307947"/>
                  </a:lnTo>
                  <a:lnTo>
                    <a:pt x="2903078" y="2301384"/>
                  </a:lnTo>
                  <a:lnTo>
                    <a:pt x="2928769" y="2292633"/>
                  </a:lnTo>
                  <a:lnTo>
                    <a:pt x="2954460" y="2280964"/>
                  </a:lnTo>
                  <a:lnTo>
                    <a:pt x="2980151" y="2271796"/>
                  </a:lnTo>
                  <a:lnTo>
                    <a:pt x="3005842" y="2260179"/>
                  </a:lnTo>
                  <a:lnTo>
                    <a:pt x="3031533" y="2251294"/>
                  </a:lnTo>
                  <a:lnTo>
                    <a:pt x="3057224" y="2241438"/>
                  </a:lnTo>
                  <a:lnTo>
                    <a:pt x="3082915" y="2231985"/>
                  </a:lnTo>
                  <a:lnTo>
                    <a:pt x="3108606" y="2219380"/>
                  </a:lnTo>
                  <a:lnTo>
                    <a:pt x="3134297" y="2202574"/>
                  </a:lnTo>
                  <a:lnTo>
                    <a:pt x="3159988" y="2181467"/>
                  </a:lnTo>
                  <a:lnTo>
                    <a:pt x="3185679" y="2154502"/>
                  </a:lnTo>
                  <a:lnTo>
                    <a:pt x="3211370" y="2143924"/>
                  </a:lnTo>
                  <a:lnTo>
                    <a:pt x="3237061" y="2135797"/>
                  </a:lnTo>
                  <a:lnTo>
                    <a:pt x="3262752" y="2130329"/>
                  </a:lnTo>
                  <a:lnTo>
                    <a:pt x="3288443" y="2123039"/>
                  </a:lnTo>
                  <a:lnTo>
                    <a:pt x="3314134" y="2113318"/>
                  </a:lnTo>
                  <a:lnTo>
                    <a:pt x="3339825" y="2110519"/>
                  </a:lnTo>
                  <a:lnTo>
                    <a:pt x="3365516" y="2107287"/>
                  </a:lnTo>
                  <a:lnTo>
                    <a:pt x="3391207" y="2104900"/>
                  </a:lnTo>
                  <a:lnTo>
                    <a:pt x="3416898" y="2102313"/>
                  </a:lnTo>
                  <a:lnTo>
                    <a:pt x="3442589" y="2099726"/>
                  </a:lnTo>
                  <a:lnTo>
                    <a:pt x="3468280" y="2096277"/>
                  </a:lnTo>
                  <a:lnTo>
                    <a:pt x="3493971" y="2091679"/>
                  </a:lnTo>
                  <a:lnTo>
                    <a:pt x="3519662" y="2086422"/>
                  </a:lnTo>
                  <a:lnTo>
                    <a:pt x="3545353" y="2080434"/>
                  </a:lnTo>
                  <a:lnTo>
                    <a:pt x="3571043" y="2074589"/>
                  </a:lnTo>
                  <a:lnTo>
                    <a:pt x="3596734" y="2070873"/>
                  </a:lnTo>
                  <a:lnTo>
                    <a:pt x="3622425" y="2066620"/>
                  </a:lnTo>
                  <a:lnTo>
                    <a:pt x="3648116" y="2060951"/>
                  </a:lnTo>
                  <a:lnTo>
                    <a:pt x="3673807" y="2053391"/>
                  </a:lnTo>
                  <a:lnTo>
                    <a:pt x="3699498" y="2044438"/>
                  </a:lnTo>
                  <a:lnTo>
                    <a:pt x="3725189" y="2036330"/>
                  </a:lnTo>
                  <a:lnTo>
                    <a:pt x="3750880" y="2026119"/>
                  </a:lnTo>
                  <a:lnTo>
                    <a:pt x="3776571" y="2018927"/>
                  </a:lnTo>
                  <a:lnTo>
                    <a:pt x="3802262" y="2013660"/>
                  </a:lnTo>
                  <a:lnTo>
                    <a:pt x="3827953" y="2006637"/>
                  </a:lnTo>
                  <a:lnTo>
                    <a:pt x="3853644" y="1997274"/>
                  </a:lnTo>
                  <a:lnTo>
                    <a:pt x="3879335" y="1988077"/>
                  </a:lnTo>
                  <a:lnTo>
                    <a:pt x="3905026" y="1977564"/>
                  </a:lnTo>
                  <a:lnTo>
                    <a:pt x="3930717" y="1965443"/>
                  </a:lnTo>
                  <a:lnTo>
                    <a:pt x="3956408" y="1949282"/>
                  </a:lnTo>
                  <a:lnTo>
                    <a:pt x="3982099" y="1933755"/>
                  </a:lnTo>
                  <a:lnTo>
                    <a:pt x="4007790" y="1913053"/>
                  </a:lnTo>
                  <a:lnTo>
                    <a:pt x="4033481" y="1885451"/>
                  </a:lnTo>
                  <a:lnTo>
                    <a:pt x="4059172" y="1874485"/>
                  </a:lnTo>
                  <a:lnTo>
                    <a:pt x="4084863" y="1862547"/>
                  </a:lnTo>
                  <a:lnTo>
                    <a:pt x="4110554" y="1854260"/>
                  </a:lnTo>
                  <a:lnTo>
                    <a:pt x="4136245" y="1852260"/>
                  </a:lnTo>
                  <a:lnTo>
                    <a:pt x="4161936" y="1850460"/>
                  </a:lnTo>
                  <a:lnTo>
                    <a:pt x="4187627" y="1848060"/>
                  </a:lnTo>
                  <a:lnTo>
                    <a:pt x="4213318" y="1844860"/>
                  </a:lnTo>
                  <a:lnTo>
                    <a:pt x="4239009" y="1841638"/>
                  </a:lnTo>
                  <a:lnTo>
                    <a:pt x="4264699" y="1838254"/>
                  </a:lnTo>
                  <a:lnTo>
                    <a:pt x="4290390" y="1834289"/>
                  </a:lnTo>
                  <a:lnTo>
                    <a:pt x="4316081" y="1829924"/>
                  </a:lnTo>
                  <a:lnTo>
                    <a:pt x="4341772" y="1826310"/>
                  </a:lnTo>
                  <a:lnTo>
                    <a:pt x="4367463" y="1821492"/>
                  </a:lnTo>
                  <a:lnTo>
                    <a:pt x="4393154" y="1815067"/>
                  </a:lnTo>
                  <a:lnTo>
                    <a:pt x="4418845" y="1810023"/>
                  </a:lnTo>
                  <a:lnTo>
                    <a:pt x="4444536" y="1804094"/>
                  </a:lnTo>
                  <a:lnTo>
                    <a:pt x="4470227" y="1797219"/>
                  </a:lnTo>
                  <a:lnTo>
                    <a:pt x="4495918" y="1788937"/>
                  </a:lnTo>
                  <a:lnTo>
                    <a:pt x="4521609" y="1782027"/>
                  </a:lnTo>
                  <a:lnTo>
                    <a:pt x="4547300" y="1772814"/>
                  </a:lnTo>
                  <a:lnTo>
                    <a:pt x="4572991" y="1760531"/>
                  </a:lnTo>
                  <a:lnTo>
                    <a:pt x="4598682" y="1752968"/>
                  </a:lnTo>
                  <a:lnTo>
                    <a:pt x="4624373" y="1743651"/>
                  </a:lnTo>
                  <a:lnTo>
                    <a:pt x="4650064" y="1733468"/>
                  </a:lnTo>
                  <a:lnTo>
                    <a:pt x="4675755" y="1720524"/>
                  </a:lnTo>
                  <a:lnTo>
                    <a:pt x="4701446" y="1704696"/>
                  </a:lnTo>
                  <a:lnTo>
                    <a:pt x="4727137" y="1683592"/>
                  </a:lnTo>
                  <a:lnTo>
                    <a:pt x="4752828" y="1655453"/>
                  </a:lnTo>
                  <a:lnTo>
                    <a:pt x="4778519" y="1645520"/>
                  </a:lnTo>
                  <a:lnTo>
                    <a:pt x="4804210" y="1633648"/>
                  </a:lnTo>
                  <a:lnTo>
                    <a:pt x="4829901" y="1618788"/>
                  </a:lnTo>
                  <a:lnTo>
                    <a:pt x="4855592" y="1612073"/>
                  </a:lnTo>
                  <a:lnTo>
                    <a:pt x="4881283" y="1606085"/>
                  </a:lnTo>
                  <a:lnTo>
                    <a:pt x="4906974" y="1598101"/>
                  </a:lnTo>
                  <a:lnTo>
                    <a:pt x="4932665" y="1587456"/>
                  </a:lnTo>
                  <a:lnTo>
                    <a:pt x="4958356" y="1584189"/>
                  </a:lnTo>
                  <a:lnTo>
                    <a:pt x="4984046" y="1580507"/>
                  </a:lnTo>
                  <a:lnTo>
                    <a:pt x="5009737" y="1576786"/>
                  </a:lnTo>
                  <a:lnTo>
                    <a:pt x="5035428" y="1572956"/>
                  </a:lnTo>
                  <a:lnTo>
                    <a:pt x="5061119" y="1568801"/>
                  </a:lnTo>
                  <a:lnTo>
                    <a:pt x="5086810" y="1563262"/>
                  </a:lnTo>
                  <a:lnTo>
                    <a:pt x="5112501" y="1555875"/>
                  </a:lnTo>
                  <a:lnTo>
                    <a:pt x="5138192" y="1547772"/>
                  </a:lnTo>
                  <a:lnTo>
                    <a:pt x="5163883" y="1542109"/>
                  </a:lnTo>
                  <a:lnTo>
                    <a:pt x="5189574" y="1535736"/>
                  </a:lnTo>
                  <a:lnTo>
                    <a:pt x="5215265" y="1530261"/>
                  </a:lnTo>
                  <a:lnTo>
                    <a:pt x="5240956" y="1524059"/>
                  </a:lnTo>
                  <a:lnTo>
                    <a:pt x="5266647" y="1515790"/>
                  </a:lnTo>
                  <a:lnTo>
                    <a:pt x="5292338" y="1504764"/>
                  </a:lnTo>
                  <a:lnTo>
                    <a:pt x="5318029" y="1494493"/>
                  </a:lnTo>
                  <a:lnTo>
                    <a:pt x="5343720" y="1481632"/>
                  </a:lnTo>
                  <a:lnTo>
                    <a:pt x="5369411" y="1472592"/>
                  </a:lnTo>
                  <a:lnTo>
                    <a:pt x="5395102" y="1464300"/>
                  </a:lnTo>
                  <a:lnTo>
                    <a:pt x="5420793" y="1454711"/>
                  </a:lnTo>
                  <a:lnTo>
                    <a:pt x="5446484" y="1441925"/>
                  </a:lnTo>
                  <a:lnTo>
                    <a:pt x="5472175" y="1424878"/>
                  </a:lnTo>
                  <a:lnTo>
                    <a:pt x="5497866" y="1403661"/>
                  </a:lnTo>
                  <a:lnTo>
                    <a:pt x="5523557" y="1376845"/>
                  </a:lnTo>
                  <a:lnTo>
                    <a:pt x="5549248" y="1344631"/>
                  </a:lnTo>
                  <a:lnTo>
                    <a:pt x="5574939" y="1332565"/>
                  </a:lnTo>
                  <a:lnTo>
                    <a:pt x="5600630" y="1324100"/>
                  </a:lnTo>
                  <a:lnTo>
                    <a:pt x="5626321" y="1312814"/>
                  </a:lnTo>
                  <a:lnTo>
                    <a:pt x="5652012" y="1297765"/>
                  </a:lnTo>
                  <a:lnTo>
                    <a:pt x="5677703" y="1285827"/>
                  </a:lnTo>
                  <a:lnTo>
                    <a:pt x="5703393" y="1282949"/>
                  </a:lnTo>
                  <a:lnTo>
                    <a:pt x="5729084" y="1279875"/>
                  </a:lnTo>
                  <a:lnTo>
                    <a:pt x="5754775" y="1277352"/>
                  </a:lnTo>
                  <a:lnTo>
                    <a:pt x="5780466" y="1274858"/>
                  </a:lnTo>
                  <a:lnTo>
                    <a:pt x="5806157" y="1271532"/>
                  </a:lnTo>
                  <a:lnTo>
                    <a:pt x="5831848" y="1267098"/>
                  </a:lnTo>
                  <a:lnTo>
                    <a:pt x="5857539" y="1262243"/>
                  </a:lnTo>
                  <a:lnTo>
                    <a:pt x="5883230" y="1256722"/>
                  </a:lnTo>
                  <a:lnTo>
                    <a:pt x="5908921" y="1250519"/>
                  </a:lnTo>
                  <a:lnTo>
                    <a:pt x="5934612" y="1243360"/>
                  </a:lnTo>
                  <a:lnTo>
                    <a:pt x="5960303" y="1238582"/>
                  </a:lnTo>
                  <a:lnTo>
                    <a:pt x="5985994" y="1232211"/>
                  </a:lnTo>
                  <a:lnTo>
                    <a:pt x="6011685" y="1223716"/>
                  </a:lnTo>
                  <a:lnTo>
                    <a:pt x="6037376" y="1213523"/>
                  </a:lnTo>
                  <a:lnTo>
                    <a:pt x="6063067" y="1203052"/>
                  </a:lnTo>
                  <a:lnTo>
                    <a:pt x="6088758" y="1193330"/>
                  </a:lnTo>
                  <a:lnTo>
                    <a:pt x="6114449" y="1181122"/>
                  </a:lnTo>
                  <a:lnTo>
                    <a:pt x="6140140" y="1176806"/>
                  </a:lnTo>
                  <a:lnTo>
                    <a:pt x="6165831" y="1171051"/>
                  </a:lnTo>
                  <a:lnTo>
                    <a:pt x="6191522" y="1163379"/>
                  </a:lnTo>
                  <a:lnTo>
                    <a:pt x="6217213" y="1154218"/>
                  </a:lnTo>
                  <a:lnTo>
                    <a:pt x="6242904" y="1143052"/>
                  </a:lnTo>
                  <a:lnTo>
                    <a:pt x="6268595" y="1128888"/>
                  </a:lnTo>
                  <a:lnTo>
                    <a:pt x="6294286" y="1111465"/>
                  </a:lnTo>
                  <a:lnTo>
                    <a:pt x="6319977" y="1096810"/>
                  </a:lnTo>
                  <a:lnTo>
                    <a:pt x="6345668" y="1077271"/>
                  </a:lnTo>
                  <a:lnTo>
                    <a:pt x="6371359" y="1051218"/>
                  </a:lnTo>
                  <a:lnTo>
                    <a:pt x="6397049" y="1038365"/>
                  </a:lnTo>
                  <a:lnTo>
                    <a:pt x="6422740" y="1021226"/>
                  </a:lnTo>
                  <a:lnTo>
                    <a:pt x="6448431" y="1007091"/>
                  </a:lnTo>
                  <a:lnTo>
                    <a:pt x="6474122" y="997144"/>
                  </a:lnTo>
                  <a:lnTo>
                    <a:pt x="6499813" y="995045"/>
                  </a:lnTo>
                  <a:lnTo>
                    <a:pt x="6525504" y="992247"/>
                  </a:lnTo>
                  <a:lnTo>
                    <a:pt x="6551195" y="988516"/>
                  </a:lnTo>
                  <a:lnTo>
                    <a:pt x="6576886" y="985040"/>
                  </a:lnTo>
                  <a:lnTo>
                    <a:pt x="6602577" y="981180"/>
                  </a:lnTo>
                  <a:lnTo>
                    <a:pt x="6628268" y="977178"/>
                  </a:lnTo>
                  <a:lnTo>
                    <a:pt x="6653959" y="972628"/>
                  </a:lnTo>
                  <a:lnTo>
                    <a:pt x="6679650" y="967879"/>
                  </a:lnTo>
                  <a:lnTo>
                    <a:pt x="6705341" y="961548"/>
                  </a:lnTo>
                  <a:lnTo>
                    <a:pt x="6731032" y="953107"/>
                  </a:lnTo>
                  <a:lnTo>
                    <a:pt x="6756723" y="947346"/>
                  </a:lnTo>
                  <a:lnTo>
                    <a:pt x="6782414" y="940499"/>
                  </a:lnTo>
                  <a:lnTo>
                    <a:pt x="6808105" y="935095"/>
                  </a:lnTo>
                  <a:lnTo>
                    <a:pt x="6833796" y="928537"/>
                  </a:lnTo>
                  <a:lnTo>
                    <a:pt x="6859487" y="920641"/>
                  </a:lnTo>
                  <a:lnTo>
                    <a:pt x="6885178" y="910114"/>
                  </a:lnTo>
                  <a:lnTo>
                    <a:pt x="6910869" y="896077"/>
                  </a:lnTo>
                  <a:lnTo>
                    <a:pt x="6936560" y="881683"/>
                  </a:lnTo>
                  <a:lnTo>
                    <a:pt x="6962251" y="873879"/>
                  </a:lnTo>
                  <a:lnTo>
                    <a:pt x="6987942" y="864363"/>
                  </a:lnTo>
                  <a:lnTo>
                    <a:pt x="7013633" y="853060"/>
                  </a:lnTo>
                  <a:lnTo>
                    <a:pt x="7039324" y="838817"/>
                  </a:lnTo>
                  <a:lnTo>
                    <a:pt x="7065015" y="819828"/>
                  </a:lnTo>
                  <a:lnTo>
                    <a:pt x="7090706" y="794508"/>
                  </a:lnTo>
                  <a:lnTo>
                    <a:pt x="7116396" y="762833"/>
                  </a:lnTo>
                  <a:lnTo>
                    <a:pt x="7142087" y="750840"/>
                  </a:lnTo>
                  <a:lnTo>
                    <a:pt x="7167778" y="736238"/>
                  </a:lnTo>
                  <a:lnTo>
                    <a:pt x="7193469" y="720547"/>
                  </a:lnTo>
                  <a:lnTo>
                    <a:pt x="7219160" y="714007"/>
                  </a:lnTo>
                  <a:lnTo>
                    <a:pt x="7244851" y="705288"/>
                  </a:lnTo>
                  <a:lnTo>
                    <a:pt x="7270542" y="693662"/>
                  </a:lnTo>
                  <a:lnTo>
                    <a:pt x="7296233" y="690974"/>
                  </a:lnTo>
                  <a:lnTo>
                    <a:pt x="7321924" y="687389"/>
                  </a:lnTo>
                  <a:lnTo>
                    <a:pt x="7347615" y="683958"/>
                  </a:lnTo>
                  <a:lnTo>
                    <a:pt x="7373306" y="680425"/>
                  </a:lnTo>
                  <a:lnTo>
                    <a:pt x="7398997" y="677019"/>
                  </a:lnTo>
                  <a:lnTo>
                    <a:pt x="7424688" y="672477"/>
                  </a:lnTo>
                  <a:lnTo>
                    <a:pt x="7450379" y="666422"/>
                  </a:lnTo>
                  <a:lnTo>
                    <a:pt x="7476070" y="659714"/>
                  </a:lnTo>
                  <a:lnTo>
                    <a:pt x="7501761" y="651556"/>
                  </a:lnTo>
                  <a:lnTo>
                    <a:pt x="7527452" y="645768"/>
                  </a:lnTo>
                  <a:lnTo>
                    <a:pt x="7553143" y="638664"/>
                  </a:lnTo>
                  <a:lnTo>
                    <a:pt x="7578834" y="632371"/>
                  </a:lnTo>
                  <a:lnTo>
                    <a:pt x="7604525" y="623979"/>
                  </a:lnTo>
                  <a:lnTo>
                    <a:pt x="7630216" y="612790"/>
                  </a:lnTo>
                  <a:lnTo>
                    <a:pt x="7655907" y="600731"/>
                  </a:lnTo>
                  <a:lnTo>
                    <a:pt x="7681598" y="586978"/>
                  </a:lnTo>
                  <a:lnTo>
                    <a:pt x="7707289" y="578513"/>
                  </a:lnTo>
                  <a:lnTo>
                    <a:pt x="7732980" y="572186"/>
                  </a:lnTo>
                  <a:lnTo>
                    <a:pt x="7758671" y="565143"/>
                  </a:lnTo>
                  <a:lnTo>
                    <a:pt x="7784362" y="555751"/>
                  </a:lnTo>
                  <a:lnTo>
                    <a:pt x="7810052" y="543230"/>
                  </a:lnTo>
                  <a:lnTo>
                    <a:pt x="7835743" y="527241"/>
                  </a:lnTo>
                  <a:lnTo>
                    <a:pt x="7861434" y="505923"/>
                  </a:lnTo>
                  <a:lnTo>
                    <a:pt x="7887125" y="479038"/>
                  </a:lnTo>
                  <a:lnTo>
                    <a:pt x="7912816" y="446343"/>
                  </a:lnTo>
                  <a:lnTo>
                    <a:pt x="7938507" y="438804"/>
                  </a:lnTo>
                  <a:lnTo>
                    <a:pt x="7964198" y="428752"/>
                  </a:lnTo>
                  <a:lnTo>
                    <a:pt x="7989889" y="415349"/>
                  </a:lnTo>
                  <a:lnTo>
                    <a:pt x="8015580" y="400940"/>
                  </a:lnTo>
                  <a:lnTo>
                    <a:pt x="8041271" y="390008"/>
                  </a:lnTo>
                  <a:lnTo>
                    <a:pt x="8066962" y="387218"/>
                  </a:lnTo>
                  <a:lnTo>
                    <a:pt x="8092653" y="384202"/>
                  </a:lnTo>
                  <a:lnTo>
                    <a:pt x="8118344" y="382202"/>
                  </a:lnTo>
                  <a:lnTo>
                    <a:pt x="8144035" y="379535"/>
                  </a:lnTo>
                  <a:lnTo>
                    <a:pt x="8169726" y="375979"/>
                  </a:lnTo>
                  <a:lnTo>
                    <a:pt x="8195417" y="371237"/>
                  </a:lnTo>
                  <a:lnTo>
                    <a:pt x="8221108" y="366053"/>
                  </a:lnTo>
                  <a:lnTo>
                    <a:pt x="8246799" y="360052"/>
                  </a:lnTo>
                  <a:lnTo>
                    <a:pt x="8272490" y="353538"/>
                  </a:lnTo>
                  <a:lnTo>
                    <a:pt x="8298181" y="347425"/>
                  </a:lnTo>
                  <a:lnTo>
                    <a:pt x="8323872" y="339275"/>
                  </a:lnTo>
                  <a:lnTo>
                    <a:pt x="8349563" y="328409"/>
                  </a:lnTo>
                  <a:lnTo>
                    <a:pt x="8375254" y="318024"/>
                  </a:lnTo>
                  <a:lnTo>
                    <a:pt x="8400945" y="305267"/>
                  </a:lnTo>
                  <a:lnTo>
                    <a:pt x="8426636" y="292037"/>
                  </a:lnTo>
                  <a:lnTo>
                    <a:pt x="8452327" y="278467"/>
                  </a:lnTo>
                  <a:lnTo>
                    <a:pt x="8478018" y="273293"/>
                  </a:lnTo>
                  <a:lnTo>
                    <a:pt x="8503709" y="266394"/>
                  </a:lnTo>
                  <a:lnTo>
                    <a:pt x="8529399" y="257196"/>
                  </a:lnTo>
                  <a:lnTo>
                    <a:pt x="8555090" y="246481"/>
                  </a:lnTo>
                  <a:lnTo>
                    <a:pt x="8580781" y="235250"/>
                  </a:lnTo>
                  <a:lnTo>
                    <a:pt x="8606472" y="220920"/>
                  </a:lnTo>
                  <a:lnTo>
                    <a:pt x="8632163" y="203248"/>
                  </a:lnTo>
                  <a:lnTo>
                    <a:pt x="8657854" y="185435"/>
                  </a:lnTo>
                  <a:lnTo>
                    <a:pt x="8683545" y="161683"/>
                  </a:lnTo>
                  <a:lnTo>
                    <a:pt x="8709236" y="130015"/>
                  </a:lnTo>
                  <a:lnTo>
                    <a:pt x="8734927" y="119818"/>
                  </a:lnTo>
                  <a:lnTo>
                    <a:pt x="8760618" y="107470"/>
                  </a:lnTo>
                  <a:lnTo>
                    <a:pt x="8786309" y="93505"/>
                  </a:lnTo>
                  <a:lnTo>
                    <a:pt x="8812000" y="83334"/>
                  </a:lnTo>
                  <a:lnTo>
                    <a:pt x="8837691" y="80811"/>
                  </a:lnTo>
                  <a:lnTo>
                    <a:pt x="8863382" y="77446"/>
                  </a:lnTo>
                  <a:lnTo>
                    <a:pt x="8889073" y="72961"/>
                  </a:lnTo>
                  <a:lnTo>
                    <a:pt x="8914764" y="68280"/>
                  </a:lnTo>
                  <a:lnTo>
                    <a:pt x="8940455" y="63101"/>
                  </a:lnTo>
                  <a:lnTo>
                    <a:pt x="8966146" y="57857"/>
                  </a:lnTo>
                  <a:lnTo>
                    <a:pt x="8991837" y="51961"/>
                  </a:lnTo>
                  <a:lnTo>
                    <a:pt x="9017528" y="45552"/>
                  </a:lnTo>
                  <a:lnTo>
                    <a:pt x="9043219" y="37007"/>
                  </a:lnTo>
                  <a:lnTo>
                    <a:pt x="9068910" y="25613"/>
                  </a:lnTo>
                  <a:lnTo>
                    <a:pt x="9094601" y="18256"/>
                  </a:lnTo>
                  <a:lnTo>
                    <a:pt x="9120292" y="13172"/>
                  </a:lnTo>
                  <a:lnTo>
                    <a:pt x="9145983" y="9412"/>
                  </a:lnTo>
                  <a:lnTo>
                    <a:pt x="9171674" y="5265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 dirty="0"/>
            </a:p>
          </p:txBody>
        </p:sp>
        <p:sp>
          <p:nvSpPr>
            <p:cNvPr id="1576" name="pl11">
              <a:extLst>
                <a:ext uri="{FF2B5EF4-FFF2-40B4-BE49-F238E27FC236}">
                  <a16:creationId xmlns:a16="http://schemas.microsoft.com/office/drawing/2014/main" id="{99C89293-664F-4183-A25B-8D824B4B0C94}"/>
                </a:ext>
              </a:extLst>
            </p:cNvPr>
            <p:cNvSpPr/>
            <p:nvPr/>
          </p:nvSpPr>
          <p:spPr>
            <a:xfrm>
              <a:off x="1449884" y="1577978"/>
              <a:ext cx="9351510" cy="3487229"/>
            </a:xfrm>
            <a:custGeom>
              <a:avLst/>
              <a:gdLst/>
              <a:ahLst/>
              <a:cxnLst/>
              <a:rect l="0" t="0" r="0" b="0"/>
              <a:pathLst>
                <a:path w="9351510" h="3487229">
                  <a:moveTo>
                    <a:pt x="0" y="3487229"/>
                  </a:moveTo>
                  <a:lnTo>
                    <a:pt x="25690" y="3487229"/>
                  </a:lnTo>
                  <a:lnTo>
                    <a:pt x="51381" y="3485126"/>
                  </a:lnTo>
                  <a:lnTo>
                    <a:pt x="77072" y="3481143"/>
                  </a:lnTo>
                  <a:lnTo>
                    <a:pt x="102763" y="3427254"/>
                  </a:lnTo>
                  <a:lnTo>
                    <a:pt x="128454" y="3419974"/>
                  </a:lnTo>
                  <a:lnTo>
                    <a:pt x="154145" y="3349632"/>
                  </a:lnTo>
                  <a:lnTo>
                    <a:pt x="179836" y="3349632"/>
                  </a:lnTo>
                  <a:lnTo>
                    <a:pt x="205527" y="3349632"/>
                  </a:lnTo>
                  <a:lnTo>
                    <a:pt x="231218" y="3310126"/>
                  </a:lnTo>
                  <a:lnTo>
                    <a:pt x="256909" y="3308442"/>
                  </a:lnTo>
                  <a:lnTo>
                    <a:pt x="282600" y="3305003"/>
                  </a:lnTo>
                  <a:lnTo>
                    <a:pt x="308291" y="3302821"/>
                  </a:lnTo>
                  <a:lnTo>
                    <a:pt x="333982" y="3298739"/>
                  </a:lnTo>
                  <a:lnTo>
                    <a:pt x="359673" y="3298739"/>
                  </a:lnTo>
                  <a:lnTo>
                    <a:pt x="385364" y="3298739"/>
                  </a:lnTo>
                  <a:lnTo>
                    <a:pt x="411055" y="3296513"/>
                  </a:lnTo>
                  <a:lnTo>
                    <a:pt x="436746" y="3293274"/>
                  </a:lnTo>
                  <a:lnTo>
                    <a:pt x="462437" y="3287751"/>
                  </a:lnTo>
                  <a:lnTo>
                    <a:pt x="488128" y="3274910"/>
                  </a:lnTo>
                  <a:lnTo>
                    <a:pt x="513819" y="3271343"/>
                  </a:lnTo>
                  <a:lnTo>
                    <a:pt x="539510" y="3271343"/>
                  </a:lnTo>
                  <a:lnTo>
                    <a:pt x="565201" y="3271343"/>
                  </a:lnTo>
                  <a:lnTo>
                    <a:pt x="590892" y="3257287"/>
                  </a:lnTo>
                  <a:lnTo>
                    <a:pt x="616583" y="3250178"/>
                  </a:lnTo>
                  <a:lnTo>
                    <a:pt x="642274" y="3248384"/>
                  </a:lnTo>
                  <a:lnTo>
                    <a:pt x="667965" y="3220529"/>
                  </a:lnTo>
                  <a:lnTo>
                    <a:pt x="693656" y="3207369"/>
                  </a:lnTo>
                  <a:lnTo>
                    <a:pt x="719346" y="3207369"/>
                  </a:lnTo>
                  <a:lnTo>
                    <a:pt x="745037" y="3207369"/>
                  </a:lnTo>
                  <a:lnTo>
                    <a:pt x="770728" y="3203952"/>
                  </a:lnTo>
                  <a:lnTo>
                    <a:pt x="796419" y="3202461"/>
                  </a:lnTo>
                  <a:lnTo>
                    <a:pt x="822110" y="3200023"/>
                  </a:lnTo>
                  <a:lnTo>
                    <a:pt x="847801" y="3195513"/>
                  </a:lnTo>
                  <a:lnTo>
                    <a:pt x="873492" y="3176356"/>
                  </a:lnTo>
                  <a:lnTo>
                    <a:pt x="899183" y="3176356"/>
                  </a:lnTo>
                  <a:lnTo>
                    <a:pt x="924874" y="3176356"/>
                  </a:lnTo>
                  <a:lnTo>
                    <a:pt x="950565" y="3089095"/>
                  </a:lnTo>
                  <a:lnTo>
                    <a:pt x="976256" y="3080311"/>
                  </a:lnTo>
                  <a:lnTo>
                    <a:pt x="1001947" y="3060988"/>
                  </a:lnTo>
                  <a:lnTo>
                    <a:pt x="1027638" y="3032419"/>
                  </a:lnTo>
                  <a:lnTo>
                    <a:pt x="1053329" y="3029569"/>
                  </a:lnTo>
                  <a:lnTo>
                    <a:pt x="1079020" y="3029569"/>
                  </a:lnTo>
                  <a:lnTo>
                    <a:pt x="1104711" y="3029569"/>
                  </a:lnTo>
                  <a:lnTo>
                    <a:pt x="1130402" y="3026786"/>
                  </a:lnTo>
                  <a:lnTo>
                    <a:pt x="1156093" y="3024029"/>
                  </a:lnTo>
                  <a:lnTo>
                    <a:pt x="1181784" y="3022054"/>
                  </a:lnTo>
                  <a:lnTo>
                    <a:pt x="1207475" y="3019583"/>
                  </a:lnTo>
                  <a:lnTo>
                    <a:pt x="1233166" y="3013275"/>
                  </a:lnTo>
                  <a:lnTo>
                    <a:pt x="1258857" y="3013275"/>
                  </a:lnTo>
                  <a:lnTo>
                    <a:pt x="1284548" y="3013275"/>
                  </a:lnTo>
                  <a:lnTo>
                    <a:pt x="1310239" y="3001426"/>
                  </a:lnTo>
                  <a:lnTo>
                    <a:pt x="1335930" y="2998503"/>
                  </a:lnTo>
                  <a:lnTo>
                    <a:pt x="1361621" y="2990570"/>
                  </a:lnTo>
                  <a:lnTo>
                    <a:pt x="1387312" y="2963288"/>
                  </a:lnTo>
                  <a:lnTo>
                    <a:pt x="1413003" y="2939636"/>
                  </a:lnTo>
                  <a:lnTo>
                    <a:pt x="1438693" y="2939636"/>
                  </a:lnTo>
                  <a:lnTo>
                    <a:pt x="1464384" y="2939636"/>
                  </a:lnTo>
                  <a:lnTo>
                    <a:pt x="1490075" y="2939636"/>
                  </a:lnTo>
                  <a:lnTo>
                    <a:pt x="1515766" y="2939636"/>
                  </a:lnTo>
                  <a:lnTo>
                    <a:pt x="1541457" y="2936489"/>
                  </a:lnTo>
                  <a:lnTo>
                    <a:pt x="1567148" y="2933334"/>
                  </a:lnTo>
                  <a:lnTo>
                    <a:pt x="1592839" y="2915991"/>
                  </a:lnTo>
                  <a:lnTo>
                    <a:pt x="1618530" y="2915991"/>
                  </a:lnTo>
                  <a:lnTo>
                    <a:pt x="1644221" y="2915991"/>
                  </a:lnTo>
                  <a:lnTo>
                    <a:pt x="1669912" y="2825108"/>
                  </a:lnTo>
                  <a:lnTo>
                    <a:pt x="1695603" y="2815787"/>
                  </a:lnTo>
                  <a:lnTo>
                    <a:pt x="1721294" y="2796407"/>
                  </a:lnTo>
                  <a:lnTo>
                    <a:pt x="1746985" y="2763880"/>
                  </a:lnTo>
                  <a:lnTo>
                    <a:pt x="1772676" y="2761110"/>
                  </a:lnTo>
                  <a:lnTo>
                    <a:pt x="1798367" y="2761110"/>
                  </a:lnTo>
                  <a:lnTo>
                    <a:pt x="1824058" y="2761110"/>
                  </a:lnTo>
                  <a:lnTo>
                    <a:pt x="1849749" y="2758291"/>
                  </a:lnTo>
                  <a:lnTo>
                    <a:pt x="1875440" y="2755840"/>
                  </a:lnTo>
                  <a:lnTo>
                    <a:pt x="1901131" y="2752938"/>
                  </a:lnTo>
                  <a:lnTo>
                    <a:pt x="1926822" y="2750765"/>
                  </a:lnTo>
                  <a:lnTo>
                    <a:pt x="1952513" y="2743836"/>
                  </a:lnTo>
                  <a:lnTo>
                    <a:pt x="1978204" y="2743836"/>
                  </a:lnTo>
                  <a:lnTo>
                    <a:pt x="2003895" y="2743836"/>
                  </a:lnTo>
                  <a:lnTo>
                    <a:pt x="2029586" y="2731699"/>
                  </a:lnTo>
                  <a:lnTo>
                    <a:pt x="2055277" y="2729223"/>
                  </a:lnTo>
                  <a:lnTo>
                    <a:pt x="2080968" y="2721349"/>
                  </a:lnTo>
                  <a:lnTo>
                    <a:pt x="2106659" y="2718533"/>
                  </a:lnTo>
                  <a:lnTo>
                    <a:pt x="2132349" y="2707043"/>
                  </a:lnTo>
                  <a:lnTo>
                    <a:pt x="2158040" y="2707043"/>
                  </a:lnTo>
                  <a:lnTo>
                    <a:pt x="2183731" y="2707043"/>
                  </a:lnTo>
                  <a:lnTo>
                    <a:pt x="2209422" y="2693113"/>
                  </a:lnTo>
                  <a:lnTo>
                    <a:pt x="2235113" y="2663174"/>
                  </a:lnTo>
                  <a:lnTo>
                    <a:pt x="2260804" y="2660617"/>
                  </a:lnTo>
                  <a:lnTo>
                    <a:pt x="2286495" y="2657148"/>
                  </a:lnTo>
                  <a:lnTo>
                    <a:pt x="2312186" y="2655167"/>
                  </a:lnTo>
                  <a:lnTo>
                    <a:pt x="2337877" y="2655167"/>
                  </a:lnTo>
                  <a:lnTo>
                    <a:pt x="2363568" y="2655167"/>
                  </a:lnTo>
                  <a:lnTo>
                    <a:pt x="2389259" y="2649499"/>
                  </a:lnTo>
                  <a:lnTo>
                    <a:pt x="2414950" y="2554632"/>
                  </a:lnTo>
                  <a:lnTo>
                    <a:pt x="2440641" y="2551096"/>
                  </a:lnTo>
                  <a:lnTo>
                    <a:pt x="2466332" y="2523307"/>
                  </a:lnTo>
                  <a:lnTo>
                    <a:pt x="2492023" y="2503416"/>
                  </a:lnTo>
                  <a:lnTo>
                    <a:pt x="2517714" y="2503416"/>
                  </a:lnTo>
                  <a:lnTo>
                    <a:pt x="2543405" y="2503416"/>
                  </a:lnTo>
                  <a:lnTo>
                    <a:pt x="2569096" y="2470250"/>
                  </a:lnTo>
                  <a:lnTo>
                    <a:pt x="2594787" y="2457251"/>
                  </a:lnTo>
                  <a:lnTo>
                    <a:pt x="2620478" y="2453478"/>
                  </a:lnTo>
                  <a:lnTo>
                    <a:pt x="2646169" y="2451204"/>
                  </a:lnTo>
                  <a:lnTo>
                    <a:pt x="2671860" y="2451204"/>
                  </a:lnTo>
                  <a:lnTo>
                    <a:pt x="2697551" y="2451204"/>
                  </a:lnTo>
                  <a:lnTo>
                    <a:pt x="2723242" y="2451204"/>
                  </a:lnTo>
                  <a:lnTo>
                    <a:pt x="2748933" y="2445886"/>
                  </a:lnTo>
                  <a:lnTo>
                    <a:pt x="2774624" y="2442753"/>
                  </a:lnTo>
                  <a:lnTo>
                    <a:pt x="2800315" y="2425802"/>
                  </a:lnTo>
                  <a:lnTo>
                    <a:pt x="2826006" y="2425802"/>
                  </a:lnTo>
                  <a:lnTo>
                    <a:pt x="2851696" y="2422765"/>
                  </a:lnTo>
                  <a:lnTo>
                    <a:pt x="2877387" y="2422765"/>
                  </a:lnTo>
                  <a:lnTo>
                    <a:pt x="2903078" y="2422765"/>
                  </a:lnTo>
                  <a:lnTo>
                    <a:pt x="2928769" y="2403758"/>
                  </a:lnTo>
                  <a:lnTo>
                    <a:pt x="2954460" y="2401562"/>
                  </a:lnTo>
                  <a:lnTo>
                    <a:pt x="2980151" y="2364721"/>
                  </a:lnTo>
                  <a:lnTo>
                    <a:pt x="3005842" y="2362176"/>
                  </a:lnTo>
                  <a:lnTo>
                    <a:pt x="3031533" y="2358559"/>
                  </a:lnTo>
                  <a:lnTo>
                    <a:pt x="3057224" y="2358559"/>
                  </a:lnTo>
                  <a:lnTo>
                    <a:pt x="3082915" y="2358559"/>
                  </a:lnTo>
                  <a:lnTo>
                    <a:pt x="3108606" y="2355224"/>
                  </a:lnTo>
                  <a:lnTo>
                    <a:pt x="3134297" y="2352405"/>
                  </a:lnTo>
                  <a:lnTo>
                    <a:pt x="3159988" y="2347835"/>
                  </a:lnTo>
                  <a:lnTo>
                    <a:pt x="3185679" y="2300954"/>
                  </a:lnTo>
                  <a:lnTo>
                    <a:pt x="3211370" y="2274570"/>
                  </a:lnTo>
                  <a:lnTo>
                    <a:pt x="3237061" y="2274570"/>
                  </a:lnTo>
                  <a:lnTo>
                    <a:pt x="3262752" y="2274570"/>
                  </a:lnTo>
                  <a:lnTo>
                    <a:pt x="3288443" y="2245903"/>
                  </a:lnTo>
                  <a:lnTo>
                    <a:pt x="3314134" y="2166825"/>
                  </a:lnTo>
                  <a:lnTo>
                    <a:pt x="3339825" y="2164072"/>
                  </a:lnTo>
                  <a:lnTo>
                    <a:pt x="3365516" y="2159402"/>
                  </a:lnTo>
                  <a:lnTo>
                    <a:pt x="3391207" y="2156337"/>
                  </a:lnTo>
                  <a:lnTo>
                    <a:pt x="3416898" y="2156337"/>
                  </a:lnTo>
                  <a:lnTo>
                    <a:pt x="3442589" y="2156337"/>
                  </a:lnTo>
                  <a:lnTo>
                    <a:pt x="3468280" y="2153071"/>
                  </a:lnTo>
                  <a:lnTo>
                    <a:pt x="3493971" y="2149934"/>
                  </a:lnTo>
                  <a:lnTo>
                    <a:pt x="3519662" y="2146081"/>
                  </a:lnTo>
                  <a:lnTo>
                    <a:pt x="3545353" y="2142890"/>
                  </a:lnTo>
                  <a:lnTo>
                    <a:pt x="3571043" y="2126477"/>
                  </a:lnTo>
                  <a:lnTo>
                    <a:pt x="3596734" y="2126477"/>
                  </a:lnTo>
                  <a:lnTo>
                    <a:pt x="3622425" y="2126477"/>
                  </a:lnTo>
                  <a:lnTo>
                    <a:pt x="3648116" y="2123396"/>
                  </a:lnTo>
                  <a:lnTo>
                    <a:pt x="3673807" y="2121315"/>
                  </a:lnTo>
                  <a:lnTo>
                    <a:pt x="3699498" y="2103063"/>
                  </a:lnTo>
                  <a:lnTo>
                    <a:pt x="3725189" y="2100913"/>
                  </a:lnTo>
                  <a:lnTo>
                    <a:pt x="3750880" y="2059450"/>
                  </a:lnTo>
                  <a:lnTo>
                    <a:pt x="3776571" y="2059450"/>
                  </a:lnTo>
                  <a:lnTo>
                    <a:pt x="3802262" y="2059450"/>
                  </a:lnTo>
                  <a:lnTo>
                    <a:pt x="3827953" y="2056240"/>
                  </a:lnTo>
                  <a:lnTo>
                    <a:pt x="3853644" y="2052254"/>
                  </a:lnTo>
                  <a:lnTo>
                    <a:pt x="3879335" y="2049018"/>
                  </a:lnTo>
                  <a:lnTo>
                    <a:pt x="3905026" y="2044772"/>
                  </a:lnTo>
                  <a:lnTo>
                    <a:pt x="3930717" y="2031925"/>
                  </a:lnTo>
                  <a:lnTo>
                    <a:pt x="3956408" y="2031925"/>
                  </a:lnTo>
                  <a:lnTo>
                    <a:pt x="3982099" y="2031925"/>
                  </a:lnTo>
                  <a:lnTo>
                    <a:pt x="4007790" y="2003515"/>
                  </a:lnTo>
                  <a:lnTo>
                    <a:pt x="4033481" y="1997644"/>
                  </a:lnTo>
                  <a:lnTo>
                    <a:pt x="4059172" y="1974162"/>
                  </a:lnTo>
                  <a:lnTo>
                    <a:pt x="4084863" y="1943554"/>
                  </a:lnTo>
                  <a:lnTo>
                    <a:pt x="4110554" y="1851623"/>
                  </a:lnTo>
                  <a:lnTo>
                    <a:pt x="4136245" y="1851623"/>
                  </a:lnTo>
                  <a:lnTo>
                    <a:pt x="4161936" y="1851623"/>
                  </a:lnTo>
                  <a:lnTo>
                    <a:pt x="4187627" y="1846699"/>
                  </a:lnTo>
                  <a:lnTo>
                    <a:pt x="4213318" y="1842808"/>
                  </a:lnTo>
                  <a:lnTo>
                    <a:pt x="4239009" y="1838381"/>
                  </a:lnTo>
                  <a:lnTo>
                    <a:pt x="4264699" y="1838381"/>
                  </a:lnTo>
                  <a:lnTo>
                    <a:pt x="4290390" y="1834877"/>
                  </a:lnTo>
                  <a:lnTo>
                    <a:pt x="4316081" y="1834877"/>
                  </a:lnTo>
                  <a:lnTo>
                    <a:pt x="4341772" y="1834877"/>
                  </a:lnTo>
                  <a:lnTo>
                    <a:pt x="4367463" y="1815506"/>
                  </a:lnTo>
                  <a:lnTo>
                    <a:pt x="4393154" y="1812562"/>
                  </a:lnTo>
                  <a:lnTo>
                    <a:pt x="4418845" y="1802159"/>
                  </a:lnTo>
                  <a:lnTo>
                    <a:pt x="4444536" y="1799470"/>
                  </a:lnTo>
                  <a:lnTo>
                    <a:pt x="4470227" y="1796736"/>
                  </a:lnTo>
                  <a:lnTo>
                    <a:pt x="4495918" y="1796736"/>
                  </a:lnTo>
                  <a:lnTo>
                    <a:pt x="4521609" y="1796736"/>
                  </a:lnTo>
                  <a:lnTo>
                    <a:pt x="4547300" y="1774369"/>
                  </a:lnTo>
                  <a:lnTo>
                    <a:pt x="4572991" y="1749256"/>
                  </a:lnTo>
                  <a:lnTo>
                    <a:pt x="4598682" y="1745552"/>
                  </a:lnTo>
                  <a:lnTo>
                    <a:pt x="4624373" y="1741857"/>
                  </a:lnTo>
                  <a:lnTo>
                    <a:pt x="4650064" y="1739285"/>
                  </a:lnTo>
                  <a:lnTo>
                    <a:pt x="4675755" y="1739285"/>
                  </a:lnTo>
                  <a:lnTo>
                    <a:pt x="4701446" y="1739285"/>
                  </a:lnTo>
                  <a:lnTo>
                    <a:pt x="4727137" y="1733674"/>
                  </a:lnTo>
                  <a:lnTo>
                    <a:pt x="4752828" y="1699545"/>
                  </a:lnTo>
                  <a:lnTo>
                    <a:pt x="4778519" y="1695378"/>
                  </a:lnTo>
                  <a:lnTo>
                    <a:pt x="4804210" y="1685271"/>
                  </a:lnTo>
                  <a:lnTo>
                    <a:pt x="4829901" y="1639505"/>
                  </a:lnTo>
                  <a:lnTo>
                    <a:pt x="4855592" y="1639505"/>
                  </a:lnTo>
                  <a:lnTo>
                    <a:pt x="4881283" y="1639505"/>
                  </a:lnTo>
                  <a:lnTo>
                    <a:pt x="4906974" y="1551164"/>
                  </a:lnTo>
                  <a:lnTo>
                    <a:pt x="4932665" y="1546382"/>
                  </a:lnTo>
                  <a:lnTo>
                    <a:pt x="4958356" y="1543654"/>
                  </a:lnTo>
                  <a:lnTo>
                    <a:pt x="4984046" y="1541358"/>
                  </a:lnTo>
                  <a:lnTo>
                    <a:pt x="5009737" y="1537923"/>
                  </a:lnTo>
                  <a:lnTo>
                    <a:pt x="5035428" y="1537923"/>
                  </a:lnTo>
                  <a:lnTo>
                    <a:pt x="5061119" y="1537923"/>
                  </a:lnTo>
                  <a:lnTo>
                    <a:pt x="5086810" y="1533706"/>
                  </a:lnTo>
                  <a:lnTo>
                    <a:pt x="5112501" y="1530108"/>
                  </a:lnTo>
                  <a:lnTo>
                    <a:pt x="5138192" y="1513007"/>
                  </a:lnTo>
                  <a:lnTo>
                    <a:pt x="5163883" y="1510187"/>
                  </a:lnTo>
                  <a:lnTo>
                    <a:pt x="5189574" y="1500850"/>
                  </a:lnTo>
                  <a:lnTo>
                    <a:pt x="5215265" y="1500850"/>
                  </a:lnTo>
                  <a:lnTo>
                    <a:pt x="5240956" y="1500850"/>
                  </a:lnTo>
                  <a:lnTo>
                    <a:pt x="5266647" y="1493079"/>
                  </a:lnTo>
                  <a:lnTo>
                    <a:pt x="5292338" y="1477368"/>
                  </a:lnTo>
                  <a:lnTo>
                    <a:pt x="5318029" y="1454304"/>
                  </a:lnTo>
                  <a:lnTo>
                    <a:pt x="5343720" y="1451907"/>
                  </a:lnTo>
                  <a:lnTo>
                    <a:pt x="5369411" y="1448055"/>
                  </a:lnTo>
                  <a:lnTo>
                    <a:pt x="5395102" y="1448055"/>
                  </a:lnTo>
                  <a:lnTo>
                    <a:pt x="5420793" y="1448055"/>
                  </a:lnTo>
                  <a:lnTo>
                    <a:pt x="5446484" y="1444890"/>
                  </a:lnTo>
                  <a:lnTo>
                    <a:pt x="5472175" y="1442311"/>
                  </a:lnTo>
                  <a:lnTo>
                    <a:pt x="5497866" y="1439419"/>
                  </a:lnTo>
                  <a:lnTo>
                    <a:pt x="5523557" y="1434360"/>
                  </a:lnTo>
                  <a:lnTo>
                    <a:pt x="5549248" y="1401232"/>
                  </a:lnTo>
                  <a:lnTo>
                    <a:pt x="5574939" y="1401232"/>
                  </a:lnTo>
                  <a:lnTo>
                    <a:pt x="5600630" y="1401232"/>
                  </a:lnTo>
                  <a:lnTo>
                    <a:pt x="5626321" y="1389620"/>
                  </a:lnTo>
                  <a:lnTo>
                    <a:pt x="5652012" y="1359754"/>
                  </a:lnTo>
                  <a:lnTo>
                    <a:pt x="5677703" y="1272317"/>
                  </a:lnTo>
                  <a:lnTo>
                    <a:pt x="5703393" y="1268993"/>
                  </a:lnTo>
                  <a:lnTo>
                    <a:pt x="5729084" y="1263999"/>
                  </a:lnTo>
                  <a:lnTo>
                    <a:pt x="5754775" y="1263999"/>
                  </a:lnTo>
                  <a:lnTo>
                    <a:pt x="5780466" y="1263999"/>
                  </a:lnTo>
                  <a:lnTo>
                    <a:pt x="5806157" y="1260537"/>
                  </a:lnTo>
                  <a:lnTo>
                    <a:pt x="5831848" y="1258126"/>
                  </a:lnTo>
                  <a:lnTo>
                    <a:pt x="5857539" y="1255208"/>
                  </a:lnTo>
                  <a:lnTo>
                    <a:pt x="5883230" y="1252342"/>
                  </a:lnTo>
                  <a:lnTo>
                    <a:pt x="5908921" y="1245708"/>
                  </a:lnTo>
                  <a:lnTo>
                    <a:pt x="5934612" y="1245708"/>
                  </a:lnTo>
                  <a:lnTo>
                    <a:pt x="5960303" y="1245708"/>
                  </a:lnTo>
                  <a:lnTo>
                    <a:pt x="5985994" y="1234617"/>
                  </a:lnTo>
                  <a:lnTo>
                    <a:pt x="6011685" y="1231694"/>
                  </a:lnTo>
                  <a:lnTo>
                    <a:pt x="6037376" y="1222146"/>
                  </a:lnTo>
                  <a:lnTo>
                    <a:pt x="6063067" y="1210790"/>
                  </a:lnTo>
                  <a:lnTo>
                    <a:pt x="6088758" y="1204969"/>
                  </a:lnTo>
                  <a:lnTo>
                    <a:pt x="6114449" y="1204969"/>
                  </a:lnTo>
                  <a:lnTo>
                    <a:pt x="6140140" y="1204969"/>
                  </a:lnTo>
                  <a:lnTo>
                    <a:pt x="6165831" y="1180850"/>
                  </a:lnTo>
                  <a:lnTo>
                    <a:pt x="6191522" y="1177804"/>
                  </a:lnTo>
                  <a:lnTo>
                    <a:pt x="6217213" y="1172730"/>
                  </a:lnTo>
                  <a:lnTo>
                    <a:pt x="6242904" y="1168382"/>
                  </a:lnTo>
                  <a:lnTo>
                    <a:pt x="6268595" y="1162068"/>
                  </a:lnTo>
                  <a:lnTo>
                    <a:pt x="6294286" y="1162068"/>
                  </a:lnTo>
                  <a:lnTo>
                    <a:pt x="6319977" y="1162068"/>
                  </a:lnTo>
                  <a:lnTo>
                    <a:pt x="6345668" y="1127485"/>
                  </a:lnTo>
                  <a:lnTo>
                    <a:pt x="6371359" y="1121864"/>
                  </a:lnTo>
                  <a:lnTo>
                    <a:pt x="6397049" y="1121864"/>
                  </a:lnTo>
                  <a:lnTo>
                    <a:pt x="6422740" y="1107143"/>
                  </a:lnTo>
                  <a:lnTo>
                    <a:pt x="6448431" y="1060097"/>
                  </a:lnTo>
                  <a:lnTo>
                    <a:pt x="6474122" y="1060097"/>
                  </a:lnTo>
                  <a:lnTo>
                    <a:pt x="6499813" y="1060097"/>
                  </a:lnTo>
                  <a:lnTo>
                    <a:pt x="6525504" y="980113"/>
                  </a:lnTo>
                  <a:lnTo>
                    <a:pt x="6551195" y="976778"/>
                  </a:lnTo>
                  <a:lnTo>
                    <a:pt x="6576886" y="972611"/>
                  </a:lnTo>
                  <a:lnTo>
                    <a:pt x="6602577" y="969351"/>
                  </a:lnTo>
                  <a:lnTo>
                    <a:pt x="6628268" y="966177"/>
                  </a:lnTo>
                  <a:lnTo>
                    <a:pt x="6653959" y="966177"/>
                  </a:lnTo>
                  <a:lnTo>
                    <a:pt x="6679650" y="966177"/>
                  </a:lnTo>
                  <a:lnTo>
                    <a:pt x="6705341" y="961873"/>
                  </a:lnTo>
                  <a:lnTo>
                    <a:pt x="6731032" y="947064"/>
                  </a:lnTo>
                  <a:lnTo>
                    <a:pt x="6756723" y="942999"/>
                  </a:lnTo>
                  <a:lnTo>
                    <a:pt x="6782414" y="932452"/>
                  </a:lnTo>
                  <a:lnTo>
                    <a:pt x="6808105" y="929462"/>
                  </a:lnTo>
                  <a:lnTo>
                    <a:pt x="6833796" y="929462"/>
                  </a:lnTo>
                  <a:lnTo>
                    <a:pt x="6859487" y="929462"/>
                  </a:lnTo>
                  <a:lnTo>
                    <a:pt x="6885178" y="916709"/>
                  </a:lnTo>
                  <a:lnTo>
                    <a:pt x="6910869" y="913979"/>
                  </a:lnTo>
                  <a:lnTo>
                    <a:pt x="6936560" y="891992"/>
                  </a:lnTo>
                  <a:lnTo>
                    <a:pt x="6962251" y="889304"/>
                  </a:lnTo>
                  <a:lnTo>
                    <a:pt x="6987942" y="884522"/>
                  </a:lnTo>
                  <a:lnTo>
                    <a:pt x="7013633" y="884522"/>
                  </a:lnTo>
                  <a:lnTo>
                    <a:pt x="7039324" y="884522"/>
                  </a:lnTo>
                  <a:lnTo>
                    <a:pt x="7065015" y="879841"/>
                  </a:lnTo>
                  <a:lnTo>
                    <a:pt x="7090706" y="873173"/>
                  </a:lnTo>
                  <a:lnTo>
                    <a:pt x="7116396" y="838230"/>
                  </a:lnTo>
                  <a:lnTo>
                    <a:pt x="7142087" y="827254"/>
                  </a:lnTo>
                  <a:lnTo>
                    <a:pt x="7167778" y="795557"/>
                  </a:lnTo>
                  <a:lnTo>
                    <a:pt x="7193469" y="795557"/>
                  </a:lnTo>
                  <a:lnTo>
                    <a:pt x="7219160" y="795557"/>
                  </a:lnTo>
                  <a:lnTo>
                    <a:pt x="7244851" y="701920"/>
                  </a:lnTo>
                  <a:lnTo>
                    <a:pt x="7270542" y="696226"/>
                  </a:lnTo>
                  <a:lnTo>
                    <a:pt x="7296233" y="696226"/>
                  </a:lnTo>
                  <a:lnTo>
                    <a:pt x="7321924" y="691103"/>
                  </a:lnTo>
                  <a:lnTo>
                    <a:pt x="7347615" y="686816"/>
                  </a:lnTo>
                  <a:lnTo>
                    <a:pt x="7373306" y="686816"/>
                  </a:lnTo>
                  <a:lnTo>
                    <a:pt x="7398997" y="686816"/>
                  </a:lnTo>
                  <a:lnTo>
                    <a:pt x="7424688" y="682036"/>
                  </a:lnTo>
                  <a:lnTo>
                    <a:pt x="7450379" y="678934"/>
                  </a:lnTo>
                  <a:lnTo>
                    <a:pt x="7476070" y="674613"/>
                  </a:lnTo>
                  <a:lnTo>
                    <a:pt x="7501761" y="656754"/>
                  </a:lnTo>
                  <a:lnTo>
                    <a:pt x="7527452" y="652989"/>
                  </a:lnTo>
                  <a:lnTo>
                    <a:pt x="7553143" y="652989"/>
                  </a:lnTo>
                  <a:lnTo>
                    <a:pt x="7578834" y="652989"/>
                  </a:lnTo>
                  <a:lnTo>
                    <a:pt x="7604525" y="649712"/>
                  </a:lnTo>
                  <a:lnTo>
                    <a:pt x="7630216" y="633201"/>
                  </a:lnTo>
                  <a:lnTo>
                    <a:pt x="7655907" y="625788"/>
                  </a:lnTo>
                  <a:lnTo>
                    <a:pt x="7681598" y="600707"/>
                  </a:lnTo>
                  <a:lnTo>
                    <a:pt x="7707289" y="597557"/>
                  </a:lnTo>
                  <a:lnTo>
                    <a:pt x="7732980" y="597557"/>
                  </a:lnTo>
                  <a:lnTo>
                    <a:pt x="7758671" y="597557"/>
                  </a:lnTo>
                  <a:lnTo>
                    <a:pt x="7784362" y="592922"/>
                  </a:lnTo>
                  <a:lnTo>
                    <a:pt x="7810052" y="590460"/>
                  </a:lnTo>
                  <a:lnTo>
                    <a:pt x="7835743" y="590460"/>
                  </a:lnTo>
                  <a:lnTo>
                    <a:pt x="7861434" y="586584"/>
                  </a:lnTo>
                  <a:lnTo>
                    <a:pt x="7887125" y="571281"/>
                  </a:lnTo>
                  <a:lnTo>
                    <a:pt x="7912816" y="571281"/>
                  </a:lnTo>
                  <a:lnTo>
                    <a:pt x="7938507" y="571281"/>
                  </a:lnTo>
                  <a:lnTo>
                    <a:pt x="7964198" y="537364"/>
                  </a:lnTo>
                  <a:lnTo>
                    <a:pt x="7989889" y="525798"/>
                  </a:lnTo>
                  <a:lnTo>
                    <a:pt x="8015580" y="493662"/>
                  </a:lnTo>
                  <a:lnTo>
                    <a:pt x="8041271" y="405035"/>
                  </a:lnTo>
                  <a:lnTo>
                    <a:pt x="8066962" y="396025"/>
                  </a:lnTo>
                  <a:lnTo>
                    <a:pt x="8092653" y="396025"/>
                  </a:lnTo>
                  <a:lnTo>
                    <a:pt x="8118344" y="396025"/>
                  </a:lnTo>
                  <a:lnTo>
                    <a:pt x="8144035" y="391523"/>
                  </a:lnTo>
                  <a:lnTo>
                    <a:pt x="8169726" y="391523"/>
                  </a:lnTo>
                  <a:lnTo>
                    <a:pt x="8195417" y="386039"/>
                  </a:lnTo>
                  <a:lnTo>
                    <a:pt x="8221108" y="382783"/>
                  </a:lnTo>
                  <a:lnTo>
                    <a:pt x="8246799" y="373832"/>
                  </a:lnTo>
                  <a:lnTo>
                    <a:pt x="8272490" y="373832"/>
                  </a:lnTo>
                  <a:lnTo>
                    <a:pt x="8298181" y="373832"/>
                  </a:lnTo>
                  <a:lnTo>
                    <a:pt x="8323872" y="361711"/>
                  </a:lnTo>
                  <a:lnTo>
                    <a:pt x="8349563" y="357843"/>
                  </a:lnTo>
                  <a:lnTo>
                    <a:pt x="8375254" y="347693"/>
                  </a:lnTo>
                  <a:lnTo>
                    <a:pt x="8400945" y="344793"/>
                  </a:lnTo>
                  <a:lnTo>
                    <a:pt x="8426636" y="335265"/>
                  </a:lnTo>
                  <a:lnTo>
                    <a:pt x="8452327" y="335265"/>
                  </a:lnTo>
                  <a:lnTo>
                    <a:pt x="8478018" y="335265"/>
                  </a:lnTo>
                  <a:lnTo>
                    <a:pt x="8503709" y="308712"/>
                  </a:lnTo>
                  <a:lnTo>
                    <a:pt x="8529399" y="305571"/>
                  </a:lnTo>
                  <a:lnTo>
                    <a:pt x="8555090" y="299871"/>
                  </a:lnTo>
                  <a:lnTo>
                    <a:pt x="8580781" y="295516"/>
                  </a:lnTo>
                  <a:lnTo>
                    <a:pt x="8606472" y="291863"/>
                  </a:lnTo>
                  <a:lnTo>
                    <a:pt x="8632163" y="291863"/>
                  </a:lnTo>
                  <a:lnTo>
                    <a:pt x="8657854" y="291863"/>
                  </a:lnTo>
                  <a:lnTo>
                    <a:pt x="8683545" y="258765"/>
                  </a:lnTo>
                  <a:lnTo>
                    <a:pt x="8709236" y="246460"/>
                  </a:lnTo>
                  <a:lnTo>
                    <a:pt x="8734927" y="238136"/>
                  </a:lnTo>
                  <a:lnTo>
                    <a:pt x="8760618" y="223324"/>
                  </a:lnTo>
                  <a:lnTo>
                    <a:pt x="8786309" y="184180"/>
                  </a:lnTo>
                  <a:lnTo>
                    <a:pt x="8812000" y="184180"/>
                  </a:lnTo>
                  <a:lnTo>
                    <a:pt x="8837691" y="184180"/>
                  </a:lnTo>
                  <a:lnTo>
                    <a:pt x="8863382" y="112007"/>
                  </a:lnTo>
                  <a:lnTo>
                    <a:pt x="8889073" y="103639"/>
                  </a:lnTo>
                  <a:lnTo>
                    <a:pt x="8914764" y="94189"/>
                  </a:lnTo>
                  <a:lnTo>
                    <a:pt x="8940455" y="90375"/>
                  </a:lnTo>
                  <a:lnTo>
                    <a:pt x="8966146" y="84789"/>
                  </a:lnTo>
                  <a:lnTo>
                    <a:pt x="8991837" y="84789"/>
                  </a:lnTo>
                  <a:lnTo>
                    <a:pt x="9017528" y="84789"/>
                  </a:lnTo>
                  <a:lnTo>
                    <a:pt x="9043219" y="78859"/>
                  </a:lnTo>
                  <a:lnTo>
                    <a:pt x="9068910" y="61355"/>
                  </a:lnTo>
                  <a:lnTo>
                    <a:pt x="9094601" y="48694"/>
                  </a:lnTo>
                  <a:lnTo>
                    <a:pt x="9120292" y="38449"/>
                  </a:lnTo>
                  <a:lnTo>
                    <a:pt x="9145983" y="35064"/>
                  </a:lnTo>
                  <a:lnTo>
                    <a:pt x="9171674" y="35064"/>
                  </a:lnTo>
                  <a:lnTo>
                    <a:pt x="9197365" y="35064"/>
                  </a:lnTo>
                  <a:lnTo>
                    <a:pt x="9223056" y="28329"/>
                  </a:lnTo>
                  <a:lnTo>
                    <a:pt x="9248746" y="25290"/>
                  </a:lnTo>
                  <a:lnTo>
                    <a:pt x="9274437" y="5385"/>
                  </a:lnTo>
                  <a:lnTo>
                    <a:pt x="9300128" y="59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577" name="pl12">
              <a:extLst>
                <a:ext uri="{FF2B5EF4-FFF2-40B4-BE49-F238E27FC236}">
                  <a16:creationId xmlns:a16="http://schemas.microsoft.com/office/drawing/2014/main" id="{22ED87A4-9005-45A4-9F28-B812237BAA40}"/>
                </a:ext>
              </a:extLst>
            </p:cNvPr>
            <p:cNvSpPr/>
            <p:nvPr/>
          </p:nvSpPr>
          <p:spPr>
            <a:xfrm>
              <a:off x="1449884" y="1591425"/>
              <a:ext cx="9197365" cy="3436051"/>
            </a:xfrm>
            <a:custGeom>
              <a:avLst/>
              <a:gdLst/>
              <a:ahLst/>
              <a:cxnLst/>
              <a:rect l="0" t="0" r="0" b="0"/>
              <a:pathLst>
                <a:path w="9197365" h="3436051">
                  <a:moveTo>
                    <a:pt x="0" y="3436051"/>
                  </a:moveTo>
                  <a:lnTo>
                    <a:pt x="25690" y="3423474"/>
                  </a:lnTo>
                  <a:lnTo>
                    <a:pt x="51381" y="3406705"/>
                  </a:lnTo>
                  <a:lnTo>
                    <a:pt x="77072" y="3385047"/>
                  </a:lnTo>
                  <a:lnTo>
                    <a:pt x="102763" y="3357497"/>
                  </a:lnTo>
                  <a:lnTo>
                    <a:pt x="128454" y="3338727"/>
                  </a:lnTo>
                  <a:lnTo>
                    <a:pt x="154145" y="3316128"/>
                  </a:lnTo>
                  <a:lnTo>
                    <a:pt x="179836" y="3309442"/>
                  </a:lnTo>
                  <a:lnTo>
                    <a:pt x="205527" y="3300527"/>
                  </a:lnTo>
                  <a:lnTo>
                    <a:pt x="231218" y="3288642"/>
                  </a:lnTo>
                  <a:lnTo>
                    <a:pt x="256909" y="3285962"/>
                  </a:lnTo>
                  <a:lnTo>
                    <a:pt x="282600" y="3282952"/>
                  </a:lnTo>
                  <a:lnTo>
                    <a:pt x="308291" y="3280084"/>
                  </a:lnTo>
                  <a:lnTo>
                    <a:pt x="333982" y="3276987"/>
                  </a:lnTo>
                  <a:lnTo>
                    <a:pt x="359673" y="3274219"/>
                  </a:lnTo>
                  <a:lnTo>
                    <a:pt x="385364" y="3270527"/>
                  </a:lnTo>
                  <a:lnTo>
                    <a:pt x="411055" y="3265605"/>
                  </a:lnTo>
                  <a:lnTo>
                    <a:pt x="436746" y="3259785"/>
                  </a:lnTo>
                  <a:lnTo>
                    <a:pt x="462437" y="3253105"/>
                  </a:lnTo>
                  <a:lnTo>
                    <a:pt x="488128" y="3246038"/>
                  </a:lnTo>
                  <a:lnTo>
                    <a:pt x="513819" y="3240897"/>
                  </a:lnTo>
                  <a:lnTo>
                    <a:pt x="539510" y="3235230"/>
                  </a:lnTo>
                  <a:lnTo>
                    <a:pt x="565201" y="3227675"/>
                  </a:lnTo>
                  <a:lnTo>
                    <a:pt x="590892" y="3217601"/>
                  </a:lnTo>
                  <a:lnTo>
                    <a:pt x="616583" y="3208855"/>
                  </a:lnTo>
                  <a:lnTo>
                    <a:pt x="642274" y="3199563"/>
                  </a:lnTo>
                  <a:lnTo>
                    <a:pt x="667965" y="3187772"/>
                  </a:lnTo>
                  <a:lnTo>
                    <a:pt x="693656" y="3181335"/>
                  </a:lnTo>
                  <a:lnTo>
                    <a:pt x="719346" y="3177139"/>
                  </a:lnTo>
                  <a:lnTo>
                    <a:pt x="745037" y="3171545"/>
                  </a:lnTo>
                  <a:lnTo>
                    <a:pt x="770728" y="3164086"/>
                  </a:lnTo>
                  <a:lnTo>
                    <a:pt x="796419" y="3155280"/>
                  </a:lnTo>
                  <a:lnTo>
                    <a:pt x="822110" y="3144035"/>
                  </a:lnTo>
                  <a:lnTo>
                    <a:pt x="847801" y="3129855"/>
                  </a:lnTo>
                  <a:lnTo>
                    <a:pt x="873492" y="3112452"/>
                  </a:lnTo>
                  <a:lnTo>
                    <a:pt x="899183" y="3095633"/>
                  </a:lnTo>
                  <a:lnTo>
                    <a:pt x="924874" y="3073207"/>
                  </a:lnTo>
                  <a:lnTo>
                    <a:pt x="950565" y="3043307"/>
                  </a:lnTo>
                  <a:lnTo>
                    <a:pt x="976256" y="3032526"/>
                  </a:lnTo>
                  <a:lnTo>
                    <a:pt x="1001947" y="3021081"/>
                  </a:lnTo>
                  <a:lnTo>
                    <a:pt x="1027638" y="3012261"/>
                  </a:lnTo>
                  <a:lnTo>
                    <a:pt x="1053329" y="3010023"/>
                  </a:lnTo>
                  <a:lnTo>
                    <a:pt x="1079020" y="3007990"/>
                  </a:lnTo>
                  <a:lnTo>
                    <a:pt x="1104711" y="3005280"/>
                  </a:lnTo>
                  <a:lnTo>
                    <a:pt x="1130402" y="3001666"/>
                  </a:lnTo>
                  <a:lnTo>
                    <a:pt x="1156093" y="2997775"/>
                  </a:lnTo>
                  <a:lnTo>
                    <a:pt x="1181784" y="2993506"/>
                  </a:lnTo>
                  <a:lnTo>
                    <a:pt x="1207475" y="2988472"/>
                  </a:lnTo>
                  <a:lnTo>
                    <a:pt x="1233166" y="2982584"/>
                  </a:lnTo>
                  <a:lnTo>
                    <a:pt x="1258857" y="2976837"/>
                  </a:lnTo>
                  <a:lnTo>
                    <a:pt x="1284548" y="2969173"/>
                  </a:lnTo>
                  <a:lnTo>
                    <a:pt x="1310239" y="2958954"/>
                  </a:lnTo>
                  <a:lnTo>
                    <a:pt x="1335930" y="2949280"/>
                  </a:lnTo>
                  <a:lnTo>
                    <a:pt x="1361621" y="2937354"/>
                  </a:lnTo>
                  <a:lnTo>
                    <a:pt x="1387312" y="2924098"/>
                  </a:lnTo>
                  <a:lnTo>
                    <a:pt x="1413003" y="2915517"/>
                  </a:lnTo>
                  <a:lnTo>
                    <a:pt x="1438693" y="2911960"/>
                  </a:lnTo>
                  <a:lnTo>
                    <a:pt x="1464384" y="2907216"/>
                  </a:lnTo>
                  <a:lnTo>
                    <a:pt x="1490075" y="2900892"/>
                  </a:lnTo>
                  <a:lnTo>
                    <a:pt x="1515766" y="2892460"/>
                  </a:lnTo>
                  <a:lnTo>
                    <a:pt x="1541457" y="2881217"/>
                  </a:lnTo>
                  <a:lnTo>
                    <a:pt x="1567148" y="2867275"/>
                  </a:lnTo>
                  <a:lnTo>
                    <a:pt x="1592839" y="2849738"/>
                  </a:lnTo>
                  <a:lnTo>
                    <a:pt x="1618530" y="2832136"/>
                  </a:lnTo>
                  <a:lnTo>
                    <a:pt x="1644221" y="2808666"/>
                  </a:lnTo>
                  <a:lnTo>
                    <a:pt x="1669912" y="2777374"/>
                  </a:lnTo>
                  <a:lnTo>
                    <a:pt x="1695603" y="2765945"/>
                  </a:lnTo>
                  <a:lnTo>
                    <a:pt x="1721294" y="2753813"/>
                  </a:lnTo>
                  <a:lnTo>
                    <a:pt x="1746985" y="2744097"/>
                  </a:lnTo>
                  <a:lnTo>
                    <a:pt x="1772676" y="2741985"/>
                  </a:lnTo>
                  <a:lnTo>
                    <a:pt x="1798367" y="2740092"/>
                  </a:lnTo>
                  <a:lnTo>
                    <a:pt x="1824058" y="2737569"/>
                  </a:lnTo>
                  <a:lnTo>
                    <a:pt x="1849749" y="2734204"/>
                  </a:lnTo>
                  <a:lnTo>
                    <a:pt x="1875440" y="2730657"/>
                  </a:lnTo>
                  <a:lnTo>
                    <a:pt x="1901131" y="2726746"/>
                  </a:lnTo>
                  <a:lnTo>
                    <a:pt x="1926822" y="2722497"/>
                  </a:lnTo>
                  <a:lnTo>
                    <a:pt x="1952513" y="2717557"/>
                  </a:lnTo>
                  <a:lnTo>
                    <a:pt x="1978204" y="2713280"/>
                  </a:lnTo>
                  <a:lnTo>
                    <a:pt x="2003895" y="2707576"/>
                  </a:lnTo>
                  <a:lnTo>
                    <a:pt x="2029586" y="2699972"/>
                  </a:lnTo>
                  <a:lnTo>
                    <a:pt x="2055277" y="2693879"/>
                  </a:lnTo>
                  <a:lnTo>
                    <a:pt x="2080968" y="2686580"/>
                  </a:lnTo>
                  <a:lnTo>
                    <a:pt x="2106659" y="2679472"/>
                  </a:lnTo>
                  <a:lnTo>
                    <a:pt x="2132349" y="2670935"/>
                  </a:lnTo>
                  <a:lnTo>
                    <a:pt x="2158040" y="2663381"/>
                  </a:lnTo>
                  <a:lnTo>
                    <a:pt x="2183731" y="2653309"/>
                  </a:lnTo>
                  <a:lnTo>
                    <a:pt x="2209422" y="2639880"/>
                  </a:lnTo>
                  <a:lnTo>
                    <a:pt x="2235113" y="2626618"/>
                  </a:lnTo>
                  <a:lnTo>
                    <a:pt x="2260804" y="2618915"/>
                  </a:lnTo>
                  <a:lnTo>
                    <a:pt x="2286495" y="2609497"/>
                  </a:lnTo>
                  <a:lnTo>
                    <a:pt x="2312186" y="2598095"/>
                  </a:lnTo>
                  <a:lnTo>
                    <a:pt x="2337877" y="2583554"/>
                  </a:lnTo>
                  <a:lnTo>
                    <a:pt x="2363568" y="2564165"/>
                  </a:lnTo>
                  <a:lnTo>
                    <a:pt x="2389259" y="2538313"/>
                  </a:lnTo>
                  <a:lnTo>
                    <a:pt x="2414950" y="2505733"/>
                  </a:lnTo>
                  <a:lnTo>
                    <a:pt x="2440641" y="2493916"/>
                  </a:lnTo>
                  <a:lnTo>
                    <a:pt x="2466332" y="2479339"/>
                  </a:lnTo>
                  <a:lnTo>
                    <a:pt x="2492023" y="2469165"/>
                  </a:lnTo>
                  <a:lnTo>
                    <a:pt x="2517714" y="2462230"/>
                  </a:lnTo>
                  <a:lnTo>
                    <a:pt x="2543405" y="2452983"/>
                  </a:lnTo>
                  <a:lnTo>
                    <a:pt x="2569096" y="2440655"/>
                  </a:lnTo>
                  <a:lnTo>
                    <a:pt x="2594787" y="2435272"/>
                  </a:lnTo>
                  <a:lnTo>
                    <a:pt x="2620478" y="2432428"/>
                  </a:lnTo>
                  <a:lnTo>
                    <a:pt x="2646169" y="2429893"/>
                  </a:lnTo>
                  <a:lnTo>
                    <a:pt x="2671860" y="2427272"/>
                  </a:lnTo>
                  <a:lnTo>
                    <a:pt x="2697551" y="2423777"/>
                  </a:lnTo>
                  <a:lnTo>
                    <a:pt x="2723242" y="2419117"/>
                  </a:lnTo>
                  <a:lnTo>
                    <a:pt x="2748933" y="2412904"/>
                  </a:lnTo>
                  <a:lnTo>
                    <a:pt x="2774624" y="2406393"/>
                  </a:lnTo>
                  <a:lnTo>
                    <a:pt x="2800315" y="2398755"/>
                  </a:lnTo>
                  <a:lnTo>
                    <a:pt x="2826006" y="2394221"/>
                  </a:lnTo>
                  <a:lnTo>
                    <a:pt x="2851696" y="2388177"/>
                  </a:lnTo>
                  <a:lnTo>
                    <a:pt x="2877387" y="2381130"/>
                  </a:lnTo>
                  <a:lnTo>
                    <a:pt x="2903078" y="2371734"/>
                  </a:lnTo>
                  <a:lnTo>
                    <a:pt x="2928769" y="2359206"/>
                  </a:lnTo>
                  <a:lnTo>
                    <a:pt x="2954460" y="2348838"/>
                  </a:lnTo>
                  <a:lnTo>
                    <a:pt x="2980151" y="2335745"/>
                  </a:lnTo>
                  <a:lnTo>
                    <a:pt x="3005842" y="2330569"/>
                  </a:lnTo>
                  <a:lnTo>
                    <a:pt x="3031533" y="2324516"/>
                  </a:lnTo>
                  <a:lnTo>
                    <a:pt x="3057224" y="2317651"/>
                  </a:lnTo>
                  <a:lnTo>
                    <a:pt x="3082915" y="2308497"/>
                  </a:lnTo>
                  <a:lnTo>
                    <a:pt x="3108606" y="2296291"/>
                  </a:lnTo>
                  <a:lnTo>
                    <a:pt x="3134297" y="2281130"/>
                  </a:lnTo>
                  <a:lnTo>
                    <a:pt x="3159988" y="2261853"/>
                  </a:lnTo>
                  <a:lnTo>
                    <a:pt x="3185679" y="2237675"/>
                  </a:lnTo>
                  <a:lnTo>
                    <a:pt x="3211370" y="2221065"/>
                  </a:lnTo>
                  <a:lnTo>
                    <a:pt x="3237061" y="2207712"/>
                  </a:lnTo>
                  <a:lnTo>
                    <a:pt x="3262752" y="2189908"/>
                  </a:lnTo>
                  <a:lnTo>
                    <a:pt x="3288443" y="2166170"/>
                  </a:lnTo>
                  <a:lnTo>
                    <a:pt x="3314134" y="2144074"/>
                  </a:lnTo>
                  <a:lnTo>
                    <a:pt x="3339825" y="2140973"/>
                  </a:lnTo>
                  <a:lnTo>
                    <a:pt x="3365516" y="2137756"/>
                  </a:lnTo>
                  <a:lnTo>
                    <a:pt x="3391207" y="2135022"/>
                  </a:lnTo>
                  <a:lnTo>
                    <a:pt x="3416898" y="2132400"/>
                  </a:lnTo>
                  <a:lnTo>
                    <a:pt x="3442589" y="2128903"/>
                  </a:lnTo>
                  <a:lnTo>
                    <a:pt x="3468280" y="2124240"/>
                  </a:lnTo>
                  <a:lnTo>
                    <a:pt x="3493971" y="2119113"/>
                  </a:lnTo>
                  <a:lnTo>
                    <a:pt x="3519662" y="2113321"/>
                  </a:lnTo>
                  <a:lnTo>
                    <a:pt x="3545353" y="2106883"/>
                  </a:lnTo>
                  <a:lnTo>
                    <a:pt x="3571043" y="2099363"/>
                  </a:lnTo>
                  <a:lnTo>
                    <a:pt x="3596734" y="2094808"/>
                  </a:lnTo>
                  <a:lnTo>
                    <a:pt x="3622425" y="2088734"/>
                  </a:lnTo>
                  <a:lnTo>
                    <a:pt x="3648116" y="2080636"/>
                  </a:lnTo>
                  <a:lnTo>
                    <a:pt x="3673807" y="2070865"/>
                  </a:lnTo>
                  <a:lnTo>
                    <a:pt x="3699498" y="2058530"/>
                  </a:lnTo>
                  <a:lnTo>
                    <a:pt x="3725189" y="2048168"/>
                  </a:lnTo>
                  <a:lnTo>
                    <a:pt x="3750880" y="2035069"/>
                  </a:lnTo>
                  <a:lnTo>
                    <a:pt x="3776571" y="2031425"/>
                  </a:lnTo>
                  <a:lnTo>
                    <a:pt x="3802262" y="2026565"/>
                  </a:lnTo>
                  <a:lnTo>
                    <a:pt x="3827953" y="2020086"/>
                  </a:lnTo>
                  <a:lnTo>
                    <a:pt x="3853644" y="2012518"/>
                  </a:lnTo>
                  <a:lnTo>
                    <a:pt x="3879335" y="2003754"/>
                  </a:lnTo>
                  <a:lnTo>
                    <a:pt x="3905026" y="1993149"/>
                  </a:lnTo>
                  <a:lnTo>
                    <a:pt x="3930717" y="1980424"/>
                  </a:lnTo>
                  <a:lnTo>
                    <a:pt x="3956408" y="1967739"/>
                  </a:lnTo>
                  <a:lnTo>
                    <a:pt x="3982099" y="1950826"/>
                  </a:lnTo>
                  <a:lnTo>
                    <a:pt x="4007790" y="1928275"/>
                  </a:lnTo>
                  <a:lnTo>
                    <a:pt x="4033481" y="1907677"/>
                  </a:lnTo>
                  <a:lnTo>
                    <a:pt x="4059172" y="1882170"/>
                  </a:lnTo>
                  <a:lnTo>
                    <a:pt x="4084863" y="1855989"/>
                  </a:lnTo>
                  <a:lnTo>
                    <a:pt x="4110554" y="1831283"/>
                  </a:lnTo>
                  <a:lnTo>
                    <a:pt x="4136245" y="1828985"/>
                  </a:lnTo>
                  <a:lnTo>
                    <a:pt x="4161936" y="1825922"/>
                  </a:lnTo>
                  <a:lnTo>
                    <a:pt x="4187627" y="1821837"/>
                  </a:lnTo>
                  <a:lnTo>
                    <a:pt x="4213318" y="1818032"/>
                  </a:lnTo>
                  <a:lnTo>
                    <a:pt x="4239009" y="1814256"/>
                  </a:lnTo>
                  <a:lnTo>
                    <a:pt x="4264699" y="1810696"/>
                  </a:lnTo>
                  <a:lnTo>
                    <a:pt x="4290390" y="1805951"/>
                  </a:lnTo>
                  <a:lnTo>
                    <a:pt x="4316081" y="1800791"/>
                  </a:lnTo>
                  <a:lnTo>
                    <a:pt x="4341772" y="1793911"/>
                  </a:lnTo>
                  <a:lnTo>
                    <a:pt x="4367463" y="1784738"/>
                  </a:lnTo>
                  <a:lnTo>
                    <a:pt x="4393154" y="1778964"/>
                  </a:lnTo>
                  <a:lnTo>
                    <a:pt x="4418845" y="1772247"/>
                  </a:lnTo>
                  <a:lnTo>
                    <a:pt x="4444536" y="1766759"/>
                  </a:lnTo>
                  <a:lnTo>
                    <a:pt x="4470227" y="1760338"/>
                  </a:lnTo>
                  <a:lnTo>
                    <a:pt x="4495918" y="1752688"/>
                  </a:lnTo>
                  <a:lnTo>
                    <a:pt x="4521609" y="1742487"/>
                  </a:lnTo>
                  <a:lnTo>
                    <a:pt x="4547300" y="1728887"/>
                  </a:lnTo>
                  <a:lnTo>
                    <a:pt x="4572991" y="1718209"/>
                  </a:lnTo>
                  <a:lnTo>
                    <a:pt x="4598682" y="1712342"/>
                  </a:lnTo>
                  <a:lnTo>
                    <a:pt x="4624373" y="1705754"/>
                  </a:lnTo>
                  <a:lnTo>
                    <a:pt x="4650064" y="1698202"/>
                  </a:lnTo>
                  <a:lnTo>
                    <a:pt x="4675755" y="1688990"/>
                  </a:lnTo>
                  <a:lnTo>
                    <a:pt x="4701446" y="1676708"/>
                  </a:lnTo>
                  <a:lnTo>
                    <a:pt x="4727137" y="1660331"/>
                  </a:lnTo>
                  <a:lnTo>
                    <a:pt x="4752828" y="1640365"/>
                  </a:lnTo>
                  <a:lnTo>
                    <a:pt x="4778519" y="1625121"/>
                  </a:lnTo>
                  <a:lnTo>
                    <a:pt x="4804210" y="1606184"/>
                  </a:lnTo>
                  <a:lnTo>
                    <a:pt x="4829901" y="1584305"/>
                  </a:lnTo>
                  <a:lnTo>
                    <a:pt x="4855592" y="1570387"/>
                  </a:lnTo>
                  <a:lnTo>
                    <a:pt x="4881283" y="1551830"/>
                  </a:lnTo>
                  <a:lnTo>
                    <a:pt x="4906974" y="1527087"/>
                  </a:lnTo>
                  <a:lnTo>
                    <a:pt x="4932665" y="1523544"/>
                  </a:lnTo>
                  <a:lnTo>
                    <a:pt x="4958356" y="1520413"/>
                  </a:lnTo>
                  <a:lnTo>
                    <a:pt x="4984046" y="1517149"/>
                  </a:lnTo>
                  <a:lnTo>
                    <a:pt x="5009737" y="1513561"/>
                  </a:lnTo>
                  <a:lnTo>
                    <a:pt x="5035428" y="1509923"/>
                  </a:lnTo>
                  <a:lnTo>
                    <a:pt x="5061119" y="1505072"/>
                  </a:lnTo>
                  <a:lnTo>
                    <a:pt x="5086810" y="1498603"/>
                  </a:lnTo>
                  <a:lnTo>
                    <a:pt x="5112501" y="1491385"/>
                  </a:lnTo>
                  <a:lnTo>
                    <a:pt x="5138192" y="1482960"/>
                  </a:lnTo>
                  <a:lnTo>
                    <a:pt x="5163883" y="1477426"/>
                  </a:lnTo>
                  <a:lnTo>
                    <a:pt x="5189574" y="1470988"/>
                  </a:lnTo>
                  <a:lnTo>
                    <a:pt x="5215265" y="1465517"/>
                  </a:lnTo>
                  <a:lnTo>
                    <a:pt x="5240956" y="1458221"/>
                  </a:lnTo>
                  <a:lnTo>
                    <a:pt x="5266647" y="1448494"/>
                  </a:lnTo>
                  <a:lnTo>
                    <a:pt x="5292338" y="1438114"/>
                  </a:lnTo>
                  <a:lnTo>
                    <a:pt x="5318029" y="1429512"/>
                  </a:lnTo>
                  <a:lnTo>
                    <a:pt x="5343720" y="1425730"/>
                  </a:lnTo>
                  <a:lnTo>
                    <a:pt x="5369411" y="1421487"/>
                  </a:lnTo>
                  <a:lnTo>
                    <a:pt x="5395102" y="1417113"/>
                  </a:lnTo>
                  <a:lnTo>
                    <a:pt x="5420793" y="1411282"/>
                  </a:lnTo>
                  <a:lnTo>
                    <a:pt x="5446484" y="1403507"/>
                  </a:lnTo>
                  <a:lnTo>
                    <a:pt x="5472175" y="1394195"/>
                  </a:lnTo>
                  <a:lnTo>
                    <a:pt x="5497866" y="1382638"/>
                  </a:lnTo>
                  <a:lnTo>
                    <a:pt x="5523557" y="1368193"/>
                  </a:lnTo>
                  <a:lnTo>
                    <a:pt x="5549248" y="1350620"/>
                  </a:lnTo>
                  <a:lnTo>
                    <a:pt x="5574939" y="1338232"/>
                  </a:lnTo>
                  <a:lnTo>
                    <a:pt x="5600630" y="1321715"/>
                  </a:lnTo>
                  <a:lnTo>
                    <a:pt x="5626321" y="1299691"/>
                  </a:lnTo>
                  <a:lnTo>
                    <a:pt x="5652012" y="1274198"/>
                  </a:lnTo>
                  <a:lnTo>
                    <a:pt x="5677703" y="1250161"/>
                  </a:lnTo>
                  <a:lnTo>
                    <a:pt x="5703393" y="1247258"/>
                  </a:lnTo>
                  <a:lnTo>
                    <a:pt x="5729084" y="1244496"/>
                  </a:lnTo>
                  <a:lnTo>
                    <a:pt x="5754775" y="1242477"/>
                  </a:lnTo>
                  <a:lnTo>
                    <a:pt x="5780466" y="1239785"/>
                  </a:lnTo>
                  <a:lnTo>
                    <a:pt x="5806157" y="1236196"/>
                  </a:lnTo>
                  <a:lnTo>
                    <a:pt x="5831848" y="1232565"/>
                  </a:lnTo>
                  <a:lnTo>
                    <a:pt x="5857539" y="1228527"/>
                  </a:lnTo>
                  <a:lnTo>
                    <a:pt x="5883230" y="1224115"/>
                  </a:lnTo>
                  <a:lnTo>
                    <a:pt x="5908921" y="1219189"/>
                  </a:lnTo>
                  <a:lnTo>
                    <a:pt x="5934612" y="1214831"/>
                  </a:lnTo>
                  <a:lnTo>
                    <a:pt x="5960303" y="1209021"/>
                  </a:lnTo>
                  <a:lnTo>
                    <a:pt x="5985994" y="1201274"/>
                  </a:lnTo>
                  <a:lnTo>
                    <a:pt x="6011685" y="1194642"/>
                  </a:lnTo>
                  <a:lnTo>
                    <a:pt x="6037376" y="1186773"/>
                  </a:lnTo>
                  <a:lnTo>
                    <a:pt x="6063067" y="1179465"/>
                  </a:lnTo>
                  <a:lnTo>
                    <a:pt x="6088758" y="1173506"/>
                  </a:lnTo>
                  <a:lnTo>
                    <a:pt x="6114449" y="1167500"/>
                  </a:lnTo>
                  <a:lnTo>
                    <a:pt x="6140140" y="1159493"/>
                  </a:lnTo>
                  <a:lnTo>
                    <a:pt x="6165831" y="1148817"/>
                  </a:lnTo>
                  <a:lnTo>
                    <a:pt x="6191522" y="1142621"/>
                  </a:lnTo>
                  <a:lnTo>
                    <a:pt x="6217213" y="1135376"/>
                  </a:lnTo>
                  <a:lnTo>
                    <a:pt x="6242904" y="1127407"/>
                  </a:lnTo>
                  <a:lnTo>
                    <a:pt x="6268595" y="1118231"/>
                  </a:lnTo>
                  <a:lnTo>
                    <a:pt x="6294286" y="1108101"/>
                  </a:lnTo>
                  <a:lnTo>
                    <a:pt x="6319977" y="1094594"/>
                  </a:lnTo>
                  <a:lnTo>
                    <a:pt x="6345668" y="1076585"/>
                  </a:lnTo>
                  <a:lnTo>
                    <a:pt x="6371359" y="1064100"/>
                  </a:lnTo>
                  <a:lnTo>
                    <a:pt x="6397049" y="1049328"/>
                  </a:lnTo>
                  <a:lnTo>
                    <a:pt x="6422740" y="1029631"/>
                  </a:lnTo>
                  <a:lnTo>
                    <a:pt x="6448431" y="1008276"/>
                  </a:lnTo>
                  <a:lnTo>
                    <a:pt x="6474122" y="995485"/>
                  </a:lnTo>
                  <a:lnTo>
                    <a:pt x="6499813" y="978430"/>
                  </a:lnTo>
                  <a:lnTo>
                    <a:pt x="6525504" y="955690"/>
                  </a:lnTo>
                  <a:lnTo>
                    <a:pt x="6551195" y="952031"/>
                  </a:lnTo>
                  <a:lnTo>
                    <a:pt x="6576886" y="948264"/>
                  </a:lnTo>
                  <a:lnTo>
                    <a:pt x="6602577" y="944631"/>
                  </a:lnTo>
                  <a:lnTo>
                    <a:pt x="6628268" y="940873"/>
                  </a:lnTo>
                  <a:lnTo>
                    <a:pt x="6653959" y="936921"/>
                  </a:lnTo>
                  <a:lnTo>
                    <a:pt x="6679650" y="931651"/>
                  </a:lnTo>
                  <a:lnTo>
                    <a:pt x="6705341" y="924625"/>
                  </a:lnTo>
                  <a:lnTo>
                    <a:pt x="6731032" y="916691"/>
                  </a:lnTo>
                  <a:lnTo>
                    <a:pt x="6756723" y="911049"/>
                  </a:lnTo>
                  <a:lnTo>
                    <a:pt x="6782414" y="904882"/>
                  </a:lnTo>
                  <a:lnTo>
                    <a:pt x="6808105" y="900174"/>
                  </a:lnTo>
                  <a:lnTo>
                    <a:pt x="6833796" y="894893"/>
                  </a:lnTo>
                  <a:lnTo>
                    <a:pt x="6859487" y="887853"/>
                  </a:lnTo>
                  <a:lnTo>
                    <a:pt x="6885178" y="878465"/>
                  </a:lnTo>
                  <a:lnTo>
                    <a:pt x="6910869" y="870200"/>
                  </a:lnTo>
                  <a:lnTo>
                    <a:pt x="6936560" y="860089"/>
                  </a:lnTo>
                  <a:lnTo>
                    <a:pt x="6962251" y="853937"/>
                  </a:lnTo>
                  <a:lnTo>
                    <a:pt x="6987942" y="846630"/>
                  </a:lnTo>
                  <a:lnTo>
                    <a:pt x="7013633" y="838482"/>
                  </a:lnTo>
                  <a:lnTo>
                    <a:pt x="7039324" y="827617"/>
                  </a:lnTo>
                  <a:lnTo>
                    <a:pt x="7065015" y="813131"/>
                  </a:lnTo>
                  <a:lnTo>
                    <a:pt x="7090706" y="795376"/>
                  </a:lnTo>
                  <a:lnTo>
                    <a:pt x="7116396" y="773926"/>
                  </a:lnTo>
                  <a:lnTo>
                    <a:pt x="7142087" y="756974"/>
                  </a:lnTo>
                  <a:lnTo>
                    <a:pt x="7167778" y="738030"/>
                  </a:lnTo>
                  <a:lnTo>
                    <a:pt x="7193469" y="723337"/>
                  </a:lnTo>
                  <a:lnTo>
                    <a:pt x="7219160" y="703745"/>
                  </a:lnTo>
                  <a:lnTo>
                    <a:pt x="7244851" y="677624"/>
                  </a:lnTo>
                  <a:lnTo>
                    <a:pt x="7270542" y="674007"/>
                  </a:lnTo>
                  <a:lnTo>
                    <a:pt x="7296233" y="671083"/>
                  </a:lnTo>
                  <a:lnTo>
                    <a:pt x="7321924" y="667185"/>
                  </a:lnTo>
                  <a:lnTo>
                    <a:pt x="7347615" y="663695"/>
                  </a:lnTo>
                  <a:lnTo>
                    <a:pt x="7373306" y="660470"/>
                  </a:lnTo>
                  <a:lnTo>
                    <a:pt x="7398997" y="656171"/>
                  </a:lnTo>
                  <a:lnTo>
                    <a:pt x="7424688" y="650438"/>
                  </a:lnTo>
                  <a:lnTo>
                    <a:pt x="7450379" y="644388"/>
                  </a:lnTo>
                  <a:lnTo>
                    <a:pt x="7476070" y="637354"/>
                  </a:lnTo>
                  <a:lnTo>
                    <a:pt x="7501761" y="629417"/>
                  </a:lnTo>
                  <a:lnTo>
                    <a:pt x="7527452" y="624787"/>
                  </a:lnTo>
                  <a:lnTo>
                    <a:pt x="7553143" y="619869"/>
                  </a:lnTo>
                  <a:lnTo>
                    <a:pt x="7578834" y="613312"/>
                  </a:lnTo>
                  <a:lnTo>
                    <a:pt x="7604525" y="604569"/>
                  </a:lnTo>
                  <a:lnTo>
                    <a:pt x="7630216" y="594003"/>
                  </a:lnTo>
                  <a:lnTo>
                    <a:pt x="7655907" y="585420"/>
                  </a:lnTo>
                  <a:lnTo>
                    <a:pt x="7681598" y="576446"/>
                  </a:lnTo>
                  <a:lnTo>
                    <a:pt x="7707289" y="572841"/>
                  </a:lnTo>
                  <a:lnTo>
                    <a:pt x="7732980" y="569084"/>
                  </a:lnTo>
                  <a:lnTo>
                    <a:pt x="7758671" y="564076"/>
                  </a:lnTo>
                  <a:lnTo>
                    <a:pt x="7784362" y="557398"/>
                  </a:lnTo>
                  <a:lnTo>
                    <a:pt x="7810052" y="550039"/>
                  </a:lnTo>
                  <a:lnTo>
                    <a:pt x="7835743" y="541047"/>
                  </a:lnTo>
                  <a:lnTo>
                    <a:pt x="7861434" y="529059"/>
                  </a:lnTo>
                  <a:lnTo>
                    <a:pt x="7887125" y="514366"/>
                  </a:lnTo>
                  <a:lnTo>
                    <a:pt x="7912816" y="499877"/>
                  </a:lnTo>
                  <a:lnTo>
                    <a:pt x="7938507" y="480557"/>
                  </a:lnTo>
                  <a:lnTo>
                    <a:pt x="7964198" y="454799"/>
                  </a:lnTo>
                  <a:lnTo>
                    <a:pt x="7989889" y="431759"/>
                  </a:lnTo>
                  <a:lnTo>
                    <a:pt x="8015580" y="404895"/>
                  </a:lnTo>
                  <a:lnTo>
                    <a:pt x="8041271" y="379788"/>
                  </a:lnTo>
                  <a:lnTo>
                    <a:pt x="8066962" y="375855"/>
                  </a:lnTo>
                  <a:lnTo>
                    <a:pt x="8092653" y="373614"/>
                  </a:lnTo>
                  <a:lnTo>
                    <a:pt x="8118344" y="370626"/>
                  </a:lnTo>
                  <a:lnTo>
                    <a:pt x="8144035" y="366641"/>
                  </a:lnTo>
                  <a:lnTo>
                    <a:pt x="8169726" y="362830"/>
                  </a:lnTo>
                  <a:lnTo>
                    <a:pt x="8195417" y="357748"/>
                  </a:lnTo>
                  <a:lnTo>
                    <a:pt x="8221108" y="352800"/>
                  </a:lnTo>
                  <a:lnTo>
                    <a:pt x="8246799" y="347288"/>
                  </a:lnTo>
                  <a:lnTo>
                    <a:pt x="8272490" y="342923"/>
                  </a:lnTo>
                  <a:lnTo>
                    <a:pt x="8298181" y="337102"/>
                  </a:lnTo>
                  <a:lnTo>
                    <a:pt x="8323872" y="329341"/>
                  </a:lnTo>
                  <a:lnTo>
                    <a:pt x="8349563" y="323033"/>
                  </a:lnTo>
                  <a:lnTo>
                    <a:pt x="8375254" y="315913"/>
                  </a:lnTo>
                  <a:lnTo>
                    <a:pt x="8400945" y="309801"/>
                  </a:lnTo>
                  <a:lnTo>
                    <a:pt x="8426636" y="302620"/>
                  </a:lnTo>
                  <a:lnTo>
                    <a:pt x="8452327" y="296220"/>
                  </a:lnTo>
                  <a:lnTo>
                    <a:pt x="8478018" y="287687"/>
                  </a:lnTo>
                  <a:lnTo>
                    <a:pt x="8503709" y="276310"/>
                  </a:lnTo>
                  <a:lnTo>
                    <a:pt x="8529399" y="269992"/>
                  </a:lnTo>
                  <a:lnTo>
                    <a:pt x="8555090" y="262615"/>
                  </a:lnTo>
                  <a:lnTo>
                    <a:pt x="8580781" y="254679"/>
                  </a:lnTo>
                  <a:lnTo>
                    <a:pt x="8606472" y="245549"/>
                  </a:lnTo>
                  <a:lnTo>
                    <a:pt x="8632163" y="234594"/>
                  </a:lnTo>
                  <a:lnTo>
                    <a:pt x="8657854" y="219986"/>
                  </a:lnTo>
                  <a:lnTo>
                    <a:pt x="8683545" y="200510"/>
                  </a:lnTo>
                  <a:lnTo>
                    <a:pt x="8709236" y="185574"/>
                  </a:lnTo>
                  <a:lnTo>
                    <a:pt x="8734927" y="169760"/>
                  </a:lnTo>
                  <a:lnTo>
                    <a:pt x="8760618" y="151451"/>
                  </a:lnTo>
                  <a:lnTo>
                    <a:pt x="8786309" y="131976"/>
                  </a:lnTo>
                  <a:lnTo>
                    <a:pt x="8812000" y="119056"/>
                  </a:lnTo>
                  <a:lnTo>
                    <a:pt x="8837691" y="101831"/>
                  </a:lnTo>
                  <a:lnTo>
                    <a:pt x="8863382" y="78864"/>
                  </a:lnTo>
                  <a:lnTo>
                    <a:pt x="8889073" y="72298"/>
                  </a:lnTo>
                  <a:lnTo>
                    <a:pt x="8914764" y="66334"/>
                  </a:lnTo>
                  <a:lnTo>
                    <a:pt x="8940455" y="61531"/>
                  </a:lnTo>
                  <a:lnTo>
                    <a:pt x="8966146" y="56399"/>
                  </a:lnTo>
                  <a:lnTo>
                    <a:pt x="8991837" y="51418"/>
                  </a:lnTo>
                  <a:lnTo>
                    <a:pt x="9017528" y="44777"/>
                  </a:lnTo>
                  <a:lnTo>
                    <a:pt x="9043219" y="35922"/>
                  </a:lnTo>
                  <a:lnTo>
                    <a:pt x="9068910" y="26092"/>
                  </a:lnTo>
                  <a:lnTo>
                    <a:pt x="9094601" y="18819"/>
                  </a:lnTo>
                  <a:lnTo>
                    <a:pt x="9120292" y="13343"/>
                  </a:lnTo>
                  <a:lnTo>
                    <a:pt x="9145983" y="9457"/>
                  </a:lnTo>
                  <a:lnTo>
                    <a:pt x="9171674" y="5404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578" name="pl13">
              <a:extLst>
                <a:ext uri="{FF2B5EF4-FFF2-40B4-BE49-F238E27FC236}">
                  <a16:creationId xmlns:a16="http://schemas.microsoft.com/office/drawing/2014/main" id="{171315DA-3B62-4988-B0FE-92446F99B50A}"/>
                </a:ext>
              </a:extLst>
            </p:cNvPr>
            <p:cNvSpPr/>
            <p:nvPr/>
          </p:nvSpPr>
          <p:spPr>
            <a:xfrm>
              <a:off x="1449884" y="1405937"/>
              <a:ext cx="9351510" cy="3659270"/>
            </a:xfrm>
            <a:custGeom>
              <a:avLst/>
              <a:gdLst/>
              <a:ahLst/>
              <a:cxnLst/>
              <a:rect l="0" t="0" r="0" b="0"/>
              <a:pathLst>
                <a:path w="9351510" h="3659270">
                  <a:moveTo>
                    <a:pt x="0" y="3659270"/>
                  </a:moveTo>
                  <a:lnTo>
                    <a:pt x="25690" y="3655230"/>
                  </a:lnTo>
                  <a:lnTo>
                    <a:pt x="51381" y="3651418"/>
                  </a:lnTo>
                  <a:lnTo>
                    <a:pt x="77072" y="3647269"/>
                  </a:lnTo>
                  <a:lnTo>
                    <a:pt x="102763" y="3616014"/>
                  </a:lnTo>
                  <a:lnTo>
                    <a:pt x="128454" y="3601294"/>
                  </a:lnTo>
                  <a:lnTo>
                    <a:pt x="154145" y="3601294"/>
                  </a:lnTo>
                  <a:lnTo>
                    <a:pt x="179836" y="3601294"/>
                  </a:lnTo>
                  <a:lnTo>
                    <a:pt x="205527" y="3570414"/>
                  </a:lnTo>
                  <a:lnTo>
                    <a:pt x="231218" y="3479806"/>
                  </a:lnTo>
                  <a:lnTo>
                    <a:pt x="256909" y="3475575"/>
                  </a:lnTo>
                  <a:lnTo>
                    <a:pt x="282600" y="3471625"/>
                  </a:lnTo>
                  <a:lnTo>
                    <a:pt x="308291" y="3467083"/>
                  </a:lnTo>
                  <a:lnTo>
                    <a:pt x="333982" y="3467083"/>
                  </a:lnTo>
                  <a:lnTo>
                    <a:pt x="359673" y="3467083"/>
                  </a:lnTo>
                  <a:lnTo>
                    <a:pt x="385364" y="3462605"/>
                  </a:lnTo>
                  <a:lnTo>
                    <a:pt x="411055" y="3459791"/>
                  </a:lnTo>
                  <a:lnTo>
                    <a:pt x="436746" y="3455916"/>
                  </a:lnTo>
                  <a:lnTo>
                    <a:pt x="462437" y="3449417"/>
                  </a:lnTo>
                  <a:lnTo>
                    <a:pt x="488128" y="3438247"/>
                  </a:lnTo>
                  <a:lnTo>
                    <a:pt x="513819" y="3438247"/>
                  </a:lnTo>
                  <a:lnTo>
                    <a:pt x="539510" y="3438247"/>
                  </a:lnTo>
                  <a:lnTo>
                    <a:pt x="565201" y="3432912"/>
                  </a:lnTo>
                  <a:lnTo>
                    <a:pt x="590892" y="3420611"/>
                  </a:lnTo>
                  <a:lnTo>
                    <a:pt x="616583" y="3413483"/>
                  </a:lnTo>
                  <a:lnTo>
                    <a:pt x="642274" y="3410846"/>
                  </a:lnTo>
                  <a:lnTo>
                    <a:pt x="667965" y="3384883"/>
                  </a:lnTo>
                  <a:lnTo>
                    <a:pt x="693656" y="3384883"/>
                  </a:lnTo>
                  <a:lnTo>
                    <a:pt x="719346" y="3384883"/>
                  </a:lnTo>
                  <a:lnTo>
                    <a:pt x="745037" y="3381289"/>
                  </a:lnTo>
                  <a:lnTo>
                    <a:pt x="770728" y="3377295"/>
                  </a:lnTo>
                  <a:lnTo>
                    <a:pt x="796419" y="3374961"/>
                  </a:lnTo>
                  <a:lnTo>
                    <a:pt x="822110" y="3372047"/>
                  </a:lnTo>
                  <a:lnTo>
                    <a:pt x="847801" y="3361838"/>
                  </a:lnTo>
                  <a:lnTo>
                    <a:pt x="873492" y="3361838"/>
                  </a:lnTo>
                  <a:lnTo>
                    <a:pt x="899183" y="3361838"/>
                  </a:lnTo>
                  <a:lnTo>
                    <a:pt x="924874" y="3332748"/>
                  </a:lnTo>
                  <a:lnTo>
                    <a:pt x="950565" y="3328421"/>
                  </a:lnTo>
                  <a:lnTo>
                    <a:pt x="976256" y="3315929"/>
                  </a:lnTo>
                  <a:lnTo>
                    <a:pt x="1001947" y="3288399"/>
                  </a:lnTo>
                  <a:lnTo>
                    <a:pt x="1027638" y="3205940"/>
                  </a:lnTo>
                  <a:lnTo>
                    <a:pt x="1053329" y="3205940"/>
                  </a:lnTo>
                  <a:lnTo>
                    <a:pt x="1079020" y="3205940"/>
                  </a:lnTo>
                  <a:lnTo>
                    <a:pt x="1104711" y="3200211"/>
                  </a:lnTo>
                  <a:lnTo>
                    <a:pt x="1130402" y="3197030"/>
                  </a:lnTo>
                  <a:lnTo>
                    <a:pt x="1156093" y="3191550"/>
                  </a:lnTo>
                  <a:lnTo>
                    <a:pt x="1181784" y="3188143"/>
                  </a:lnTo>
                  <a:lnTo>
                    <a:pt x="1207475" y="3176646"/>
                  </a:lnTo>
                  <a:lnTo>
                    <a:pt x="1233166" y="3176646"/>
                  </a:lnTo>
                  <a:lnTo>
                    <a:pt x="1258857" y="3176646"/>
                  </a:lnTo>
                  <a:lnTo>
                    <a:pt x="1284548" y="3176646"/>
                  </a:lnTo>
                  <a:lnTo>
                    <a:pt x="1310239" y="3176646"/>
                  </a:lnTo>
                  <a:lnTo>
                    <a:pt x="1335930" y="3172551"/>
                  </a:lnTo>
                  <a:lnTo>
                    <a:pt x="1361621" y="3163774"/>
                  </a:lnTo>
                  <a:lnTo>
                    <a:pt x="1387312" y="3133628"/>
                  </a:lnTo>
                  <a:lnTo>
                    <a:pt x="1413003" y="3133628"/>
                  </a:lnTo>
                  <a:lnTo>
                    <a:pt x="1438693" y="3133628"/>
                  </a:lnTo>
                  <a:lnTo>
                    <a:pt x="1464384" y="3117174"/>
                  </a:lnTo>
                  <a:lnTo>
                    <a:pt x="1490075" y="3112932"/>
                  </a:lnTo>
                  <a:lnTo>
                    <a:pt x="1515766" y="3110839"/>
                  </a:lnTo>
                  <a:lnTo>
                    <a:pt x="1541457" y="3107868"/>
                  </a:lnTo>
                  <a:lnTo>
                    <a:pt x="1567148" y="3098886"/>
                  </a:lnTo>
                  <a:lnTo>
                    <a:pt x="1592839" y="3098886"/>
                  </a:lnTo>
                  <a:lnTo>
                    <a:pt x="1618530" y="3098886"/>
                  </a:lnTo>
                  <a:lnTo>
                    <a:pt x="1644221" y="3074749"/>
                  </a:lnTo>
                  <a:lnTo>
                    <a:pt x="1669912" y="3069935"/>
                  </a:lnTo>
                  <a:lnTo>
                    <a:pt x="1695603" y="3056684"/>
                  </a:lnTo>
                  <a:lnTo>
                    <a:pt x="1721294" y="3028362"/>
                  </a:lnTo>
                  <a:lnTo>
                    <a:pt x="1746985" y="2953978"/>
                  </a:lnTo>
                  <a:lnTo>
                    <a:pt x="1772676" y="2953978"/>
                  </a:lnTo>
                  <a:lnTo>
                    <a:pt x="1798367" y="2953978"/>
                  </a:lnTo>
                  <a:lnTo>
                    <a:pt x="1824058" y="2949553"/>
                  </a:lnTo>
                  <a:lnTo>
                    <a:pt x="1849749" y="2946324"/>
                  </a:lnTo>
                  <a:lnTo>
                    <a:pt x="1875440" y="2941448"/>
                  </a:lnTo>
                  <a:lnTo>
                    <a:pt x="1901131" y="2938782"/>
                  </a:lnTo>
                  <a:lnTo>
                    <a:pt x="1926822" y="2935721"/>
                  </a:lnTo>
                  <a:lnTo>
                    <a:pt x="1952513" y="2935721"/>
                  </a:lnTo>
                  <a:lnTo>
                    <a:pt x="1978204" y="2935721"/>
                  </a:lnTo>
                  <a:lnTo>
                    <a:pt x="2003895" y="2918901"/>
                  </a:lnTo>
                  <a:lnTo>
                    <a:pt x="2029586" y="2915644"/>
                  </a:lnTo>
                  <a:lnTo>
                    <a:pt x="2055277" y="2908513"/>
                  </a:lnTo>
                  <a:lnTo>
                    <a:pt x="2080968" y="2904146"/>
                  </a:lnTo>
                  <a:lnTo>
                    <a:pt x="2106659" y="2900152"/>
                  </a:lnTo>
                  <a:lnTo>
                    <a:pt x="2132349" y="2900152"/>
                  </a:lnTo>
                  <a:lnTo>
                    <a:pt x="2158040" y="2900152"/>
                  </a:lnTo>
                  <a:lnTo>
                    <a:pt x="2183731" y="2886432"/>
                  </a:lnTo>
                  <a:lnTo>
                    <a:pt x="2209422" y="2883603"/>
                  </a:lnTo>
                  <a:lnTo>
                    <a:pt x="2235113" y="2858145"/>
                  </a:lnTo>
                  <a:lnTo>
                    <a:pt x="2260804" y="2855070"/>
                  </a:lnTo>
                  <a:lnTo>
                    <a:pt x="2286495" y="2851430"/>
                  </a:lnTo>
                  <a:lnTo>
                    <a:pt x="2312186" y="2851430"/>
                  </a:lnTo>
                  <a:lnTo>
                    <a:pt x="2337877" y="2851430"/>
                  </a:lnTo>
                  <a:lnTo>
                    <a:pt x="2363568" y="2847555"/>
                  </a:lnTo>
                  <a:lnTo>
                    <a:pt x="2389259" y="2844355"/>
                  </a:lnTo>
                  <a:lnTo>
                    <a:pt x="2414950" y="2820805"/>
                  </a:lnTo>
                  <a:lnTo>
                    <a:pt x="2440641" y="2784799"/>
                  </a:lnTo>
                  <a:lnTo>
                    <a:pt x="2466332" y="2784799"/>
                  </a:lnTo>
                  <a:lnTo>
                    <a:pt x="2492023" y="2784799"/>
                  </a:lnTo>
                  <a:lnTo>
                    <a:pt x="2517714" y="2784799"/>
                  </a:lnTo>
                  <a:lnTo>
                    <a:pt x="2543405" y="2673764"/>
                  </a:lnTo>
                  <a:lnTo>
                    <a:pt x="2569096" y="2669335"/>
                  </a:lnTo>
                  <a:lnTo>
                    <a:pt x="2594787" y="2664541"/>
                  </a:lnTo>
                  <a:lnTo>
                    <a:pt x="2620478" y="2661950"/>
                  </a:lnTo>
                  <a:lnTo>
                    <a:pt x="2646169" y="2656813"/>
                  </a:lnTo>
                  <a:lnTo>
                    <a:pt x="2671860" y="2656813"/>
                  </a:lnTo>
                  <a:lnTo>
                    <a:pt x="2697551" y="2656813"/>
                  </a:lnTo>
                  <a:lnTo>
                    <a:pt x="2723242" y="2649496"/>
                  </a:lnTo>
                  <a:lnTo>
                    <a:pt x="2748933" y="2646531"/>
                  </a:lnTo>
                  <a:lnTo>
                    <a:pt x="2774624" y="2642333"/>
                  </a:lnTo>
                  <a:lnTo>
                    <a:pt x="2800315" y="2624508"/>
                  </a:lnTo>
                  <a:lnTo>
                    <a:pt x="2826006" y="2624508"/>
                  </a:lnTo>
                  <a:lnTo>
                    <a:pt x="2851696" y="2624508"/>
                  </a:lnTo>
                  <a:lnTo>
                    <a:pt x="2877387" y="2624508"/>
                  </a:lnTo>
                  <a:lnTo>
                    <a:pt x="2903078" y="2619388"/>
                  </a:lnTo>
                  <a:lnTo>
                    <a:pt x="2928769" y="2601444"/>
                  </a:lnTo>
                  <a:lnTo>
                    <a:pt x="2954460" y="2577505"/>
                  </a:lnTo>
                  <a:lnTo>
                    <a:pt x="2980151" y="2574928"/>
                  </a:lnTo>
                  <a:lnTo>
                    <a:pt x="3005842" y="2566279"/>
                  </a:lnTo>
                  <a:lnTo>
                    <a:pt x="3031533" y="2566279"/>
                  </a:lnTo>
                  <a:lnTo>
                    <a:pt x="3057224" y="2566279"/>
                  </a:lnTo>
                  <a:lnTo>
                    <a:pt x="3082915" y="2566279"/>
                  </a:lnTo>
                  <a:lnTo>
                    <a:pt x="3108606" y="2563520"/>
                  </a:lnTo>
                  <a:lnTo>
                    <a:pt x="3134297" y="2559675"/>
                  </a:lnTo>
                  <a:lnTo>
                    <a:pt x="3159988" y="2555909"/>
                  </a:lnTo>
                  <a:lnTo>
                    <a:pt x="3185679" y="2529880"/>
                  </a:lnTo>
                  <a:lnTo>
                    <a:pt x="3211370" y="2529880"/>
                  </a:lnTo>
                  <a:lnTo>
                    <a:pt x="3237061" y="2529880"/>
                  </a:lnTo>
                  <a:lnTo>
                    <a:pt x="3262752" y="2513516"/>
                  </a:lnTo>
                  <a:lnTo>
                    <a:pt x="3288443" y="2484796"/>
                  </a:lnTo>
                  <a:lnTo>
                    <a:pt x="3314134" y="2389746"/>
                  </a:lnTo>
                  <a:lnTo>
                    <a:pt x="3339825" y="2386468"/>
                  </a:lnTo>
                  <a:lnTo>
                    <a:pt x="3365516" y="2381790"/>
                  </a:lnTo>
                  <a:lnTo>
                    <a:pt x="3391207" y="2381790"/>
                  </a:lnTo>
                  <a:lnTo>
                    <a:pt x="3416898" y="2381790"/>
                  </a:lnTo>
                  <a:lnTo>
                    <a:pt x="3442589" y="2376205"/>
                  </a:lnTo>
                  <a:lnTo>
                    <a:pt x="3468280" y="2373777"/>
                  </a:lnTo>
                  <a:lnTo>
                    <a:pt x="3493971" y="2370151"/>
                  </a:lnTo>
                  <a:lnTo>
                    <a:pt x="3519662" y="2367142"/>
                  </a:lnTo>
                  <a:lnTo>
                    <a:pt x="3545353" y="2358501"/>
                  </a:lnTo>
                  <a:lnTo>
                    <a:pt x="3571043" y="2358501"/>
                  </a:lnTo>
                  <a:lnTo>
                    <a:pt x="3596734" y="2358501"/>
                  </a:lnTo>
                  <a:lnTo>
                    <a:pt x="3622425" y="2347869"/>
                  </a:lnTo>
                  <a:lnTo>
                    <a:pt x="3648116" y="2344092"/>
                  </a:lnTo>
                  <a:lnTo>
                    <a:pt x="3673807" y="2341645"/>
                  </a:lnTo>
                  <a:lnTo>
                    <a:pt x="3699498" y="2324032"/>
                  </a:lnTo>
                  <a:lnTo>
                    <a:pt x="3725189" y="2321395"/>
                  </a:lnTo>
                  <a:lnTo>
                    <a:pt x="3750880" y="2321395"/>
                  </a:lnTo>
                  <a:lnTo>
                    <a:pt x="3776571" y="2321395"/>
                  </a:lnTo>
                  <a:lnTo>
                    <a:pt x="3802262" y="2285410"/>
                  </a:lnTo>
                  <a:lnTo>
                    <a:pt x="3827953" y="2282650"/>
                  </a:lnTo>
                  <a:lnTo>
                    <a:pt x="3853644" y="2278563"/>
                  </a:lnTo>
                  <a:lnTo>
                    <a:pt x="3879335" y="2276298"/>
                  </a:lnTo>
                  <a:lnTo>
                    <a:pt x="3905026" y="2273205"/>
                  </a:lnTo>
                  <a:lnTo>
                    <a:pt x="3930717" y="2273205"/>
                  </a:lnTo>
                  <a:lnTo>
                    <a:pt x="3956408" y="2273205"/>
                  </a:lnTo>
                  <a:lnTo>
                    <a:pt x="3982099" y="2248964"/>
                  </a:lnTo>
                  <a:lnTo>
                    <a:pt x="4007790" y="2244729"/>
                  </a:lnTo>
                  <a:lnTo>
                    <a:pt x="4033481" y="2219779"/>
                  </a:lnTo>
                  <a:lnTo>
                    <a:pt x="4059172" y="2219779"/>
                  </a:lnTo>
                  <a:lnTo>
                    <a:pt x="4084863" y="2184299"/>
                  </a:lnTo>
                  <a:lnTo>
                    <a:pt x="4110554" y="2184299"/>
                  </a:lnTo>
                  <a:lnTo>
                    <a:pt x="4136245" y="2184299"/>
                  </a:lnTo>
                  <a:lnTo>
                    <a:pt x="4161936" y="2104137"/>
                  </a:lnTo>
                  <a:lnTo>
                    <a:pt x="4187627" y="2100542"/>
                  </a:lnTo>
                  <a:lnTo>
                    <a:pt x="4213318" y="2097641"/>
                  </a:lnTo>
                  <a:lnTo>
                    <a:pt x="4239009" y="2093331"/>
                  </a:lnTo>
                  <a:lnTo>
                    <a:pt x="4264699" y="2090381"/>
                  </a:lnTo>
                  <a:lnTo>
                    <a:pt x="4290390" y="2090381"/>
                  </a:lnTo>
                  <a:lnTo>
                    <a:pt x="4316081" y="2090381"/>
                  </a:lnTo>
                  <a:lnTo>
                    <a:pt x="4341772" y="2086287"/>
                  </a:lnTo>
                  <a:lnTo>
                    <a:pt x="4367463" y="2069006"/>
                  </a:lnTo>
                  <a:lnTo>
                    <a:pt x="4393154" y="2064855"/>
                  </a:lnTo>
                  <a:lnTo>
                    <a:pt x="4418845" y="2054049"/>
                  </a:lnTo>
                  <a:lnTo>
                    <a:pt x="4444536" y="2050443"/>
                  </a:lnTo>
                  <a:lnTo>
                    <a:pt x="4470227" y="2050443"/>
                  </a:lnTo>
                  <a:lnTo>
                    <a:pt x="4495918" y="2050443"/>
                  </a:lnTo>
                  <a:lnTo>
                    <a:pt x="4521609" y="2039719"/>
                  </a:lnTo>
                  <a:lnTo>
                    <a:pt x="4547300" y="2032489"/>
                  </a:lnTo>
                  <a:lnTo>
                    <a:pt x="4572991" y="1995891"/>
                  </a:lnTo>
                  <a:lnTo>
                    <a:pt x="4598682" y="1992432"/>
                  </a:lnTo>
                  <a:lnTo>
                    <a:pt x="4624373" y="1988350"/>
                  </a:lnTo>
                  <a:lnTo>
                    <a:pt x="4650064" y="1988350"/>
                  </a:lnTo>
                  <a:lnTo>
                    <a:pt x="4675755" y="1988350"/>
                  </a:lnTo>
                  <a:lnTo>
                    <a:pt x="4701446" y="1985718"/>
                  </a:lnTo>
                  <a:lnTo>
                    <a:pt x="4727137" y="1981573"/>
                  </a:lnTo>
                  <a:lnTo>
                    <a:pt x="4752828" y="1956810"/>
                  </a:lnTo>
                  <a:lnTo>
                    <a:pt x="4778519" y="1951339"/>
                  </a:lnTo>
                  <a:lnTo>
                    <a:pt x="4804210" y="1921490"/>
                  </a:lnTo>
                  <a:lnTo>
                    <a:pt x="4829901" y="1921490"/>
                  </a:lnTo>
                  <a:lnTo>
                    <a:pt x="4855592" y="1921490"/>
                  </a:lnTo>
                  <a:lnTo>
                    <a:pt x="4881283" y="1813530"/>
                  </a:lnTo>
                  <a:lnTo>
                    <a:pt x="4906974" y="1809965"/>
                  </a:lnTo>
                  <a:lnTo>
                    <a:pt x="4932665" y="1805087"/>
                  </a:lnTo>
                  <a:lnTo>
                    <a:pt x="4958356" y="1802178"/>
                  </a:lnTo>
                  <a:lnTo>
                    <a:pt x="4984046" y="1798444"/>
                  </a:lnTo>
                  <a:lnTo>
                    <a:pt x="5009737" y="1798444"/>
                  </a:lnTo>
                  <a:lnTo>
                    <a:pt x="5035428" y="1798444"/>
                  </a:lnTo>
                  <a:lnTo>
                    <a:pt x="5061119" y="1793006"/>
                  </a:lnTo>
                  <a:lnTo>
                    <a:pt x="5086810" y="1789787"/>
                  </a:lnTo>
                  <a:lnTo>
                    <a:pt x="5112501" y="1785902"/>
                  </a:lnTo>
                  <a:lnTo>
                    <a:pt x="5138192" y="1769604"/>
                  </a:lnTo>
                  <a:lnTo>
                    <a:pt x="5163883" y="1765800"/>
                  </a:lnTo>
                  <a:lnTo>
                    <a:pt x="5189574" y="1765800"/>
                  </a:lnTo>
                  <a:lnTo>
                    <a:pt x="5215265" y="1765800"/>
                  </a:lnTo>
                  <a:lnTo>
                    <a:pt x="5240956" y="1756086"/>
                  </a:lnTo>
                  <a:lnTo>
                    <a:pt x="5266647" y="1744878"/>
                  </a:lnTo>
                  <a:lnTo>
                    <a:pt x="5292338" y="1742815"/>
                  </a:lnTo>
                  <a:lnTo>
                    <a:pt x="5318029" y="1699340"/>
                  </a:lnTo>
                  <a:lnTo>
                    <a:pt x="5343720" y="1696602"/>
                  </a:lnTo>
                  <a:lnTo>
                    <a:pt x="5369411" y="1696602"/>
                  </a:lnTo>
                  <a:lnTo>
                    <a:pt x="5395102" y="1696602"/>
                  </a:lnTo>
                  <a:lnTo>
                    <a:pt x="5420793" y="1692081"/>
                  </a:lnTo>
                  <a:lnTo>
                    <a:pt x="5446484" y="1689160"/>
                  </a:lnTo>
                  <a:lnTo>
                    <a:pt x="5472175" y="1686352"/>
                  </a:lnTo>
                  <a:lnTo>
                    <a:pt x="5497866" y="1682454"/>
                  </a:lnTo>
                  <a:lnTo>
                    <a:pt x="5523557" y="1673223"/>
                  </a:lnTo>
                  <a:lnTo>
                    <a:pt x="5549248" y="1673223"/>
                  </a:lnTo>
                  <a:lnTo>
                    <a:pt x="5574939" y="1673223"/>
                  </a:lnTo>
                  <a:lnTo>
                    <a:pt x="5600630" y="1656783"/>
                  </a:lnTo>
                  <a:lnTo>
                    <a:pt x="5626321" y="1642198"/>
                  </a:lnTo>
                  <a:lnTo>
                    <a:pt x="5652012" y="1611339"/>
                  </a:lnTo>
                  <a:lnTo>
                    <a:pt x="5677703" y="1501012"/>
                  </a:lnTo>
                  <a:lnTo>
                    <a:pt x="5703393" y="1497312"/>
                  </a:lnTo>
                  <a:lnTo>
                    <a:pt x="5729084" y="1497312"/>
                  </a:lnTo>
                  <a:lnTo>
                    <a:pt x="5754775" y="1497312"/>
                  </a:lnTo>
                  <a:lnTo>
                    <a:pt x="5780466" y="1492513"/>
                  </a:lnTo>
                  <a:lnTo>
                    <a:pt x="5806157" y="1487960"/>
                  </a:lnTo>
                  <a:lnTo>
                    <a:pt x="5831848" y="1484963"/>
                  </a:lnTo>
                  <a:lnTo>
                    <a:pt x="5857539" y="1482307"/>
                  </a:lnTo>
                  <a:lnTo>
                    <a:pt x="5883230" y="1473786"/>
                  </a:lnTo>
                  <a:lnTo>
                    <a:pt x="5908921" y="1473786"/>
                  </a:lnTo>
                  <a:lnTo>
                    <a:pt x="5934612" y="1473786"/>
                  </a:lnTo>
                  <a:lnTo>
                    <a:pt x="5960303" y="1462476"/>
                  </a:lnTo>
                  <a:lnTo>
                    <a:pt x="5985994" y="1459030"/>
                  </a:lnTo>
                  <a:lnTo>
                    <a:pt x="6011685" y="1450904"/>
                  </a:lnTo>
                  <a:lnTo>
                    <a:pt x="6037376" y="1445501"/>
                  </a:lnTo>
                  <a:lnTo>
                    <a:pt x="6063067" y="1433951"/>
                  </a:lnTo>
                  <a:lnTo>
                    <a:pt x="6088758" y="1433951"/>
                  </a:lnTo>
                  <a:lnTo>
                    <a:pt x="6114449" y="1433951"/>
                  </a:lnTo>
                  <a:lnTo>
                    <a:pt x="6140140" y="1426566"/>
                  </a:lnTo>
                  <a:lnTo>
                    <a:pt x="6165831" y="1390015"/>
                  </a:lnTo>
                  <a:lnTo>
                    <a:pt x="6191522" y="1386608"/>
                  </a:lnTo>
                  <a:lnTo>
                    <a:pt x="6217213" y="1381589"/>
                  </a:lnTo>
                  <a:lnTo>
                    <a:pt x="6242904" y="1378931"/>
                  </a:lnTo>
                  <a:lnTo>
                    <a:pt x="6268595" y="1378931"/>
                  </a:lnTo>
                  <a:lnTo>
                    <a:pt x="6294286" y="1378931"/>
                  </a:lnTo>
                  <a:lnTo>
                    <a:pt x="6319977" y="1373899"/>
                  </a:lnTo>
                  <a:lnTo>
                    <a:pt x="6345668" y="1350372"/>
                  </a:lnTo>
                  <a:lnTo>
                    <a:pt x="6371359" y="1329111"/>
                  </a:lnTo>
                  <a:lnTo>
                    <a:pt x="6397049" y="1329111"/>
                  </a:lnTo>
                  <a:lnTo>
                    <a:pt x="6422740" y="1292034"/>
                  </a:lnTo>
                  <a:lnTo>
                    <a:pt x="6448431" y="1292034"/>
                  </a:lnTo>
                  <a:lnTo>
                    <a:pt x="6474122" y="1292034"/>
                  </a:lnTo>
                  <a:lnTo>
                    <a:pt x="6499813" y="1171487"/>
                  </a:lnTo>
                  <a:lnTo>
                    <a:pt x="6525504" y="1163642"/>
                  </a:lnTo>
                  <a:lnTo>
                    <a:pt x="6551195" y="1159130"/>
                  </a:lnTo>
                  <a:lnTo>
                    <a:pt x="6576886" y="1154583"/>
                  </a:lnTo>
                  <a:lnTo>
                    <a:pt x="6602577" y="1149133"/>
                  </a:lnTo>
                  <a:lnTo>
                    <a:pt x="6628268" y="1149133"/>
                  </a:lnTo>
                  <a:lnTo>
                    <a:pt x="6653959" y="1149133"/>
                  </a:lnTo>
                  <a:lnTo>
                    <a:pt x="6679650" y="1144077"/>
                  </a:lnTo>
                  <a:lnTo>
                    <a:pt x="6705341" y="1139353"/>
                  </a:lnTo>
                  <a:lnTo>
                    <a:pt x="6731032" y="1122314"/>
                  </a:lnTo>
                  <a:lnTo>
                    <a:pt x="6756723" y="1118216"/>
                  </a:lnTo>
                  <a:lnTo>
                    <a:pt x="6782414" y="1106937"/>
                  </a:lnTo>
                  <a:lnTo>
                    <a:pt x="6808105" y="1106937"/>
                  </a:lnTo>
                  <a:lnTo>
                    <a:pt x="6833796" y="1106937"/>
                  </a:lnTo>
                  <a:lnTo>
                    <a:pt x="6859487" y="1093418"/>
                  </a:lnTo>
                  <a:lnTo>
                    <a:pt x="6885178" y="1090070"/>
                  </a:lnTo>
                  <a:lnTo>
                    <a:pt x="6910869" y="1049181"/>
                  </a:lnTo>
                  <a:lnTo>
                    <a:pt x="6936560" y="1045820"/>
                  </a:lnTo>
                  <a:lnTo>
                    <a:pt x="6962251" y="1040504"/>
                  </a:lnTo>
                  <a:lnTo>
                    <a:pt x="6987942" y="1040504"/>
                  </a:lnTo>
                  <a:lnTo>
                    <a:pt x="7013633" y="1040504"/>
                  </a:lnTo>
                  <a:lnTo>
                    <a:pt x="7039324" y="1032805"/>
                  </a:lnTo>
                  <a:lnTo>
                    <a:pt x="7065015" y="1027349"/>
                  </a:lnTo>
                  <a:lnTo>
                    <a:pt x="7090706" y="1020483"/>
                  </a:lnTo>
                  <a:lnTo>
                    <a:pt x="7116396" y="996120"/>
                  </a:lnTo>
                  <a:lnTo>
                    <a:pt x="7142087" y="978416"/>
                  </a:lnTo>
                  <a:lnTo>
                    <a:pt x="7167778" y="978416"/>
                  </a:lnTo>
                  <a:lnTo>
                    <a:pt x="7193469" y="978416"/>
                  </a:lnTo>
                  <a:lnTo>
                    <a:pt x="7219160" y="934265"/>
                  </a:lnTo>
                  <a:lnTo>
                    <a:pt x="7244851" y="817357"/>
                  </a:lnTo>
                  <a:lnTo>
                    <a:pt x="7270542" y="806745"/>
                  </a:lnTo>
                  <a:lnTo>
                    <a:pt x="7296233" y="806745"/>
                  </a:lnTo>
                  <a:lnTo>
                    <a:pt x="7321924" y="800074"/>
                  </a:lnTo>
                  <a:lnTo>
                    <a:pt x="7347615" y="800074"/>
                  </a:lnTo>
                  <a:lnTo>
                    <a:pt x="7373306" y="800074"/>
                  </a:lnTo>
                  <a:lnTo>
                    <a:pt x="7398997" y="785477"/>
                  </a:lnTo>
                  <a:lnTo>
                    <a:pt x="7424688" y="774014"/>
                  </a:lnTo>
                  <a:lnTo>
                    <a:pt x="7450379" y="761844"/>
                  </a:lnTo>
                  <a:lnTo>
                    <a:pt x="7476070" y="747705"/>
                  </a:lnTo>
                  <a:lnTo>
                    <a:pt x="7501761" y="719485"/>
                  </a:lnTo>
                  <a:lnTo>
                    <a:pt x="7527452" y="719485"/>
                  </a:lnTo>
                  <a:lnTo>
                    <a:pt x="7553143" y="719485"/>
                  </a:lnTo>
                  <a:lnTo>
                    <a:pt x="7578834" y="712470"/>
                  </a:lnTo>
                  <a:lnTo>
                    <a:pt x="7604525" y="709142"/>
                  </a:lnTo>
                  <a:lnTo>
                    <a:pt x="7630216" y="689763"/>
                  </a:lnTo>
                  <a:lnTo>
                    <a:pt x="7655907" y="686269"/>
                  </a:lnTo>
                  <a:lnTo>
                    <a:pt x="7681598" y="641979"/>
                  </a:lnTo>
                  <a:lnTo>
                    <a:pt x="7707289" y="641979"/>
                  </a:lnTo>
                  <a:lnTo>
                    <a:pt x="7732980" y="641979"/>
                  </a:lnTo>
                  <a:lnTo>
                    <a:pt x="7758671" y="636948"/>
                  </a:lnTo>
                  <a:lnTo>
                    <a:pt x="7784362" y="630957"/>
                  </a:lnTo>
                  <a:lnTo>
                    <a:pt x="7810052" y="623349"/>
                  </a:lnTo>
                  <a:lnTo>
                    <a:pt x="7835743" y="623349"/>
                  </a:lnTo>
                  <a:lnTo>
                    <a:pt x="7861434" y="617783"/>
                  </a:lnTo>
                  <a:lnTo>
                    <a:pt x="7887125" y="617783"/>
                  </a:lnTo>
                  <a:lnTo>
                    <a:pt x="7912816" y="617783"/>
                  </a:lnTo>
                  <a:lnTo>
                    <a:pt x="7938507" y="590418"/>
                  </a:lnTo>
                  <a:lnTo>
                    <a:pt x="7964198" y="584824"/>
                  </a:lnTo>
                  <a:lnTo>
                    <a:pt x="7989889" y="576883"/>
                  </a:lnTo>
                  <a:lnTo>
                    <a:pt x="8015580" y="540707"/>
                  </a:lnTo>
                  <a:lnTo>
                    <a:pt x="8041271" y="429401"/>
                  </a:lnTo>
                  <a:lnTo>
                    <a:pt x="8066962" y="429401"/>
                  </a:lnTo>
                  <a:lnTo>
                    <a:pt x="8092653" y="429401"/>
                  </a:lnTo>
                  <a:lnTo>
                    <a:pt x="8118344" y="424263"/>
                  </a:lnTo>
                  <a:lnTo>
                    <a:pt x="8144035" y="420299"/>
                  </a:lnTo>
                  <a:lnTo>
                    <a:pt x="8169726" y="420299"/>
                  </a:lnTo>
                  <a:lnTo>
                    <a:pt x="8195417" y="415264"/>
                  </a:lnTo>
                  <a:lnTo>
                    <a:pt x="8221108" y="405045"/>
                  </a:lnTo>
                  <a:lnTo>
                    <a:pt x="8246799" y="405045"/>
                  </a:lnTo>
                  <a:lnTo>
                    <a:pt x="8272490" y="405045"/>
                  </a:lnTo>
                  <a:lnTo>
                    <a:pt x="8298181" y="393379"/>
                  </a:lnTo>
                  <a:lnTo>
                    <a:pt x="8323872" y="389415"/>
                  </a:lnTo>
                  <a:lnTo>
                    <a:pt x="8349563" y="379015"/>
                  </a:lnTo>
                  <a:lnTo>
                    <a:pt x="8375254" y="376190"/>
                  </a:lnTo>
                  <a:lnTo>
                    <a:pt x="8400945" y="372086"/>
                  </a:lnTo>
                  <a:lnTo>
                    <a:pt x="8426636" y="372086"/>
                  </a:lnTo>
                  <a:lnTo>
                    <a:pt x="8452327" y="372086"/>
                  </a:lnTo>
                  <a:lnTo>
                    <a:pt x="8478018" y="354472"/>
                  </a:lnTo>
                  <a:lnTo>
                    <a:pt x="8503709" y="320725"/>
                  </a:lnTo>
                  <a:lnTo>
                    <a:pt x="8529399" y="317413"/>
                  </a:lnTo>
                  <a:lnTo>
                    <a:pt x="8555090" y="312853"/>
                  </a:lnTo>
                  <a:lnTo>
                    <a:pt x="8580781" y="310020"/>
                  </a:lnTo>
                  <a:lnTo>
                    <a:pt x="8606472" y="310020"/>
                  </a:lnTo>
                  <a:lnTo>
                    <a:pt x="8632163" y="310020"/>
                  </a:lnTo>
                  <a:lnTo>
                    <a:pt x="8657854" y="306399"/>
                  </a:lnTo>
                  <a:lnTo>
                    <a:pt x="8683545" y="286551"/>
                  </a:lnTo>
                  <a:lnTo>
                    <a:pt x="8709236" y="270744"/>
                  </a:lnTo>
                  <a:lnTo>
                    <a:pt x="8734927" y="258696"/>
                  </a:lnTo>
                  <a:lnTo>
                    <a:pt x="8760618" y="228353"/>
                  </a:lnTo>
                  <a:lnTo>
                    <a:pt x="8786309" y="228353"/>
                  </a:lnTo>
                  <a:lnTo>
                    <a:pt x="8812000" y="228353"/>
                  </a:lnTo>
                  <a:lnTo>
                    <a:pt x="8837691" y="116237"/>
                  </a:lnTo>
                  <a:lnTo>
                    <a:pt x="8863382" y="111110"/>
                  </a:lnTo>
                  <a:lnTo>
                    <a:pt x="8889073" y="107192"/>
                  </a:lnTo>
                  <a:lnTo>
                    <a:pt x="8914764" y="102059"/>
                  </a:lnTo>
                  <a:lnTo>
                    <a:pt x="8940455" y="96253"/>
                  </a:lnTo>
                  <a:lnTo>
                    <a:pt x="8966146" y="96253"/>
                  </a:lnTo>
                  <a:lnTo>
                    <a:pt x="8991837" y="96253"/>
                  </a:lnTo>
                  <a:lnTo>
                    <a:pt x="9017528" y="92191"/>
                  </a:lnTo>
                  <a:lnTo>
                    <a:pt x="9043219" y="87735"/>
                  </a:lnTo>
                  <a:lnTo>
                    <a:pt x="9068910" y="71574"/>
                  </a:lnTo>
                  <a:lnTo>
                    <a:pt x="9094601" y="60967"/>
                  </a:lnTo>
                  <a:lnTo>
                    <a:pt x="9120292" y="46916"/>
                  </a:lnTo>
                  <a:lnTo>
                    <a:pt x="9145983" y="46916"/>
                  </a:lnTo>
                  <a:lnTo>
                    <a:pt x="9171674" y="46916"/>
                  </a:lnTo>
                  <a:lnTo>
                    <a:pt x="9197365" y="46916"/>
                  </a:lnTo>
                  <a:lnTo>
                    <a:pt x="9223056" y="39408"/>
                  </a:lnTo>
                  <a:lnTo>
                    <a:pt x="9248746" y="4574"/>
                  </a:lnTo>
                  <a:lnTo>
                    <a:pt x="9274437" y="96"/>
                  </a:lnTo>
                  <a:lnTo>
                    <a:pt x="9300128" y="0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579" name="pl14">
              <a:extLst>
                <a:ext uri="{FF2B5EF4-FFF2-40B4-BE49-F238E27FC236}">
                  <a16:creationId xmlns:a16="http://schemas.microsoft.com/office/drawing/2014/main" id="{30367D10-AA79-4A65-AA84-066EF44E1542}"/>
                </a:ext>
              </a:extLst>
            </p:cNvPr>
            <p:cNvSpPr/>
            <p:nvPr/>
          </p:nvSpPr>
          <p:spPr>
            <a:xfrm>
              <a:off x="1449884" y="1418937"/>
              <a:ext cx="9197365" cy="3615264"/>
            </a:xfrm>
            <a:custGeom>
              <a:avLst/>
              <a:gdLst/>
              <a:ahLst/>
              <a:cxnLst/>
              <a:rect l="0" t="0" r="0" b="0"/>
              <a:pathLst>
                <a:path w="9197365" h="3615264">
                  <a:moveTo>
                    <a:pt x="0" y="3615264"/>
                  </a:moveTo>
                  <a:lnTo>
                    <a:pt x="25690" y="3604928"/>
                  </a:lnTo>
                  <a:lnTo>
                    <a:pt x="51381" y="3592494"/>
                  </a:lnTo>
                  <a:lnTo>
                    <a:pt x="77072" y="3577185"/>
                  </a:lnTo>
                  <a:lnTo>
                    <a:pt x="102763" y="3558157"/>
                  </a:lnTo>
                  <a:lnTo>
                    <a:pt x="128454" y="3543205"/>
                  </a:lnTo>
                  <a:lnTo>
                    <a:pt x="154145" y="3528175"/>
                  </a:lnTo>
                  <a:lnTo>
                    <a:pt x="179836" y="3508135"/>
                  </a:lnTo>
                  <a:lnTo>
                    <a:pt x="205527" y="3481415"/>
                  </a:lnTo>
                  <a:lnTo>
                    <a:pt x="231218" y="3456082"/>
                  </a:lnTo>
                  <a:lnTo>
                    <a:pt x="256909" y="3452507"/>
                  </a:lnTo>
                  <a:lnTo>
                    <a:pt x="282600" y="3449151"/>
                  </a:lnTo>
                  <a:lnTo>
                    <a:pt x="308291" y="3445993"/>
                  </a:lnTo>
                  <a:lnTo>
                    <a:pt x="333982" y="3443296"/>
                  </a:lnTo>
                  <a:lnTo>
                    <a:pt x="359673" y="3439700"/>
                  </a:lnTo>
                  <a:lnTo>
                    <a:pt x="385364" y="3434906"/>
                  </a:lnTo>
                  <a:lnTo>
                    <a:pt x="411055" y="3430006"/>
                  </a:lnTo>
                  <a:lnTo>
                    <a:pt x="436746" y="3424411"/>
                  </a:lnTo>
                  <a:lnTo>
                    <a:pt x="462437" y="3418243"/>
                  </a:lnTo>
                  <a:lnTo>
                    <a:pt x="488128" y="3412184"/>
                  </a:lnTo>
                  <a:lnTo>
                    <a:pt x="513819" y="3407829"/>
                  </a:lnTo>
                  <a:lnTo>
                    <a:pt x="539510" y="3402023"/>
                  </a:lnTo>
                  <a:lnTo>
                    <a:pt x="565201" y="3394282"/>
                  </a:lnTo>
                  <a:lnTo>
                    <a:pt x="590892" y="3385738"/>
                  </a:lnTo>
                  <a:lnTo>
                    <a:pt x="616583" y="3378447"/>
                  </a:lnTo>
                  <a:lnTo>
                    <a:pt x="642274" y="3371101"/>
                  </a:lnTo>
                  <a:lnTo>
                    <a:pt x="667965" y="3362186"/>
                  </a:lnTo>
                  <a:lnTo>
                    <a:pt x="693656" y="3358953"/>
                  </a:lnTo>
                  <a:lnTo>
                    <a:pt x="719346" y="3354643"/>
                  </a:lnTo>
                  <a:lnTo>
                    <a:pt x="745037" y="3348897"/>
                  </a:lnTo>
                  <a:lnTo>
                    <a:pt x="770728" y="3342432"/>
                  </a:lnTo>
                  <a:lnTo>
                    <a:pt x="796419" y="3335145"/>
                  </a:lnTo>
                  <a:lnTo>
                    <a:pt x="822110" y="3326205"/>
                  </a:lnTo>
                  <a:lnTo>
                    <a:pt x="847801" y="3315258"/>
                  </a:lnTo>
                  <a:lnTo>
                    <a:pt x="873492" y="3304065"/>
                  </a:lnTo>
                  <a:lnTo>
                    <a:pt x="899183" y="3289140"/>
                  </a:lnTo>
                  <a:lnTo>
                    <a:pt x="924874" y="3269240"/>
                  </a:lnTo>
                  <a:lnTo>
                    <a:pt x="950565" y="3252404"/>
                  </a:lnTo>
                  <a:lnTo>
                    <a:pt x="976256" y="3231399"/>
                  </a:lnTo>
                  <a:lnTo>
                    <a:pt x="1001947" y="3207555"/>
                  </a:lnTo>
                  <a:lnTo>
                    <a:pt x="1027638" y="3184940"/>
                  </a:lnTo>
                  <a:lnTo>
                    <a:pt x="1053329" y="3182273"/>
                  </a:lnTo>
                  <a:lnTo>
                    <a:pt x="1079020" y="3178717"/>
                  </a:lnTo>
                  <a:lnTo>
                    <a:pt x="1104711" y="3173976"/>
                  </a:lnTo>
                  <a:lnTo>
                    <a:pt x="1130402" y="3169565"/>
                  </a:lnTo>
                  <a:lnTo>
                    <a:pt x="1156093" y="3164743"/>
                  </a:lnTo>
                  <a:lnTo>
                    <a:pt x="1181784" y="3160140"/>
                  </a:lnTo>
                  <a:lnTo>
                    <a:pt x="1207475" y="3155139"/>
                  </a:lnTo>
                  <a:lnTo>
                    <a:pt x="1233166" y="3152303"/>
                  </a:lnTo>
                  <a:lnTo>
                    <a:pt x="1258857" y="3148522"/>
                  </a:lnTo>
                  <a:lnTo>
                    <a:pt x="1284548" y="3143480"/>
                  </a:lnTo>
                  <a:lnTo>
                    <a:pt x="1310239" y="3136758"/>
                  </a:lnTo>
                  <a:lnTo>
                    <a:pt x="1335930" y="3127794"/>
                  </a:lnTo>
                  <a:lnTo>
                    <a:pt x="1361621" y="3117209"/>
                  </a:lnTo>
                  <a:lnTo>
                    <a:pt x="1387312" y="3106020"/>
                  </a:lnTo>
                  <a:lnTo>
                    <a:pt x="1413003" y="3101151"/>
                  </a:lnTo>
                  <a:lnTo>
                    <a:pt x="1438693" y="3094658"/>
                  </a:lnTo>
                  <a:lnTo>
                    <a:pt x="1464384" y="3086001"/>
                  </a:lnTo>
                  <a:lnTo>
                    <a:pt x="1490075" y="3079944"/>
                  </a:lnTo>
                  <a:lnTo>
                    <a:pt x="1515766" y="3073281"/>
                  </a:lnTo>
                  <a:lnTo>
                    <a:pt x="1541457" y="3065095"/>
                  </a:lnTo>
                  <a:lnTo>
                    <a:pt x="1567148" y="3055170"/>
                  </a:lnTo>
                  <a:lnTo>
                    <a:pt x="1592839" y="3044932"/>
                  </a:lnTo>
                  <a:lnTo>
                    <a:pt x="1618530" y="3031280"/>
                  </a:lnTo>
                  <a:lnTo>
                    <a:pt x="1644221" y="3013078"/>
                  </a:lnTo>
                  <a:lnTo>
                    <a:pt x="1669912" y="2996854"/>
                  </a:lnTo>
                  <a:lnTo>
                    <a:pt x="1695603" y="2976827"/>
                  </a:lnTo>
                  <a:lnTo>
                    <a:pt x="1721294" y="2954541"/>
                  </a:lnTo>
                  <a:lnTo>
                    <a:pt x="1746985" y="2934268"/>
                  </a:lnTo>
                  <a:lnTo>
                    <a:pt x="1772676" y="2932031"/>
                  </a:lnTo>
                  <a:lnTo>
                    <a:pt x="1798367" y="2929048"/>
                  </a:lnTo>
                  <a:lnTo>
                    <a:pt x="1824058" y="2925072"/>
                  </a:lnTo>
                  <a:lnTo>
                    <a:pt x="1849749" y="2921244"/>
                  </a:lnTo>
                  <a:lnTo>
                    <a:pt x="1875440" y="2917218"/>
                  </a:lnTo>
                  <a:lnTo>
                    <a:pt x="1901131" y="2913474"/>
                  </a:lnTo>
                  <a:lnTo>
                    <a:pt x="1926822" y="2909372"/>
                  </a:lnTo>
                  <a:lnTo>
                    <a:pt x="1952513" y="2904922"/>
                  </a:lnTo>
                  <a:lnTo>
                    <a:pt x="1978204" y="2898989"/>
                  </a:lnTo>
                  <a:lnTo>
                    <a:pt x="2003895" y="2891078"/>
                  </a:lnTo>
                  <a:lnTo>
                    <a:pt x="2029586" y="2886136"/>
                  </a:lnTo>
                  <a:lnTo>
                    <a:pt x="2055277" y="2880633"/>
                  </a:lnTo>
                  <a:lnTo>
                    <a:pt x="2080968" y="2875673"/>
                  </a:lnTo>
                  <a:lnTo>
                    <a:pt x="2106659" y="2870515"/>
                  </a:lnTo>
                  <a:lnTo>
                    <a:pt x="2132349" y="2864969"/>
                  </a:lnTo>
                  <a:lnTo>
                    <a:pt x="2158040" y="2857575"/>
                  </a:lnTo>
                  <a:lnTo>
                    <a:pt x="2183731" y="2847716"/>
                  </a:lnTo>
                  <a:lnTo>
                    <a:pt x="2209422" y="2839143"/>
                  </a:lnTo>
                  <a:lnTo>
                    <a:pt x="2235113" y="2828656"/>
                  </a:lnTo>
                  <a:lnTo>
                    <a:pt x="2260804" y="2823160"/>
                  </a:lnTo>
                  <a:lnTo>
                    <a:pt x="2286495" y="2816856"/>
                  </a:lnTo>
                  <a:lnTo>
                    <a:pt x="2312186" y="2809665"/>
                  </a:lnTo>
                  <a:lnTo>
                    <a:pt x="2337877" y="2800076"/>
                  </a:lnTo>
                  <a:lnTo>
                    <a:pt x="2363568" y="2787291"/>
                  </a:lnTo>
                  <a:lnTo>
                    <a:pt x="2389259" y="2771536"/>
                  </a:lnTo>
                  <a:lnTo>
                    <a:pt x="2414950" y="2751597"/>
                  </a:lnTo>
                  <a:lnTo>
                    <a:pt x="2440641" y="2732860"/>
                  </a:lnTo>
                  <a:lnTo>
                    <a:pt x="2466332" y="2719881"/>
                  </a:lnTo>
                  <a:lnTo>
                    <a:pt x="2492023" y="2702574"/>
                  </a:lnTo>
                  <a:lnTo>
                    <a:pt x="2517714" y="2679499"/>
                  </a:lnTo>
                  <a:lnTo>
                    <a:pt x="2543405" y="2648732"/>
                  </a:lnTo>
                  <a:lnTo>
                    <a:pt x="2569096" y="2644721"/>
                  </a:lnTo>
                  <a:lnTo>
                    <a:pt x="2594787" y="2640850"/>
                  </a:lnTo>
                  <a:lnTo>
                    <a:pt x="2620478" y="2637286"/>
                  </a:lnTo>
                  <a:lnTo>
                    <a:pt x="2646169" y="2633397"/>
                  </a:lnTo>
                  <a:lnTo>
                    <a:pt x="2671860" y="2629925"/>
                  </a:lnTo>
                  <a:lnTo>
                    <a:pt x="2697551" y="2625296"/>
                  </a:lnTo>
                  <a:lnTo>
                    <a:pt x="2723242" y="2619124"/>
                  </a:lnTo>
                  <a:lnTo>
                    <a:pt x="2748933" y="2613333"/>
                  </a:lnTo>
                  <a:lnTo>
                    <a:pt x="2774624" y="2606600"/>
                  </a:lnTo>
                  <a:lnTo>
                    <a:pt x="2800315" y="2599022"/>
                  </a:lnTo>
                  <a:lnTo>
                    <a:pt x="2826006" y="2594860"/>
                  </a:lnTo>
                  <a:lnTo>
                    <a:pt x="2851696" y="2589310"/>
                  </a:lnTo>
                  <a:lnTo>
                    <a:pt x="2877387" y="2581910"/>
                  </a:lnTo>
                  <a:lnTo>
                    <a:pt x="2903078" y="2572044"/>
                  </a:lnTo>
                  <a:lnTo>
                    <a:pt x="2928769" y="2560596"/>
                  </a:lnTo>
                  <a:lnTo>
                    <a:pt x="2954460" y="2551313"/>
                  </a:lnTo>
                  <a:lnTo>
                    <a:pt x="2980151" y="2546916"/>
                  </a:lnTo>
                  <a:lnTo>
                    <a:pt x="3005842" y="2541912"/>
                  </a:lnTo>
                  <a:lnTo>
                    <a:pt x="3031533" y="2538122"/>
                  </a:lnTo>
                  <a:lnTo>
                    <a:pt x="3057224" y="2533070"/>
                  </a:lnTo>
                  <a:lnTo>
                    <a:pt x="3082915" y="2526334"/>
                  </a:lnTo>
                  <a:lnTo>
                    <a:pt x="3108606" y="2517352"/>
                  </a:lnTo>
                  <a:lnTo>
                    <a:pt x="3134297" y="2506295"/>
                  </a:lnTo>
                  <a:lnTo>
                    <a:pt x="3159988" y="2492835"/>
                  </a:lnTo>
                  <a:lnTo>
                    <a:pt x="3185679" y="2476144"/>
                  </a:lnTo>
                  <a:lnTo>
                    <a:pt x="3211370" y="2462565"/>
                  </a:lnTo>
                  <a:lnTo>
                    <a:pt x="3237061" y="2444460"/>
                  </a:lnTo>
                  <a:lnTo>
                    <a:pt x="3262752" y="2420320"/>
                  </a:lnTo>
                  <a:lnTo>
                    <a:pt x="3288443" y="2393588"/>
                  </a:lnTo>
                  <a:lnTo>
                    <a:pt x="3314134" y="2367518"/>
                  </a:lnTo>
                  <a:lnTo>
                    <a:pt x="3339825" y="2364442"/>
                  </a:lnTo>
                  <a:lnTo>
                    <a:pt x="3365516" y="2361433"/>
                  </a:lnTo>
                  <a:lnTo>
                    <a:pt x="3391207" y="2358980"/>
                  </a:lnTo>
                  <a:lnTo>
                    <a:pt x="3416898" y="2355710"/>
                  </a:lnTo>
                  <a:lnTo>
                    <a:pt x="3442589" y="2351349"/>
                  </a:lnTo>
                  <a:lnTo>
                    <a:pt x="3468280" y="2347397"/>
                  </a:lnTo>
                  <a:lnTo>
                    <a:pt x="3493971" y="2342937"/>
                  </a:lnTo>
                  <a:lnTo>
                    <a:pt x="3519662" y="2338199"/>
                  </a:lnTo>
                  <a:lnTo>
                    <a:pt x="3545353" y="2332884"/>
                  </a:lnTo>
                  <a:lnTo>
                    <a:pt x="3571043" y="2328679"/>
                  </a:lnTo>
                  <a:lnTo>
                    <a:pt x="3596734" y="2323071"/>
                  </a:lnTo>
                  <a:lnTo>
                    <a:pt x="3622425" y="2315595"/>
                  </a:lnTo>
                  <a:lnTo>
                    <a:pt x="3648116" y="2309170"/>
                  </a:lnTo>
                  <a:lnTo>
                    <a:pt x="3673807" y="2301862"/>
                  </a:lnTo>
                  <a:lnTo>
                    <a:pt x="3699498" y="2292934"/>
                  </a:lnTo>
                  <a:lnTo>
                    <a:pt x="3725189" y="2286902"/>
                  </a:lnTo>
                  <a:lnTo>
                    <a:pt x="3750880" y="2279737"/>
                  </a:lnTo>
                  <a:lnTo>
                    <a:pt x="3776571" y="2270184"/>
                  </a:lnTo>
                  <a:lnTo>
                    <a:pt x="3802262" y="2257447"/>
                  </a:lnTo>
                  <a:lnTo>
                    <a:pt x="3827953" y="2252459"/>
                  </a:lnTo>
                  <a:lnTo>
                    <a:pt x="3853644" y="2246729"/>
                  </a:lnTo>
                  <a:lnTo>
                    <a:pt x="3879335" y="2240451"/>
                  </a:lnTo>
                  <a:lnTo>
                    <a:pt x="3905026" y="2232835"/>
                  </a:lnTo>
                  <a:lnTo>
                    <a:pt x="3930717" y="2223711"/>
                  </a:lnTo>
                  <a:lnTo>
                    <a:pt x="3956408" y="2211546"/>
                  </a:lnTo>
                  <a:lnTo>
                    <a:pt x="3982099" y="2195327"/>
                  </a:lnTo>
                  <a:lnTo>
                    <a:pt x="4007790" y="2181781"/>
                  </a:lnTo>
                  <a:lnTo>
                    <a:pt x="4033481" y="2165131"/>
                  </a:lnTo>
                  <a:lnTo>
                    <a:pt x="4059172" y="2151248"/>
                  </a:lnTo>
                  <a:lnTo>
                    <a:pt x="4084863" y="2132738"/>
                  </a:lnTo>
                  <a:lnTo>
                    <a:pt x="4110554" y="2119883"/>
                  </a:lnTo>
                  <a:lnTo>
                    <a:pt x="4136245" y="2102745"/>
                  </a:lnTo>
                  <a:lnTo>
                    <a:pt x="4161936" y="2079893"/>
                  </a:lnTo>
                  <a:lnTo>
                    <a:pt x="4187627" y="2076144"/>
                  </a:lnTo>
                  <a:lnTo>
                    <a:pt x="4213318" y="2072345"/>
                  </a:lnTo>
                  <a:lnTo>
                    <a:pt x="4239009" y="2068246"/>
                  </a:lnTo>
                  <a:lnTo>
                    <a:pt x="4264699" y="2064218"/>
                  </a:lnTo>
                  <a:lnTo>
                    <a:pt x="4290390" y="2059830"/>
                  </a:lnTo>
                  <a:lnTo>
                    <a:pt x="4316081" y="2053980"/>
                  </a:lnTo>
                  <a:lnTo>
                    <a:pt x="4341772" y="2046179"/>
                  </a:lnTo>
                  <a:lnTo>
                    <a:pt x="4367463" y="2037143"/>
                  </a:lnTo>
                  <a:lnTo>
                    <a:pt x="4393154" y="2030855"/>
                  </a:lnTo>
                  <a:lnTo>
                    <a:pt x="4418845" y="2023854"/>
                  </a:lnTo>
                  <a:lnTo>
                    <a:pt x="4444536" y="2018122"/>
                  </a:lnTo>
                  <a:lnTo>
                    <a:pt x="4470227" y="2011682"/>
                  </a:lnTo>
                  <a:lnTo>
                    <a:pt x="4495918" y="2003095"/>
                  </a:lnTo>
                  <a:lnTo>
                    <a:pt x="4521609" y="1991646"/>
                  </a:lnTo>
                  <a:lnTo>
                    <a:pt x="4547300" y="1979955"/>
                  </a:lnTo>
                  <a:lnTo>
                    <a:pt x="4572991" y="1966776"/>
                  </a:lnTo>
                  <a:lnTo>
                    <a:pt x="4598682" y="1961405"/>
                  </a:lnTo>
                  <a:lnTo>
                    <a:pt x="4624373" y="1955395"/>
                  </a:lnTo>
                  <a:lnTo>
                    <a:pt x="4650064" y="1948744"/>
                  </a:lnTo>
                  <a:lnTo>
                    <a:pt x="4675755" y="1939875"/>
                  </a:lnTo>
                  <a:lnTo>
                    <a:pt x="4701446" y="1928050"/>
                  </a:lnTo>
                  <a:lnTo>
                    <a:pt x="4727137" y="1913160"/>
                  </a:lnTo>
                  <a:lnTo>
                    <a:pt x="4752828" y="1894689"/>
                  </a:lnTo>
                  <a:lnTo>
                    <a:pt x="4778519" y="1878316"/>
                  </a:lnTo>
                  <a:lnTo>
                    <a:pt x="4804210" y="1858308"/>
                  </a:lnTo>
                  <a:lnTo>
                    <a:pt x="4829901" y="1841580"/>
                  </a:lnTo>
                  <a:lnTo>
                    <a:pt x="4855592" y="1819277"/>
                  </a:lnTo>
                  <a:lnTo>
                    <a:pt x="4881283" y="1789539"/>
                  </a:lnTo>
                  <a:lnTo>
                    <a:pt x="4906974" y="1785876"/>
                  </a:lnTo>
                  <a:lnTo>
                    <a:pt x="4932665" y="1782179"/>
                  </a:lnTo>
                  <a:lnTo>
                    <a:pt x="4958356" y="1778877"/>
                  </a:lnTo>
                  <a:lnTo>
                    <a:pt x="4984046" y="1775442"/>
                  </a:lnTo>
                  <a:lnTo>
                    <a:pt x="5009737" y="1772108"/>
                  </a:lnTo>
                  <a:lnTo>
                    <a:pt x="5035428" y="1767663"/>
                  </a:lnTo>
                  <a:lnTo>
                    <a:pt x="5061119" y="1761736"/>
                  </a:lnTo>
                  <a:lnTo>
                    <a:pt x="5086810" y="1755645"/>
                  </a:lnTo>
                  <a:lnTo>
                    <a:pt x="5112501" y="1748598"/>
                  </a:lnTo>
                  <a:lnTo>
                    <a:pt x="5138192" y="1740496"/>
                  </a:lnTo>
                  <a:lnTo>
                    <a:pt x="5163883" y="1735127"/>
                  </a:lnTo>
                  <a:lnTo>
                    <a:pt x="5189574" y="1729235"/>
                  </a:lnTo>
                  <a:lnTo>
                    <a:pt x="5215265" y="1721380"/>
                  </a:lnTo>
                  <a:lnTo>
                    <a:pt x="5240956" y="1710907"/>
                  </a:lnTo>
                  <a:lnTo>
                    <a:pt x="5266647" y="1700180"/>
                  </a:lnTo>
                  <a:lnTo>
                    <a:pt x="5292338" y="1689614"/>
                  </a:lnTo>
                  <a:lnTo>
                    <a:pt x="5318029" y="1676214"/>
                  </a:lnTo>
                  <a:lnTo>
                    <a:pt x="5343720" y="1672838"/>
                  </a:lnTo>
                  <a:lnTo>
                    <a:pt x="5369411" y="1669250"/>
                  </a:lnTo>
                  <a:lnTo>
                    <a:pt x="5395102" y="1664466"/>
                  </a:lnTo>
                  <a:lnTo>
                    <a:pt x="5420793" y="1658088"/>
                  </a:lnTo>
                  <a:lnTo>
                    <a:pt x="5446484" y="1651090"/>
                  </a:lnTo>
                  <a:lnTo>
                    <a:pt x="5472175" y="1642733"/>
                  </a:lnTo>
                  <a:lnTo>
                    <a:pt x="5497866" y="1632526"/>
                  </a:lnTo>
                  <a:lnTo>
                    <a:pt x="5523557" y="1620216"/>
                  </a:lnTo>
                  <a:lnTo>
                    <a:pt x="5549248" y="1606881"/>
                  </a:lnTo>
                  <a:lnTo>
                    <a:pt x="5574939" y="1589099"/>
                  </a:lnTo>
                  <a:lnTo>
                    <a:pt x="5600630" y="1565391"/>
                  </a:lnTo>
                  <a:lnTo>
                    <a:pt x="5626321" y="1539260"/>
                  </a:lnTo>
                  <a:lnTo>
                    <a:pt x="5652012" y="1509281"/>
                  </a:lnTo>
                  <a:lnTo>
                    <a:pt x="5677703" y="1479595"/>
                  </a:lnTo>
                  <a:lnTo>
                    <a:pt x="5703393" y="1476789"/>
                  </a:lnTo>
                  <a:lnTo>
                    <a:pt x="5729084" y="1474281"/>
                  </a:lnTo>
                  <a:lnTo>
                    <a:pt x="5754775" y="1470937"/>
                  </a:lnTo>
                  <a:lnTo>
                    <a:pt x="5780466" y="1466479"/>
                  </a:lnTo>
                  <a:lnTo>
                    <a:pt x="5806157" y="1462134"/>
                  </a:lnTo>
                  <a:lnTo>
                    <a:pt x="5831848" y="1457859"/>
                  </a:lnTo>
                  <a:lnTo>
                    <a:pt x="5857539" y="1453157"/>
                  </a:lnTo>
                  <a:lnTo>
                    <a:pt x="5883230" y="1447773"/>
                  </a:lnTo>
                  <a:lnTo>
                    <a:pt x="5908921" y="1443436"/>
                  </a:lnTo>
                  <a:lnTo>
                    <a:pt x="5934612" y="1437652"/>
                  </a:lnTo>
                  <a:lnTo>
                    <a:pt x="5960303" y="1429941"/>
                  </a:lnTo>
                  <a:lnTo>
                    <a:pt x="5985994" y="1423429"/>
                  </a:lnTo>
                  <a:lnTo>
                    <a:pt x="6011685" y="1415895"/>
                  </a:lnTo>
                  <a:lnTo>
                    <a:pt x="6037376" y="1408558"/>
                  </a:lnTo>
                  <a:lnTo>
                    <a:pt x="6063067" y="1400577"/>
                  </a:lnTo>
                  <a:lnTo>
                    <a:pt x="6088758" y="1393785"/>
                  </a:lnTo>
                  <a:lnTo>
                    <a:pt x="6114449" y="1384729"/>
                  </a:lnTo>
                  <a:lnTo>
                    <a:pt x="6140140" y="1372655"/>
                  </a:lnTo>
                  <a:lnTo>
                    <a:pt x="6165831" y="1359018"/>
                  </a:lnTo>
                  <a:lnTo>
                    <a:pt x="6191522" y="1353018"/>
                  </a:lnTo>
                  <a:lnTo>
                    <a:pt x="6217213" y="1346155"/>
                  </a:lnTo>
                  <a:lnTo>
                    <a:pt x="6242904" y="1338677"/>
                  </a:lnTo>
                  <a:lnTo>
                    <a:pt x="6268595" y="1329592"/>
                  </a:lnTo>
                  <a:lnTo>
                    <a:pt x="6294286" y="1317478"/>
                  </a:lnTo>
                  <a:lnTo>
                    <a:pt x="6319977" y="1301327"/>
                  </a:lnTo>
                  <a:lnTo>
                    <a:pt x="6345668" y="1281470"/>
                  </a:lnTo>
                  <a:lnTo>
                    <a:pt x="6371359" y="1262836"/>
                  </a:lnTo>
                  <a:lnTo>
                    <a:pt x="6397049" y="1245077"/>
                  </a:lnTo>
                  <a:lnTo>
                    <a:pt x="6422740" y="1221399"/>
                  </a:lnTo>
                  <a:lnTo>
                    <a:pt x="6448431" y="1202187"/>
                  </a:lnTo>
                  <a:lnTo>
                    <a:pt x="6474122" y="1176571"/>
                  </a:lnTo>
                  <a:lnTo>
                    <a:pt x="6499813" y="1142417"/>
                  </a:lnTo>
                  <a:lnTo>
                    <a:pt x="6525504" y="1137060"/>
                  </a:lnTo>
                  <a:lnTo>
                    <a:pt x="6551195" y="1132532"/>
                  </a:lnTo>
                  <a:lnTo>
                    <a:pt x="6576886" y="1127999"/>
                  </a:lnTo>
                  <a:lnTo>
                    <a:pt x="6602577" y="1123471"/>
                  </a:lnTo>
                  <a:lnTo>
                    <a:pt x="6628268" y="1119250"/>
                  </a:lnTo>
                  <a:lnTo>
                    <a:pt x="6653959" y="1113622"/>
                  </a:lnTo>
                  <a:lnTo>
                    <a:pt x="6679650" y="1106118"/>
                  </a:lnTo>
                  <a:lnTo>
                    <a:pt x="6705341" y="1097799"/>
                  </a:lnTo>
                  <a:lnTo>
                    <a:pt x="6731032" y="1088280"/>
                  </a:lnTo>
                  <a:lnTo>
                    <a:pt x="6756723" y="1081269"/>
                  </a:lnTo>
                  <a:lnTo>
                    <a:pt x="6782414" y="1073286"/>
                  </a:lnTo>
                  <a:lnTo>
                    <a:pt x="6808105" y="1066402"/>
                  </a:lnTo>
                  <a:lnTo>
                    <a:pt x="6833796" y="1057224"/>
                  </a:lnTo>
                  <a:lnTo>
                    <a:pt x="6859487" y="1044986"/>
                  </a:lnTo>
                  <a:lnTo>
                    <a:pt x="6885178" y="1033175"/>
                  </a:lnTo>
                  <a:lnTo>
                    <a:pt x="6910869" y="1018543"/>
                  </a:lnTo>
                  <a:lnTo>
                    <a:pt x="6936560" y="1012664"/>
                  </a:lnTo>
                  <a:lnTo>
                    <a:pt x="6962251" y="1005945"/>
                  </a:lnTo>
                  <a:lnTo>
                    <a:pt x="6987942" y="998759"/>
                  </a:lnTo>
                  <a:lnTo>
                    <a:pt x="7013633" y="989177"/>
                  </a:lnTo>
                  <a:lnTo>
                    <a:pt x="7039324" y="976401"/>
                  </a:lnTo>
                  <a:lnTo>
                    <a:pt x="7065015" y="961933"/>
                  </a:lnTo>
                  <a:lnTo>
                    <a:pt x="7090706" y="944460"/>
                  </a:lnTo>
                  <a:lnTo>
                    <a:pt x="7116396" y="923453"/>
                  </a:lnTo>
                  <a:lnTo>
                    <a:pt x="7142087" y="903564"/>
                  </a:lnTo>
                  <a:lnTo>
                    <a:pt x="7167778" y="882946"/>
                  </a:lnTo>
                  <a:lnTo>
                    <a:pt x="7193469" y="855456"/>
                  </a:lnTo>
                  <a:lnTo>
                    <a:pt x="7219160" y="818802"/>
                  </a:lnTo>
                  <a:lnTo>
                    <a:pt x="7244851" y="784647"/>
                  </a:lnTo>
                  <a:lnTo>
                    <a:pt x="7270542" y="778077"/>
                  </a:lnTo>
                  <a:lnTo>
                    <a:pt x="7296233" y="772854"/>
                  </a:lnTo>
                  <a:lnTo>
                    <a:pt x="7321924" y="765890"/>
                  </a:lnTo>
                  <a:lnTo>
                    <a:pt x="7347615" y="758829"/>
                  </a:lnTo>
                  <a:lnTo>
                    <a:pt x="7373306" y="749414"/>
                  </a:lnTo>
                  <a:lnTo>
                    <a:pt x="7398997" y="736860"/>
                  </a:lnTo>
                  <a:lnTo>
                    <a:pt x="7424688" y="724988"/>
                  </a:lnTo>
                  <a:lnTo>
                    <a:pt x="7450379" y="712979"/>
                  </a:lnTo>
                  <a:lnTo>
                    <a:pt x="7476070" y="701024"/>
                  </a:lnTo>
                  <a:lnTo>
                    <a:pt x="7501761" y="689796"/>
                  </a:lnTo>
                  <a:lnTo>
                    <a:pt x="7527452" y="684233"/>
                  </a:lnTo>
                  <a:lnTo>
                    <a:pt x="7553143" y="676816"/>
                  </a:lnTo>
                  <a:lnTo>
                    <a:pt x="7578834" y="666926"/>
                  </a:lnTo>
                  <a:lnTo>
                    <a:pt x="7604525" y="656077"/>
                  </a:lnTo>
                  <a:lnTo>
                    <a:pt x="7630216" y="642722"/>
                  </a:lnTo>
                  <a:lnTo>
                    <a:pt x="7655907" y="631375"/>
                  </a:lnTo>
                  <a:lnTo>
                    <a:pt x="7681598" y="617410"/>
                  </a:lnTo>
                  <a:lnTo>
                    <a:pt x="7707289" y="613553"/>
                  </a:lnTo>
                  <a:lnTo>
                    <a:pt x="7732980" y="608411"/>
                  </a:lnTo>
                  <a:lnTo>
                    <a:pt x="7758671" y="601555"/>
                  </a:lnTo>
                  <a:lnTo>
                    <a:pt x="7784362" y="594091"/>
                  </a:lnTo>
                  <a:lnTo>
                    <a:pt x="7810052" y="586135"/>
                  </a:lnTo>
                  <a:lnTo>
                    <a:pt x="7835743" y="578063"/>
                  </a:lnTo>
                  <a:lnTo>
                    <a:pt x="7861434" y="567301"/>
                  </a:lnTo>
                  <a:lnTo>
                    <a:pt x="7887125" y="554807"/>
                  </a:lnTo>
                  <a:lnTo>
                    <a:pt x="7912816" y="538149"/>
                  </a:lnTo>
                  <a:lnTo>
                    <a:pt x="7938507" y="515937"/>
                  </a:lnTo>
                  <a:lnTo>
                    <a:pt x="7964198" y="495443"/>
                  </a:lnTo>
                  <a:lnTo>
                    <a:pt x="7989889" y="469983"/>
                  </a:lnTo>
                  <a:lnTo>
                    <a:pt x="8015580" y="438683"/>
                  </a:lnTo>
                  <a:lnTo>
                    <a:pt x="8041271" y="409008"/>
                  </a:lnTo>
                  <a:lnTo>
                    <a:pt x="8066962" y="406544"/>
                  </a:lnTo>
                  <a:lnTo>
                    <a:pt x="8092653" y="403258"/>
                  </a:lnTo>
                  <a:lnTo>
                    <a:pt x="8118344" y="398877"/>
                  </a:lnTo>
                  <a:lnTo>
                    <a:pt x="8144035" y="394748"/>
                  </a:lnTo>
                  <a:lnTo>
                    <a:pt x="8169726" y="390565"/>
                  </a:lnTo>
                  <a:lnTo>
                    <a:pt x="8195417" y="384986"/>
                  </a:lnTo>
                  <a:lnTo>
                    <a:pt x="8221108" y="379227"/>
                  </a:lnTo>
                  <a:lnTo>
                    <a:pt x="8246799" y="374955"/>
                  </a:lnTo>
                  <a:lnTo>
                    <a:pt x="8272490" y="369257"/>
                  </a:lnTo>
                  <a:lnTo>
                    <a:pt x="8298181" y="361661"/>
                  </a:lnTo>
                  <a:lnTo>
                    <a:pt x="8323872" y="355422"/>
                  </a:lnTo>
                  <a:lnTo>
                    <a:pt x="8349563" y="348424"/>
                  </a:lnTo>
                  <a:lnTo>
                    <a:pt x="8375254" y="342561"/>
                  </a:lnTo>
                  <a:lnTo>
                    <a:pt x="8400945" y="335684"/>
                  </a:lnTo>
                  <a:lnTo>
                    <a:pt x="8426636" y="327883"/>
                  </a:lnTo>
                  <a:lnTo>
                    <a:pt x="8452327" y="317482"/>
                  </a:lnTo>
                  <a:lnTo>
                    <a:pt x="8478018" y="303614"/>
                  </a:lnTo>
                  <a:lnTo>
                    <a:pt x="8503709" y="290994"/>
                  </a:lnTo>
                  <a:lnTo>
                    <a:pt x="8529399" y="285417"/>
                  </a:lnTo>
                  <a:lnTo>
                    <a:pt x="8555090" y="279085"/>
                  </a:lnTo>
                  <a:lnTo>
                    <a:pt x="8580781" y="272162"/>
                  </a:lnTo>
                  <a:lnTo>
                    <a:pt x="8606472" y="263876"/>
                  </a:lnTo>
                  <a:lnTo>
                    <a:pt x="8632163" y="252828"/>
                  </a:lnTo>
                  <a:lnTo>
                    <a:pt x="8657854" y="238098"/>
                  </a:lnTo>
                  <a:lnTo>
                    <a:pt x="8683545" y="219664"/>
                  </a:lnTo>
                  <a:lnTo>
                    <a:pt x="8709236" y="201701"/>
                  </a:lnTo>
                  <a:lnTo>
                    <a:pt x="8734927" y="183020"/>
                  </a:lnTo>
                  <a:lnTo>
                    <a:pt x="8760618" y="162128"/>
                  </a:lnTo>
                  <a:lnTo>
                    <a:pt x="8786309" y="144386"/>
                  </a:lnTo>
                  <a:lnTo>
                    <a:pt x="8812000" y="120730"/>
                  </a:lnTo>
                  <a:lnTo>
                    <a:pt x="8837691" y="89189"/>
                  </a:lnTo>
                  <a:lnTo>
                    <a:pt x="8863382" y="84506"/>
                  </a:lnTo>
                  <a:lnTo>
                    <a:pt x="8889073" y="79971"/>
                  </a:lnTo>
                  <a:lnTo>
                    <a:pt x="8914764" y="75231"/>
                  </a:lnTo>
                  <a:lnTo>
                    <a:pt x="8940455" y="70621"/>
                  </a:lnTo>
                  <a:lnTo>
                    <a:pt x="8966146" y="66411"/>
                  </a:lnTo>
                  <a:lnTo>
                    <a:pt x="8991837" y="60797"/>
                  </a:lnTo>
                  <a:lnTo>
                    <a:pt x="9017528" y="53311"/>
                  </a:lnTo>
                  <a:lnTo>
                    <a:pt x="9043219" y="44684"/>
                  </a:lnTo>
                  <a:lnTo>
                    <a:pt x="9068910" y="34667"/>
                  </a:lnTo>
                  <a:lnTo>
                    <a:pt x="9094601" y="26698"/>
                  </a:lnTo>
                  <a:lnTo>
                    <a:pt x="9120292" y="19608"/>
                  </a:lnTo>
                  <a:lnTo>
                    <a:pt x="9145983" y="14838"/>
                  </a:lnTo>
                  <a:lnTo>
                    <a:pt x="9171674" y="8479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580" name="pl15">
              <a:extLst>
                <a:ext uri="{FF2B5EF4-FFF2-40B4-BE49-F238E27FC236}">
                  <a16:creationId xmlns:a16="http://schemas.microsoft.com/office/drawing/2014/main" id="{FA3BD891-5426-4BF9-A790-2E0FF6E383E3}"/>
                </a:ext>
              </a:extLst>
            </p:cNvPr>
            <p:cNvSpPr/>
            <p:nvPr/>
          </p:nvSpPr>
          <p:spPr>
            <a:xfrm>
              <a:off x="1449884" y="3204944"/>
              <a:ext cx="4470227" cy="1860263"/>
            </a:xfrm>
            <a:custGeom>
              <a:avLst/>
              <a:gdLst/>
              <a:ahLst/>
              <a:cxnLst/>
              <a:rect l="0" t="0" r="0" b="0"/>
              <a:pathLst>
                <a:path w="4470227" h="1860263">
                  <a:moveTo>
                    <a:pt x="0" y="1860263"/>
                  </a:moveTo>
                  <a:lnTo>
                    <a:pt x="25690" y="1856085"/>
                  </a:lnTo>
                  <a:lnTo>
                    <a:pt x="51381" y="1852759"/>
                  </a:lnTo>
                  <a:lnTo>
                    <a:pt x="77072" y="1847840"/>
                  </a:lnTo>
                  <a:lnTo>
                    <a:pt x="102763" y="1817541"/>
                  </a:lnTo>
                  <a:lnTo>
                    <a:pt x="128454" y="1817541"/>
                  </a:lnTo>
                  <a:lnTo>
                    <a:pt x="154145" y="1817541"/>
                  </a:lnTo>
                  <a:lnTo>
                    <a:pt x="179836" y="1807719"/>
                  </a:lnTo>
                  <a:lnTo>
                    <a:pt x="205527" y="1768544"/>
                  </a:lnTo>
                  <a:lnTo>
                    <a:pt x="231218" y="1650242"/>
                  </a:lnTo>
                  <a:lnTo>
                    <a:pt x="256909" y="1644755"/>
                  </a:lnTo>
                  <a:lnTo>
                    <a:pt x="282600" y="1638824"/>
                  </a:lnTo>
                  <a:lnTo>
                    <a:pt x="308291" y="1638824"/>
                  </a:lnTo>
                  <a:lnTo>
                    <a:pt x="333982" y="1638824"/>
                  </a:lnTo>
                  <a:lnTo>
                    <a:pt x="359673" y="1631558"/>
                  </a:lnTo>
                  <a:lnTo>
                    <a:pt x="385364" y="1627744"/>
                  </a:lnTo>
                  <a:lnTo>
                    <a:pt x="411055" y="1623666"/>
                  </a:lnTo>
                  <a:lnTo>
                    <a:pt x="436746" y="1618886"/>
                  </a:lnTo>
                  <a:lnTo>
                    <a:pt x="462437" y="1609046"/>
                  </a:lnTo>
                  <a:lnTo>
                    <a:pt x="488128" y="1609046"/>
                  </a:lnTo>
                  <a:lnTo>
                    <a:pt x="513819" y="1609046"/>
                  </a:lnTo>
                  <a:lnTo>
                    <a:pt x="539510" y="1596009"/>
                  </a:lnTo>
                  <a:lnTo>
                    <a:pt x="565201" y="1591204"/>
                  </a:lnTo>
                  <a:lnTo>
                    <a:pt x="590892" y="1576668"/>
                  </a:lnTo>
                  <a:lnTo>
                    <a:pt x="616583" y="1569459"/>
                  </a:lnTo>
                  <a:lnTo>
                    <a:pt x="642274" y="1566607"/>
                  </a:lnTo>
                  <a:lnTo>
                    <a:pt x="667965" y="1566607"/>
                  </a:lnTo>
                  <a:lnTo>
                    <a:pt x="693656" y="1566607"/>
                  </a:lnTo>
                  <a:lnTo>
                    <a:pt x="719346" y="1528167"/>
                  </a:lnTo>
                  <a:lnTo>
                    <a:pt x="745037" y="1525349"/>
                  </a:lnTo>
                  <a:lnTo>
                    <a:pt x="770728" y="1521835"/>
                  </a:lnTo>
                  <a:lnTo>
                    <a:pt x="796419" y="1519460"/>
                  </a:lnTo>
                  <a:lnTo>
                    <a:pt x="822110" y="1516736"/>
                  </a:lnTo>
                  <a:lnTo>
                    <a:pt x="847801" y="1516736"/>
                  </a:lnTo>
                  <a:lnTo>
                    <a:pt x="873492" y="1516736"/>
                  </a:lnTo>
                  <a:lnTo>
                    <a:pt x="899183" y="1498360"/>
                  </a:lnTo>
                  <a:lnTo>
                    <a:pt x="924874" y="1491823"/>
                  </a:lnTo>
                  <a:lnTo>
                    <a:pt x="950565" y="1477349"/>
                  </a:lnTo>
                  <a:lnTo>
                    <a:pt x="976256" y="1468176"/>
                  </a:lnTo>
                  <a:lnTo>
                    <a:pt x="1001947" y="1407765"/>
                  </a:lnTo>
                  <a:lnTo>
                    <a:pt x="1027638" y="1407765"/>
                  </a:lnTo>
                  <a:lnTo>
                    <a:pt x="1053329" y="1407765"/>
                  </a:lnTo>
                  <a:lnTo>
                    <a:pt x="1079020" y="1407765"/>
                  </a:lnTo>
                  <a:lnTo>
                    <a:pt x="1104711" y="1407765"/>
                  </a:lnTo>
                  <a:lnTo>
                    <a:pt x="1130402" y="1329066"/>
                  </a:lnTo>
                  <a:lnTo>
                    <a:pt x="1156093" y="1323960"/>
                  </a:lnTo>
                  <a:lnTo>
                    <a:pt x="1181784" y="1321162"/>
                  </a:lnTo>
                  <a:lnTo>
                    <a:pt x="1207475" y="1321162"/>
                  </a:lnTo>
                  <a:lnTo>
                    <a:pt x="1233166" y="1321162"/>
                  </a:lnTo>
                  <a:lnTo>
                    <a:pt x="1258857" y="1316278"/>
                  </a:lnTo>
                  <a:lnTo>
                    <a:pt x="1284548" y="1301901"/>
                  </a:lnTo>
                  <a:lnTo>
                    <a:pt x="1310239" y="1297742"/>
                  </a:lnTo>
                  <a:lnTo>
                    <a:pt x="1335930" y="1288784"/>
                  </a:lnTo>
                  <a:lnTo>
                    <a:pt x="1361621" y="1285911"/>
                  </a:lnTo>
                  <a:lnTo>
                    <a:pt x="1387312" y="1285911"/>
                  </a:lnTo>
                  <a:lnTo>
                    <a:pt x="1413003" y="1285911"/>
                  </a:lnTo>
                  <a:lnTo>
                    <a:pt x="1438693" y="1274791"/>
                  </a:lnTo>
                  <a:lnTo>
                    <a:pt x="1464384" y="1231929"/>
                  </a:lnTo>
                  <a:lnTo>
                    <a:pt x="1490075" y="1229671"/>
                  </a:lnTo>
                  <a:lnTo>
                    <a:pt x="1515766" y="1221823"/>
                  </a:lnTo>
                  <a:lnTo>
                    <a:pt x="1541457" y="1221823"/>
                  </a:lnTo>
                  <a:lnTo>
                    <a:pt x="1567148" y="1221823"/>
                  </a:lnTo>
                  <a:lnTo>
                    <a:pt x="1592839" y="1218776"/>
                  </a:lnTo>
                  <a:lnTo>
                    <a:pt x="1618530" y="1202524"/>
                  </a:lnTo>
                  <a:lnTo>
                    <a:pt x="1644221" y="1192059"/>
                  </a:lnTo>
                  <a:lnTo>
                    <a:pt x="1669912" y="1186262"/>
                  </a:lnTo>
                  <a:lnTo>
                    <a:pt x="1695603" y="1155780"/>
                  </a:lnTo>
                  <a:lnTo>
                    <a:pt x="1721294" y="1155780"/>
                  </a:lnTo>
                  <a:lnTo>
                    <a:pt x="1746985" y="1155780"/>
                  </a:lnTo>
                  <a:lnTo>
                    <a:pt x="1772676" y="1047237"/>
                  </a:lnTo>
                  <a:lnTo>
                    <a:pt x="1798367" y="1043107"/>
                  </a:lnTo>
                  <a:lnTo>
                    <a:pt x="1824058" y="1040266"/>
                  </a:lnTo>
                  <a:lnTo>
                    <a:pt x="1849749" y="1036932"/>
                  </a:lnTo>
                  <a:lnTo>
                    <a:pt x="1875440" y="1031923"/>
                  </a:lnTo>
                  <a:lnTo>
                    <a:pt x="1901131" y="1031923"/>
                  </a:lnTo>
                  <a:lnTo>
                    <a:pt x="1926822" y="1031923"/>
                  </a:lnTo>
                  <a:lnTo>
                    <a:pt x="1952513" y="1028419"/>
                  </a:lnTo>
                  <a:lnTo>
                    <a:pt x="1978204" y="1025314"/>
                  </a:lnTo>
                  <a:lnTo>
                    <a:pt x="2003895" y="1010497"/>
                  </a:lnTo>
                  <a:lnTo>
                    <a:pt x="2029586" y="1007692"/>
                  </a:lnTo>
                  <a:lnTo>
                    <a:pt x="2055277" y="998524"/>
                  </a:lnTo>
                  <a:lnTo>
                    <a:pt x="2080968" y="998524"/>
                  </a:lnTo>
                  <a:lnTo>
                    <a:pt x="2106659" y="998524"/>
                  </a:lnTo>
                  <a:lnTo>
                    <a:pt x="2132349" y="986144"/>
                  </a:lnTo>
                  <a:lnTo>
                    <a:pt x="2158040" y="948147"/>
                  </a:lnTo>
                  <a:lnTo>
                    <a:pt x="2183731" y="940336"/>
                  </a:lnTo>
                  <a:lnTo>
                    <a:pt x="2209422" y="937127"/>
                  </a:lnTo>
                  <a:lnTo>
                    <a:pt x="2235113" y="937127"/>
                  </a:lnTo>
                  <a:lnTo>
                    <a:pt x="2260804" y="937127"/>
                  </a:lnTo>
                  <a:lnTo>
                    <a:pt x="2286495" y="937127"/>
                  </a:lnTo>
                  <a:lnTo>
                    <a:pt x="2312186" y="934351"/>
                  </a:lnTo>
                  <a:lnTo>
                    <a:pt x="2337877" y="930735"/>
                  </a:lnTo>
                  <a:lnTo>
                    <a:pt x="2363568" y="927698"/>
                  </a:lnTo>
                  <a:lnTo>
                    <a:pt x="2389259" y="922033"/>
                  </a:lnTo>
                  <a:lnTo>
                    <a:pt x="2414950" y="902727"/>
                  </a:lnTo>
                  <a:lnTo>
                    <a:pt x="2440641" y="902727"/>
                  </a:lnTo>
                  <a:lnTo>
                    <a:pt x="2466332" y="902727"/>
                  </a:lnTo>
                  <a:lnTo>
                    <a:pt x="2492023" y="885703"/>
                  </a:lnTo>
                  <a:lnTo>
                    <a:pt x="2517714" y="845972"/>
                  </a:lnTo>
                  <a:lnTo>
                    <a:pt x="2543405" y="699227"/>
                  </a:lnTo>
                  <a:lnTo>
                    <a:pt x="2569096" y="694515"/>
                  </a:lnTo>
                  <a:lnTo>
                    <a:pt x="2594787" y="689715"/>
                  </a:lnTo>
                  <a:lnTo>
                    <a:pt x="2620478" y="689715"/>
                  </a:lnTo>
                  <a:lnTo>
                    <a:pt x="2646169" y="689715"/>
                  </a:lnTo>
                  <a:lnTo>
                    <a:pt x="2671860" y="682630"/>
                  </a:lnTo>
                  <a:lnTo>
                    <a:pt x="2697551" y="679689"/>
                  </a:lnTo>
                  <a:lnTo>
                    <a:pt x="2723242" y="675911"/>
                  </a:lnTo>
                  <a:lnTo>
                    <a:pt x="2748933" y="672504"/>
                  </a:lnTo>
                  <a:lnTo>
                    <a:pt x="2774624" y="664353"/>
                  </a:lnTo>
                  <a:lnTo>
                    <a:pt x="2800315" y="664353"/>
                  </a:lnTo>
                  <a:lnTo>
                    <a:pt x="2826006" y="664353"/>
                  </a:lnTo>
                  <a:lnTo>
                    <a:pt x="2851696" y="651991"/>
                  </a:lnTo>
                  <a:lnTo>
                    <a:pt x="2877387" y="647806"/>
                  </a:lnTo>
                  <a:lnTo>
                    <a:pt x="2903078" y="637909"/>
                  </a:lnTo>
                  <a:lnTo>
                    <a:pt x="2928769" y="627149"/>
                  </a:lnTo>
                  <a:lnTo>
                    <a:pt x="2954460" y="617202"/>
                  </a:lnTo>
                  <a:lnTo>
                    <a:pt x="2980151" y="617202"/>
                  </a:lnTo>
                  <a:lnTo>
                    <a:pt x="3005842" y="617202"/>
                  </a:lnTo>
                  <a:lnTo>
                    <a:pt x="3031533" y="607217"/>
                  </a:lnTo>
                  <a:lnTo>
                    <a:pt x="3057224" y="599152"/>
                  </a:lnTo>
                  <a:lnTo>
                    <a:pt x="3082915" y="599152"/>
                  </a:lnTo>
                  <a:lnTo>
                    <a:pt x="3108606" y="596021"/>
                  </a:lnTo>
                  <a:lnTo>
                    <a:pt x="3134297" y="588163"/>
                  </a:lnTo>
                  <a:lnTo>
                    <a:pt x="3159988" y="588163"/>
                  </a:lnTo>
                  <a:lnTo>
                    <a:pt x="3185679" y="588163"/>
                  </a:lnTo>
                  <a:lnTo>
                    <a:pt x="3211370" y="572255"/>
                  </a:lnTo>
                  <a:lnTo>
                    <a:pt x="3237061" y="567146"/>
                  </a:lnTo>
                  <a:lnTo>
                    <a:pt x="3262752" y="549830"/>
                  </a:lnTo>
                  <a:lnTo>
                    <a:pt x="3288443" y="513748"/>
                  </a:lnTo>
                  <a:lnTo>
                    <a:pt x="3314134" y="395489"/>
                  </a:lnTo>
                  <a:lnTo>
                    <a:pt x="3339825" y="395489"/>
                  </a:lnTo>
                  <a:lnTo>
                    <a:pt x="3365516" y="395489"/>
                  </a:lnTo>
                  <a:lnTo>
                    <a:pt x="3391207" y="390181"/>
                  </a:lnTo>
                  <a:lnTo>
                    <a:pt x="3416898" y="386393"/>
                  </a:lnTo>
                  <a:lnTo>
                    <a:pt x="3442589" y="379409"/>
                  </a:lnTo>
                  <a:lnTo>
                    <a:pt x="3468280" y="376323"/>
                  </a:lnTo>
                  <a:lnTo>
                    <a:pt x="3493971" y="372126"/>
                  </a:lnTo>
                  <a:lnTo>
                    <a:pt x="3519662" y="372126"/>
                  </a:lnTo>
                  <a:lnTo>
                    <a:pt x="3545353" y="372126"/>
                  </a:lnTo>
                  <a:lnTo>
                    <a:pt x="3571043" y="354806"/>
                  </a:lnTo>
                  <a:lnTo>
                    <a:pt x="3596734" y="350874"/>
                  </a:lnTo>
                  <a:lnTo>
                    <a:pt x="3622425" y="338809"/>
                  </a:lnTo>
                  <a:lnTo>
                    <a:pt x="3648116" y="335766"/>
                  </a:lnTo>
                  <a:lnTo>
                    <a:pt x="3673807" y="333312"/>
                  </a:lnTo>
                  <a:lnTo>
                    <a:pt x="3699498" y="333312"/>
                  </a:lnTo>
                  <a:lnTo>
                    <a:pt x="3725189" y="333312"/>
                  </a:lnTo>
                  <a:lnTo>
                    <a:pt x="3750880" y="287972"/>
                  </a:lnTo>
                  <a:lnTo>
                    <a:pt x="3776571" y="285070"/>
                  </a:lnTo>
                  <a:lnTo>
                    <a:pt x="3802262" y="274076"/>
                  </a:lnTo>
                  <a:lnTo>
                    <a:pt x="3827953" y="274076"/>
                  </a:lnTo>
                  <a:lnTo>
                    <a:pt x="3853644" y="269593"/>
                  </a:lnTo>
                  <a:lnTo>
                    <a:pt x="3879335" y="269593"/>
                  </a:lnTo>
                  <a:lnTo>
                    <a:pt x="3905026" y="269593"/>
                  </a:lnTo>
                  <a:lnTo>
                    <a:pt x="3930717" y="266232"/>
                  </a:lnTo>
                  <a:lnTo>
                    <a:pt x="3956408" y="261277"/>
                  </a:lnTo>
                  <a:lnTo>
                    <a:pt x="3982099" y="244439"/>
                  </a:lnTo>
                  <a:lnTo>
                    <a:pt x="4007790" y="236767"/>
                  </a:lnTo>
                  <a:lnTo>
                    <a:pt x="4033481" y="202651"/>
                  </a:lnTo>
                  <a:lnTo>
                    <a:pt x="4059172" y="202651"/>
                  </a:lnTo>
                  <a:lnTo>
                    <a:pt x="4084863" y="202651"/>
                  </a:lnTo>
                  <a:lnTo>
                    <a:pt x="4110554" y="83803"/>
                  </a:lnTo>
                  <a:lnTo>
                    <a:pt x="4136245" y="79529"/>
                  </a:lnTo>
                  <a:lnTo>
                    <a:pt x="4161936" y="47544"/>
                  </a:lnTo>
                  <a:lnTo>
                    <a:pt x="4187627" y="44941"/>
                  </a:lnTo>
                  <a:lnTo>
                    <a:pt x="4213318" y="39808"/>
                  </a:lnTo>
                  <a:lnTo>
                    <a:pt x="4239009" y="39808"/>
                  </a:lnTo>
                  <a:lnTo>
                    <a:pt x="4264699" y="39808"/>
                  </a:lnTo>
                  <a:lnTo>
                    <a:pt x="4290390" y="33935"/>
                  </a:lnTo>
                  <a:lnTo>
                    <a:pt x="4316081" y="29426"/>
                  </a:lnTo>
                  <a:lnTo>
                    <a:pt x="4341772" y="24988"/>
                  </a:lnTo>
                  <a:lnTo>
                    <a:pt x="4367463" y="4517"/>
                  </a:lnTo>
                  <a:lnTo>
                    <a:pt x="4393154" y="0"/>
                  </a:lnTo>
                  <a:lnTo>
                    <a:pt x="4418845" y="0"/>
                  </a:lnTo>
                  <a:lnTo>
                    <a:pt x="4444536" y="0"/>
                  </a:lnTo>
                  <a:lnTo>
                    <a:pt x="4470227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581" name="pl16">
              <a:extLst>
                <a:ext uri="{FF2B5EF4-FFF2-40B4-BE49-F238E27FC236}">
                  <a16:creationId xmlns:a16="http://schemas.microsoft.com/office/drawing/2014/main" id="{E3D5D534-790C-4746-8856-5A4F6D4D9444}"/>
                </a:ext>
              </a:extLst>
            </p:cNvPr>
            <p:cNvSpPr/>
            <p:nvPr/>
          </p:nvSpPr>
          <p:spPr>
            <a:xfrm>
              <a:off x="1449884" y="3213363"/>
              <a:ext cx="4316081" cy="1820105"/>
            </a:xfrm>
            <a:custGeom>
              <a:avLst/>
              <a:gdLst/>
              <a:ahLst/>
              <a:cxnLst/>
              <a:rect l="0" t="0" r="0" b="0"/>
              <a:pathLst>
                <a:path w="4316081" h="1820105">
                  <a:moveTo>
                    <a:pt x="0" y="1820105"/>
                  </a:moveTo>
                  <a:lnTo>
                    <a:pt x="25690" y="1809525"/>
                  </a:lnTo>
                  <a:lnTo>
                    <a:pt x="51381" y="1796811"/>
                  </a:lnTo>
                  <a:lnTo>
                    <a:pt x="77072" y="1780968"/>
                  </a:lnTo>
                  <a:lnTo>
                    <a:pt x="102763" y="1761484"/>
                  </a:lnTo>
                  <a:lnTo>
                    <a:pt x="128454" y="1745605"/>
                  </a:lnTo>
                  <a:lnTo>
                    <a:pt x="154145" y="1724432"/>
                  </a:lnTo>
                  <a:lnTo>
                    <a:pt x="179836" y="1696202"/>
                  </a:lnTo>
                  <a:lnTo>
                    <a:pt x="205527" y="1661837"/>
                  </a:lnTo>
                  <a:lnTo>
                    <a:pt x="231218" y="1629074"/>
                  </a:lnTo>
                  <a:lnTo>
                    <a:pt x="256909" y="1624824"/>
                  </a:lnTo>
                  <a:lnTo>
                    <a:pt x="282600" y="1620986"/>
                  </a:lnTo>
                  <a:lnTo>
                    <a:pt x="308291" y="1617847"/>
                  </a:lnTo>
                  <a:lnTo>
                    <a:pt x="333982" y="1613661"/>
                  </a:lnTo>
                  <a:lnTo>
                    <a:pt x="359673" y="1608079"/>
                  </a:lnTo>
                  <a:lnTo>
                    <a:pt x="385364" y="1603059"/>
                  </a:lnTo>
                  <a:lnTo>
                    <a:pt x="411055" y="1597637"/>
                  </a:lnTo>
                  <a:lnTo>
                    <a:pt x="436746" y="1591767"/>
                  </a:lnTo>
                  <a:lnTo>
                    <a:pt x="462437" y="1585533"/>
                  </a:lnTo>
                  <a:lnTo>
                    <a:pt x="488128" y="1580502"/>
                  </a:lnTo>
                  <a:lnTo>
                    <a:pt x="513819" y="1573793"/>
                  </a:lnTo>
                  <a:lnTo>
                    <a:pt x="539510" y="1564849"/>
                  </a:lnTo>
                  <a:lnTo>
                    <a:pt x="565201" y="1557268"/>
                  </a:lnTo>
                  <a:lnTo>
                    <a:pt x="590892" y="1548763"/>
                  </a:lnTo>
                  <a:lnTo>
                    <a:pt x="616583" y="1542267"/>
                  </a:lnTo>
                  <a:lnTo>
                    <a:pt x="642274" y="1536010"/>
                  </a:lnTo>
                  <a:lnTo>
                    <a:pt x="667965" y="1528617"/>
                  </a:lnTo>
                  <a:lnTo>
                    <a:pt x="693656" y="1518760"/>
                  </a:lnTo>
                  <a:lnTo>
                    <a:pt x="719346" y="1505617"/>
                  </a:lnTo>
                  <a:lnTo>
                    <a:pt x="745037" y="1500907"/>
                  </a:lnTo>
                  <a:lnTo>
                    <a:pt x="770728" y="1495566"/>
                  </a:lnTo>
                  <a:lnTo>
                    <a:pt x="796419" y="1489616"/>
                  </a:lnTo>
                  <a:lnTo>
                    <a:pt x="822110" y="1482474"/>
                  </a:lnTo>
                  <a:lnTo>
                    <a:pt x="847801" y="1473859"/>
                  </a:lnTo>
                  <a:lnTo>
                    <a:pt x="873492" y="1462373"/>
                  </a:lnTo>
                  <a:lnTo>
                    <a:pt x="899183" y="1447059"/>
                  </a:lnTo>
                  <a:lnTo>
                    <a:pt x="924874" y="1432765"/>
                  </a:lnTo>
                  <a:lnTo>
                    <a:pt x="950565" y="1415885"/>
                  </a:lnTo>
                  <a:lnTo>
                    <a:pt x="976256" y="1398203"/>
                  </a:lnTo>
                  <a:lnTo>
                    <a:pt x="1001947" y="1377685"/>
                  </a:lnTo>
                  <a:lnTo>
                    <a:pt x="1027638" y="1370464"/>
                  </a:lnTo>
                  <a:lnTo>
                    <a:pt x="1053329" y="1360837"/>
                  </a:lnTo>
                  <a:lnTo>
                    <a:pt x="1079020" y="1348001"/>
                  </a:lnTo>
                  <a:lnTo>
                    <a:pt x="1104711" y="1330886"/>
                  </a:lnTo>
                  <a:lnTo>
                    <a:pt x="1130402" y="1308066"/>
                  </a:lnTo>
                  <a:lnTo>
                    <a:pt x="1156093" y="1303872"/>
                  </a:lnTo>
                  <a:lnTo>
                    <a:pt x="1181784" y="1299982"/>
                  </a:lnTo>
                  <a:lnTo>
                    <a:pt x="1207475" y="1295728"/>
                  </a:lnTo>
                  <a:lnTo>
                    <a:pt x="1233166" y="1290056"/>
                  </a:lnTo>
                  <a:lnTo>
                    <a:pt x="1258857" y="1282494"/>
                  </a:lnTo>
                  <a:lnTo>
                    <a:pt x="1284548" y="1274038"/>
                  </a:lnTo>
                  <a:lnTo>
                    <a:pt x="1310239" y="1267557"/>
                  </a:lnTo>
                  <a:lnTo>
                    <a:pt x="1335930" y="1260302"/>
                  </a:lnTo>
                  <a:lnTo>
                    <a:pt x="1361621" y="1253614"/>
                  </a:lnTo>
                  <a:lnTo>
                    <a:pt x="1387312" y="1245655"/>
                  </a:lnTo>
                  <a:lnTo>
                    <a:pt x="1413003" y="1235042"/>
                  </a:lnTo>
                  <a:lnTo>
                    <a:pt x="1438693" y="1220893"/>
                  </a:lnTo>
                  <a:lnTo>
                    <a:pt x="1464384" y="1205733"/>
                  </a:lnTo>
                  <a:lnTo>
                    <a:pt x="1490075" y="1199807"/>
                  </a:lnTo>
                  <a:lnTo>
                    <a:pt x="1515766" y="1192659"/>
                  </a:lnTo>
                  <a:lnTo>
                    <a:pt x="1541457" y="1185744"/>
                  </a:lnTo>
                  <a:lnTo>
                    <a:pt x="1567148" y="1176523"/>
                  </a:lnTo>
                  <a:lnTo>
                    <a:pt x="1592839" y="1164230"/>
                  </a:lnTo>
                  <a:lnTo>
                    <a:pt x="1618530" y="1148854"/>
                  </a:lnTo>
                  <a:lnTo>
                    <a:pt x="1644221" y="1133770"/>
                  </a:lnTo>
                  <a:lnTo>
                    <a:pt x="1669912" y="1117147"/>
                  </a:lnTo>
                  <a:lnTo>
                    <a:pt x="1695603" y="1096914"/>
                  </a:lnTo>
                  <a:lnTo>
                    <a:pt x="1721294" y="1080099"/>
                  </a:lnTo>
                  <a:lnTo>
                    <a:pt x="1746985" y="1057678"/>
                  </a:lnTo>
                  <a:lnTo>
                    <a:pt x="1772676" y="1027784"/>
                  </a:lnTo>
                  <a:lnTo>
                    <a:pt x="1798367" y="1024106"/>
                  </a:lnTo>
                  <a:lnTo>
                    <a:pt x="1824058" y="1020578"/>
                  </a:lnTo>
                  <a:lnTo>
                    <a:pt x="1849749" y="1016822"/>
                  </a:lnTo>
                  <a:lnTo>
                    <a:pt x="1875440" y="1012925"/>
                  </a:lnTo>
                  <a:lnTo>
                    <a:pt x="1901131" y="1009398"/>
                  </a:lnTo>
                  <a:lnTo>
                    <a:pt x="1926822" y="1004696"/>
                  </a:lnTo>
                  <a:lnTo>
                    <a:pt x="1952513" y="998427"/>
                  </a:lnTo>
                  <a:lnTo>
                    <a:pt x="1978204" y="991236"/>
                  </a:lnTo>
                  <a:lnTo>
                    <a:pt x="2003895" y="982683"/>
                  </a:lnTo>
                  <a:lnTo>
                    <a:pt x="2029586" y="976218"/>
                  </a:lnTo>
                  <a:lnTo>
                    <a:pt x="2055277" y="968533"/>
                  </a:lnTo>
                  <a:lnTo>
                    <a:pt x="2080968" y="961342"/>
                  </a:lnTo>
                  <a:lnTo>
                    <a:pt x="2106659" y="951754"/>
                  </a:lnTo>
                  <a:lnTo>
                    <a:pt x="2132349" y="938970"/>
                  </a:lnTo>
                  <a:lnTo>
                    <a:pt x="2158040" y="926052"/>
                  </a:lnTo>
                  <a:lnTo>
                    <a:pt x="2183731" y="921493"/>
                  </a:lnTo>
                  <a:lnTo>
                    <a:pt x="2209422" y="918018"/>
                  </a:lnTo>
                  <a:lnTo>
                    <a:pt x="2235113" y="914455"/>
                  </a:lnTo>
                  <a:lnTo>
                    <a:pt x="2260804" y="909704"/>
                  </a:lnTo>
                  <a:lnTo>
                    <a:pt x="2286495" y="903370"/>
                  </a:lnTo>
                  <a:lnTo>
                    <a:pt x="2312186" y="894924"/>
                  </a:lnTo>
                  <a:lnTo>
                    <a:pt x="2337877" y="884588"/>
                  </a:lnTo>
                  <a:lnTo>
                    <a:pt x="2363568" y="872011"/>
                  </a:lnTo>
                  <a:lnTo>
                    <a:pt x="2389259" y="856255"/>
                  </a:lnTo>
                  <a:lnTo>
                    <a:pt x="2414950" y="837136"/>
                  </a:lnTo>
                  <a:lnTo>
                    <a:pt x="2440641" y="818078"/>
                  </a:lnTo>
                  <a:lnTo>
                    <a:pt x="2466332" y="792669"/>
                  </a:lnTo>
                  <a:lnTo>
                    <a:pt x="2492023" y="758789"/>
                  </a:lnTo>
                  <a:lnTo>
                    <a:pt x="2517714" y="719290"/>
                  </a:lnTo>
                  <a:lnTo>
                    <a:pt x="2543405" y="679869"/>
                  </a:lnTo>
                  <a:lnTo>
                    <a:pt x="2569096" y="676223"/>
                  </a:lnTo>
                  <a:lnTo>
                    <a:pt x="2594787" y="672932"/>
                  </a:lnTo>
                  <a:lnTo>
                    <a:pt x="2620478" y="670144"/>
                  </a:lnTo>
                  <a:lnTo>
                    <a:pt x="2646169" y="666427"/>
                  </a:lnTo>
                  <a:lnTo>
                    <a:pt x="2671860" y="661471"/>
                  </a:lnTo>
                  <a:lnTo>
                    <a:pt x="2697551" y="657224"/>
                  </a:lnTo>
                  <a:lnTo>
                    <a:pt x="2723242" y="652542"/>
                  </a:lnTo>
                  <a:lnTo>
                    <a:pt x="2748933" y="647558"/>
                  </a:lnTo>
                  <a:lnTo>
                    <a:pt x="2774624" y="642049"/>
                  </a:lnTo>
                  <a:lnTo>
                    <a:pt x="2800315" y="637421"/>
                  </a:lnTo>
                  <a:lnTo>
                    <a:pt x="2826006" y="631250"/>
                  </a:lnTo>
                  <a:lnTo>
                    <a:pt x="2851696" y="623021"/>
                  </a:lnTo>
                  <a:lnTo>
                    <a:pt x="2877387" y="616171"/>
                  </a:lnTo>
                  <a:lnTo>
                    <a:pt x="2903078" y="608432"/>
                  </a:lnTo>
                  <a:lnTo>
                    <a:pt x="2928769" y="601413"/>
                  </a:lnTo>
                  <a:lnTo>
                    <a:pt x="2954460" y="595640"/>
                  </a:lnTo>
                  <a:lnTo>
                    <a:pt x="2980151" y="591259"/>
                  </a:lnTo>
                  <a:lnTo>
                    <a:pt x="3005842" y="585418"/>
                  </a:lnTo>
                  <a:lnTo>
                    <a:pt x="3031533" y="577630"/>
                  </a:lnTo>
                  <a:lnTo>
                    <a:pt x="3057224" y="570573"/>
                  </a:lnTo>
                  <a:lnTo>
                    <a:pt x="3082915" y="563853"/>
                  </a:lnTo>
                  <a:lnTo>
                    <a:pt x="3108606" y="554894"/>
                  </a:lnTo>
                  <a:lnTo>
                    <a:pt x="3134297" y="543991"/>
                  </a:lnTo>
                  <a:lnTo>
                    <a:pt x="3159988" y="532073"/>
                  </a:lnTo>
                  <a:lnTo>
                    <a:pt x="3185679" y="516182"/>
                  </a:lnTo>
                  <a:lnTo>
                    <a:pt x="3211370" y="494995"/>
                  </a:lnTo>
                  <a:lnTo>
                    <a:pt x="3237061" y="472048"/>
                  </a:lnTo>
                  <a:lnTo>
                    <a:pt x="3262752" y="443155"/>
                  </a:lnTo>
                  <a:lnTo>
                    <a:pt x="3288443" y="410403"/>
                  </a:lnTo>
                  <a:lnTo>
                    <a:pt x="3314134" y="378761"/>
                  </a:lnTo>
                  <a:lnTo>
                    <a:pt x="3339825" y="375992"/>
                  </a:lnTo>
                  <a:lnTo>
                    <a:pt x="3365516" y="372299"/>
                  </a:lnTo>
                  <a:lnTo>
                    <a:pt x="3391207" y="367375"/>
                  </a:lnTo>
                  <a:lnTo>
                    <a:pt x="3416898" y="362579"/>
                  </a:lnTo>
                  <a:lnTo>
                    <a:pt x="3442589" y="357448"/>
                  </a:lnTo>
                  <a:lnTo>
                    <a:pt x="3468280" y="352933"/>
                  </a:lnTo>
                  <a:lnTo>
                    <a:pt x="3493971" y="347943"/>
                  </a:lnTo>
                  <a:lnTo>
                    <a:pt x="3519662" y="342689"/>
                  </a:lnTo>
                  <a:lnTo>
                    <a:pt x="3545353" y="335683"/>
                  </a:lnTo>
                  <a:lnTo>
                    <a:pt x="3571043" y="326341"/>
                  </a:lnTo>
                  <a:lnTo>
                    <a:pt x="3596734" y="319660"/>
                  </a:lnTo>
                  <a:lnTo>
                    <a:pt x="3622425" y="312061"/>
                  </a:lnTo>
                  <a:lnTo>
                    <a:pt x="3648116" y="305952"/>
                  </a:lnTo>
                  <a:lnTo>
                    <a:pt x="3673807" y="298820"/>
                  </a:lnTo>
                  <a:lnTo>
                    <a:pt x="3699498" y="290128"/>
                  </a:lnTo>
                  <a:lnTo>
                    <a:pt x="3725189" y="278540"/>
                  </a:lnTo>
                  <a:lnTo>
                    <a:pt x="3750880" y="263089"/>
                  </a:lnTo>
                  <a:lnTo>
                    <a:pt x="3776571" y="257601"/>
                  </a:lnTo>
                  <a:lnTo>
                    <a:pt x="3802262" y="251250"/>
                  </a:lnTo>
                  <a:lnTo>
                    <a:pt x="3827953" y="246448"/>
                  </a:lnTo>
                  <a:lnTo>
                    <a:pt x="3853644" y="240046"/>
                  </a:lnTo>
                  <a:lnTo>
                    <a:pt x="3879335" y="233003"/>
                  </a:lnTo>
                  <a:lnTo>
                    <a:pt x="3905026" y="223612"/>
                  </a:lnTo>
                  <a:lnTo>
                    <a:pt x="3930717" y="211092"/>
                  </a:lnTo>
                  <a:lnTo>
                    <a:pt x="3956408" y="195518"/>
                  </a:lnTo>
                  <a:lnTo>
                    <a:pt x="3982099" y="176404"/>
                  </a:lnTo>
                  <a:lnTo>
                    <a:pt x="4007790" y="156532"/>
                  </a:lnTo>
                  <a:lnTo>
                    <a:pt x="4033481" y="132594"/>
                  </a:lnTo>
                  <a:lnTo>
                    <a:pt x="4059172" y="112048"/>
                  </a:lnTo>
                  <a:lnTo>
                    <a:pt x="4084863" y="84653"/>
                  </a:lnTo>
                  <a:lnTo>
                    <a:pt x="4110554" y="48126"/>
                  </a:lnTo>
                  <a:lnTo>
                    <a:pt x="4136245" y="39040"/>
                  </a:lnTo>
                  <a:lnTo>
                    <a:pt x="4161936" y="28351"/>
                  </a:lnTo>
                  <a:lnTo>
                    <a:pt x="4187627" y="24759"/>
                  </a:lnTo>
                  <a:lnTo>
                    <a:pt x="4213318" y="20838"/>
                  </a:lnTo>
                  <a:lnTo>
                    <a:pt x="4239009" y="17321"/>
                  </a:lnTo>
                  <a:lnTo>
                    <a:pt x="4264699" y="12631"/>
                  </a:lnTo>
                  <a:lnTo>
                    <a:pt x="4290390" y="6379"/>
                  </a:lnTo>
                  <a:lnTo>
                    <a:pt x="4316081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582" name="tx17">
              <a:extLst>
                <a:ext uri="{FF2B5EF4-FFF2-40B4-BE49-F238E27FC236}">
                  <a16:creationId xmlns:a16="http://schemas.microsoft.com/office/drawing/2014/main" id="{33A11804-08CE-4FF8-AB6A-0E7F27A2AAD0}"/>
                </a:ext>
              </a:extLst>
            </p:cNvPr>
            <p:cNvSpPr/>
            <p:nvPr/>
          </p:nvSpPr>
          <p:spPr>
            <a:xfrm>
              <a:off x="851872" y="5019726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83" name="tx18">
              <a:extLst>
                <a:ext uri="{FF2B5EF4-FFF2-40B4-BE49-F238E27FC236}">
                  <a16:creationId xmlns:a16="http://schemas.microsoft.com/office/drawing/2014/main" id="{100E8209-7E21-4039-8063-27D664D72917}"/>
                </a:ext>
              </a:extLst>
            </p:cNvPr>
            <p:cNvSpPr/>
            <p:nvPr/>
          </p:nvSpPr>
          <p:spPr>
            <a:xfrm>
              <a:off x="702747" y="382227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584" name="tx19">
              <a:extLst>
                <a:ext uri="{FF2B5EF4-FFF2-40B4-BE49-F238E27FC236}">
                  <a16:creationId xmlns:a16="http://schemas.microsoft.com/office/drawing/2014/main" id="{D8087B71-4987-4821-9B45-27D72567E0CC}"/>
                </a:ext>
              </a:extLst>
            </p:cNvPr>
            <p:cNvSpPr/>
            <p:nvPr/>
          </p:nvSpPr>
          <p:spPr>
            <a:xfrm>
              <a:off x="702747" y="262482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585" name="tx20">
              <a:extLst>
                <a:ext uri="{FF2B5EF4-FFF2-40B4-BE49-F238E27FC236}">
                  <a16:creationId xmlns:a16="http://schemas.microsoft.com/office/drawing/2014/main" id="{DFF4C272-9B59-4371-924E-68FFBC4D0BCF}"/>
                </a:ext>
              </a:extLst>
            </p:cNvPr>
            <p:cNvSpPr/>
            <p:nvPr/>
          </p:nvSpPr>
          <p:spPr>
            <a:xfrm>
              <a:off x="702747" y="1427314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1586" name="pl21">
              <a:extLst>
                <a:ext uri="{FF2B5EF4-FFF2-40B4-BE49-F238E27FC236}">
                  <a16:creationId xmlns:a16="http://schemas.microsoft.com/office/drawing/2014/main" id="{14DAA68B-F720-4675-98AF-9DBAD0AF9F44}"/>
                </a:ext>
              </a:extLst>
            </p:cNvPr>
            <p:cNvSpPr/>
            <p:nvPr/>
          </p:nvSpPr>
          <p:spPr>
            <a:xfrm>
              <a:off x="947514" y="50652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587" name="pl22">
              <a:extLst>
                <a:ext uri="{FF2B5EF4-FFF2-40B4-BE49-F238E27FC236}">
                  <a16:creationId xmlns:a16="http://schemas.microsoft.com/office/drawing/2014/main" id="{A43F5816-CF48-467F-AD07-EECDC83F4181}"/>
                </a:ext>
              </a:extLst>
            </p:cNvPr>
            <p:cNvSpPr/>
            <p:nvPr/>
          </p:nvSpPr>
          <p:spPr>
            <a:xfrm>
              <a:off x="947514" y="3867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588" name="pl23">
              <a:extLst>
                <a:ext uri="{FF2B5EF4-FFF2-40B4-BE49-F238E27FC236}">
                  <a16:creationId xmlns:a16="http://schemas.microsoft.com/office/drawing/2014/main" id="{493B287A-9582-4212-97D1-58048F0193D1}"/>
                </a:ext>
              </a:extLst>
            </p:cNvPr>
            <p:cNvSpPr/>
            <p:nvPr/>
          </p:nvSpPr>
          <p:spPr>
            <a:xfrm>
              <a:off x="947514" y="26703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589" name="pl24">
              <a:extLst>
                <a:ext uri="{FF2B5EF4-FFF2-40B4-BE49-F238E27FC236}">
                  <a16:creationId xmlns:a16="http://schemas.microsoft.com/office/drawing/2014/main" id="{1CC73D7D-9552-463F-A21E-70FFF3C03FB9}"/>
                </a:ext>
              </a:extLst>
            </p:cNvPr>
            <p:cNvSpPr/>
            <p:nvPr/>
          </p:nvSpPr>
          <p:spPr>
            <a:xfrm>
              <a:off x="947514" y="1472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590" name="pl25">
              <a:extLst>
                <a:ext uri="{FF2B5EF4-FFF2-40B4-BE49-F238E27FC236}">
                  <a16:creationId xmlns:a16="http://schemas.microsoft.com/office/drawing/2014/main" id="{B2005539-E24D-4036-8B25-1527E6F77C23}"/>
                </a:ext>
              </a:extLst>
            </p:cNvPr>
            <p:cNvSpPr/>
            <p:nvPr/>
          </p:nvSpPr>
          <p:spPr>
            <a:xfrm>
              <a:off x="2246304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591" name="pl26">
              <a:extLst>
                <a:ext uri="{FF2B5EF4-FFF2-40B4-BE49-F238E27FC236}">
                  <a16:creationId xmlns:a16="http://schemas.microsoft.com/office/drawing/2014/main" id="{691DB997-B85A-471C-935C-480A3DD48623}"/>
                </a:ext>
              </a:extLst>
            </p:cNvPr>
            <p:cNvSpPr/>
            <p:nvPr/>
          </p:nvSpPr>
          <p:spPr>
            <a:xfrm>
              <a:off x="3762071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592" name="pl27">
              <a:extLst>
                <a:ext uri="{FF2B5EF4-FFF2-40B4-BE49-F238E27FC236}">
                  <a16:creationId xmlns:a16="http://schemas.microsoft.com/office/drawing/2014/main" id="{191089E8-296E-4202-A3A0-63B3D216EEEB}"/>
                </a:ext>
              </a:extLst>
            </p:cNvPr>
            <p:cNvSpPr/>
            <p:nvPr/>
          </p:nvSpPr>
          <p:spPr>
            <a:xfrm>
              <a:off x="5329220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593" name="pl28">
              <a:extLst>
                <a:ext uri="{FF2B5EF4-FFF2-40B4-BE49-F238E27FC236}">
                  <a16:creationId xmlns:a16="http://schemas.microsoft.com/office/drawing/2014/main" id="{52CA9800-4EE3-4695-8DF4-0148ED16957B}"/>
                </a:ext>
              </a:extLst>
            </p:cNvPr>
            <p:cNvSpPr/>
            <p:nvPr/>
          </p:nvSpPr>
          <p:spPr>
            <a:xfrm>
              <a:off x="6896368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594" name="pl29">
              <a:extLst>
                <a:ext uri="{FF2B5EF4-FFF2-40B4-BE49-F238E27FC236}">
                  <a16:creationId xmlns:a16="http://schemas.microsoft.com/office/drawing/2014/main" id="{B73192AC-E484-4553-A1D1-F9F289B42370}"/>
                </a:ext>
              </a:extLst>
            </p:cNvPr>
            <p:cNvSpPr/>
            <p:nvPr/>
          </p:nvSpPr>
          <p:spPr>
            <a:xfrm>
              <a:off x="8463517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595" name="pl30">
              <a:extLst>
                <a:ext uri="{FF2B5EF4-FFF2-40B4-BE49-F238E27FC236}">
                  <a16:creationId xmlns:a16="http://schemas.microsoft.com/office/drawing/2014/main" id="{063AE187-67FA-4D48-AD53-59B29A7E0820}"/>
                </a:ext>
              </a:extLst>
            </p:cNvPr>
            <p:cNvSpPr/>
            <p:nvPr/>
          </p:nvSpPr>
          <p:spPr>
            <a:xfrm>
              <a:off x="10030666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596" name="tx31">
              <a:extLst>
                <a:ext uri="{FF2B5EF4-FFF2-40B4-BE49-F238E27FC236}">
                  <a16:creationId xmlns:a16="http://schemas.microsoft.com/office/drawing/2014/main" id="{3EEC1CEE-1207-45E3-92F4-3C9ED41120CB}"/>
                </a:ext>
              </a:extLst>
            </p:cNvPr>
            <p:cNvSpPr/>
            <p:nvPr/>
          </p:nvSpPr>
          <p:spPr>
            <a:xfrm>
              <a:off x="2164984" y="530788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97" name="tx32">
              <a:extLst>
                <a:ext uri="{FF2B5EF4-FFF2-40B4-BE49-F238E27FC236}">
                  <a16:creationId xmlns:a16="http://schemas.microsoft.com/office/drawing/2014/main" id="{4709BD80-9606-40DB-A814-7D7DFEA5E254}"/>
                </a:ext>
              </a:extLst>
            </p:cNvPr>
            <p:cNvSpPr/>
            <p:nvPr/>
          </p:nvSpPr>
          <p:spPr>
            <a:xfrm>
              <a:off x="3673965" y="530937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98" name="tx33">
              <a:extLst>
                <a:ext uri="{FF2B5EF4-FFF2-40B4-BE49-F238E27FC236}">
                  <a16:creationId xmlns:a16="http://schemas.microsoft.com/office/drawing/2014/main" id="{B3B9B166-B43D-46E4-A057-189CDE4BE872}"/>
                </a:ext>
              </a:extLst>
            </p:cNvPr>
            <p:cNvSpPr/>
            <p:nvPr/>
          </p:nvSpPr>
          <p:spPr>
            <a:xfrm>
              <a:off x="5247870" y="528514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99" name="tx34">
              <a:extLst>
                <a:ext uri="{FF2B5EF4-FFF2-40B4-BE49-F238E27FC236}">
                  <a16:creationId xmlns:a16="http://schemas.microsoft.com/office/drawing/2014/main" id="{38332655-CFC3-41C2-880D-BC45998E3D38}"/>
                </a:ext>
              </a:extLst>
            </p:cNvPr>
            <p:cNvSpPr/>
            <p:nvPr/>
          </p:nvSpPr>
          <p:spPr>
            <a:xfrm>
              <a:off x="6794659" y="530776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600" name="tx35">
              <a:extLst>
                <a:ext uri="{FF2B5EF4-FFF2-40B4-BE49-F238E27FC236}">
                  <a16:creationId xmlns:a16="http://schemas.microsoft.com/office/drawing/2014/main" id="{E82B491C-FB9E-42AE-8B69-B2028B198609}"/>
                </a:ext>
              </a:extLst>
            </p:cNvPr>
            <p:cNvSpPr/>
            <p:nvPr/>
          </p:nvSpPr>
          <p:spPr>
            <a:xfrm>
              <a:off x="8378774" y="53113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1" name="tx36">
              <a:extLst>
                <a:ext uri="{FF2B5EF4-FFF2-40B4-BE49-F238E27FC236}">
                  <a16:creationId xmlns:a16="http://schemas.microsoft.com/office/drawing/2014/main" id="{F004ACFC-5EB1-4295-8BAA-70D57B366264}"/>
                </a:ext>
              </a:extLst>
            </p:cNvPr>
            <p:cNvSpPr/>
            <p:nvPr/>
          </p:nvSpPr>
          <p:spPr>
            <a:xfrm>
              <a:off x="9932380" y="530937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02" name="tx37">
              <a:extLst>
                <a:ext uri="{FF2B5EF4-FFF2-40B4-BE49-F238E27FC236}">
                  <a16:creationId xmlns:a16="http://schemas.microsoft.com/office/drawing/2014/main" id="{1F609AA9-E8F6-4C23-97CD-193F3E451B0D}"/>
                </a:ext>
              </a:extLst>
            </p:cNvPr>
            <p:cNvSpPr/>
            <p:nvPr/>
          </p:nvSpPr>
          <p:spPr>
            <a:xfrm>
              <a:off x="6083298" y="556761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03" name="tx38">
              <a:extLst>
                <a:ext uri="{FF2B5EF4-FFF2-40B4-BE49-F238E27FC236}">
                  <a16:creationId xmlns:a16="http://schemas.microsoft.com/office/drawing/2014/main" id="{45089202-DACF-49E7-A47B-C2F048EDE84F}"/>
                </a:ext>
              </a:extLst>
            </p:cNvPr>
            <p:cNvSpPr/>
            <p:nvPr/>
          </p:nvSpPr>
          <p:spPr>
            <a:xfrm rot="-5400000">
              <a:off x="-252772" y="3159968"/>
              <a:ext cx="1626096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1604" name="rc39">
              <a:extLst>
                <a:ext uri="{FF2B5EF4-FFF2-40B4-BE49-F238E27FC236}">
                  <a16:creationId xmlns:a16="http://schemas.microsoft.com/office/drawing/2014/main" id="{6B791C4C-E82E-4178-A6BA-3F472EE1687F}"/>
                </a:ext>
              </a:extLst>
            </p:cNvPr>
            <p:cNvSpPr/>
            <p:nvPr/>
          </p:nvSpPr>
          <p:spPr>
            <a:xfrm>
              <a:off x="9756816" y="3364528"/>
              <a:ext cx="1581743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1605" name="tx40">
              <a:extLst>
                <a:ext uri="{FF2B5EF4-FFF2-40B4-BE49-F238E27FC236}">
                  <a16:creationId xmlns:a16="http://schemas.microsoft.com/office/drawing/2014/main" id="{B6A50F29-8B41-4CCE-BAE8-931EA2B697F4}"/>
                </a:ext>
              </a:extLst>
            </p:cNvPr>
            <p:cNvSpPr/>
            <p:nvPr/>
          </p:nvSpPr>
          <p:spPr>
            <a:xfrm>
              <a:off x="9769468" y="3361144"/>
              <a:ext cx="63564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1606" name="rc41">
              <a:extLst>
                <a:ext uri="{FF2B5EF4-FFF2-40B4-BE49-F238E27FC236}">
                  <a16:creationId xmlns:a16="http://schemas.microsoft.com/office/drawing/2014/main" id="{594F5922-8BB4-489D-9D6F-86348060A2B4}"/>
                </a:ext>
              </a:extLst>
            </p:cNvPr>
            <p:cNvSpPr/>
            <p:nvPr/>
          </p:nvSpPr>
          <p:spPr>
            <a:xfrm>
              <a:off x="9769468" y="359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607" name="pl42">
              <a:extLst>
                <a:ext uri="{FF2B5EF4-FFF2-40B4-BE49-F238E27FC236}">
                  <a16:creationId xmlns:a16="http://schemas.microsoft.com/office/drawing/2014/main" id="{CE4693E8-5D53-40A5-80B3-D9FD7DA3E3D0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08" name="pl43">
              <a:extLst>
                <a:ext uri="{FF2B5EF4-FFF2-40B4-BE49-F238E27FC236}">
                  <a16:creationId xmlns:a16="http://schemas.microsoft.com/office/drawing/2014/main" id="{2D40E84E-E364-4D4C-8FBA-7A8213293A0D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09" name="pl44">
              <a:extLst>
                <a:ext uri="{FF2B5EF4-FFF2-40B4-BE49-F238E27FC236}">
                  <a16:creationId xmlns:a16="http://schemas.microsoft.com/office/drawing/2014/main" id="{7121D941-B917-4AD1-A741-49AEA4A053A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10" name="pl45">
              <a:extLst>
                <a:ext uri="{FF2B5EF4-FFF2-40B4-BE49-F238E27FC236}">
                  <a16:creationId xmlns:a16="http://schemas.microsoft.com/office/drawing/2014/main" id="{12C8D9DA-5D00-4A41-B614-9450AAB90CD1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11" name="pl46">
              <a:extLst>
                <a:ext uri="{FF2B5EF4-FFF2-40B4-BE49-F238E27FC236}">
                  <a16:creationId xmlns:a16="http://schemas.microsoft.com/office/drawing/2014/main" id="{F352D3F6-9900-4DFD-978E-3EB1AF901E52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12" name="pl47">
              <a:extLst>
                <a:ext uri="{FF2B5EF4-FFF2-40B4-BE49-F238E27FC236}">
                  <a16:creationId xmlns:a16="http://schemas.microsoft.com/office/drawing/2014/main" id="{8AF0A3B6-6C16-4ABA-B296-A66ADDAAF17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13" name="pl48">
              <a:extLst>
                <a:ext uri="{FF2B5EF4-FFF2-40B4-BE49-F238E27FC236}">
                  <a16:creationId xmlns:a16="http://schemas.microsoft.com/office/drawing/2014/main" id="{FCAB2A38-879B-4ED1-9633-A88908E9A4C8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14" name="pl49">
              <a:extLst>
                <a:ext uri="{FF2B5EF4-FFF2-40B4-BE49-F238E27FC236}">
                  <a16:creationId xmlns:a16="http://schemas.microsoft.com/office/drawing/2014/main" id="{B3C0215E-1192-41CF-ACCD-E0E7F022BC13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15" name="rc50">
              <a:extLst>
                <a:ext uri="{FF2B5EF4-FFF2-40B4-BE49-F238E27FC236}">
                  <a16:creationId xmlns:a16="http://schemas.microsoft.com/office/drawing/2014/main" id="{A673B34D-9FB1-4E30-A5FB-1A734B76A1B4}"/>
                </a:ext>
              </a:extLst>
            </p:cNvPr>
            <p:cNvSpPr/>
            <p:nvPr/>
          </p:nvSpPr>
          <p:spPr>
            <a:xfrm>
              <a:off x="9769468" y="37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616" name="pl51">
              <a:extLst>
                <a:ext uri="{FF2B5EF4-FFF2-40B4-BE49-F238E27FC236}">
                  <a16:creationId xmlns:a16="http://schemas.microsoft.com/office/drawing/2014/main" id="{CDAD6E59-501D-49A8-8E00-EBC064D0034A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17" name="pl52">
              <a:extLst>
                <a:ext uri="{FF2B5EF4-FFF2-40B4-BE49-F238E27FC236}">
                  <a16:creationId xmlns:a16="http://schemas.microsoft.com/office/drawing/2014/main" id="{0DDE1A83-732C-4D01-A427-1394A6B486B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18" name="pl53">
              <a:extLst>
                <a:ext uri="{FF2B5EF4-FFF2-40B4-BE49-F238E27FC236}">
                  <a16:creationId xmlns:a16="http://schemas.microsoft.com/office/drawing/2014/main" id="{1D5EBFFB-D0C9-48FA-82A5-1B744AF7CC21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19" name="pl54">
              <a:extLst>
                <a:ext uri="{FF2B5EF4-FFF2-40B4-BE49-F238E27FC236}">
                  <a16:creationId xmlns:a16="http://schemas.microsoft.com/office/drawing/2014/main" id="{83284732-35B5-4308-B0D1-68920A4BA443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20" name="pl55">
              <a:extLst>
                <a:ext uri="{FF2B5EF4-FFF2-40B4-BE49-F238E27FC236}">
                  <a16:creationId xmlns:a16="http://schemas.microsoft.com/office/drawing/2014/main" id="{4F3A8420-6E77-4596-BC68-1F81503E4AB1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21" name="pl56">
              <a:extLst>
                <a:ext uri="{FF2B5EF4-FFF2-40B4-BE49-F238E27FC236}">
                  <a16:creationId xmlns:a16="http://schemas.microsoft.com/office/drawing/2014/main" id="{6481A1B0-47EC-4782-AB8C-2A7DC3F5DC5F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22" name="pl57">
              <a:extLst>
                <a:ext uri="{FF2B5EF4-FFF2-40B4-BE49-F238E27FC236}">
                  <a16:creationId xmlns:a16="http://schemas.microsoft.com/office/drawing/2014/main" id="{A96D777A-FA1F-4169-8E1F-1B832EED4864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23" name="pl58">
              <a:extLst>
                <a:ext uri="{FF2B5EF4-FFF2-40B4-BE49-F238E27FC236}">
                  <a16:creationId xmlns:a16="http://schemas.microsoft.com/office/drawing/2014/main" id="{16F0DF66-7063-49C6-BDD7-A9011F9D47C4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24" name="rc59">
              <a:extLst>
                <a:ext uri="{FF2B5EF4-FFF2-40B4-BE49-F238E27FC236}">
                  <a16:creationId xmlns:a16="http://schemas.microsoft.com/office/drawing/2014/main" id="{9CE5070E-FED0-411A-BC46-388E09223834}"/>
                </a:ext>
              </a:extLst>
            </p:cNvPr>
            <p:cNvSpPr/>
            <p:nvPr/>
          </p:nvSpPr>
          <p:spPr>
            <a:xfrm>
              <a:off x="9769468" y="395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625" name="pl60">
              <a:extLst>
                <a:ext uri="{FF2B5EF4-FFF2-40B4-BE49-F238E27FC236}">
                  <a16:creationId xmlns:a16="http://schemas.microsoft.com/office/drawing/2014/main" id="{CA18715F-9FBF-46F9-A901-78318D95852E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26" name="pl61">
              <a:extLst>
                <a:ext uri="{FF2B5EF4-FFF2-40B4-BE49-F238E27FC236}">
                  <a16:creationId xmlns:a16="http://schemas.microsoft.com/office/drawing/2014/main" id="{D1A2039E-651C-4E58-9675-B943FE32DDB9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27" name="pl62">
              <a:extLst>
                <a:ext uri="{FF2B5EF4-FFF2-40B4-BE49-F238E27FC236}">
                  <a16:creationId xmlns:a16="http://schemas.microsoft.com/office/drawing/2014/main" id="{16378023-7BDD-40F7-ACE8-CCD0A6E0ED9A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28" name="pl63">
              <a:extLst>
                <a:ext uri="{FF2B5EF4-FFF2-40B4-BE49-F238E27FC236}">
                  <a16:creationId xmlns:a16="http://schemas.microsoft.com/office/drawing/2014/main" id="{067DBC06-05CE-42E9-B301-71678ABC3B86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29" name="pl64">
              <a:extLst>
                <a:ext uri="{FF2B5EF4-FFF2-40B4-BE49-F238E27FC236}">
                  <a16:creationId xmlns:a16="http://schemas.microsoft.com/office/drawing/2014/main" id="{C2C4792C-4918-447D-816B-503B0641AB0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30" name="pl65">
              <a:extLst>
                <a:ext uri="{FF2B5EF4-FFF2-40B4-BE49-F238E27FC236}">
                  <a16:creationId xmlns:a16="http://schemas.microsoft.com/office/drawing/2014/main" id="{7C01F320-13D3-428E-A221-6B5437519C8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31" name="pl66">
              <a:extLst>
                <a:ext uri="{FF2B5EF4-FFF2-40B4-BE49-F238E27FC236}">
                  <a16:creationId xmlns:a16="http://schemas.microsoft.com/office/drawing/2014/main" id="{71C16E0A-B128-4E2D-AFDD-39CE45E1055B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32" name="pl67">
              <a:extLst>
                <a:ext uri="{FF2B5EF4-FFF2-40B4-BE49-F238E27FC236}">
                  <a16:creationId xmlns:a16="http://schemas.microsoft.com/office/drawing/2014/main" id="{B313BEFF-2BE9-43CD-915B-A8B32C92F0FB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33" name="rc68">
              <a:extLst>
                <a:ext uri="{FF2B5EF4-FFF2-40B4-BE49-F238E27FC236}">
                  <a16:creationId xmlns:a16="http://schemas.microsoft.com/office/drawing/2014/main" id="{B6BB934E-49CE-42A3-AE06-F7E04AA94381}"/>
                </a:ext>
              </a:extLst>
            </p:cNvPr>
            <p:cNvSpPr/>
            <p:nvPr/>
          </p:nvSpPr>
          <p:spPr>
            <a:xfrm>
              <a:off x="9769468" y="413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634" name="pl69">
              <a:extLst>
                <a:ext uri="{FF2B5EF4-FFF2-40B4-BE49-F238E27FC236}">
                  <a16:creationId xmlns:a16="http://schemas.microsoft.com/office/drawing/2014/main" id="{2D524D76-D0A1-4841-AF8B-FBDE6C094F2C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35" name="pl70">
              <a:extLst>
                <a:ext uri="{FF2B5EF4-FFF2-40B4-BE49-F238E27FC236}">
                  <a16:creationId xmlns:a16="http://schemas.microsoft.com/office/drawing/2014/main" id="{06E4E5EE-88E4-4455-9964-C040BC3679A8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36" name="pl71">
              <a:extLst>
                <a:ext uri="{FF2B5EF4-FFF2-40B4-BE49-F238E27FC236}">
                  <a16:creationId xmlns:a16="http://schemas.microsoft.com/office/drawing/2014/main" id="{F16ACB78-885A-42D0-B989-84F51B1DF922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37" name="pl72">
              <a:extLst>
                <a:ext uri="{FF2B5EF4-FFF2-40B4-BE49-F238E27FC236}">
                  <a16:creationId xmlns:a16="http://schemas.microsoft.com/office/drawing/2014/main" id="{2607BCD0-E1E4-4BB0-978D-FD5A2A8B9F71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38" name="pl73">
              <a:extLst>
                <a:ext uri="{FF2B5EF4-FFF2-40B4-BE49-F238E27FC236}">
                  <a16:creationId xmlns:a16="http://schemas.microsoft.com/office/drawing/2014/main" id="{3E875064-2190-4EB1-8219-A7AC538B82F8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39" name="pl74">
              <a:extLst>
                <a:ext uri="{FF2B5EF4-FFF2-40B4-BE49-F238E27FC236}">
                  <a16:creationId xmlns:a16="http://schemas.microsoft.com/office/drawing/2014/main" id="{0DCFFFEB-CB2E-4457-BE74-10992CBFEB1F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40" name="pl75">
              <a:extLst>
                <a:ext uri="{FF2B5EF4-FFF2-40B4-BE49-F238E27FC236}">
                  <a16:creationId xmlns:a16="http://schemas.microsoft.com/office/drawing/2014/main" id="{930AE07D-6E64-4CA5-9E40-03561E3F8A33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41" name="pl76">
              <a:extLst>
                <a:ext uri="{FF2B5EF4-FFF2-40B4-BE49-F238E27FC236}">
                  <a16:creationId xmlns:a16="http://schemas.microsoft.com/office/drawing/2014/main" id="{4AA8EE78-CE88-4B99-8DCA-DD26017E5994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42" name="rc77">
              <a:extLst>
                <a:ext uri="{FF2B5EF4-FFF2-40B4-BE49-F238E27FC236}">
                  <a16:creationId xmlns:a16="http://schemas.microsoft.com/office/drawing/2014/main" id="{34224C75-B20A-4A18-AFA5-C59BE6D7AA1C}"/>
                </a:ext>
              </a:extLst>
            </p:cNvPr>
            <p:cNvSpPr/>
            <p:nvPr/>
          </p:nvSpPr>
          <p:spPr>
            <a:xfrm>
              <a:off x="9769468" y="431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643" name="pl78">
              <a:extLst>
                <a:ext uri="{FF2B5EF4-FFF2-40B4-BE49-F238E27FC236}">
                  <a16:creationId xmlns:a16="http://schemas.microsoft.com/office/drawing/2014/main" id="{FDD993B7-6A97-498F-ABE9-B1FF8B3C738D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44" name="pl79">
              <a:extLst>
                <a:ext uri="{FF2B5EF4-FFF2-40B4-BE49-F238E27FC236}">
                  <a16:creationId xmlns:a16="http://schemas.microsoft.com/office/drawing/2014/main" id="{A4EBE1B7-3856-499E-832C-D7A5CCC21366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45" name="pl80">
              <a:extLst>
                <a:ext uri="{FF2B5EF4-FFF2-40B4-BE49-F238E27FC236}">
                  <a16:creationId xmlns:a16="http://schemas.microsoft.com/office/drawing/2014/main" id="{624AADAE-BFFD-4BFA-8B5A-8D55BFEDBEE7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46" name="pl81">
              <a:extLst>
                <a:ext uri="{FF2B5EF4-FFF2-40B4-BE49-F238E27FC236}">
                  <a16:creationId xmlns:a16="http://schemas.microsoft.com/office/drawing/2014/main" id="{355BD80A-6DB0-4853-9A9A-BFF7C1C875F8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47" name="pl82">
              <a:extLst>
                <a:ext uri="{FF2B5EF4-FFF2-40B4-BE49-F238E27FC236}">
                  <a16:creationId xmlns:a16="http://schemas.microsoft.com/office/drawing/2014/main" id="{BC821A93-204E-4A20-A73F-199E98EC1577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48" name="pl83">
              <a:extLst>
                <a:ext uri="{FF2B5EF4-FFF2-40B4-BE49-F238E27FC236}">
                  <a16:creationId xmlns:a16="http://schemas.microsoft.com/office/drawing/2014/main" id="{5DE327BC-5A5E-4297-93B3-F124B057A03C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49" name="pl84">
              <a:extLst>
                <a:ext uri="{FF2B5EF4-FFF2-40B4-BE49-F238E27FC236}">
                  <a16:creationId xmlns:a16="http://schemas.microsoft.com/office/drawing/2014/main" id="{955C0A36-D831-4342-94C1-4B280DE8A4EC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50" name="pl85">
              <a:extLst>
                <a:ext uri="{FF2B5EF4-FFF2-40B4-BE49-F238E27FC236}">
                  <a16:creationId xmlns:a16="http://schemas.microsoft.com/office/drawing/2014/main" id="{F53FC35E-FF09-41C8-9AC2-4C54D0C48CCD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51" name="rc86">
              <a:extLst>
                <a:ext uri="{FF2B5EF4-FFF2-40B4-BE49-F238E27FC236}">
                  <a16:creationId xmlns:a16="http://schemas.microsoft.com/office/drawing/2014/main" id="{68B30533-88E0-4094-80EB-F38164CAD66B}"/>
                </a:ext>
              </a:extLst>
            </p:cNvPr>
            <p:cNvSpPr/>
            <p:nvPr/>
          </p:nvSpPr>
          <p:spPr>
            <a:xfrm>
              <a:off x="9769468" y="449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652" name="pl87">
              <a:extLst>
                <a:ext uri="{FF2B5EF4-FFF2-40B4-BE49-F238E27FC236}">
                  <a16:creationId xmlns:a16="http://schemas.microsoft.com/office/drawing/2014/main" id="{829D920D-0356-4EA3-91A0-B2BE049F2D80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53" name="pl88">
              <a:extLst>
                <a:ext uri="{FF2B5EF4-FFF2-40B4-BE49-F238E27FC236}">
                  <a16:creationId xmlns:a16="http://schemas.microsoft.com/office/drawing/2014/main" id="{5AD20333-5212-4BE2-9A24-970991B7D5D2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54" name="pl89">
              <a:extLst>
                <a:ext uri="{FF2B5EF4-FFF2-40B4-BE49-F238E27FC236}">
                  <a16:creationId xmlns:a16="http://schemas.microsoft.com/office/drawing/2014/main" id="{60E05F36-DFD7-4E75-841F-B1C2E4C29EC3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55" name="pl90">
              <a:extLst>
                <a:ext uri="{FF2B5EF4-FFF2-40B4-BE49-F238E27FC236}">
                  <a16:creationId xmlns:a16="http://schemas.microsoft.com/office/drawing/2014/main" id="{91FDF6D4-87EA-4C9C-8E74-47B160EA2C9C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56" name="pl91">
              <a:extLst>
                <a:ext uri="{FF2B5EF4-FFF2-40B4-BE49-F238E27FC236}">
                  <a16:creationId xmlns:a16="http://schemas.microsoft.com/office/drawing/2014/main" id="{D29BCEAD-8DB6-469B-A433-27430A25CCEB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57" name="pl92">
              <a:extLst>
                <a:ext uri="{FF2B5EF4-FFF2-40B4-BE49-F238E27FC236}">
                  <a16:creationId xmlns:a16="http://schemas.microsoft.com/office/drawing/2014/main" id="{B9CBCC2F-586E-43F2-8BC4-F6DB74D45FF2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58" name="pl93">
              <a:extLst>
                <a:ext uri="{FF2B5EF4-FFF2-40B4-BE49-F238E27FC236}">
                  <a16:creationId xmlns:a16="http://schemas.microsoft.com/office/drawing/2014/main" id="{CBFD62D6-D886-4EA7-A75C-591ECF2E6506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59" name="pl94">
              <a:extLst>
                <a:ext uri="{FF2B5EF4-FFF2-40B4-BE49-F238E27FC236}">
                  <a16:creationId xmlns:a16="http://schemas.microsoft.com/office/drawing/2014/main" id="{D34D4157-2220-4014-A4CC-17FEA60D2D64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60" name="rc95">
              <a:extLst>
                <a:ext uri="{FF2B5EF4-FFF2-40B4-BE49-F238E27FC236}">
                  <a16:creationId xmlns:a16="http://schemas.microsoft.com/office/drawing/2014/main" id="{E367616E-EC0A-4404-899B-81473F78563F}"/>
                </a:ext>
              </a:extLst>
            </p:cNvPr>
            <p:cNvSpPr/>
            <p:nvPr/>
          </p:nvSpPr>
          <p:spPr>
            <a:xfrm>
              <a:off x="9769468" y="46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661" name="pl96">
              <a:extLst>
                <a:ext uri="{FF2B5EF4-FFF2-40B4-BE49-F238E27FC236}">
                  <a16:creationId xmlns:a16="http://schemas.microsoft.com/office/drawing/2014/main" id="{731284EC-5304-4443-82B1-E5EA92F97974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62" name="pl97">
              <a:extLst>
                <a:ext uri="{FF2B5EF4-FFF2-40B4-BE49-F238E27FC236}">
                  <a16:creationId xmlns:a16="http://schemas.microsoft.com/office/drawing/2014/main" id="{2A2CEE70-3D9C-463E-A554-30F78FB06F56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63" name="pl98">
              <a:extLst>
                <a:ext uri="{FF2B5EF4-FFF2-40B4-BE49-F238E27FC236}">
                  <a16:creationId xmlns:a16="http://schemas.microsoft.com/office/drawing/2014/main" id="{E0A44063-1109-4B29-887E-5420F21D24A4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64" name="pl99">
              <a:extLst>
                <a:ext uri="{FF2B5EF4-FFF2-40B4-BE49-F238E27FC236}">
                  <a16:creationId xmlns:a16="http://schemas.microsoft.com/office/drawing/2014/main" id="{A3A7A5CE-6A36-4F38-8782-A632A093A683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65" name="pl100">
              <a:extLst>
                <a:ext uri="{FF2B5EF4-FFF2-40B4-BE49-F238E27FC236}">
                  <a16:creationId xmlns:a16="http://schemas.microsoft.com/office/drawing/2014/main" id="{2DD37DE2-A04A-4BD0-B7A8-EB15059FD8F1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66" name="pl101">
              <a:extLst>
                <a:ext uri="{FF2B5EF4-FFF2-40B4-BE49-F238E27FC236}">
                  <a16:creationId xmlns:a16="http://schemas.microsoft.com/office/drawing/2014/main" id="{CB59EA20-FA6D-4EDE-9444-AED646F4548E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67" name="pl102">
              <a:extLst>
                <a:ext uri="{FF2B5EF4-FFF2-40B4-BE49-F238E27FC236}">
                  <a16:creationId xmlns:a16="http://schemas.microsoft.com/office/drawing/2014/main" id="{C29F7290-5B6B-4EB5-A346-62B3B3EE2ABF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68" name="pl103">
              <a:extLst>
                <a:ext uri="{FF2B5EF4-FFF2-40B4-BE49-F238E27FC236}">
                  <a16:creationId xmlns:a16="http://schemas.microsoft.com/office/drawing/2014/main" id="{7C558B8F-E47D-4C45-88FA-9641AAAEF28F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69" name="rc104">
              <a:extLst>
                <a:ext uri="{FF2B5EF4-FFF2-40B4-BE49-F238E27FC236}">
                  <a16:creationId xmlns:a16="http://schemas.microsoft.com/office/drawing/2014/main" id="{2D0DC136-EF4B-47E7-BD7A-E922E9DD1819}"/>
                </a:ext>
              </a:extLst>
            </p:cNvPr>
            <p:cNvSpPr/>
            <p:nvPr/>
          </p:nvSpPr>
          <p:spPr>
            <a:xfrm>
              <a:off x="9769468" y="485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670" name="pl105">
              <a:extLst>
                <a:ext uri="{FF2B5EF4-FFF2-40B4-BE49-F238E27FC236}">
                  <a16:creationId xmlns:a16="http://schemas.microsoft.com/office/drawing/2014/main" id="{A5FE61A8-99C9-43D7-8EC3-7C308E6D6D14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71" name="pl106">
              <a:extLst>
                <a:ext uri="{FF2B5EF4-FFF2-40B4-BE49-F238E27FC236}">
                  <a16:creationId xmlns:a16="http://schemas.microsoft.com/office/drawing/2014/main" id="{7A9BBED8-A6E0-4C77-ACA2-A9CF0CA88A8B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72" name="pl107">
              <a:extLst>
                <a:ext uri="{FF2B5EF4-FFF2-40B4-BE49-F238E27FC236}">
                  <a16:creationId xmlns:a16="http://schemas.microsoft.com/office/drawing/2014/main" id="{930B677A-2E99-4781-BBD4-D1574C3FE2E6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73" name="pl108">
              <a:extLst>
                <a:ext uri="{FF2B5EF4-FFF2-40B4-BE49-F238E27FC236}">
                  <a16:creationId xmlns:a16="http://schemas.microsoft.com/office/drawing/2014/main" id="{E2A7D3CE-3F00-49FE-8BE4-86037103F083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74" name="pl109">
              <a:extLst>
                <a:ext uri="{FF2B5EF4-FFF2-40B4-BE49-F238E27FC236}">
                  <a16:creationId xmlns:a16="http://schemas.microsoft.com/office/drawing/2014/main" id="{9913781B-A5C8-4223-936A-E6E8D4D8C379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75" name="pl110">
              <a:extLst>
                <a:ext uri="{FF2B5EF4-FFF2-40B4-BE49-F238E27FC236}">
                  <a16:creationId xmlns:a16="http://schemas.microsoft.com/office/drawing/2014/main" id="{0874A289-3D7D-416B-9FFF-C2FE44FF2B8E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76" name="pl111">
              <a:extLst>
                <a:ext uri="{FF2B5EF4-FFF2-40B4-BE49-F238E27FC236}">
                  <a16:creationId xmlns:a16="http://schemas.microsoft.com/office/drawing/2014/main" id="{3DF59CF8-5F57-4625-B913-B351D26A0B0B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77" name="pl112">
              <a:extLst>
                <a:ext uri="{FF2B5EF4-FFF2-40B4-BE49-F238E27FC236}">
                  <a16:creationId xmlns:a16="http://schemas.microsoft.com/office/drawing/2014/main" id="{1B815473-94E6-4A2A-8E88-93A198513FDE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78" name="tx113">
              <a:extLst>
                <a:ext uri="{FF2B5EF4-FFF2-40B4-BE49-F238E27FC236}">
                  <a16:creationId xmlns:a16="http://schemas.microsoft.com/office/drawing/2014/main" id="{F6312007-A2B3-48D9-85D4-4B18D1CA8009}"/>
                </a:ext>
              </a:extLst>
            </p:cNvPr>
            <p:cNvSpPr/>
            <p:nvPr/>
          </p:nvSpPr>
          <p:spPr>
            <a:xfrm>
              <a:off x="10025383" y="363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 dirty="0" err="1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</a:t>
              </a:r>
              <a:r>
                <a:rPr sz="700" dirty="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 2021</a:t>
              </a:r>
            </a:p>
          </p:txBody>
        </p:sp>
        <p:sp>
          <p:nvSpPr>
            <p:cNvPr id="1679" name="tx114">
              <a:extLst>
                <a:ext uri="{FF2B5EF4-FFF2-40B4-BE49-F238E27FC236}">
                  <a16:creationId xmlns:a16="http://schemas.microsoft.com/office/drawing/2014/main" id="{0D48377E-2970-41A7-B50D-8C3E661A9250}"/>
                </a:ext>
              </a:extLst>
            </p:cNvPr>
            <p:cNvSpPr/>
            <p:nvPr/>
          </p:nvSpPr>
          <p:spPr>
            <a:xfrm>
              <a:off x="10025383" y="379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2021 (7 dias)</a:t>
              </a:r>
            </a:p>
          </p:txBody>
        </p:sp>
        <p:sp>
          <p:nvSpPr>
            <p:cNvPr id="1680" name="tx115">
              <a:extLst>
                <a:ext uri="{FF2B5EF4-FFF2-40B4-BE49-F238E27FC236}">
                  <a16:creationId xmlns:a16="http://schemas.microsoft.com/office/drawing/2014/main" id="{F3BFAB7A-3CB7-4903-A4C7-CBDA182A3FEB}"/>
                </a:ext>
              </a:extLst>
            </p:cNvPr>
            <p:cNvSpPr/>
            <p:nvPr/>
          </p:nvSpPr>
          <p:spPr>
            <a:xfrm>
              <a:off x="10025383" y="399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1681" name="tx116">
              <a:extLst>
                <a:ext uri="{FF2B5EF4-FFF2-40B4-BE49-F238E27FC236}">
                  <a16:creationId xmlns:a16="http://schemas.microsoft.com/office/drawing/2014/main" id="{1BEB7494-7FBE-427F-88D6-2097F8F50E73}"/>
                </a:ext>
              </a:extLst>
            </p:cNvPr>
            <p:cNvSpPr/>
            <p:nvPr/>
          </p:nvSpPr>
          <p:spPr>
            <a:xfrm>
              <a:off x="10025383" y="415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2022 (7 dias)</a:t>
              </a:r>
            </a:p>
          </p:txBody>
        </p:sp>
        <p:sp>
          <p:nvSpPr>
            <p:cNvPr id="1682" name="tx117">
              <a:extLst>
                <a:ext uri="{FF2B5EF4-FFF2-40B4-BE49-F238E27FC236}">
                  <a16:creationId xmlns:a16="http://schemas.microsoft.com/office/drawing/2014/main" id="{49860C77-3234-44BA-8F91-4D37A754EB0D}"/>
                </a:ext>
              </a:extLst>
            </p:cNvPr>
            <p:cNvSpPr/>
            <p:nvPr/>
          </p:nvSpPr>
          <p:spPr>
            <a:xfrm>
              <a:off x="10025383" y="4358718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2023</a:t>
              </a:r>
            </a:p>
          </p:txBody>
        </p:sp>
        <p:sp>
          <p:nvSpPr>
            <p:cNvPr id="1683" name="tx118">
              <a:extLst>
                <a:ext uri="{FF2B5EF4-FFF2-40B4-BE49-F238E27FC236}">
                  <a16:creationId xmlns:a16="http://schemas.microsoft.com/office/drawing/2014/main" id="{F74711F3-3EC1-43EB-AFCE-BF045C50F5D5}"/>
                </a:ext>
              </a:extLst>
            </p:cNvPr>
            <p:cNvSpPr/>
            <p:nvPr/>
          </p:nvSpPr>
          <p:spPr>
            <a:xfrm>
              <a:off x="10025383" y="451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2023 (7 dias)</a:t>
              </a:r>
            </a:p>
          </p:txBody>
        </p:sp>
        <p:sp>
          <p:nvSpPr>
            <p:cNvPr id="1684" name="tx119">
              <a:extLst>
                <a:ext uri="{FF2B5EF4-FFF2-40B4-BE49-F238E27FC236}">
                  <a16:creationId xmlns:a16="http://schemas.microsoft.com/office/drawing/2014/main" id="{3E2C2D53-F22A-4271-9075-A2CE208D3874}"/>
                </a:ext>
              </a:extLst>
            </p:cNvPr>
            <p:cNvSpPr/>
            <p:nvPr/>
          </p:nvSpPr>
          <p:spPr>
            <a:xfrm>
              <a:off x="10025383" y="471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2024</a:t>
              </a:r>
            </a:p>
          </p:txBody>
        </p:sp>
        <p:sp>
          <p:nvSpPr>
            <p:cNvPr id="1685" name="tx120">
              <a:extLst>
                <a:ext uri="{FF2B5EF4-FFF2-40B4-BE49-F238E27FC236}">
                  <a16:creationId xmlns:a16="http://schemas.microsoft.com/office/drawing/2014/main" id="{7E2A0D86-4E03-4768-A682-581FE5F3FB45}"/>
                </a:ext>
              </a:extLst>
            </p:cNvPr>
            <p:cNvSpPr/>
            <p:nvPr/>
          </p:nvSpPr>
          <p:spPr>
            <a:xfrm>
              <a:off x="10025383" y="487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2024 (7 dias)</a:t>
              </a:r>
            </a:p>
          </p:txBody>
        </p:sp>
        <p:sp>
          <p:nvSpPr>
            <p:cNvPr id="1686" name="tx121">
              <a:extLst>
                <a:ext uri="{FF2B5EF4-FFF2-40B4-BE49-F238E27FC236}">
                  <a16:creationId xmlns:a16="http://schemas.microsoft.com/office/drawing/2014/main" id="{1388B319-3EBA-46F3-8B83-9C8DF2A84791}"/>
                </a:ext>
              </a:extLst>
            </p:cNvPr>
            <p:cNvSpPr/>
            <p:nvPr/>
          </p:nvSpPr>
          <p:spPr>
            <a:xfrm>
              <a:off x="982309" y="1114898"/>
              <a:ext cx="5080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grpSp>
        <p:nvGrpSpPr>
          <p:cNvPr id="1927" name="Agrupar 1926">
            <a:extLst>
              <a:ext uri="{FF2B5EF4-FFF2-40B4-BE49-F238E27FC236}">
                <a16:creationId xmlns:a16="http://schemas.microsoft.com/office/drawing/2014/main" id="{541D44BE-9485-4158-868B-83D27C6936B9}"/>
              </a:ext>
            </a:extLst>
          </p:cNvPr>
          <p:cNvGrpSpPr/>
          <p:nvPr/>
        </p:nvGrpSpPr>
        <p:grpSpPr>
          <a:xfrm>
            <a:off x="3131804" y="3480878"/>
            <a:ext cx="2700000" cy="2619499"/>
            <a:chOff x="457200" y="914400"/>
            <a:chExt cx="10881360" cy="4754880"/>
          </a:xfrm>
        </p:grpSpPr>
        <p:sp>
          <p:nvSpPr>
            <p:cNvPr id="1928" name="rc3">
              <a:extLst>
                <a:ext uri="{FF2B5EF4-FFF2-40B4-BE49-F238E27FC236}">
                  <a16:creationId xmlns:a16="http://schemas.microsoft.com/office/drawing/2014/main" id="{6695A592-9330-453C-B7C0-6981A70E36EF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29" name="rc4">
              <a:extLst>
                <a:ext uri="{FF2B5EF4-FFF2-40B4-BE49-F238E27FC236}">
                  <a16:creationId xmlns:a16="http://schemas.microsoft.com/office/drawing/2014/main" id="{7702CDA6-A4A0-486A-A392-8BF4BA0664CC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1930" name="pl5">
              <a:extLst>
                <a:ext uri="{FF2B5EF4-FFF2-40B4-BE49-F238E27FC236}">
                  <a16:creationId xmlns:a16="http://schemas.microsoft.com/office/drawing/2014/main" id="{AA04AAE1-2BBB-4528-906C-B2E7E60E1A7E}"/>
                </a:ext>
              </a:extLst>
            </p:cNvPr>
            <p:cNvSpPr/>
            <p:nvPr/>
          </p:nvSpPr>
          <p:spPr>
            <a:xfrm>
              <a:off x="982309" y="5065208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31" name="pl6">
              <a:extLst>
                <a:ext uri="{FF2B5EF4-FFF2-40B4-BE49-F238E27FC236}">
                  <a16:creationId xmlns:a16="http://schemas.microsoft.com/office/drawing/2014/main" id="{031610EA-47ED-46E1-9249-C39108497662}"/>
                </a:ext>
              </a:extLst>
            </p:cNvPr>
            <p:cNvSpPr/>
            <p:nvPr/>
          </p:nvSpPr>
          <p:spPr>
            <a:xfrm>
              <a:off x="982309" y="3867757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32" name="pl7">
              <a:extLst>
                <a:ext uri="{FF2B5EF4-FFF2-40B4-BE49-F238E27FC236}">
                  <a16:creationId xmlns:a16="http://schemas.microsoft.com/office/drawing/2014/main" id="{0526A2F9-3BD0-4970-896A-3B8B810D3C8E}"/>
                </a:ext>
              </a:extLst>
            </p:cNvPr>
            <p:cNvSpPr/>
            <p:nvPr/>
          </p:nvSpPr>
          <p:spPr>
            <a:xfrm>
              <a:off x="982309" y="2670306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33" name="pl8">
              <a:extLst>
                <a:ext uri="{FF2B5EF4-FFF2-40B4-BE49-F238E27FC236}">
                  <a16:creationId xmlns:a16="http://schemas.microsoft.com/office/drawing/2014/main" id="{7ED07C9C-6A5A-4377-9C41-1B5A5D7134BF}"/>
                </a:ext>
              </a:extLst>
            </p:cNvPr>
            <p:cNvSpPr/>
            <p:nvPr/>
          </p:nvSpPr>
          <p:spPr>
            <a:xfrm>
              <a:off x="982309" y="1472855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34" name="pl9">
              <a:extLst>
                <a:ext uri="{FF2B5EF4-FFF2-40B4-BE49-F238E27FC236}">
                  <a16:creationId xmlns:a16="http://schemas.microsoft.com/office/drawing/2014/main" id="{74D6FA8A-BE19-4699-AA4A-CF1D496FC92E}"/>
                </a:ext>
              </a:extLst>
            </p:cNvPr>
            <p:cNvSpPr/>
            <p:nvPr/>
          </p:nvSpPr>
          <p:spPr>
            <a:xfrm>
              <a:off x="1449884" y="1800471"/>
              <a:ext cx="9351510" cy="3264737"/>
            </a:xfrm>
            <a:custGeom>
              <a:avLst/>
              <a:gdLst/>
              <a:ahLst/>
              <a:cxnLst/>
              <a:rect l="0" t="0" r="0" b="0"/>
              <a:pathLst>
                <a:path w="9351510" h="3264737">
                  <a:moveTo>
                    <a:pt x="0" y="3264737"/>
                  </a:moveTo>
                  <a:lnTo>
                    <a:pt x="25690" y="3264737"/>
                  </a:lnTo>
                  <a:lnTo>
                    <a:pt x="51381" y="3264737"/>
                  </a:lnTo>
                  <a:lnTo>
                    <a:pt x="77072" y="3261441"/>
                  </a:lnTo>
                  <a:lnTo>
                    <a:pt x="102763" y="3225415"/>
                  </a:lnTo>
                  <a:lnTo>
                    <a:pt x="128454" y="3220918"/>
                  </a:lnTo>
                  <a:lnTo>
                    <a:pt x="154145" y="3172567"/>
                  </a:lnTo>
                  <a:lnTo>
                    <a:pt x="179836" y="3136117"/>
                  </a:lnTo>
                  <a:lnTo>
                    <a:pt x="205527" y="3136117"/>
                  </a:lnTo>
                  <a:lnTo>
                    <a:pt x="231218" y="3136117"/>
                  </a:lnTo>
                  <a:lnTo>
                    <a:pt x="256909" y="3105455"/>
                  </a:lnTo>
                  <a:lnTo>
                    <a:pt x="282600" y="3101408"/>
                  </a:lnTo>
                  <a:lnTo>
                    <a:pt x="308291" y="3099480"/>
                  </a:lnTo>
                  <a:lnTo>
                    <a:pt x="333982" y="3098021"/>
                  </a:lnTo>
                  <a:lnTo>
                    <a:pt x="359673" y="3094771"/>
                  </a:lnTo>
                  <a:lnTo>
                    <a:pt x="385364" y="3094771"/>
                  </a:lnTo>
                  <a:lnTo>
                    <a:pt x="411055" y="3094771"/>
                  </a:lnTo>
                  <a:lnTo>
                    <a:pt x="436746" y="3091537"/>
                  </a:lnTo>
                  <a:lnTo>
                    <a:pt x="462437" y="3081834"/>
                  </a:lnTo>
                  <a:lnTo>
                    <a:pt x="488128" y="3070702"/>
                  </a:lnTo>
                  <a:lnTo>
                    <a:pt x="513819" y="3067499"/>
                  </a:lnTo>
                  <a:lnTo>
                    <a:pt x="539510" y="3053634"/>
                  </a:lnTo>
                  <a:lnTo>
                    <a:pt x="565201" y="3053634"/>
                  </a:lnTo>
                  <a:lnTo>
                    <a:pt x="590892" y="3053634"/>
                  </a:lnTo>
                  <a:lnTo>
                    <a:pt x="616583" y="3047649"/>
                  </a:lnTo>
                  <a:lnTo>
                    <a:pt x="642274" y="3045030"/>
                  </a:lnTo>
                  <a:lnTo>
                    <a:pt x="667965" y="3031882"/>
                  </a:lnTo>
                  <a:lnTo>
                    <a:pt x="693656" y="3020294"/>
                  </a:lnTo>
                  <a:lnTo>
                    <a:pt x="719346" y="3017207"/>
                  </a:lnTo>
                  <a:lnTo>
                    <a:pt x="745037" y="3017207"/>
                  </a:lnTo>
                  <a:lnTo>
                    <a:pt x="770728" y="3017207"/>
                  </a:lnTo>
                  <a:lnTo>
                    <a:pt x="796419" y="3014802"/>
                  </a:lnTo>
                  <a:lnTo>
                    <a:pt x="822110" y="3012231"/>
                  </a:lnTo>
                  <a:lnTo>
                    <a:pt x="847801" y="3009470"/>
                  </a:lnTo>
                  <a:lnTo>
                    <a:pt x="873492" y="3004195"/>
                  </a:lnTo>
                  <a:lnTo>
                    <a:pt x="899183" y="2918366"/>
                  </a:lnTo>
                  <a:lnTo>
                    <a:pt x="924874" y="2918366"/>
                  </a:lnTo>
                  <a:lnTo>
                    <a:pt x="950565" y="2918366"/>
                  </a:lnTo>
                  <a:lnTo>
                    <a:pt x="976256" y="2911523"/>
                  </a:lnTo>
                  <a:lnTo>
                    <a:pt x="1001947" y="2888116"/>
                  </a:lnTo>
                  <a:lnTo>
                    <a:pt x="1027638" y="2867091"/>
                  </a:lnTo>
                  <a:lnTo>
                    <a:pt x="1053329" y="2864808"/>
                  </a:lnTo>
                  <a:lnTo>
                    <a:pt x="1079020" y="2859720"/>
                  </a:lnTo>
                  <a:lnTo>
                    <a:pt x="1104711" y="2859720"/>
                  </a:lnTo>
                  <a:lnTo>
                    <a:pt x="1130402" y="2859720"/>
                  </a:lnTo>
                  <a:lnTo>
                    <a:pt x="1156093" y="2859720"/>
                  </a:lnTo>
                  <a:lnTo>
                    <a:pt x="1181784" y="2859720"/>
                  </a:lnTo>
                  <a:lnTo>
                    <a:pt x="1207475" y="2856208"/>
                  </a:lnTo>
                  <a:lnTo>
                    <a:pt x="1233166" y="2853083"/>
                  </a:lnTo>
                  <a:lnTo>
                    <a:pt x="1258857" y="2846237"/>
                  </a:lnTo>
                  <a:lnTo>
                    <a:pt x="1284548" y="2846237"/>
                  </a:lnTo>
                  <a:lnTo>
                    <a:pt x="1310239" y="2846237"/>
                  </a:lnTo>
                  <a:lnTo>
                    <a:pt x="1335930" y="2831398"/>
                  </a:lnTo>
                  <a:lnTo>
                    <a:pt x="1361621" y="2828803"/>
                  </a:lnTo>
                  <a:lnTo>
                    <a:pt x="1387312" y="2812436"/>
                  </a:lnTo>
                  <a:lnTo>
                    <a:pt x="1413003" y="2790899"/>
                  </a:lnTo>
                  <a:lnTo>
                    <a:pt x="1438693" y="2782855"/>
                  </a:lnTo>
                  <a:lnTo>
                    <a:pt x="1464384" y="2782855"/>
                  </a:lnTo>
                  <a:lnTo>
                    <a:pt x="1490075" y="2782855"/>
                  </a:lnTo>
                  <a:lnTo>
                    <a:pt x="1515766" y="2780130"/>
                  </a:lnTo>
                  <a:lnTo>
                    <a:pt x="1541457" y="2775100"/>
                  </a:lnTo>
                  <a:lnTo>
                    <a:pt x="1567148" y="2771831"/>
                  </a:lnTo>
                  <a:lnTo>
                    <a:pt x="1592839" y="2766427"/>
                  </a:lnTo>
                  <a:lnTo>
                    <a:pt x="1618530" y="2686058"/>
                  </a:lnTo>
                  <a:lnTo>
                    <a:pt x="1644221" y="2686058"/>
                  </a:lnTo>
                  <a:lnTo>
                    <a:pt x="1669912" y="2686058"/>
                  </a:lnTo>
                  <a:lnTo>
                    <a:pt x="1695603" y="2680228"/>
                  </a:lnTo>
                  <a:lnTo>
                    <a:pt x="1721294" y="2659836"/>
                  </a:lnTo>
                  <a:lnTo>
                    <a:pt x="1746985" y="2639921"/>
                  </a:lnTo>
                  <a:lnTo>
                    <a:pt x="1772676" y="2638328"/>
                  </a:lnTo>
                  <a:lnTo>
                    <a:pt x="1798367" y="2635191"/>
                  </a:lnTo>
                  <a:lnTo>
                    <a:pt x="1824058" y="2635191"/>
                  </a:lnTo>
                  <a:lnTo>
                    <a:pt x="1849749" y="2635191"/>
                  </a:lnTo>
                  <a:lnTo>
                    <a:pt x="1875440" y="2631677"/>
                  </a:lnTo>
                  <a:lnTo>
                    <a:pt x="1901131" y="2629878"/>
                  </a:lnTo>
                  <a:lnTo>
                    <a:pt x="1926822" y="2627207"/>
                  </a:lnTo>
                  <a:lnTo>
                    <a:pt x="1952513" y="2622616"/>
                  </a:lnTo>
                  <a:lnTo>
                    <a:pt x="1978204" y="2616538"/>
                  </a:lnTo>
                  <a:lnTo>
                    <a:pt x="2003895" y="2616538"/>
                  </a:lnTo>
                  <a:lnTo>
                    <a:pt x="2029586" y="2616538"/>
                  </a:lnTo>
                  <a:lnTo>
                    <a:pt x="2055277" y="2603407"/>
                  </a:lnTo>
                  <a:lnTo>
                    <a:pt x="2080968" y="2601396"/>
                  </a:lnTo>
                  <a:lnTo>
                    <a:pt x="2106659" y="2594313"/>
                  </a:lnTo>
                  <a:lnTo>
                    <a:pt x="2132349" y="2582606"/>
                  </a:lnTo>
                  <a:lnTo>
                    <a:pt x="2158040" y="2563756"/>
                  </a:lnTo>
                  <a:lnTo>
                    <a:pt x="2183731" y="2563756"/>
                  </a:lnTo>
                  <a:lnTo>
                    <a:pt x="2209422" y="2563756"/>
                  </a:lnTo>
                  <a:lnTo>
                    <a:pt x="2235113" y="2550383"/>
                  </a:lnTo>
                  <a:lnTo>
                    <a:pt x="2260804" y="2540973"/>
                  </a:lnTo>
                  <a:lnTo>
                    <a:pt x="2286495" y="2535165"/>
                  </a:lnTo>
                  <a:lnTo>
                    <a:pt x="2312186" y="2533508"/>
                  </a:lnTo>
                  <a:lnTo>
                    <a:pt x="2337877" y="2533508"/>
                  </a:lnTo>
                  <a:lnTo>
                    <a:pt x="2363568" y="2533508"/>
                  </a:lnTo>
                  <a:lnTo>
                    <a:pt x="2389259" y="2533508"/>
                  </a:lnTo>
                  <a:lnTo>
                    <a:pt x="2414950" y="2463090"/>
                  </a:lnTo>
                  <a:lnTo>
                    <a:pt x="2440641" y="2460261"/>
                  </a:lnTo>
                  <a:lnTo>
                    <a:pt x="2466332" y="2457880"/>
                  </a:lnTo>
                  <a:lnTo>
                    <a:pt x="2492023" y="2438233"/>
                  </a:lnTo>
                  <a:lnTo>
                    <a:pt x="2517714" y="2413134"/>
                  </a:lnTo>
                  <a:lnTo>
                    <a:pt x="2543405" y="2413134"/>
                  </a:lnTo>
                  <a:lnTo>
                    <a:pt x="2569096" y="2413134"/>
                  </a:lnTo>
                  <a:lnTo>
                    <a:pt x="2594787" y="2389627"/>
                  </a:lnTo>
                  <a:lnTo>
                    <a:pt x="2620478" y="2380818"/>
                  </a:lnTo>
                  <a:lnTo>
                    <a:pt x="2646169" y="2379190"/>
                  </a:lnTo>
                  <a:lnTo>
                    <a:pt x="2671860" y="2375405"/>
                  </a:lnTo>
                  <a:lnTo>
                    <a:pt x="2697551" y="2373841"/>
                  </a:lnTo>
                  <a:lnTo>
                    <a:pt x="2723242" y="2373841"/>
                  </a:lnTo>
                  <a:lnTo>
                    <a:pt x="2748933" y="2373841"/>
                  </a:lnTo>
                  <a:lnTo>
                    <a:pt x="2774624" y="2370618"/>
                  </a:lnTo>
                  <a:lnTo>
                    <a:pt x="2800315" y="2351400"/>
                  </a:lnTo>
                  <a:lnTo>
                    <a:pt x="2826006" y="2351400"/>
                  </a:lnTo>
                  <a:lnTo>
                    <a:pt x="2851696" y="2348744"/>
                  </a:lnTo>
                  <a:lnTo>
                    <a:pt x="2877387" y="2344493"/>
                  </a:lnTo>
                  <a:lnTo>
                    <a:pt x="2903078" y="2344493"/>
                  </a:lnTo>
                  <a:lnTo>
                    <a:pt x="2928769" y="2344493"/>
                  </a:lnTo>
                  <a:lnTo>
                    <a:pt x="2954460" y="2325325"/>
                  </a:lnTo>
                  <a:lnTo>
                    <a:pt x="2980151" y="2323502"/>
                  </a:lnTo>
                  <a:lnTo>
                    <a:pt x="3005842" y="2303690"/>
                  </a:lnTo>
                  <a:lnTo>
                    <a:pt x="3031533" y="2297718"/>
                  </a:lnTo>
                  <a:lnTo>
                    <a:pt x="3057224" y="2286654"/>
                  </a:lnTo>
                  <a:lnTo>
                    <a:pt x="3082915" y="2286654"/>
                  </a:lnTo>
                  <a:lnTo>
                    <a:pt x="3108606" y="2286654"/>
                  </a:lnTo>
                  <a:lnTo>
                    <a:pt x="3134297" y="2282751"/>
                  </a:lnTo>
                  <a:lnTo>
                    <a:pt x="3159988" y="2279218"/>
                  </a:lnTo>
                  <a:lnTo>
                    <a:pt x="3185679" y="2203092"/>
                  </a:lnTo>
                  <a:lnTo>
                    <a:pt x="3211370" y="2185161"/>
                  </a:lnTo>
                  <a:lnTo>
                    <a:pt x="3237061" y="2169056"/>
                  </a:lnTo>
                  <a:lnTo>
                    <a:pt x="3262752" y="2169056"/>
                  </a:lnTo>
                  <a:lnTo>
                    <a:pt x="3288443" y="2169056"/>
                  </a:lnTo>
                  <a:lnTo>
                    <a:pt x="3314134" y="2138571"/>
                  </a:lnTo>
                  <a:lnTo>
                    <a:pt x="3339825" y="2137071"/>
                  </a:lnTo>
                  <a:lnTo>
                    <a:pt x="3365516" y="2131302"/>
                  </a:lnTo>
                  <a:lnTo>
                    <a:pt x="3391207" y="2129520"/>
                  </a:lnTo>
                  <a:lnTo>
                    <a:pt x="3416898" y="2126928"/>
                  </a:lnTo>
                  <a:lnTo>
                    <a:pt x="3442589" y="2126928"/>
                  </a:lnTo>
                  <a:lnTo>
                    <a:pt x="3468280" y="2126928"/>
                  </a:lnTo>
                  <a:lnTo>
                    <a:pt x="3493971" y="2124306"/>
                  </a:lnTo>
                  <a:lnTo>
                    <a:pt x="3519662" y="2121241"/>
                  </a:lnTo>
                  <a:lnTo>
                    <a:pt x="3545353" y="2114824"/>
                  </a:lnTo>
                  <a:lnTo>
                    <a:pt x="3571043" y="2102594"/>
                  </a:lnTo>
                  <a:lnTo>
                    <a:pt x="3596734" y="2100485"/>
                  </a:lnTo>
                  <a:lnTo>
                    <a:pt x="3622425" y="2100485"/>
                  </a:lnTo>
                  <a:lnTo>
                    <a:pt x="3648116" y="2100485"/>
                  </a:lnTo>
                  <a:lnTo>
                    <a:pt x="3673807" y="2097105"/>
                  </a:lnTo>
                  <a:lnTo>
                    <a:pt x="3699498" y="2085617"/>
                  </a:lnTo>
                  <a:lnTo>
                    <a:pt x="3725189" y="2083818"/>
                  </a:lnTo>
                  <a:lnTo>
                    <a:pt x="3750880" y="2064552"/>
                  </a:lnTo>
                  <a:lnTo>
                    <a:pt x="3776571" y="2051583"/>
                  </a:lnTo>
                  <a:lnTo>
                    <a:pt x="3802262" y="2051583"/>
                  </a:lnTo>
                  <a:lnTo>
                    <a:pt x="3827953" y="2051583"/>
                  </a:lnTo>
                  <a:lnTo>
                    <a:pt x="3853644" y="2041720"/>
                  </a:lnTo>
                  <a:lnTo>
                    <a:pt x="3879335" y="2036472"/>
                  </a:lnTo>
                  <a:lnTo>
                    <a:pt x="3905026" y="2030782"/>
                  </a:lnTo>
                  <a:lnTo>
                    <a:pt x="3930717" y="2030782"/>
                  </a:lnTo>
                  <a:lnTo>
                    <a:pt x="3956408" y="2012717"/>
                  </a:lnTo>
                  <a:lnTo>
                    <a:pt x="3982099" y="2012717"/>
                  </a:lnTo>
                  <a:lnTo>
                    <a:pt x="4007790" y="2012717"/>
                  </a:lnTo>
                  <a:lnTo>
                    <a:pt x="4033481" y="1935204"/>
                  </a:lnTo>
                  <a:lnTo>
                    <a:pt x="4059172" y="1927154"/>
                  </a:lnTo>
                  <a:lnTo>
                    <a:pt x="4084863" y="1904263"/>
                  </a:lnTo>
                  <a:lnTo>
                    <a:pt x="4110554" y="1877116"/>
                  </a:lnTo>
                  <a:lnTo>
                    <a:pt x="4136245" y="1874516"/>
                  </a:lnTo>
                  <a:lnTo>
                    <a:pt x="4161936" y="1874516"/>
                  </a:lnTo>
                  <a:lnTo>
                    <a:pt x="4187627" y="1874516"/>
                  </a:lnTo>
                  <a:lnTo>
                    <a:pt x="4213318" y="1871381"/>
                  </a:lnTo>
                  <a:lnTo>
                    <a:pt x="4239009" y="1868646"/>
                  </a:lnTo>
                  <a:lnTo>
                    <a:pt x="4264699" y="1867005"/>
                  </a:lnTo>
                  <a:lnTo>
                    <a:pt x="4290390" y="1864239"/>
                  </a:lnTo>
                  <a:lnTo>
                    <a:pt x="4316081" y="1857622"/>
                  </a:lnTo>
                  <a:lnTo>
                    <a:pt x="4341772" y="1857622"/>
                  </a:lnTo>
                  <a:lnTo>
                    <a:pt x="4367463" y="1857622"/>
                  </a:lnTo>
                  <a:lnTo>
                    <a:pt x="4393154" y="1847054"/>
                  </a:lnTo>
                  <a:lnTo>
                    <a:pt x="4418845" y="1844665"/>
                  </a:lnTo>
                  <a:lnTo>
                    <a:pt x="4444536" y="1841577"/>
                  </a:lnTo>
                  <a:lnTo>
                    <a:pt x="4470227" y="1838920"/>
                  </a:lnTo>
                  <a:lnTo>
                    <a:pt x="4495918" y="1826521"/>
                  </a:lnTo>
                  <a:lnTo>
                    <a:pt x="4521609" y="1826521"/>
                  </a:lnTo>
                  <a:lnTo>
                    <a:pt x="4547300" y="1826521"/>
                  </a:lnTo>
                  <a:lnTo>
                    <a:pt x="4572991" y="1800075"/>
                  </a:lnTo>
                  <a:lnTo>
                    <a:pt x="4598682" y="1797774"/>
                  </a:lnTo>
                  <a:lnTo>
                    <a:pt x="4624373" y="1791057"/>
                  </a:lnTo>
                  <a:lnTo>
                    <a:pt x="4650064" y="1789153"/>
                  </a:lnTo>
                  <a:lnTo>
                    <a:pt x="4675755" y="1784864"/>
                  </a:lnTo>
                  <a:lnTo>
                    <a:pt x="4701446" y="1784864"/>
                  </a:lnTo>
                  <a:lnTo>
                    <a:pt x="4727137" y="1784864"/>
                  </a:lnTo>
                  <a:lnTo>
                    <a:pt x="4752828" y="1702110"/>
                  </a:lnTo>
                  <a:lnTo>
                    <a:pt x="4778519" y="1697993"/>
                  </a:lnTo>
                  <a:lnTo>
                    <a:pt x="4804210" y="1695083"/>
                  </a:lnTo>
                  <a:lnTo>
                    <a:pt x="4829901" y="1655789"/>
                  </a:lnTo>
                  <a:lnTo>
                    <a:pt x="4855592" y="1646892"/>
                  </a:lnTo>
                  <a:lnTo>
                    <a:pt x="4881283" y="1646892"/>
                  </a:lnTo>
                  <a:lnTo>
                    <a:pt x="4906974" y="1646892"/>
                  </a:lnTo>
                  <a:lnTo>
                    <a:pt x="4932665" y="1614113"/>
                  </a:lnTo>
                  <a:lnTo>
                    <a:pt x="4958356" y="1612091"/>
                  </a:lnTo>
                  <a:lnTo>
                    <a:pt x="4984046" y="1608524"/>
                  </a:lnTo>
                  <a:lnTo>
                    <a:pt x="5009737" y="1605132"/>
                  </a:lnTo>
                  <a:lnTo>
                    <a:pt x="5035428" y="1602276"/>
                  </a:lnTo>
                  <a:lnTo>
                    <a:pt x="5061119" y="1602276"/>
                  </a:lnTo>
                  <a:lnTo>
                    <a:pt x="5086810" y="1602276"/>
                  </a:lnTo>
                  <a:lnTo>
                    <a:pt x="5112501" y="1597041"/>
                  </a:lnTo>
                  <a:lnTo>
                    <a:pt x="5138192" y="1581614"/>
                  </a:lnTo>
                  <a:lnTo>
                    <a:pt x="5163883" y="1578087"/>
                  </a:lnTo>
                  <a:lnTo>
                    <a:pt x="5189574" y="1569014"/>
                  </a:lnTo>
                  <a:lnTo>
                    <a:pt x="5215265" y="1565723"/>
                  </a:lnTo>
                  <a:lnTo>
                    <a:pt x="5240956" y="1565723"/>
                  </a:lnTo>
                  <a:lnTo>
                    <a:pt x="5266647" y="1565723"/>
                  </a:lnTo>
                  <a:lnTo>
                    <a:pt x="5292338" y="1552433"/>
                  </a:lnTo>
                  <a:lnTo>
                    <a:pt x="5318029" y="1549931"/>
                  </a:lnTo>
                  <a:lnTo>
                    <a:pt x="5343720" y="1525609"/>
                  </a:lnTo>
                  <a:lnTo>
                    <a:pt x="5369411" y="1514324"/>
                  </a:lnTo>
                  <a:lnTo>
                    <a:pt x="5395102" y="1509922"/>
                  </a:lnTo>
                  <a:lnTo>
                    <a:pt x="5420793" y="1509922"/>
                  </a:lnTo>
                  <a:lnTo>
                    <a:pt x="5446484" y="1509922"/>
                  </a:lnTo>
                  <a:lnTo>
                    <a:pt x="5472175" y="1505385"/>
                  </a:lnTo>
                  <a:lnTo>
                    <a:pt x="5497866" y="1500965"/>
                  </a:lnTo>
                  <a:lnTo>
                    <a:pt x="5523557" y="1490343"/>
                  </a:lnTo>
                  <a:lnTo>
                    <a:pt x="5549248" y="1397684"/>
                  </a:lnTo>
                  <a:lnTo>
                    <a:pt x="5574939" y="1374815"/>
                  </a:lnTo>
                  <a:lnTo>
                    <a:pt x="5600630" y="1374815"/>
                  </a:lnTo>
                  <a:lnTo>
                    <a:pt x="5626321" y="1374815"/>
                  </a:lnTo>
                  <a:lnTo>
                    <a:pt x="5652012" y="1350435"/>
                  </a:lnTo>
                  <a:lnTo>
                    <a:pt x="5677703" y="1311317"/>
                  </a:lnTo>
                  <a:lnTo>
                    <a:pt x="5703393" y="1309026"/>
                  </a:lnTo>
                  <a:lnTo>
                    <a:pt x="5729084" y="1304302"/>
                  </a:lnTo>
                  <a:lnTo>
                    <a:pt x="5754775" y="1301690"/>
                  </a:lnTo>
                  <a:lnTo>
                    <a:pt x="5780466" y="1301690"/>
                  </a:lnTo>
                  <a:lnTo>
                    <a:pt x="5806157" y="1301690"/>
                  </a:lnTo>
                  <a:lnTo>
                    <a:pt x="5831848" y="1298518"/>
                  </a:lnTo>
                  <a:lnTo>
                    <a:pt x="5857539" y="1295660"/>
                  </a:lnTo>
                  <a:lnTo>
                    <a:pt x="5883230" y="1292188"/>
                  </a:lnTo>
                  <a:lnTo>
                    <a:pt x="5908921" y="1288850"/>
                  </a:lnTo>
                  <a:lnTo>
                    <a:pt x="5934612" y="1274551"/>
                  </a:lnTo>
                  <a:lnTo>
                    <a:pt x="5960303" y="1274551"/>
                  </a:lnTo>
                  <a:lnTo>
                    <a:pt x="5985994" y="1274551"/>
                  </a:lnTo>
                  <a:lnTo>
                    <a:pt x="6011685" y="1271151"/>
                  </a:lnTo>
                  <a:lnTo>
                    <a:pt x="6037376" y="1261791"/>
                  </a:lnTo>
                  <a:lnTo>
                    <a:pt x="6063067" y="1249075"/>
                  </a:lnTo>
                  <a:lnTo>
                    <a:pt x="6088758" y="1246809"/>
                  </a:lnTo>
                  <a:lnTo>
                    <a:pt x="6114449" y="1210925"/>
                  </a:lnTo>
                  <a:lnTo>
                    <a:pt x="6140140" y="1210925"/>
                  </a:lnTo>
                  <a:lnTo>
                    <a:pt x="6165831" y="1210925"/>
                  </a:lnTo>
                  <a:lnTo>
                    <a:pt x="6191522" y="1207718"/>
                  </a:lnTo>
                  <a:lnTo>
                    <a:pt x="6217213" y="1204570"/>
                  </a:lnTo>
                  <a:lnTo>
                    <a:pt x="6242904" y="1202399"/>
                  </a:lnTo>
                  <a:lnTo>
                    <a:pt x="6268595" y="1198016"/>
                  </a:lnTo>
                  <a:lnTo>
                    <a:pt x="6294286" y="1172284"/>
                  </a:lnTo>
                  <a:lnTo>
                    <a:pt x="6319977" y="1172284"/>
                  </a:lnTo>
                  <a:lnTo>
                    <a:pt x="6345668" y="1172284"/>
                  </a:lnTo>
                  <a:lnTo>
                    <a:pt x="6371359" y="1106634"/>
                  </a:lnTo>
                  <a:lnTo>
                    <a:pt x="6397049" y="1106634"/>
                  </a:lnTo>
                  <a:lnTo>
                    <a:pt x="6422740" y="1080489"/>
                  </a:lnTo>
                  <a:lnTo>
                    <a:pt x="6448431" y="1053788"/>
                  </a:lnTo>
                  <a:lnTo>
                    <a:pt x="6474122" y="1020296"/>
                  </a:lnTo>
                  <a:lnTo>
                    <a:pt x="6499813" y="1020296"/>
                  </a:lnTo>
                  <a:lnTo>
                    <a:pt x="6525504" y="1020296"/>
                  </a:lnTo>
                  <a:lnTo>
                    <a:pt x="6551195" y="1015798"/>
                  </a:lnTo>
                  <a:lnTo>
                    <a:pt x="6576886" y="1013478"/>
                  </a:lnTo>
                  <a:lnTo>
                    <a:pt x="6602577" y="1010039"/>
                  </a:lnTo>
                  <a:lnTo>
                    <a:pt x="6628268" y="1007685"/>
                  </a:lnTo>
                  <a:lnTo>
                    <a:pt x="6653959" y="1003728"/>
                  </a:lnTo>
                  <a:lnTo>
                    <a:pt x="6679650" y="1003728"/>
                  </a:lnTo>
                  <a:lnTo>
                    <a:pt x="6705341" y="1003728"/>
                  </a:lnTo>
                  <a:lnTo>
                    <a:pt x="6731032" y="987246"/>
                  </a:lnTo>
                  <a:lnTo>
                    <a:pt x="6756723" y="984741"/>
                  </a:lnTo>
                  <a:lnTo>
                    <a:pt x="6782414" y="973566"/>
                  </a:lnTo>
                  <a:lnTo>
                    <a:pt x="6808105" y="971625"/>
                  </a:lnTo>
                  <a:lnTo>
                    <a:pt x="6833796" y="969079"/>
                  </a:lnTo>
                  <a:lnTo>
                    <a:pt x="6859487" y="969079"/>
                  </a:lnTo>
                  <a:lnTo>
                    <a:pt x="6885178" y="969079"/>
                  </a:lnTo>
                  <a:lnTo>
                    <a:pt x="6910869" y="956115"/>
                  </a:lnTo>
                  <a:lnTo>
                    <a:pt x="6936560" y="921951"/>
                  </a:lnTo>
                  <a:lnTo>
                    <a:pt x="6962251" y="919281"/>
                  </a:lnTo>
                  <a:lnTo>
                    <a:pt x="6987942" y="915129"/>
                  </a:lnTo>
                  <a:lnTo>
                    <a:pt x="7013633" y="912642"/>
                  </a:lnTo>
                  <a:lnTo>
                    <a:pt x="7039324" y="912642"/>
                  </a:lnTo>
                  <a:lnTo>
                    <a:pt x="7065015" y="912642"/>
                  </a:lnTo>
                  <a:lnTo>
                    <a:pt x="7090706" y="906389"/>
                  </a:lnTo>
                  <a:lnTo>
                    <a:pt x="7116396" y="815669"/>
                  </a:lnTo>
                  <a:lnTo>
                    <a:pt x="7142087" y="811503"/>
                  </a:lnTo>
                  <a:lnTo>
                    <a:pt x="7167778" y="800165"/>
                  </a:lnTo>
                  <a:lnTo>
                    <a:pt x="7193469" y="757021"/>
                  </a:lnTo>
                  <a:lnTo>
                    <a:pt x="7219160" y="757021"/>
                  </a:lnTo>
                  <a:lnTo>
                    <a:pt x="7244851" y="757021"/>
                  </a:lnTo>
                  <a:lnTo>
                    <a:pt x="7270542" y="718583"/>
                  </a:lnTo>
                  <a:lnTo>
                    <a:pt x="7296233" y="718583"/>
                  </a:lnTo>
                  <a:lnTo>
                    <a:pt x="7321924" y="714537"/>
                  </a:lnTo>
                  <a:lnTo>
                    <a:pt x="7347615" y="711412"/>
                  </a:lnTo>
                  <a:lnTo>
                    <a:pt x="7373306" y="707500"/>
                  </a:lnTo>
                  <a:lnTo>
                    <a:pt x="7398997" y="707500"/>
                  </a:lnTo>
                  <a:lnTo>
                    <a:pt x="7424688" y="707500"/>
                  </a:lnTo>
                  <a:lnTo>
                    <a:pt x="7450379" y="703402"/>
                  </a:lnTo>
                  <a:lnTo>
                    <a:pt x="7476070" y="701041"/>
                  </a:lnTo>
                  <a:lnTo>
                    <a:pt x="7501761" y="685776"/>
                  </a:lnTo>
                  <a:lnTo>
                    <a:pt x="7527452" y="683935"/>
                  </a:lnTo>
                  <a:lnTo>
                    <a:pt x="7553143" y="674402"/>
                  </a:lnTo>
                  <a:lnTo>
                    <a:pt x="7578834" y="674402"/>
                  </a:lnTo>
                  <a:lnTo>
                    <a:pt x="7604525" y="674402"/>
                  </a:lnTo>
                  <a:lnTo>
                    <a:pt x="7630216" y="665822"/>
                  </a:lnTo>
                  <a:lnTo>
                    <a:pt x="7655907" y="658846"/>
                  </a:lnTo>
                  <a:lnTo>
                    <a:pt x="7681598" y="629227"/>
                  </a:lnTo>
                  <a:lnTo>
                    <a:pt x="7707289" y="614351"/>
                  </a:lnTo>
                  <a:lnTo>
                    <a:pt x="7732980" y="610172"/>
                  </a:lnTo>
                  <a:lnTo>
                    <a:pt x="7758671" y="610172"/>
                  </a:lnTo>
                  <a:lnTo>
                    <a:pt x="7784362" y="610172"/>
                  </a:lnTo>
                  <a:lnTo>
                    <a:pt x="7810052" y="608051"/>
                  </a:lnTo>
                  <a:lnTo>
                    <a:pt x="7835743" y="608051"/>
                  </a:lnTo>
                  <a:lnTo>
                    <a:pt x="7861434" y="603436"/>
                  </a:lnTo>
                  <a:lnTo>
                    <a:pt x="7887125" y="593979"/>
                  </a:lnTo>
                  <a:lnTo>
                    <a:pt x="7912816" y="485816"/>
                  </a:lnTo>
                  <a:lnTo>
                    <a:pt x="7938507" y="485816"/>
                  </a:lnTo>
                  <a:lnTo>
                    <a:pt x="7964198" y="485816"/>
                  </a:lnTo>
                  <a:lnTo>
                    <a:pt x="7989889" y="475430"/>
                  </a:lnTo>
                  <a:lnTo>
                    <a:pt x="8015580" y="450594"/>
                  </a:lnTo>
                  <a:lnTo>
                    <a:pt x="8041271" y="415231"/>
                  </a:lnTo>
                  <a:lnTo>
                    <a:pt x="8066962" y="413123"/>
                  </a:lnTo>
                  <a:lnTo>
                    <a:pt x="8092653" y="407058"/>
                  </a:lnTo>
                  <a:lnTo>
                    <a:pt x="8118344" y="407058"/>
                  </a:lnTo>
                  <a:lnTo>
                    <a:pt x="8144035" y="407058"/>
                  </a:lnTo>
                  <a:lnTo>
                    <a:pt x="8169726" y="407058"/>
                  </a:lnTo>
                  <a:lnTo>
                    <a:pt x="8195417" y="403645"/>
                  </a:lnTo>
                  <a:lnTo>
                    <a:pt x="8221108" y="400913"/>
                  </a:lnTo>
                  <a:lnTo>
                    <a:pt x="8246799" y="396448"/>
                  </a:lnTo>
                  <a:lnTo>
                    <a:pt x="8272490" y="388731"/>
                  </a:lnTo>
                  <a:lnTo>
                    <a:pt x="8298181" y="388731"/>
                  </a:lnTo>
                  <a:lnTo>
                    <a:pt x="8323872" y="388731"/>
                  </a:lnTo>
                  <a:lnTo>
                    <a:pt x="8349563" y="376417"/>
                  </a:lnTo>
                  <a:lnTo>
                    <a:pt x="8375254" y="373151"/>
                  </a:lnTo>
                  <a:lnTo>
                    <a:pt x="8400945" y="361814"/>
                  </a:lnTo>
                  <a:lnTo>
                    <a:pt x="8426636" y="349603"/>
                  </a:lnTo>
                  <a:lnTo>
                    <a:pt x="8452327" y="310845"/>
                  </a:lnTo>
                  <a:lnTo>
                    <a:pt x="8478018" y="310845"/>
                  </a:lnTo>
                  <a:lnTo>
                    <a:pt x="8503709" y="310845"/>
                  </a:lnTo>
                  <a:lnTo>
                    <a:pt x="8529399" y="306197"/>
                  </a:lnTo>
                  <a:lnTo>
                    <a:pt x="8555090" y="297027"/>
                  </a:lnTo>
                  <a:lnTo>
                    <a:pt x="8580781" y="295096"/>
                  </a:lnTo>
                  <a:lnTo>
                    <a:pt x="8606472" y="290792"/>
                  </a:lnTo>
                  <a:lnTo>
                    <a:pt x="8632163" y="273544"/>
                  </a:lnTo>
                  <a:lnTo>
                    <a:pt x="8657854" y="273544"/>
                  </a:lnTo>
                  <a:lnTo>
                    <a:pt x="8683545" y="273544"/>
                  </a:lnTo>
                  <a:lnTo>
                    <a:pt x="8709236" y="177463"/>
                  </a:lnTo>
                  <a:lnTo>
                    <a:pt x="8734927" y="173716"/>
                  </a:lnTo>
                  <a:lnTo>
                    <a:pt x="8760618" y="166220"/>
                  </a:lnTo>
                  <a:lnTo>
                    <a:pt x="8786309" y="140876"/>
                  </a:lnTo>
                  <a:lnTo>
                    <a:pt x="8812000" y="107759"/>
                  </a:lnTo>
                  <a:lnTo>
                    <a:pt x="8837691" y="107759"/>
                  </a:lnTo>
                  <a:lnTo>
                    <a:pt x="8863382" y="107759"/>
                  </a:lnTo>
                  <a:lnTo>
                    <a:pt x="8889073" y="103858"/>
                  </a:lnTo>
                  <a:lnTo>
                    <a:pt x="8914764" y="100675"/>
                  </a:lnTo>
                  <a:lnTo>
                    <a:pt x="8940455" y="95688"/>
                  </a:lnTo>
                  <a:lnTo>
                    <a:pt x="8966146" y="92398"/>
                  </a:lnTo>
                  <a:lnTo>
                    <a:pt x="8991837" y="88044"/>
                  </a:lnTo>
                  <a:lnTo>
                    <a:pt x="9017528" y="88044"/>
                  </a:lnTo>
                  <a:lnTo>
                    <a:pt x="9043219" y="88044"/>
                  </a:lnTo>
                  <a:lnTo>
                    <a:pt x="9068910" y="64539"/>
                  </a:lnTo>
                  <a:lnTo>
                    <a:pt x="9094601" y="50363"/>
                  </a:lnTo>
                  <a:lnTo>
                    <a:pt x="9120292" y="41308"/>
                  </a:lnTo>
                  <a:lnTo>
                    <a:pt x="9145983" y="38707"/>
                  </a:lnTo>
                  <a:lnTo>
                    <a:pt x="9171674" y="37917"/>
                  </a:lnTo>
                  <a:lnTo>
                    <a:pt x="9197365" y="37917"/>
                  </a:lnTo>
                  <a:lnTo>
                    <a:pt x="9223056" y="37917"/>
                  </a:lnTo>
                  <a:lnTo>
                    <a:pt x="9248746" y="32902"/>
                  </a:lnTo>
                  <a:lnTo>
                    <a:pt x="9274437" y="5811"/>
                  </a:lnTo>
                  <a:lnTo>
                    <a:pt x="9300128" y="3432"/>
                  </a:lnTo>
                  <a:lnTo>
                    <a:pt x="9325819" y="7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35" name="pl10">
              <a:extLst>
                <a:ext uri="{FF2B5EF4-FFF2-40B4-BE49-F238E27FC236}">
                  <a16:creationId xmlns:a16="http://schemas.microsoft.com/office/drawing/2014/main" id="{4FAA6676-283C-4F6B-8AF0-477E12BC6B5B}"/>
                </a:ext>
              </a:extLst>
            </p:cNvPr>
            <p:cNvSpPr/>
            <p:nvPr/>
          </p:nvSpPr>
          <p:spPr>
            <a:xfrm>
              <a:off x="1449884" y="1817326"/>
              <a:ext cx="9197365" cy="3218307"/>
            </a:xfrm>
            <a:custGeom>
              <a:avLst/>
              <a:gdLst/>
              <a:ahLst/>
              <a:cxnLst/>
              <a:rect l="0" t="0" r="0" b="0"/>
              <a:pathLst>
                <a:path w="9197365" h="3218307">
                  <a:moveTo>
                    <a:pt x="0" y="3218307"/>
                  </a:moveTo>
                  <a:lnTo>
                    <a:pt x="25690" y="3208448"/>
                  </a:lnTo>
                  <a:lnTo>
                    <a:pt x="51381" y="3195304"/>
                  </a:lnTo>
                  <a:lnTo>
                    <a:pt x="77072" y="3177778"/>
                  </a:lnTo>
                  <a:lnTo>
                    <a:pt x="102763" y="3155510"/>
                  </a:lnTo>
                  <a:lnTo>
                    <a:pt x="128454" y="3137826"/>
                  </a:lnTo>
                  <a:lnTo>
                    <a:pt x="154145" y="3115748"/>
                  </a:lnTo>
                  <a:lnTo>
                    <a:pt x="179836" y="3102426"/>
                  </a:lnTo>
                  <a:lnTo>
                    <a:pt x="205527" y="3096815"/>
                  </a:lnTo>
                  <a:lnTo>
                    <a:pt x="231218" y="3089333"/>
                  </a:lnTo>
                  <a:lnTo>
                    <a:pt x="256909" y="3079356"/>
                  </a:lnTo>
                  <a:lnTo>
                    <a:pt x="282600" y="3076275"/>
                  </a:lnTo>
                  <a:lnTo>
                    <a:pt x="308291" y="3073516"/>
                  </a:lnTo>
                  <a:lnTo>
                    <a:pt x="333982" y="3070480"/>
                  </a:lnTo>
                  <a:lnTo>
                    <a:pt x="359673" y="3066918"/>
                  </a:lnTo>
                  <a:lnTo>
                    <a:pt x="385364" y="3063253"/>
                  </a:lnTo>
                  <a:lnTo>
                    <a:pt x="411055" y="3058365"/>
                  </a:lnTo>
                  <a:lnTo>
                    <a:pt x="436746" y="3051849"/>
                  </a:lnTo>
                  <a:lnTo>
                    <a:pt x="462437" y="3044238"/>
                  </a:lnTo>
                  <a:lnTo>
                    <a:pt x="488128" y="3037324"/>
                  </a:lnTo>
                  <a:lnTo>
                    <a:pt x="513819" y="3031817"/>
                  </a:lnTo>
                  <a:lnTo>
                    <a:pt x="539510" y="3025541"/>
                  </a:lnTo>
                  <a:lnTo>
                    <a:pt x="565201" y="3021796"/>
                  </a:lnTo>
                  <a:lnTo>
                    <a:pt x="590892" y="3016801"/>
                  </a:lnTo>
                  <a:lnTo>
                    <a:pt x="616583" y="3010142"/>
                  </a:lnTo>
                  <a:lnTo>
                    <a:pt x="642274" y="3003259"/>
                  </a:lnTo>
                  <a:lnTo>
                    <a:pt x="667965" y="2994953"/>
                  </a:lnTo>
                  <a:lnTo>
                    <a:pt x="693656" y="2988262"/>
                  </a:lnTo>
                  <a:lnTo>
                    <a:pt x="719346" y="2983203"/>
                  </a:lnTo>
                  <a:lnTo>
                    <a:pt x="745037" y="2977487"/>
                  </a:lnTo>
                  <a:lnTo>
                    <a:pt x="770728" y="2969866"/>
                  </a:lnTo>
                  <a:lnTo>
                    <a:pt x="796419" y="2959704"/>
                  </a:lnTo>
                  <a:lnTo>
                    <a:pt x="822110" y="2946957"/>
                  </a:lnTo>
                  <a:lnTo>
                    <a:pt x="847801" y="2930817"/>
                  </a:lnTo>
                  <a:lnTo>
                    <a:pt x="873492" y="2910218"/>
                  </a:lnTo>
                  <a:lnTo>
                    <a:pt x="899183" y="2884511"/>
                  </a:lnTo>
                  <a:lnTo>
                    <a:pt x="924874" y="2878845"/>
                  </a:lnTo>
                  <a:lnTo>
                    <a:pt x="950565" y="2871290"/>
                  </a:lnTo>
                  <a:lnTo>
                    <a:pt x="976256" y="2861216"/>
                  </a:lnTo>
                  <a:lnTo>
                    <a:pt x="1001947" y="2850066"/>
                  </a:lnTo>
                  <a:lnTo>
                    <a:pt x="1027638" y="2843001"/>
                  </a:lnTo>
                  <a:lnTo>
                    <a:pt x="1053329" y="2840590"/>
                  </a:lnTo>
                  <a:lnTo>
                    <a:pt x="1079020" y="2838135"/>
                  </a:lnTo>
                  <a:lnTo>
                    <a:pt x="1104711" y="2836559"/>
                  </a:lnTo>
                  <a:lnTo>
                    <a:pt x="1130402" y="2834457"/>
                  </a:lnTo>
                  <a:lnTo>
                    <a:pt x="1156093" y="2831655"/>
                  </a:lnTo>
                  <a:lnTo>
                    <a:pt x="1181784" y="2827918"/>
                  </a:lnTo>
                  <a:lnTo>
                    <a:pt x="1207475" y="2822936"/>
                  </a:lnTo>
                  <a:lnTo>
                    <a:pt x="1233166" y="2817464"/>
                  </a:lnTo>
                  <a:lnTo>
                    <a:pt x="1258857" y="2811209"/>
                  </a:lnTo>
                  <a:lnTo>
                    <a:pt x="1284548" y="2805152"/>
                  </a:lnTo>
                  <a:lnTo>
                    <a:pt x="1310239" y="2797075"/>
                  </a:lnTo>
                  <a:lnTo>
                    <a:pt x="1335930" y="2786306"/>
                  </a:lnTo>
                  <a:lnTo>
                    <a:pt x="1361621" y="2776894"/>
                  </a:lnTo>
                  <a:lnTo>
                    <a:pt x="1387312" y="2765210"/>
                  </a:lnTo>
                  <a:lnTo>
                    <a:pt x="1413003" y="2755087"/>
                  </a:lnTo>
                  <a:lnTo>
                    <a:pt x="1438693" y="2748767"/>
                  </a:lnTo>
                  <a:lnTo>
                    <a:pt x="1464384" y="2743023"/>
                  </a:lnTo>
                  <a:lnTo>
                    <a:pt x="1490075" y="2735365"/>
                  </a:lnTo>
                  <a:lnTo>
                    <a:pt x="1515766" y="2725153"/>
                  </a:lnTo>
                  <a:lnTo>
                    <a:pt x="1541457" y="2712445"/>
                  </a:lnTo>
                  <a:lnTo>
                    <a:pt x="1567148" y="2697179"/>
                  </a:lnTo>
                  <a:lnTo>
                    <a:pt x="1592839" y="2677914"/>
                  </a:lnTo>
                  <a:lnTo>
                    <a:pt x="1618530" y="2654028"/>
                  </a:lnTo>
                  <a:lnTo>
                    <a:pt x="1644221" y="2648969"/>
                  </a:lnTo>
                  <a:lnTo>
                    <a:pt x="1669912" y="2642225"/>
                  </a:lnTo>
                  <a:lnTo>
                    <a:pt x="1695603" y="2633233"/>
                  </a:lnTo>
                  <a:lnTo>
                    <a:pt x="1721294" y="2623186"/>
                  </a:lnTo>
                  <a:lnTo>
                    <a:pt x="1746985" y="2616587"/>
                  </a:lnTo>
                  <a:lnTo>
                    <a:pt x="1772676" y="2614428"/>
                  </a:lnTo>
                  <a:lnTo>
                    <a:pt x="1798367" y="2612080"/>
                  </a:lnTo>
                  <a:lnTo>
                    <a:pt x="1824058" y="2609995"/>
                  </a:lnTo>
                  <a:lnTo>
                    <a:pt x="1849749" y="2607215"/>
                  </a:lnTo>
                  <a:lnTo>
                    <a:pt x="1875440" y="2603508"/>
                  </a:lnTo>
                  <a:lnTo>
                    <a:pt x="1901131" y="2599737"/>
                  </a:lnTo>
                  <a:lnTo>
                    <a:pt x="1926822" y="2595308"/>
                  </a:lnTo>
                  <a:lnTo>
                    <a:pt x="1952513" y="2590293"/>
                  </a:lnTo>
                  <a:lnTo>
                    <a:pt x="1978204" y="2585138"/>
                  </a:lnTo>
                  <a:lnTo>
                    <a:pt x="2003895" y="2580290"/>
                  </a:lnTo>
                  <a:lnTo>
                    <a:pt x="2029586" y="2573826"/>
                  </a:lnTo>
                  <a:lnTo>
                    <a:pt x="2055277" y="2565207"/>
                  </a:lnTo>
                  <a:lnTo>
                    <a:pt x="2080968" y="2558092"/>
                  </a:lnTo>
                  <a:lnTo>
                    <a:pt x="2106659" y="2549275"/>
                  </a:lnTo>
                  <a:lnTo>
                    <a:pt x="2132349" y="2539882"/>
                  </a:lnTo>
                  <a:lnTo>
                    <a:pt x="2158040" y="2531259"/>
                  </a:lnTo>
                  <a:lnTo>
                    <a:pt x="2183731" y="2526045"/>
                  </a:lnTo>
                  <a:lnTo>
                    <a:pt x="2209422" y="2519092"/>
                  </a:lnTo>
                  <a:lnTo>
                    <a:pt x="2235113" y="2509823"/>
                  </a:lnTo>
                  <a:lnTo>
                    <a:pt x="2260804" y="2501921"/>
                  </a:lnTo>
                  <a:lnTo>
                    <a:pt x="2286495" y="2494523"/>
                  </a:lnTo>
                  <a:lnTo>
                    <a:pt x="2312186" y="2486594"/>
                  </a:lnTo>
                  <a:lnTo>
                    <a:pt x="2337877" y="2476575"/>
                  </a:lnTo>
                  <a:lnTo>
                    <a:pt x="2363568" y="2463215"/>
                  </a:lnTo>
                  <a:lnTo>
                    <a:pt x="2389259" y="2445403"/>
                  </a:lnTo>
                  <a:lnTo>
                    <a:pt x="2414950" y="2421653"/>
                  </a:lnTo>
                  <a:lnTo>
                    <a:pt x="2440641" y="2413459"/>
                  </a:lnTo>
                  <a:lnTo>
                    <a:pt x="2466332" y="2403477"/>
                  </a:lnTo>
                  <a:lnTo>
                    <a:pt x="2492023" y="2390961"/>
                  </a:lnTo>
                  <a:lnTo>
                    <a:pt x="2517714" y="2380822"/>
                  </a:lnTo>
                  <a:lnTo>
                    <a:pt x="2543405" y="2375671"/>
                  </a:lnTo>
                  <a:lnTo>
                    <a:pt x="2569096" y="2368801"/>
                  </a:lnTo>
                  <a:lnTo>
                    <a:pt x="2594787" y="2359642"/>
                  </a:lnTo>
                  <a:lnTo>
                    <a:pt x="2620478" y="2355266"/>
                  </a:lnTo>
                  <a:lnTo>
                    <a:pt x="2646169" y="2352367"/>
                  </a:lnTo>
                  <a:lnTo>
                    <a:pt x="2671860" y="2349045"/>
                  </a:lnTo>
                  <a:lnTo>
                    <a:pt x="2697551" y="2345877"/>
                  </a:lnTo>
                  <a:lnTo>
                    <a:pt x="2723242" y="2342174"/>
                  </a:lnTo>
                  <a:lnTo>
                    <a:pt x="2748933" y="2337236"/>
                  </a:lnTo>
                  <a:lnTo>
                    <a:pt x="2774624" y="2330653"/>
                  </a:lnTo>
                  <a:lnTo>
                    <a:pt x="2800315" y="2322950"/>
                  </a:lnTo>
                  <a:lnTo>
                    <a:pt x="2826006" y="2319086"/>
                  </a:lnTo>
                  <a:lnTo>
                    <a:pt x="2851696" y="2313933"/>
                  </a:lnTo>
                  <a:lnTo>
                    <a:pt x="2877387" y="2307947"/>
                  </a:lnTo>
                  <a:lnTo>
                    <a:pt x="2903078" y="2301384"/>
                  </a:lnTo>
                  <a:lnTo>
                    <a:pt x="2928769" y="2292633"/>
                  </a:lnTo>
                  <a:lnTo>
                    <a:pt x="2954460" y="2280964"/>
                  </a:lnTo>
                  <a:lnTo>
                    <a:pt x="2980151" y="2271796"/>
                  </a:lnTo>
                  <a:lnTo>
                    <a:pt x="3005842" y="2260179"/>
                  </a:lnTo>
                  <a:lnTo>
                    <a:pt x="3031533" y="2251294"/>
                  </a:lnTo>
                  <a:lnTo>
                    <a:pt x="3057224" y="2241438"/>
                  </a:lnTo>
                  <a:lnTo>
                    <a:pt x="3082915" y="2231985"/>
                  </a:lnTo>
                  <a:lnTo>
                    <a:pt x="3108606" y="2219380"/>
                  </a:lnTo>
                  <a:lnTo>
                    <a:pt x="3134297" y="2202574"/>
                  </a:lnTo>
                  <a:lnTo>
                    <a:pt x="3159988" y="2181467"/>
                  </a:lnTo>
                  <a:lnTo>
                    <a:pt x="3185679" y="2154502"/>
                  </a:lnTo>
                  <a:lnTo>
                    <a:pt x="3211370" y="2143924"/>
                  </a:lnTo>
                  <a:lnTo>
                    <a:pt x="3237061" y="2135797"/>
                  </a:lnTo>
                  <a:lnTo>
                    <a:pt x="3262752" y="2130329"/>
                  </a:lnTo>
                  <a:lnTo>
                    <a:pt x="3288443" y="2123039"/>
                  </a:lnTo>
                  <a:lnTo>
                    <a:pt x="3314134" y="2113318"/>
                  </a:lnTo>
                  <a:lnTo>
                    <a:pt x="3339825" y="2110519"/>
                  </a:lnTo>
                  <a:lnTo>
                    <a:pt x="3365516" y="2107287"/>
                  </a:lnTo>
                  <a:lnTo>
                    <a:pt x="3391207" y="2104900"/>
                  </a:lnTo>
                  <a:lnTo>
                    <a:pt x="3416898" y="2102313"/>
                  </a:lnTo>
                  <a:lnTo>
                    <a:pt x="3442589" y="2099726"/>
                  </a:lnTo>
                  <a:lnTo>
                    <a:pt x="3468280" y="2096277"/>
                  </a:lnTo>
                  <a:lnTo>
                    <a:pt x="3493971" y="2091679"/>
                  </a:lnTo>
                  <a:lnTo>
                    <a:pt x="3519662" y="2086422"/>
                  </a:lnTo>
                  <a:lnTo>
                    <a:pt x="3545353" y="2080434"/>
                  </a:lnTo>
                  <a:lnTo>
                    <a:pt x="3571043" y="2074589"/>
                  </a:lnTo>
                  <a:lnTo>
                    <a:pt x="3596734" y="2070873"/>
                  </a:lnTo>
                  <a:lnTo>
                    <a:pt x="3622425" y="2066620"/>
                  </a:lnTo>
                  <a:lnTo>
                    <a:pt x="3648116" y="2060951"/>
                  </a:lnTo>
                  <a:lnTo>
                    <a:pt x="3673807" y="2053391"/>
                  </a:lnTo>
                  <a:lnTo>
                    <a:pt x="3699498" y="2044438"/>
                  </a:lnTo>
                  <a:lnTo>
                    <a:pt x="3725189" y="2036330"/>
                  </a:lnTo>
                  <a:lnTo>
                    <a:pt x="3750880" y="2026119"/>
                  </a:lnTo>
                  <a:lnTo>
                    <a:pt x="3776571" y="2018927"/>
                  </a:lnTo>
                  <a:lnTo>
                    <a:pt x="3802262" y="2013660"/>
                  </a:lnTo>
                  <a:lnTo>
                    <a:pt x="3827953" y="2006637"/>
                  </a:lnTo>
                  <a:lnTo>
                    <a:pt x="3853644" y="1997274"/>
                  </a:lnTo>
                  <a:lnTo>
                    <a:pt x="3879335" y="1988077"/>
                  </a:lnTo>
                  <a:lnTo>
                    <a:pt x="3905026" y="1977564"/>
                  </a:lnTo>
                  <a:lnTo>
                    <a:pt x="3930717" y="1965443"/>
                  </a:lnTo>
                  <a:lnTo>
                    <a:pt x="3956408" y="1949282"/>
                  </a:lnTo>
                  <a:lnTo>
                    <a:pt x="3982099" y="1933755"/>
                  </a:lnTo>
                  <a:lnTo>
                    <a:pt x="4007790" y="1913053"/>
                  </a:lnTo>
                  <a:lnTo>
                    <a:pt x="4033481" y="1885451"/>
                  </a:lnTo>
                  <a:lnTo>
                    <a:pt x="4059172" y="1874485"/>
                  </a:lnTo>
                  <a:lnTo>
                    <a:pt x="4084863" y="1862547"/>
                  </a:lnTo>
                  <a:lnTo>
                    <a:pt x="4110554" y="1854260"/>
                  </a:lnTo>
                  <a:lnTo>
                    <a:pt x="4136245" y="1852260"/>
                  </a:lnTo>
                  <a:lnTo>
                    <a:pt x="4161936" y="1850460"/>
                  </a:lnTo>
                  <a:lnTo>
                    <a:pt x="4187627" y="1848060"/>
                  </a:lnTo>
                  <a:lnTo>
                    <a:pt x="4213318" y="1844860"/>
                  </a:lnTo>
                  <a:lnTo>
                    <a:pt x="4239009" y="1841638"/>
                  </a:lnTo>
                  <a:lnTo>
                    <a:pt x="4264699" y="1838254"/>
                  </a:lnTo>
                  <a:lnTo>
                    <a:pt x="4290390" y="1834289"/>
                  </a:lnTo>
                  <a:lnTo>
                    <a:pt x="4316081" y="1829924"/>
                  </a:lnTo>
                  <a:lnTo>
                    <a:pt x="4341772" y="1826310"/>
                  </a:lnTo>
                  <a:lnTo>
                    <a:pt x="4367463" y="1821492"/>
                  </a:lnTo>
                  <a:lnTo>
                    <a:pt x="4393154" y="1815067"/>
                  </a:lnTo>
                  <a:lnTo>
                    <a:pt x="4418845" y="1810023"/>
                  </a:lnTo>
                  <a:lnTo>
                    <a:pt x="4444536" y="1804094"/>
                  </a:lnTo>
                  <a:lnTo>
                    <a:pt x="4470227" y="1797219"/>
                  </a:lnTo>
                  <a:lnTo>
                    <a:pt x="4495918" y="1788937"/>
                  </a:lnTo>
                  <a:lnTo>
                    <a:pt x="4521609" y="1782027"/>
                  </a:lnTo>
                  <a:lnTo>
                    <a:pt x="4547300" y="1772814"/>
                  </a:lnTo>
                  <a:lnTo>
                    <a:pt x="4572991" y="1760531"/>
                  </a:lnTo>
                  <a:lnTo>
                    <a:pt x="4598682" y="1752968"/>
                  </a:lnTo>
                  <a:lnTo>
                    <a:pt x="4624373" y="1743651"/>
                  </a:lnTo>
                  <a:lnTo>
                    <a:pt x="4650064" y="1733468"/>
                  </a:lnTo>
                  <a:lnTo>
                    <a:pt x="4675755" y="1720524"/>
                  </a:lnTo>
                  <a:lnTo>
                    <a:pt x="4701446" y="1704696"/>
                  </a:lnTo>
                  <a:lnTo>
                    <a:pt x="4727137" y="1683592"/>
                  </a:lnTo>
                  <a:lnTo>
                    <a:pt x="4752828" y="1655453"/>
                  </a:lnTo>
                  <a:lnTo>
                    <a:pt x="4778519" y="1645520"/>
                  </a:lnTo>
                  <a:lnTo>
                    <a:pt x="4804210" y="1633648"/>
                  </a:lnTo>
                  <a:lnTo>
                    <a:pt x="4829901" y="1618788"/>
                  </a:lnTo>
                  <a:lnTo>
                    <a:pt x="4855592" y="1612073"/>
                  </a:lnTo>
                  <a:lnTo>
                    <a:pt x="4881283" y="1606085"/>
                  </a:lnTo>
                  <a:lnTo>
                    <a:pt x="4906974" y="1598101"/>
                  </a:lnTo>
                  <a:lnTo>
                    <a:pt x="4932665" y="1587456"/>
                  </a:lnTo>
                  <a:lnTo>
                    <a:pt x="4958356" y="1584189"/>
                  </a:lnTo>
                  <a:lnTo>
                    <a:pt x="4984046" y="1580507"/>
                  </a:lnTo>
                  <a:lnTo>
                    <a:pt x="5009737" y="1576786"/>
                  </a:lnTo>
                  <a:lnTo>
                    <a:pt x="5035428" y="1572956"/>
                  </a:lnTo>
                  <a:lnTo>
                    <a:pt x="5061119" y="1568801"/>
                  </a:lnTo>
                  <a:lnTo>
                    <a:pt x="5086810" y="1563262"/>
                  </a:lnTo>
                  <a:lnTo>
                    <a:pt x="5112501" y="1555875"/>
                  </a:lnTo>
                  <a:lnTo>
                    <a:pt x="5138192" y="1547772"/>
                  </a:lnTo>
                  <a:lnTo>
                    <a:pt x="5163883" y="1542109"/>
                  </a:lnTo>
                  <a:lnTo>
                    <a:pt x="5189574" y="1535736"/>
                  </a:lnTo>
                  <a:lnTo>
                    <a:pt x="5215265" y="1530261"/>
                  </a:lnTo>
                  <a:lnTo>
                    <a:pt x="5240956" y="1524059"/>
                  </a:lnTo>
                  <a:lnTo>
                    <a:pt x="5266647" y="1515790"/>
                  </a:lnTo>
                  <a:lnTo>
                    <a:pt x="5292338" y="1504764"/>
                  </a:lnTo>
                  <a:lnTo>
                    <a:pt x="5318029" y="1494493"/>
                  </a:lnTo>
                  <a:lnTo>
                    <a:pt x="5343720" y="1481632"/>
                  </a:lnTo>
                  <a:lnTo>
                    <a:pt x="5369411" y="1472592"/>
                  </a:lnTo>
                  <a:lnTo>
                    <a:pt x="5395102" y="1464300"/>
                  </a:lnTo>
                  <a:lnTo>
                    <a:pt x="5420793" y="1454711"/>
                  </a:lnTo>
                  <a:lnTo>
                    <a:pt x="5446484" y="1441925"/>
                  </a:lnTo>
                  <a:lnTo>
                    <a:pt x="5472175" y="1424878"/>
                  </a:lnTo>
                  <a:lnTo>
                    <a:pt x="5497866" y="1403661"/>
                  </a:lnTo>
                  <a:lnTo>
                    <a:pt x="5523557" y="1376845"/>
                  </a:lnTo>
                  <a:lnTo>
                    <a:pt x="5549248" y="1344631"/>
                  </a:lnTo>
                  <a:lnTo>
                    <a:pt x="5574939" y="1332565"/>
                  </a:lnTo>
                  <a:lnTo>
                    <a:pt x="5600630" y="1324100"/>
                  </a:lnTo>
                  <a:lnTo>
                    <a:pt x="5626321" y="1312814"/>
                  </a:lnTo>
                  <a:lnTo>
                    <a:pt x="5652012" y="1297765"/>
                  </a:lnTo>
                  <a:lnTo>
                    <a:pt x="5677703" y="1285827"/>
                  </a:lnTo>
                  <a:lnTo>
                    <a:pt x="5703393" y="1282949"/>
                  </a:lnTo>
                  <a:lnTo>
                    <a:pt x="5729084" y="1279875"/>
                  </a:lnTo>
                  <a:lnTo>
                    <a:pt x="5754775" y="1277352"/>
                  </a:lnTo>
                  <a:lnTo>
                    <a:pt x="5780466" y="1274858"/>
                  </a:lnTo>
                  <a:lnTo>
                    <a:pt x="5806157" y="1271532"/>
                  </a:lnTo>
                  <a:lnTo>
                    <a:pt x="5831848" y="1267098"/>
                  </a:lnTo>
                  <a:lnTo>
                    <a:pt x="5857539" y="1262243"/>
                  </a:lnTo>
                  <a:lnTo>
                    <a:pt x="5883230" y="1256722"/>
                  </a:lnTo>
                  <a:lnTo>
                    <a:pt x="5908921" y="1250519"/>
                  </a:lnTo>
                  <a:lnTo>
                    <a:pt x="5934612" y="1243360"/>
                  </a:lnTo>
                  <a:lnTo>
                    <a:pt x="5960303" y="1238582"/>
                  </a:lnTo>
                  <a:lnTo>
                    <a:pt x="5985994" y="1232211"/>
                  </a:lnTo>
                  <a:lnTo>
                    <a:pt x="6011685" y="1223716"/>
                  </a:lnTo>
                  <a:lnTo>
                    <a:pt x="6037376" y="1213523"/>
                  </a:lnTo>
                  <a:lnTo>
                    <a:pt x="6063067" y="1203052"/>
                  </a:lnTo>
                  <a:lnTo>
                    <a:pt x="6088758" y="1193330"/>
                  </a:lnTo>
                  <a:lnTo>
                    <a:pt x="6114449" y="1181122"/>
                  </a:lnTo>
                  <a:lnTo>
                    <a:pt x="6140140" y="1176806"/>
                  </a:lnTo>
                  <a:lnTo>
                    <a:pt x="6165831" y="1171051"/>
                  </a:lnTo>
                  <a:lnTo>
                    <a:pt x="6191522" y="1163379"/>
                  </a:lnTo>
                  <a:lnTo>
                    <a:pt x="6217213" y="1154218"/>
                  </a:lnTo>
                  <a:lnTo>
                    <a:pt x="6242904" y="1143052"/>
                  </a:lnTo>
                  <a:lnTo>
                    <a:pt x="6268595" y="1128888"/>
                  </a:lnTo>
                  <a:lnTo>
                    <a:pt x="6294286" y="1111465"/>
                  </a:lnTo>
                  <a:lnTo>
                    <a:pt x="6319977" y="1096810"/>
                  </a:lnTo>
                  <a:lnTo>
                    <a:pt x="6345668" y="1077271"/>
                  </a:lnTo>
                  <a:lnTo>
                    <a:pt x="6371359" y="1051218"/>
                  </a:lnTo>
                  <a:lnTo>
                    <a:pt x="6397049" y="1038365"/>
                  </a:lnTo>
                  <a:lnTo>
                    <a:pt x="6422740" y="1021226"/>
                  </a:lnTo>
                  <a:lnTo>
                    <a:pt x="6448431" y="1007091"/>
                  </a:lnTo>
                  <a:lnTo>
                    <a:pt x="6474122" y="997144"/>
                  </a:lnTo>
                  <a:lnTo>
                    <a:pt x="6499813" y="995045"/>
                  </a:lnTo>
                  <a:lnTo>
                    <a:pt x="6525504" y="992247"/>
                  </a:lnTo>
                  <a:lnTo>
                    <a:pt x="6551195" y="988516"/>
                  </a:lnTo>
                  <a:lnTo>
                    <a:pt x="6576886" y="985040"/>
                  </a:lnTo>
                  <a:lnTo>
                    <a:pt x="6602577" y="981180"/>
                  </a:lnTo>
                  <a:lnTo>
                    <a:pt x="6628268" y="977178"/>
                  </a:lnTo>
                  <a:lnTo>
                    <a:pt x="6653959" y="972628"/>
                  </a:lnTo>
                  <a:lnTo>
                    <a:pt x="6679650" y="967879"/>
                  </a:lnTo>
                  <a:lnTo>
                    <a:pt x="6705341" y="961548"/>
                  </a:lnTo>
                  <a:lnTo>
                    <a:pt x="6731032" y="953107"/>
                  </a:lnTo>
                  <a:lnTo>
                    <a:pt x="6756723" y="947346"/>
                  </a:lnTo>
                  <a:lnTo>
                    <a:pt x="6782414" y="940499"/>
                  </a:lnTo>
                  <a:lnTo>
                    <a:pt x="6808105" y="935095"/>
                  </a:lnTo>
                  <a:lnTo>
                    <a:pt x="6833796" y="928537"/>
                  </a:lnTo>
                  <a:lnTo>
                    <a:pt x="6859487" y="920641"/>
                  </a:lnTo>
                  <a:lnTo>
                    <a:pt x="6885178" y="910114"/>
                  </a:lnTo>
                  <a:lnTo>
                    <a:pt x="6910869" y="896077"/>
                  </a:lnTo>
                  <a:lnTo>
                    <a:pt x="6936560" y="881683"/>
                  </a:lnTo>
                  <a:lnTo>
                    <a:pt x="6962251" y="873879"/>
                  </a:lnTo>
                  <a:lnTo>
                    <a:pt x="6987942" y="864363"/>
                  </a:lnTo>
                  <a:lnTo>
                    <a:pt x="7013633" y="853060"/>
                  </a:lnTo>
                  <a:lnTo>
                    <a:pt x="7039324" y="838817"/>
                  </a:lnTo>
                  <a:lnTo>
                    <a:pt x="7065015" y="819828"/>
                  </a:lnTo>
                  <a:lnTo>
                    <a:pt x="7090706" y="794508"/>
                  </a:lnTo>
                  <a:lnTo>
                    <a:pt x="7116396" y="762833"/>
                  </a:lnTo>
                  <a:lnTo>
                    <a:pt x="7142087" y="750840"/>
                  </a:lnTo>
                  <a:lnTo>
                    <a:pt x="7167778" y="736238"/>
                  </a:lnTo>
                  <a:lnTo>
                    <a:pt x="7193469" y="720547"/>
                  </a:lnTo>
                  <a:lnTo>
                    <a:pt x="7219160" y="714007"/>
                  </a:lnTo>
                  <a:lnTo>
                    <a:pt x="7244851" y="705288"/>
                  </a:lnTo>
                  <a:lnTo>
                    <a:pt x="7270542" y="693662"/>
                  </a:lnTo>
                  <a:lnTo>
                    <a:pt x="7296233" y="690974"/>
                  </a:lnTo>
                  <a:lnTo>
                    <a:pt x="7321924" y="687389"/>
                  </a:lnTo>
                  <a:lnTo>
                    <a:pt x="7347615" y="683958"/>
                  </a:lnTo>
                  <a:lnTo>
                    <a:pt x="7373306" y="680425"/>
                  </a:lnTo>
                  <a:lnTo>
                    <a:pt x="7398997" y="677019"/>
                  </a:lnTo>
                  <a:lnTo>
                    <a:pt x="7424688" y="672477"/>
                  </a:lnTo>
                  <a:lnTo>
                    <a:pt x="7450379" y="666422"/>
                  </a:lnTo>
                  <a:lnTo>
                    <a:pt x="7476070" y="659714"/>
                  </a:lnTo>
                  <a:lnTo>
                    <a:pt x="7501761" y="651556"/>
                  </a:lnTo>
                  <a:lnTo>
                    <a:pt x="7527452" y="645768"/>
                  </a:lnTo>
                  <a:lnTo>
                    <a:pt x="7553143" y="638664"/>
                  </a:lnTo>
                  <a:lnTo>
                    <a:pt x="7578834" y="632371"/>
                  </a:lnTo>
                  <a:lnTo>
                    <a:pt x="7604525" y="623979"/>
                  </a:lnTo>
                  <a:lnTo>
                    <a:pt x="7630216" y="612790"/>
                  </a:lnTo>
                  <a:lnTo>
                    <a:pt x="7655907" y="600731"/>
                  </a:lnTo>
                  <a:lnTo>
                    <a:pt x="7681598" y="586978"/>
                  </a:lnTo>
                  <a:lnTo>
                    <a:pt x="7707289" y="578513"/>
                  </a:lnTo>
                  <a:lnTo>
                    <a:pt x="7732980" y="572186"/>
                  </a:lnTo>
                  <a:lnTo>
                    <a:pt x="7758671" y="565143"/>
                  </a:lnTo>
                  <a:lnTo>
                    <a:pt x="7784362" y="555751"/>
                  </a:lnTo>
                  <a:lnTo>
                    <a:pt x="7810052" y="543230"/>
                  </a:lnTo>
                  <a:lnTo>
                    <a:pt x="7835743" y="527241"/>
                  </a:lnTo>
                  <a:lnTo>
                    <a:pt x="7861434" y="505923"/>
                  </a:lnTo>
                  <a:lnTo>
                    <a:pt x="7887125" y="479038"/>
                  </a:lnTo>
                  <a:lnTo>
                    <a:pt x="7912816" y="446343"/>
                  </a:lnTo>
                  <a:lnTo>
                    <a:pt x="7938507" y="438804"/>
                  </a:lnTo>
                  <a:lnTo>
                    <a:pt x="7964198" y="428752"/>
                  </a:lnTo>
                  <a:lnTo>
                    <a:pt x="7989889" y="415349"/>
                  </a:lnTo>
                  <a:lnTo>
                    <a:pt x="8015580" y="400940"/>
                  </a:lnTo>
                  <a:lnTo>
                    <a:pt x="8041271" y="390008"/>
                  </a:lnTo>
                  <a:lnTo>
                    <a:pt x="8066962" y="387218"/>
                  </a:lnTo>
                  <a:lnTo>
                    <a:pt x="8092653" y="384202"/>
                  </a:lnTo>
                  <a:lnTo>
                    <a:pt x="8118344" y="382202"/>
                  </a:lnTo>
                  <a:lnTo>
                    <a:pt x="8144035" y="379535"/>
                  </a:lnTo>
                  <a:lnTo>
                    <a:pt x="8169726" y="375979"/>
                  </a:lnTo>
                  <a:lnTo>
                    <a:pt x="8195417" y="371237"/>
                  </a:lnTo>
                  <a:lnTo>
                    <a:pt x="8221108" y="366053"/>
                  </a:lnTo>
                  <a:lnTo>
                    <a:pt x="8246799" y="360052"/>
                  </a:lnTo>
                  <a:lnTo>
                    <a:pt x="8272490" y="353538"/>
                  </a:lnTo>
                  <a:lnTo>
                    <a:pt x="8298181" y="347425"/>
                  </a:lnTo>
                  <a:lnTo>
                    <a:pt x="8323872" y="339275"/>
                  </a:lnTo>
                  <a:lnTo>
                    <a:pt x="8349563" y="328409"/>
                  </a:lnTo>
                  <a:lnTo>
                    <a:pt x="8375254" y="318024"/>
                  </a:lnTo>
                  <a:lnTo>
                    <a:pt x="8400945" y="305267"/>
                  </a:lnTo>
                  <a:lnTo>
                    <a:pt x="8426636" y="292037"/>
                  </a:lnTo>
                  <a:lnTo>
                    <a:pt x="8452327" y="278467"/>
                  </a:lnTo>
                  <a:lnTo>
                    <a:pt x="8478018" y="273293"/>
                  </a:lnTo>
                  <a:lnTo>
                    <a:pt x="8503709" y="266394"/>
                  </a:lnTo>
                  <a:lnTo>
                    <a:pt x="8529399" y="257196"/>
                  </a:lnTo>
                  <a:lnTo>
                    <a:pt x="8555090" y="246481"/>
                  </a:lnTo>
                  <a:lnTo>
                    <a:pt x="8580781" y="235250"/>
                  </a:lnTo>
                  <a:lnTo>
                    <a:pt x="8606472" y="220920"/>
                  </a:lnTo>
                  <a:lnTo>
                    <a:pt x="8632163" y="203248"/>
                  </a:lnTo>
                  <a:lnTo>
                    <a:pt x="8657854" y="185435"/>
                  </a:lnTo>
                  <a:lnTo>
                    <a:pt x="8683545" y="161683"/>
                  </a:lnTo>
                  <a:lnTo>
                    <a:pt x="8709236" y="130015"/>
                  </a:lnTo>
                  <a:lnTo>
                    <a:pt x="8734927" y="119818"/>
                  </a:lnTo>
                  <a:lnTo>
                    <a:pt x="8760618" y="107470"/>
                  </a:lnTo>
                  <a:lnTo>
                    <a:pt x="8786309" y="93505"/>
                  </a:lnTo>
                  <a:lnTo>
                    <a:pt x="8812000" y="83334"/>
                  </a:lnTo>
                  <a:lnTo>
                    <a:pt x="8837691" y="80811"/>
                  </a:lnTo>
                  <a:lnTo>
                    <a:pt x="8863382" y="77446"/>
                  </a:lnTo>
                  <a:lnTo>
                    <a:pt x="8889073" y="72961"/>
                  </a:lnTo>
                  <a:lnTo>
                    <a:pt x="8914764" y="68280"/>
                  </a:lnTo>
                  <a:lnTo>
                    <a:pt x="8940455" y="63101"/>
                  </a:lnTo>
                  <a:lnTo>
                    <a:pt x="8966146" y="57857"/>
                  </a:lnTo>
                  <a:lnTo>
                    <a:pt x="8991837" y="51961"/>
                  </a:lnTo>
                  <a:lnTo>
                    <a:pt x="9017528" y="45552"/>
                  </a:lnTo>
                  <a:lnTo>
                    <a:pt x="9043219" y="37007"/>
                  </a:lnTo>
                  <a:lnTo>
                    <a:pt x="9068910" y="25613"/>
                  </a:lnTo>
                  <a:lnTo>
                    <a:pt x="9094601" y="18256"/>
                  </a:lnTo>
                  <a:lnTo>
                    <a:pt x="9120292" y="13172"/>
                  </a:lnTo>
                  <a:lnTo>
                    <a:pt x="9145983" y="9412"/>
                  </a:lnTo>
                  <a:lnTo>
                    <a:pt x="9171674" y="5265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 dirty="0"/>
            </a:p>
          </p:txBody>
        </p:sp>
        <p:sp>
          <p:nvSpPr>
            <p:cNvPr id="1936" name="pl11">
              <a:extLst>
                <a:ext uri="{FF2B5EF4-FFF2-40B4-BE49-F238E27FC236}">
                  <a16:creationId xmlns:a16="http://schemas.microsoft.com/office/drawing/2014/main" id="{0EC15564-CAA3-4E33-B232-38B895B78DD9}"/>
                </a:ext>
              </a:extLst>
            </p:cNvPr>
            <p:cNvSpPr/>
            <p:nvPr/>
          </p:nvSpPr>
          <p:spPr>
            <a:xfrm>
              <a:off x="1449884" y="1577978"/>
              <a:ext cx="9351510" cy="3487229"/>
            </a:xfrm>
            <a:custGeom>
              <a:avLst/>
              <a:gdLst/>
              <a:ahLst/>
              <a:cxnLst/>
              <a:rect l="0" t="0" r="0" b="0"/>
              <a:pathLst>
                <a:path w="9351510" h="3487229">
                  <a:moveTo>
                    <a:pt x="0" y="3487229"/>
                  </a:moveTo>
                  <a:lnTo>
                    <a:pt x="25690" y="3487229"/>
                  </a:lnTo>
                  <a:lnTo>
                    <a:pt x="51381" y="3485126"/>
                  </a:lnTo>
                  <a:lnTo>
                    <a:pt x="77072" y="3481143"/>
                  </a:lnTo>
                  <a:lnTo>
                    <a:pt x="102763" y="3427254"/>
                  </a:lnTo>
                  <a:lnTo>
                    <a:pt x="128454" y="3419974"/>
                  </a:lnTo>
                  <a:lnTo>
                    <a:pt x="154145" y="3349632"/>
                  </a:lnTo>
                  <a:lnTo>
                    <a:pt x="179836" y="3349632"/>
                  </a:lnTo>
                  <a:lnTo>
                    <a:pt x="205527" y="3349632"/>
                  </a:lnTo>
                  <a:lnTo>
                    <a:pt x="231218" y="3310126"/>
                  </a:lnTo>
                  <a:lnTo>
                    <a:pt x="256909" y="3308442"/>
                  </a:lnTo>
                  <a:lnTo>
                    <a:pt x="282600" y="3305003"/>
                  </a:lnTo>
                  <a:lnTo>
                    <a:pt x="308291" y="3302821"/>
                  </a:lnTo>
                  <a:lnTo>
                    <a:pt x="333982" y="3298739"/>
                  </a:lnTo>
                  <a:lnTo>
                    <a:pt x="359673" y="3298739"/>
                  </a:lnTo>
                  <a:lnTo>
                    <a:pt x="385364" y="3298739"/>
                  </a:lnTo>
                  <a:lnTo>
                    <a:pt x="411055" y="3296513"/>
                  </a:lnTo>
                  <a:lnTo>
                    <a:pt x="436746" y="3293274"/>
                  </a:lnTo>
                  <a:lnTo>
                    <a:pt x="462437" y="3287751"/>
                  </a:lnTo>
                  <a:lnTo>
                    <a:pt x="488128" y="3274910"/>
                  </a:lnTo>
                  <a:lnTo>
                    <a:pt x="513819" y="3271343"/>
                  </a:lnTo>
                  <a:lnTo>
                    <a:pt x="539510" y="3271343"/>
                  </a:lnTo>
                  <a:lnTo>
                    <a:pt x="565201" y="3271343"/>
                  </a:lnTo>
                  <a:lnTo>
                    <a:pt x="590892" y="3257287"/>
                  </a:lnTo>
                  <a:lnTo>
                    <a:pt x="616583" y="3250178"/>
                  </a:lnTo>
                  <a:lnTo>
                    <a:pt x="642274" y="3248384"/>
                  </a:lnTo>
                  <a:lnTo>
                    <a:pt x="667965" y="3220529"/>
                  </a:lnTo>
                  <a:lnTo>
                    <a:pt x="693656" y="3207369"/>
                  </a:lnTo>
                  <a:lnTo>
                    <a:pt x="719346" y="3207369"/>
                  </a:lnTo>
                  <a:lnTo>
                    <a:pt x="745037" y="3207369"/>
                  </a:lnTo>
                  <a:lnTo>
                    <a:pt x="770728" y="3203952"/>
                  </a:lnTo>
                  <a:lnTo>
                    <a:pt x="796419" y="3202461"/>
                  </a:lnTo>
                  <a:lnTo>
                    <a:pt x="822110" y="3200023"/>
                  </a:lnTo>
                  <a:lnTo>
                    <a:pt x="847801" y="3195513"/>
                  </a:lnTo>
                  <a:lnTo>
                    <a:pt x="873492" y="3176356"/>
                  </a:lnTo>
                  <a:lnTo>
                    <a:pt x="899183" y="3176356"/>
                  </a:lnTo>
                  <a:lnTo>
                    <a:pt x="924874" y="3176356"/>
                  </a:lnTo>
                  <a:lnTo>
                    <a:pt x="950565" y="3089095"/>
                  </a:lnTo>
                  <a:lnTo>
                    <a:pt x="976256" y="3080311"/>
                  </a:lnTo>
                  <a:lnTo>
                    <a:pt x="1001947" y="3060988"/>
                  </a:lnTo>
                  <a:lnTo>
                    <a:pt x="1027638" y="3032419"/>
                  </a:lnTo>
                  <a:lnTo>
                    <a:pt x="1053329" y="3029569"/>
                  </a:lnTo>
                  <a:lnTo>
                    <a:pt x="1079020" y="3029569"/>
                  </a:lnTo>
                  <a:lnTo>
                    <a:pt x="1104711" y="3029569"/>
                  </a:lnTo>
                  <a:lnTo>
                    <a:pt x="1130402" y="3026786"/>
                  </a:lnTo>
                  <a:lnTo>
                    <a:pt x="1156093" y="3024029"/>
                  </a:lnTo>
                  <a:lnTo>
                    <a:pt x="1181784" y="3022054"/>
                  </a:lnTo>
                  <a:lnTo>
                    <a:pt x="1207475" y="3019583"/>
                  </a:lnTo>
                  <a:lnTo>
                    <a:pt x="1233166" y="3013275"/>
                  </a:lnTo>
                  <a:lnTo>
                    <a:pt x="1258857" y="3013275"/>
                  </a:lnTo>
                  <a:lnTo>
                    <a:pt x="1284548" y="3013275"/>
                  </a:lnTo>
                  <a:lnTo>
                    <a:pt x="1310239" y="3001426"/>
                  </a:lnTo>
                  <a:lnTo>
                    <a:pt x="1335930" y="2998503"/>
                  </a:lnTo>
                  <a:lnTo>
                    <a:pt x="1361621" y="2990570"/>
                  </a:lnTo>
                  <a:lnTo>
                    <a:pt x="1387312" y="2963288"/>
                  </a:lnTo>
                  <a:lnTo>
                    <a:pt x="1413003" y="2939636"/>
                  </a:lnTo>
                  <a:lnTo>
                    <a:pt x="1438693" y="2939636"/>
                  </a:lnTo>
                  <a:lnTo>
                    <a:pt x="1464384" y="2939636"/>
                  </a:lnTo>
                  <a:lnTo>
                    <a:pt x="1490075" y="2939636"/>
                  </a:lnTo>
                  <a:lnTo>
                    <a:pt x="1515766" y="2939636"/>
                  </a:lnTo>
                  <a:lnTo>
                    <a:pt x="1541457" y="2936489"/>
                  </a:lnTo>
                  <a:lnTo>
                    <a:pt x="1567148" y="2933334"/>
                  </a:lnTo>
                  <a:lnTo>
                    <a:pt x="1592839" y="2915991"/>
                  </a:lnTo>
                  <a:lnTo>
                    <a:pt x="1618530" y="2915991"/>
                  </a:lnTo>
                  <a:lnTo>
                    <a:pt x="1644221" y="2915991"/>
                  </a:lnTo>
                  <a:lnTo>
                    <a:pt x="1669912" y="2825108"/>
                  </a:lnTo>
                  <a:lnTo>
                    <a:pt x="1695603" y="2815787"/>
                  </a:lnTo>
                  <a:lnTo>
                    <a:pt x="1721294" y="2796407"/>
                  </a:lnTo>
                  <a:lnTo>
                    <a:pt x="1746985" y="2763880"/>
                  </a:lnTo>
                  <a:lnTo>
                    <a:pt x="1772676" y="2761110"/>
                  </a:lnTo>
                  <a:lnTo>
                    <a:pt x="1798367" y="2761110"/>
                  </a:lnTo>
                  <a:lnTo>
                    <a:pt x="1824058" y="2761110"/>
                  </a:lnTo>
                  <a:lnTo>
                    <a:pt x="1849749" y="2758291"/>
                  </a:lnTo>
                  <a:lnTo>
                    <a:pt x="1875440" y="2755840"/>
                  </a:lnTo>
                  <a:lnTo>
                    <a:pt x="1901131" y="2752938"/>
                  </a:lnTo>
                  <a:lnTo>
                    <a:pt x="1926822" y="2750765"/>
                  </a:lnTo>
                  <a:lnTo>
                    <a:pt x="1952513" y="2743836"/>
                  </a:lnTo>
                  <a:lnTo>
                    <a:pt x="1978204" y="2743836"/>
                  </a:lnTo>
                  <a:lnTo>
                    <a:pt x="2003895" y="2743836"/>
                  </a:lnTo>
                  <a:lnTo>
                    <a:pt x="2029586" y="2731699"/>
                  </a:lnTo>
                  <a:lnTo>
                    <a:pt x="2055277" y="2729223"/>
                  </a:lnTo>
                  <a:lnTo>
                    <a:pt x="2080968" y="2721349"/>
                  </a:lnTo>
                  <a:lnTo>
                    <a:pt x="2106659" y="2718533"/>
                  </a:lnTo>
                  <a:lnTo>
                    <a:pt x="2132349" y="2707043"/>
                  </a:lnTo>
                  <a:lnTo>
                    <a:pt x="2158040" y="2707043"/>
                  </a:lnTo>
                  <a:lnTo>
                    <a:pt x="2183731" y="2707043"/>
                  </a:lnTo>
                  <a:lnTo>
                    <a:pt x="2209422" y="2693113"/>
                  </a:lnTo>
                  <a:lnTo>
                    <a:pt x="2235113" y="2663174"/>
                  </a:lnTo>
                  <a:lnTo>
                    <a:pt x="2260804" y="2660617"/>
                  </a:lnTo>
                  <a:lnTo>
                    <a:pt x="2286495" y="2657148"/>
                  </a:lnTo>
                  <a:lnTo>
                    <a:pt x="2312186" y="2655167"/>
                  </a:lnTo>
                  <a:lnTo>
                    <a:pt x="2337877" y="2655167"/>
                  </a:lnTo>
                  <a:lnTo>
                    <a:pt x="2363568" y="2655167"/>
                  </a:lnTo>
                  <a:lnTo>
                    <a:pt x="2389259" y="2649499"/>
                  </a:lnTo>
                  <a:lnTo>
                    <a:pt x="2414950" y="2554632"/>
                  </a:lnTo>
                  <a:lnTo>
                    <a:pt x="2440641" y="2551096"/>
                  </a:lnTo>
                  <a:lnTo>
                    <a:pt x="2466332" y="2523307"/>
                  </a:lnTo>
                  <a:lnTo>
                    <a:pt x="2492023" y="2503416"/>
                  </a:lnTo>
                  <a:lnTo>
                    <a:pt x="2517714" y="2503416"/>
                  </a:lnTo>
                  <a:lnTo>
                    <a:pt x="2543405" y="2503416"/>
                  </a:lnTo>
                  <a:lnTo>
                    <a:pt x="2569096" y="2470250"/>
                  </a:lnTo>
                  <a:lnTo>
                    <a:pt x="2594787" y="2457251"/>
                  </a:lnTo>
                  <a:lnTo>
                    <a:pt x="2620478" y="2453478"/>
                  </a:lnTo>
                  <a:lnTo>
                    <a:pt x="2646169" y="2451204"/>
                  </a:lnTo>
                  <a:lnTo>
                    <a:pt x="2671860" y="2451204"/>
                  </a:lnTo>
                  <a:lnTo>
                    <a:pt x="2697551" y="2451204"/>
                  </a:lnTo>
                  <a:lnTo>
                    <a:pt x="2723242" y="2451204"/>
                  </a:lnTo>
                  <a:lnTo>
                    <a:pt x="2748933" y="2445886"/>
                  </a:lnTo>
                  <a:lnTo>
                    <a:pt x="2774624" y="2442753"/>
                  </a:lnTo>
                  <a:lnTo>
                    <a:pt x="2800315" y="2425802"/>
                  </a:lnTo>
                  <a:lnTo>
                    <a:pt x="2826006" y="2425802"/>
                  </a:lnTo>
                  <a:lnTo>
                    <a:pt x="2851696" y="2422765"/>
                  </a:lnTo>
                  <a:lnTo>
                    <a:pt x="2877387" y="2422765"/>
                  </a:lnTo>
                  <a:lnTo>
                    <a:pt x="2903078" y="2422765"/>
                  </a:lnTo>
                  <a:lnTo>
                    <a:pt x="2928769" y="2403758"/>
                  </a:lnTo>
                  <a:lnTo>
                    <a:pt x="2954460" y="2401562"/>
                  </a:lnTo>
                  <a:lnTo>
                    <a:pt x="2980151" y="2364721"/>
                  </a:lnTo>
                  <a:lnTo>
                    <a:pt x="3005842" y="2362176"/>
                  </a:lnTo>
                  <a:lnTo>
                    <a:pt x="3031533" y="2358559"/>
                  </a:lnTo>
                  <a:lnTo>
                    <a:pt x="3057224" y="2358559"/>
                  </a:lnTo>
                  <a:lnTo>
                    <a:pt x="3082915" y="2358559"/>
                  </a:lnTo>
                  <a:lnTo>
                    <a:pt x="3108606" y="2355224"/>
                  </a:lnTo>
                  <a:lnTo>
                    <a:pt x="3134297" y="2352405"/>
                  </a:lnTo>
                  <a:lnTo>
                    <a:pt x="3159988" y="2347835"/>
                  </a:lnTo>
                  <a:lnTo>
                    <a:pt x="3185679" y="2300954"/>
                  </a:lnTo>
                  <a:lnTo>
                    <a:pt x="3211370" y="2274570"/>
                  </a:lnTo>
                  <a:lnTo>
                    <a:pt x="3237061" y="2274570"/>
                  </a:lnTo>
                  <a:lnTo>
                    <a:pt x="3262752" y="2274570"/>
                  </a:lnTo>
                  <a:lnTo>
                    <a:pt x="3288443" y="2245903"/>
                  </a:lnTo>
                  <a:lnTo>
                    <a:pt x="3314134" y="2166825"/>
                  </a:lnTo>
                  <a:lnTo>
                    <a:pt x="3339825" y="2164072"/>
                  </a:lnTo>
                  <a:lnTo>
                    <a:pt x="3365516" y="2159402"/>
                  </a:lnTo>
                  <a:lnTo>
                    <a:pt x="3391207" y="2156337"/>
                  </a:lnTo>
                  <a:lnTo>
                    <a:pt x="3416898" y="2156337"/>
                  </a:lnTo>
                  <a:lnTo>
                    <a:pt x="3442589" y="2156337"/>
                  </a:lnTo>
                  <a:lnTo>
                    <a:pt x="3468280" y="2153071"/>
                  </a:lnTo>
                  <a:lnTo>
                    <a:pt x="3493971" y="2149934"/>
                  </a:lnTo>
                  <a:lnTo>
                    <a:pt x="3519662" y="2146081"/>
                  </a:lnTo>
                  <a:lnTo>
                    <a:pt x="3545353" y="2142890"/>
                  </a:lnTo>
                  <a:lnTo>
                    <a:pt x="3571043" y="2126477"/>
                  </a:lnTo>
                  <a:lnTo>
                    <a:pt x="3596734" y="2126477"/>
                  </a:lnTo>
                  <a:lnTo>
                    <a:pt x="3622425" y="2126477"/>
                  </a:lnTo>
                  <a:lnTo>
                    <a:pt x="3648116" y="2123396"/>
                  </a:lnTo>
                  <a:lnTo>
                    <a:pt x="3673807" y="2121315"/>
                  </a:lnTo>
                  <a:lnTo>
                    <a:pt x="3699498" y="2103063"/>
                  </a:lnTo>
                  <a:lnTo>
                    <a:pt x="3725189" y="2100913"/>
                  </a:lnTo>
                  <a:lnTo>
                    <a:pt x="3750880" y="2059450"/>
                  </a:lnTo>
                  <a:lnTo>
                    <a:pt x="3776571" y="2059450"/>
                  </a:lnTo>
                  <a:lnTo>
                    <a:pt x="3802262" y="2059450"/>
                  </a:lnTo>
                  <a:lnTo>
                    <a:pt x="3827953" y="2056240"/>
                  </a:lnTo>
                  <a:lnTo>
                    <a:pt x="3853644" y="2052254"/>
                  </a:lnTo>
                  <a:lnTo>
                    <a:pt x="3879335" y="2049018"/>
                  </a:lnTo>
                  <a:lnTo>
                    <a:pt x="3905026" y="2044772"/>
                  </a:lnTo>
                  <a:lnTo>
                    <a:pt x="3930717" y="2031925"/>
                  </a:lnTo>
                  <a:lnTo>
                    <a:pt x="3956408" y="2031925"/>
                  </a:lnTo>
                  <a:lnTo>
                    <a:pt x="3982099" y="2031925"/>
                  </a:lnTo>
                  <a:lnTo>
                    <a:pt x="4007790" y="2003515"/>
                  </a:lnTo>
                  <a:lnTo>
                    <a:pt x="4033481" y="1997644"/>
                  </a:lnTo>
                  <a:lnTo>
                    <a:pt x="4059172" y="1974162"/>
                  </a:lnTo>
                  <a:lnTo>
                    <a:pt x="4084863" y="1943554"/>
                  </a:lnTo>
                  <a:lnTo>
                    <a:pt x="4110554" y="1851623"/>
                  </a:lnTo>
                  <a:lnTo>
                    <a:pt x="4136245" y="1851623"/>
                  </a:lnTo>
                  <a:lnTo>
                    <a:pt x="4161936" y="1851623"/>
                  </a:lnTo>
                  <a:lnTo>
                    <a:pt x="4187627" y="1846699"/>
                  </a:lnTo>
                  <a:lnTo>
                    <a:pt x="4213318" y="1842808"/>
                  </a:lnTo>
                  <a:lnTo>
                    <a:pt x="4239009" y="1838381"/>
                  </a:lnTo>
                  <a:lnTo>
                    <a:pt x="4264699" y="1838381"/>
                  </a:lnTo>
                  <a:lnTo>
                    <a:pt x="4290390" y="1834877"/>
                  </a:lnTo>
                  <a:lnTo>
                    <a:pt x="4316081" y="1834877"/>
                  </a:lnTo>
                  <a:lnTo>
                    <a:pt x="4341772" y="1834877"/>
                  </a:lnTo>
                  <a:lnTo>
                    <a:pt x="4367463" y="1815506"/>
                  </a:lnTo>
                  <a:lnTo>
                    <a:pt x="4393154" y="1812562"/>
                  </a:lnTo>
                  <a:lnTo>
                    <a:pt x="4418845" y="1802159"/>
                  </a:lnTo>
                  <a:lnTo>
                    <a:pt x="4444536" y="1799470"/>
                  </a:lnTo>
                  <a:lnTo>
                    <a:pt x="4470227" y="1796736"/>
                  </a:lnTo>
                  <a:lnTo>
                    <a:pt x="4495918" y="1796736"/>
                  </a:lnTo>
                  <a:lnTo>
                    <a:pt x="4521609" y="1796736"/>
                  </a:lnTo>
                  <a:lnTo>
                    <a:pt x="4547300" y="1774369"/>
                  </a:lnTo>
                  <a:lnTo>
                    <a:pt x="4572991" y="1749256"/>
                  </a:lnTo>
                  <a:lnTo>
                    <a:pt x="4598682" y="1745552"/>
                  </a:lnTo>
                  <a:lnTo>
                    <a:pt x="4624373" y="1741857"/>
                  </a:lnTo>
                  <a:lnTo>
                    <a:pt x="4650064" y="1739285"/>
                  </a:lnTo>
                  <a:lnTo>
                    <a:pt x="4675755" y="1739285"/>
                  </a:lnTo>
                  <a:lnTo>
                    <a:pt x="4701446" y="1739285"/>
                  </a:lnTo>
                  <a:lnTo>
                    <a:pt x="4727137" y="1733674"/>
                  </a:lnTo>
                  <a:lnTo>
                    <a:pt x="4752828" y="1699545"/>
                  </a:lnTo>
                  <a:lnTo>
                    <a:pt x="4778519" y="1695378"/>
                  </a:lnTo>
                  <a:lnTo>
                    <a:pt x="4804210" y="1685271"/>
                  </a:lnTo>
                  <a:lnTo>
                    <a:pt x="4829901" y="1639505"/>
                  </a:lnTo>
                  <a:lnTo>
                    <a:pt x="4855592" y="1639505"/>
                  </a:lnTo>
                  <a:lnTo>
                    <a:pt x="4881283" y="1639505"/>
                  </a:lnTo>
                  <a:lnTo>
                    <a:pt x="4906974" y="1551164"/>
                  </a:lnTo>
                  <a:lnTo>
                    <a:pt x="4932665" y="1546382"/>
                  </a:lnTo>
                  <a:lnTo>
                    <a:pt x="4958356" y="1543654"/>
                  </a:lnTo>
                  <a:lnTo>
                    <a:pt x="4984046" y="1541358"/>
                  </a:lnTo>
                  <a:lnTo>
                    <a:pt x="5009737" y="1537923"/>
                  </a:lnTo>
                  <a:lnTo>
                    <a:pt x="5035428" y="1537923"/>
                  </a:lnTo>
                  <a:lnTo>
                    <a:pt x="5061119" y="1537923"/>
                  </a:lnTo>
                  <a:lnTo>
                    <a:pt x="5086810" y="1533706"/>
                  </a:lnTo>
                  <a:lnTo>
                    <a:pt x="5112501" y="1530108"/>
                  </a:lnTo>
                  <a:lnTo>
                    <a:pt x="5138192" y="1513007"/>
                  </a:lnTo>
                  <a:lnTo>
                    <a:pt x="5163883" y="1510187"/>
                  </a:lnTo>
                  <a:lnTo>
                    <a:pt x="5189574" y="1500850"/>
                  </a:lnTo>
                  <a:lnTo>
                    <a:pt x="5215265" y="1500850"/>
                  </a:lnTo>
                  <a:lnTo>
                    <a:pt x="5240956" y="1500850"/>
                  </a:lnTo>
                  <a:lnTo>
                    <a:pt x="5266647" y="1493079"/>
                  </a:lnTo>
                  <a:lnTo>
                    <a:pt x="5292338" y="1477368"/>
                  </a:lnTo>
                  <a:lnTo>
                    <a:pt x="5318029" y="1454304"/>
                  </a:lnTo>
                  <a:lnTo>
                    <a:pt x="5343720" y="1451907"/>
                  </a:lnTo>
                  <a:lnTo>
                    <a:pt x="5369411" y="1448055"/>
                  </a:lnTo>
                  <a:lnTo>
                    <a:pt x="5395102" y="1448055"/>
                  </a:lnTo>
                  <a:lnTo>
                    <a:pt x="5420793" y="1448055"/>
                  </a:lnTo>
                  <a:lnTo>
                    <a:pt x="5446484" y="1444890"/>
                  </a:lnTo>
                  <a:lnTo>
                    <a:pt x="5472175" y="1442311"/>
                  </a:lnTo>
                  <a:lnTo>
                    <a:pt x="5497866" y="1439419"/>
                  </a:lnTo>
                  <a:lnTo>
                    <a:pt x="5523557" y="1434360"/>
                  </a:lnTo>
                  <a:lnTo>
                    <a:pt x="5549248" y="1401232"/>
                  </a:lnTo>
                  <a:lnTo>
                    <a:pt x="5574939" y="1401232"/>
                  </a:lnTo>
                  <a:lnTo>
                    <a:pt x="5600630" y="1401232"/>
                  </a:lnTo>
                  <a:lnTo>
                    <a:pt x="5626321" y="1389620"/>
                  </a:lnTo>
                  <a:lnTo>
                    <a:pt x="5652012" y="1359754"/>
                  </a:lnTo>
                  <a:lnTo>
                    <a:pt x="5677703" y="1272317"/>
                  </a:lnTo>
                  <a:lnTo>
                    <a:pt x="5703393" y="1268993"/>
                  </a:lnTo>
                  <a:lnTo>
                    <a:pt x="5729084" y="1263999"/>
                  </a:lnTo>
                  <a:lnTo>
                    <a:pt x="5754775" y="1263999"/>
                  </a:lnTo>
                  <a:lnTo>
                    <a:pt x="5780466" y="1263999"/>
                  </a:lnTo>
                  <a:lnTo>
                    <a:pt x="5806157" y="1260537"/>
                  </a:lnTo>
                  <a:lnTo>
                    <a:pt x="5831848" y="1258126"/>
                  </a:lnTo>
                  <a:lnTo>
                    <a:pt x="5857539" y="1255208"/>
                  </a:lnTo>
                  <a:lnTo>
                    <a:pt x="5883230" y="1252342"/>
                  </a:lnTo>
                  <a:lnTo>
                    <a:pt x="5908921" y="1245708"/>
                  </a:lnTo>
                  <a:lnTo>
                    <a:pt x="5934612" y="1245708"/>
                  </a:lnTo>
                  <a:lnTo>
                    <a:pt x="5960303" y="1245708"/>
                  </a:lnTo>
                  <a:lnTo>
                    <a:pt x="5985994" y="1234617"/>
                  </a:lnTo>
                  <a:lnTo>
                    <a:pt x="6011685" y="1231694"/>
                  </a:lnTo>
                  <a:lnTo>
                    <a:pt x="6037376" y="1222146"/>
                  </a:lnTo>
                  <a:lnTo>
                    <a:pt x="6063067" y="1210790"/>
                  </a:lnTo>
                  <a:lnTo>
                    <a:pt x="6088758" y="1204969"/>
                  </a:lnTo>
                  <a:lnTo>
                    <a:pt x="6114449" y="1204969"/>
                  </a:lnTo>
                  <a:lnTo>
                    <a:pt x="6140140" y="1204969"/>
                  </a:lnTo>
                  <a:lnTo>
                    <a:pt x="6165831" y="1180850"/>
                  </a:lnTo>
                  <a:lnTo>
                    <a:pt x="6191522" y="1177804"/>
                  </a:lnTo>
                  <a:lnTo>
                    <a:pt x="6217213" y="1172730"/>
                  </a:lnTo>
                  <a:lnTo>
                    <a:pt x="6242904" y="1168382"/>
                  </a:lnTo>
                  <a:lnTo>
                    <a:pt x="6268595" y="1162068"/>
                  </a:lnTo>
                  <a:lnTo>
                    <a:pt x="6294286" y="1162068"/>
                  </a:lnTo>
                  <a:lnTo>
                    <a:pt x="6319977" y="1162068"/>
                  </a:lnTo>
                  <a:lnTo>
                    <a:pt x="6345668" y="1127485"/>
                  </a:lnTo>
                  <a:lnTo>
                    <a:pt x="6371359" y="1121864"/>
                  </a:lnTo>
                  <a:lnTo>
                    <a:pt x="6397049" y="1121864"/>
                  </a:lnTo>
                  <a:lnTo>
                    <a:pt x="6422740" y="1107143"/>
                  </a:lnTo>
                  <a:lnTo>
                    <a:pt x="6448431" y="1060097"/>
                  </a:lnTo>
                  <a:lnTo>
                    <a:pt x="6474122" y="1060097"/>
                  </a:lnTo>
                  <a:lnTo>
                    <a:pt x="6499813" y="1060097"/>
                  </a:lnTo>
                  <a:lnTo>
                    <a:pt x="6525504" y="980113"/>
                  </a:lnTo>
                  <a:lnTo>
                    <a:pt x="6551195" y="976778"/>
                  </a:lnTo>
                  <a:lnTo>
                    <a:pt x="6576886" y="972611"/>
                  </a:lnTo>
                  <a:lnTo>
                    <a:pt x="6602577" y="969351"/>
                  </a:lnTo>
                  <a:lnTo>
                    <a:pt x="6628268" y="966177"/>
                  </a:lnTo>
                  <a:lnTo>
                    <a:pt x="6653959" y="966177"/>
                  </a:lnTo>
                  <a:lnTo>
                    <a:pt x="6679650" y="966177"/>
                  </a:lnTo>
                  <a:lnTo>
                    <a:pt x="6705341" y="961873"/>
                  </a:lnTo>
                  <a:lnTo>
                    <a:pt x="6731032" y="947064"/>
                  </a:lnTo>
                  <a:lnTo>
                    <a:pt x="6756723" y="942999"/>
                  </a:lnTo>
                  <a:lnTo>
                    <a:pt x="6782414" y="932452"/>
                  </a:lnTo>
                  <a:lnTo>
                    <a:pt x="6808105" y="929462"/>
                  </a:lnTo>
                  <a:lnTo>
                    <a:pt x="6833796" y="929462"/>
                  </a:lnTo>
                  <a:lnTo>
                    <a:pt x="6859487" y="929462"/>
                  </a:lnTo>
                  <a:lnTo>
                    <a:pt x="6885178" y="916709"/>
                  </a:lnTo>
                  <a:lnTo>
                    <a:pt x="6910869" y="913979"/>
                  </a:lnTo>
                  <a:lnTo>
                    <a:pt x="6936560" y="891992"/>
                  </a:lnTo>
                  <a:lnTo>
                    <a:pt x="6962251" y="889304"/>
                  </a:lnTo>
                  <a:lnTo>
                    <a:pt x="6987942" y="884522"/>
                  </a:lnTo>
                  <a:lnTo>
                    <a:pt x="7013633" y="884522"/>
                  </a:lnTo>
                  <a:lnTo>
                    <a:pt x="7039324" y="884522"/>
                  </a:lnTo>
                  <a:lnTo>
                    <a:pt x="7065015" y="879841"/>
                  </a:lnTo>
                  <a:lnTo>
                    <a:pt x="7090706" y="873173"/>
                  </a:lnTo>
                  <a:lnTo>
                    <a:pt x="7116396" y="838230"/>
                  </a:lnTo>
                  <a:lnTo>
                    <a:pt x="7142087" y="827254"/>
                  </a:lnTo>
                  <a:lnTo>
                    <a:pt x="7167778" y="795557"/>
                  </a:lnTo>
                  <a:lnTo>
                    <a:pt x="7193469" y="795557"/>
                  </a:lnTo>
                  <a:lnTo>
                    <a:pt x="7219160" y="795557"/>
                  </a:lnTo>
                  <a:lnTo>
                    <a:pt x="7244851" y="701920"/>
                  </a:lnTo>
                  <a:lnTo>
                    <a:pt x="7270542" y="696226"/>
                  </a:lnTo>
                  <a:lnTo>
                    <a:pt x="7296233" y="696226"/>
                  </a:lnTo>
                  <a:lnTo>
                    <a:pt x="7321924" y="691103"/>
                  </a:lnTo>
                  <a:lnTo>
                    <a:pt x="7347615" y="686816"/>
                  </a:lnTo>
                  <a:lnTo>
                    <a:pt x="7373306" y="686816"/>
                  </a:lnTo>
                  <a:lnTo>
                    <a:pt x="7398997" y="686816"/>
                  </a:lnTo>
                  <a:lnTo>
                    <a:pt x="7424688" y="682036"/>
                  </a:lnTo>
                  <a:lnTo>
                    <a:pt x="7450379" y="678934"/>
                  </a:lnTo>
                  <a:lnTo>
                    <a:pt x="7476070" y="674613"/>
                  </a:lnTo>
                  <a:lnTo>
                    <a:pt x="7501761" y="656754"/>
                  </a:lnTo>
                  <a:lnTo>
                    <a:pt x="7527452" y="652989"/>
                  </a:lnTo>
                  <a:lnTo>
                    <a:pt x="7553143" y="652989"/>
                  </a:lnTo>
                  <a:lnTo>
                    <a:pt x="7578834" y="652989"/>
                  </a:lnTo>
                  <a:lnTo>
                    <a:pt x="7604525" y="649712"/>
                  </a:lnTo>
                  <a:lnTo>
                    <a:pt x="7630216" y="633201"/>
                  </a:lnTo>
                  <a:lnTo>
                    <a:pt x="7655907" y="625788"/>
                  </a:lnTo>
                  <a:lnTo>
                    <a:pt x="7681598" y="600707"/>
                  </a:lnTo>
                  <a:lnTo>
                    <a:pt x="7707289" y="597557"/>
                  </a:lnTo>
                  <a:lnTo>
                    <a:pt x="7732980" y="597557"/>
                  </a:lnTo>
                  <a:lnTo>
                    <a:pt x="7758671" y="597557"/>
                  </a:lnTo>
                  <a:lnTo>
                    <a:pt x="7784362" y="592922"/>
                  </a:lnTo>
                  <a:lnTo>
                    <a:pt x="7810052" y="590460"/>
                  </a:lnTo>
                  <a:lnTo>
                    <a:pt x="7835743" y="590460"/>
                  </a:lnTo>
                  <a:lnTo>
                    <a:pt x="7861434" y="586584"/>
                  </a:lnTo>
                  <a:lnTo>
                    <a:pt x="7887125" y="571281"/>
                  </a:lnTo>
                  <a:lnTo>
                    <a:pt x="7912816" y="571281"/>
                  </a:lnTo>
                  <a:lnTo>
                    <a:pt x="7938507" y="571281"/>
                  </a:lnTo>
                  <a:lnTo>
                    <a:pt x="7964198" y="537364"/>
                  </a:lnTo>
                  <a:lnTo>
                    <a:pt x="7989889" y="525798"/>
                  </a:lnTo>
                  <a:lnTo>
                    <a:pt x="8015580" y="493662"/>
                  </a:lnTo>
                  <a:lnTo>
                    <a:pt x="8041271" y="405035"/>
                  </a:lnTo>
                  <a:lnTo>
                    <a:pt x="8066962" y="396025"/>
                  </a:lnTo>
                  <a:lnTo>
                    <a:pt x="8092653" y="396025"/>
                  </a:lnTo>
                  <a:lnTo>
                    <a:pt x="8118344" y="396025"/>
                  </a:lnTo>
                  <a:lnTo>
                    <a:pt x="8144035" y="391523"/>
                  </a:lnTo>
                  <a:lnTo>
                    <a:pt x="8169726" y="391523"/>
                  </a:lnTo>
                  <a:lnTo>
                    <a:pt x="8195417" y="386039"/>
                  </a:lnTo>
                  <a:lnTo>
                    <a:pt x="8221108" y="382783"/>
                  </a:lnTo>
                  <a:lnTo>
                    <a:pt x="8246799" y="373832"/>
                  </a:lnTo>
                  <a:lnTo>
                    <a:pt x="8272490" y="373832"/>
                  </a:lnTo>
                  <a:lnTo>
                    <a:pt x="8298181" y="373832"/>
                  </a:lnTo>
                  <a:lnTo>
                    <a:pt x="8323872" y="361711"/>
                  </a:lnTo>
                  <a:lnTo>
                    <a:pt x="8349563" y="357843"/>
                  </a:lnTo>
                  <a:lnTo>
                    <a:pt x="8375254" y="347693"/>
                  </a:lnTo>
                  <a:lnTo>
                    <a:pt x="8400945" y="344793"/>
                  </a:lnTo>
                  <a:lnTo>
                    <a:pt x="8426636" y="335265"/>
                  </a:lnTo>
                  <a:lnTo>
                    <a:pt x="8452327" y="335265"/>
                  </a:lnTo>
                  <a:lnTo>
                    <a:pt x="8478018" y="335265"/>
                  </a:lnTo>
                  <a:lnTo>
                    <a:pt x="8503709" y="308712"/>
                  </a:lnTo>
                  <a:lnTo>
                    <a:pt x="8529399" y="305571"/>
                  </a:lnTo>
                  <a:lnTo>
                    <a:pt x="8555090" y="299871"/>
                  </a:lnTo>
                  <a:lnTo>
                    <a:pt x="8580781" y="295516"/>
                  </a:lnTo>
                  <a:lnTo>
                    <a:pt x="8606472" y="291863"/>
                  </a:lnTo>
                  <a:lnTo>
                    <a:pt x="8632163" y="291863"/>
                  </a:lnTo>
                  <a:lnTo>
                    <a:pt x="8657854" y="291863"/>
                  </a:lnTo>
                  <a:lnTo>
                    <a:pt x="8683545" y="258765"/>
                  </a:lnTo>
                  <a:lnTo>
                    <a:pt x="8709236" y="246460"/>
                  </a:lnTo>
                  <a:lnTo>
                    <a:pt x="8734927" y="238136"/>
                  </a:lnTo>
                  <a:lnTo>
                    <a:pt x="8760618" y="223324"/>
                  </a:lnTo>
                  <a:lnTo>
                    <a:pt x="8786309" y="184180"/>
                  </a:lnTo>
                  <a:lnTo>
                    <a:pt x="8812000" y="184180"/>
                  </a:lnTo>
                  <a:lnTo>
                    <a:pt x="8837691" y="184180"/>
                  </a:lnTo>
                  <a:lnTo>
                    <a:pt x="8863382" y="112007"/>
                  </a:lnTo>
                  <a:lnTo>
                    <a:pt x="8889073" y="103639"/>
                  </a:lnTo>
                  <a:lnTo>
                    <a:pt x="8914764" y="94189"/>
                  </a:lnTo>
                  <a:lnTo>
                    <a:pt x="8940455" y="90375"/>
                  </a:lnTo>
                  <a:lnTo>
                    <a:pt x="8966146" y="84789"/>
                  </a:lnTo>
                  <a:lnTo>
                    <a:pt x="8991837" y="84789"/>
                  </a:lnTo>
                  <a:lnTo>
                    <a:pt x="9017528" y="84789"/>
                  </a:lnTo>
                  <a:lnTo>
                    <a:pt x="9043219" y="78859"/>
                  </a:lnTo>
                  <a:lnTo>
                    <a:pt x="9068910" y="61355"/>
                  </a:lnTo>
                  <a:lnTo>
                    <a:pt x="9094601" y="48694"/>
                  </a:lnTo>
                  <a:lnTo>
                    <a:pt x="9120292" y="38449"/>
                  </a:lnTo>
                  <a:lnTo>
                    <a:pt x="9145983" y="35064"/>
                  </a:lnTo>
                  <a:lnTo>
                    <a:pt x="9171674" y="35064"/>
                  </a:lnTo>
                  <a:lnTo>
                    <a:pt x="9197365" y="35064"/>
                  </a:lnTo>
                  <a:lnTo>
                    <a:pt x="9223056" y="28329"/>
                  </a:lnTo>
                  <a:lnTo>
                    <a:pt x="9248746" y="25290"/>
                  </a:lnTo>
                  <a:lnTo>
                    <a:pt x="9274437" y="5385"/>
                  </a:lnTo>
                  <a:lnTo>
                    <a:pt x="9300128" y="59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37" name="pl12">
              <a:extLst>
                <a:ext uri="{FF2B5EF4-FFF2-40B4-BE49-F238E27FC236}">
                  <a16:creationId xmlns:a16="http://schemas.microsoft.com/office/drawing/2014/main" id="{879481D1-23ED-43E3-A6E7-8CA9754BF2E7}"/>
                </a:ext>
              </a:extLst>
            </p:cNvPr>
            <p:cNvSpPr/>
            <p:nvPr/>
          </p:nvSpPr>
          <p:spPr>
            <a:xfrm>
              <a:off x="1449884" y="1591425"/>
              <a:ext cx="9197365" cy="3436051"/>
            </a:xfrm>
            <a:custGeom>
              <a:avLst/>
              <a:gdLst/>
              <a:ahLst/>
              <a:cxnLst/>
              <a:rect l="0" t="0" r="0" b="0"/>
              <a:pathLst>
                <a:path w="9197365" h="3436051">
                  <a:moveTo>
                    <a:pt x="0" y="3436051"/>
                  </a:moveTo>
                  <a:lnTo>
                    <a:pt x="25690" y="3423474"/>
                  </a:lnTo>
                  <a:lnTo>
                    <a:pt x="51381" y="3406705"/>
                  </a:lnTo>
                  <a:lnTo>
                    <a:pt x="77072" y="3385047"/>
                  </a:lnTo>
                  <a:lnTo>
                    <a:pt x="102763" y="3357497"/>
                  </a:lnTo>
                  <a:lnTo>
                    <a:pt x="128454" y="3338727"/>
                  </a:lnTo>
                  <a:lnTo>
                    <a:pt x="154145" y="3316128"/>
                  </a:lnTo>
                  <a:lnTo>
                    <a:pt x="179836" y="3309442"/>
                  </a:lnTo>
                  <a:lnTo>
                    <a:pt x="205527" y="3300527"/>
                  </a:lnTo>
                  <a:lnTo>
                    <a:pt x="231218" y="3288642"/>
                  </a:lnTo>
                  <a:lnTo>
                    <a:pt x="256909" y="3285962"/>
                  </a:lnTo>
                  <a:lnTo>
                    <a:pt x="282600" y="3282952"/>
                  </a:lnTo>
                  <a:lnTo>
                    <a:pt x="308291" y="3280084"/>
                  </a:lnTo>
                  <a:lnTo>
                    <a:pt x="333982" y="3276987"/>
                  </a:lnTo>
                  <a:lnTo>
                    <a:pt x="359673" y="3274219"/>
                  </a:lnTo>
                  <a:lnTo>
                    <a:pt x="385364" y="3270527"/>
                  </a:lnTo>
                  <a:lnTo>
                    <a:pt x="411055" y="3265605"/>
                  </a:lnTo>
                  <a:lnTo>
                    <a:pt x="436746" y="3259785"/>
                  </a:lnTo>
                  <a:lnTo>
                    <a:pt x="462437" y="3253105"/>
                  </a:lnTo>
                  <a:lnTo>
                    <a:pt x="488128" y="3246038"/>
                  </a:lnTo>
                  <a:lnTo>
                    <a:pt x="513819" y="3240897"/>
                  </a:lnTo>
                  <a:lnTo>
                    <a:pt x="539510" y="3235230"/>
                  </a:lnTo>
                  <a:lnTo>
                    <a:pt x="565201" y="3227675"/>
                  </a:lnTo>
                  <a:lnTo>
                    <a:pt x="590892" y="3217601"/>
                  </a:lnTo>
                  <a:lnTo>
                    <a:pt x="616583" y="3208855"/>
                  </a:lnTo>
                  <a:lnTo>
                    <a:pt x="642274" y="3199563"/>
                  </a:lnTo>
                  <a:lnTo>
                    <a:pt x="667965" y="3187772"/>
                  </a:lnTo>
                  <a:lnTo>
                    <a:pt x="693656" y="3181335"/>
                  </a:lnTo>
                  <a:lnTo>
                    <a:pt x="719346" y="3177139"/>
                  </a:lnTo>
                  <a:lnTo>
                    <a:pt x="745037" y="3171545"/>
                  </a:lnTo>
                  <a:lnTo>
                    <a:pt x="770728" y="3164086"/>
                  </a:lnTo>
                  <a:lnTo>
                    <a:pt x="796419" y="3155280"/>
                  </a:lnTo>
                  <a:lnTo>
                    <a:pt x="822110" y="3144035"/>
                  </a:lnTo>
                  <a:lnTo>
                    <a:pt x="847801" y="3129855"/>
                  </a:lnTo>
                  <a:lnTo>
                    <a:pt x="873492" y="3112452"/>
                  </a:lnTo>
                  <a:lnTo>
                    <a:pt x="899183" y="3095633"/>
                  </a:lnTo>
                  <a:lnTo>
                    <a:pt x="924874" y="3073207"/>
                  </a:lnTo>
                  <a:lnTo>
                    <a:pt x="950565" y="3043307"/>
                  </a:lnTo>
                  <a:lnTo>
                    <a:pt x="976256" y="3032526"/>
                  </a:lnTo>
                  <a:lnTo>
                    <a:pt x="1001947" y="3021081"/>
                  </a:lnTo>
                  <a:lnTo>
                    <a:pt x="1027638" y="3012261"/>
                  </a:lnTo>
                  <a:lnTo>
                    <a:pt x="1053329" y="3010023"/>
                  </a:lnTo>
                  <a:lnTo>
                    <a:pt x="1079020" y="3007990"/>
                  </a:lnTo>
                  <a:lnTo>
                    <a:pt x="1104711" y="3005280"/>
                  </a:lnTo>
                  <a:lnTo>
                    <a:pt x="1130402" y="3001666"/>
                  </a:lnTo>
                  <a:lnTo>
                    <a:pt x="1156093" y="2997775"/>
                  </a:lnTo>
                  <a:lnTo>
                    <a:pt x="1181784" y="2993506"/>
                  </a:lnTo>
                  <a:lnTo>
                    <a:pt x="1207475" y="2988472"/>
                  </a:lnTo>
                  <a:lnTo>
                    <a:pt x="1233166" y="2982584"/>
                  </a:lnTo>
                  <a:lnTo>
                    <a:pt x="1258857" y="2976837"/>
                  </a:lnTo>
                  <a:lnTo>
                    <a:pt x="1284548" y="2969173"/>
                  </a:lnTo>
                  <a:lnTo>
                    <a:pt x="1310239" y="2958954"/>
                  </a:lnTo>
                  <a:lnTo>
                    <a:pt x="1335930" y="2949280"/>
                  </a:lnTo>
                  <a:lnTo>
                    <a:pt x="1361621" y="2937354"/>
                  </a:lnTo>
                  <a:lnTo>
                    <a:pt x="1387312" y="2924098"/>
                  </a:lnTo>
                  <a:lnTo>
                    <a:pt x="1413003" y="2915517"/>
                  </a:lnTo>
                  <a:lnTo>
                    <a:pt x="1438693" y="2911960"/>
                  </a:lnTo>
                  <a:lnTo>
                    <a:pt x="1464384" y="2907216"/>
                  </a:lnTo>
                  <a:lnTo>
                    <a:pt x="1490075" y="2900892"/>
                  </a:lnTo>
                  <a:lnTo>
                    <a:pt x="1515766" y="2892460"/>
                  </a:lnTo>
                  <a:lnTo>
                    <a:pt x="1541457" y="2881217"/>
                  </a:lnTo>
                  <a:lnTo>
                    <a:pt x="1567148" y="2867275"/>
                  </a:lnTo>
                  <a:lnTo>
                    <a:pt x="1592839" y="2849738"/>
                  </a:lnTo>
                  <a:lnTo>
                    <a:pt x="1618530" y="2832136"/>
                  </a:lnTo>
                  <a:lnTo>
                    <a:pt x="1644221" y="2808666"/>
                  </a:lnTo>
                  <a:lnTo>
                    <a:pt x="1669912" y="2777374"/>
                  </a:lnTo>
                  <a:lnTo>
                    <a:pt x="1695603" y="2765945"/>
                  </a:lnTo>
                  <a:lnTo>
                    <a:pt x="1721294" y="2753813"/>
                  </a:lnTo>
                  <a:lnTo>
                    <a:pt x="1746985" y="2744097"/>
                  </a:lnTo>
                  <a:lnTo>
                    <a:pt x="1772676" y="2741985"/>
                  </a:lnTo>
                  <a:lnTo>
                    <a:pt x="1798367" y="2740092"/>
                  </a:lnTo>
                  <a:lnTo>
                    <a:pt x="1824058" y="2737569"/>
                  </a:lnTo>
                  <a:lnTo>
                    <a:pt x="1849749" y="2734204"/>
                  </a:lnTo>
                  <a:lnTo>
                    <a:pt x="1875440" y="2730657"/>
                  </a:lnTo>
                  <a:lnTo>
                    <a:pt x="1901131" y="2726746"/>
                  </a:lnTo>
                  <a:lnTo>
                    <a:pt x="1926822" y="2722497"/>
                  </a:lnTo>
                  <a:lnTo>
                    <a:pt x="1952513" y="2717557"/>
                  </a:lnTo>
                  <a:lnTo>
                    <a:pt x="1978204" y="2713280"/>
                  </a:lnTo>
                  <a:lnTo>
                    <a:pt x="2003895" y="2707576"/>
                  </a:lnTo>
                  <a:lnTo>
                    <a:pt x="2029586" y="2699972"/>
                  </a:lnTo>
                  <a:lnTo>
                    <a:pt x="2055277" y="2693879"/>
                  </a:lnTo>
                  <a:lnTo>
                    <a:pt x="2080968" y="2686580"/>
                  </a:lnTo>
                  <a:lnTo>
                    <a:pt x="2106659" y="2679472"/>
                  </a:lnTo>
                  <a:lnTo>
                    <a:pt x="2132349" y="2670935"/>
                  </a:lnTo>
                  <a:lnTo>
                    <a:pt x="2158040" y="2663381"/>
                  </a:lnTo>
                  <a:lnTo>
                    <a:pt x="2183731" y="2653309"/>
                  </a:lnTo>
                  <a:lnTo>
                    <a:pt x="2209422" y="2639880"/>
                  </a:lnTo>
                  <a:lnTo>
                    <a:pt x="2235113" y="2626618"/>
                  </a:lnTo>
                  <a:lnTo>
                    <a:pt x="2260804" y="2618915"/>
                  </a:lnTo>
                  <a:lnTo>
                    <a:pt x="2286495" y="2609497"/>
                  </a:lnTo>
                  <a:lnTo>
                    <a:pt x="2312186" y="2598095"/>
                  </a:lnTo>
                  <a:lnTo>
                    <a:pt x="2337877" y="2583554"/>
                  </a:lnTo>
                  <a:lnTo>
                    <a:pt x="2363568" y="2564165"/>
                  </a:lnTo>
                  <a:lnTo>
                    <a:pt x="2389259" y="2538313"/>
                  </a:lnTo>
                  <a:lnTo>
                    <a:pt x="2414950" y="2505733"/>
                  </a:lnTo>
                  <a:lnTo>
                    <a:pt x="2440641" y="2493916"/>
                  </a:lnTo>
                  <a:lnTo>
                    <a:pt x="2466332" y="2479339"/>
                  </a:lnTo>
                  <a:lnTo>
                    <a:pt x="2492023" y="2469165"/>
                  </a:lnTo>
                  <a:lnTo>
                    <a:pt x="2517714" y="2462230"/>
                  </a:lnTo>
                  <a:lnTo>
                    <a:pt x="2543405" y="2452983"/>
                  </a:lnTo>
                  <a:lnTo>
                    <a:pt x="2569096" y="2440655"/>
                  </a:lnTo>
                  <a:lnTo>
                    <a:pt x="2594787" y="2435272"/>
                  </a:lnTo>
                  <a:lnTo>
                    <a:pt x="2620478" y="2432428"/>
                  </a:lnTo>
                  <a:lnTo>
                    <a:pt x="2646169" y="2429893"/>
                  </a:lnTo>
                  <a:lnTo>
                    <a:pt x="2671860" y="2427272"/>
                  </a:lnTo>
                  <a:lnTo>
                    <a:pt x="2697551" y="2423777"/>
                  </a:lnTo>
                  <a:lnTo>
                    <a:pt x="2723242" y="2419117"/>
                  </a:lnTo>
                  <a:lnTo>
                    <a:pt x="2748933" y="2412904"/>
                  </a:lnTo>
                  <a:lnTo>
                    <a:pt x="2774624" y="2406393"/>
                  </a:lnTo>
                  <a:lnTo>
                    <a:pt x="2800315" y="2398755"/>
                  </a:lnTo>
                  <a:lnTo>
                    <a:pt x="2826006" y="2394221"/>
                  </a:lnTo>
                  <a:lnTo>
                    <a:pt x="2851696" y="2388177"/>
                  </a:lnTo>
                  <a:lnTo>
                    <a:pt x="2877387" y="2381130"/>
                  </a:lnTo>
                  <a:lnTo>
                    <a:pt x="2903078" y="2371734"/>
                  </a:lnTo>
                  <a:lnTo>
                    <a:pt x="2928769" y="2359206"/>
                  </a:lnTo>
                  <a:lnTo>
                    <a:pt x="2954460" y="2348838"/>
                  </a:lnTo>
                  <a:lnTo>
                    <a:pt x="2980151" y="2335745"/>
                  </a:lnTo>
                  <a:lnTo>
                    <a:pt x="3005842" y="2330569"/>
                  </a:lnTo>
                  <a:lnTo>
                    <a:pt x="3031533" y="2324516"/>
                  </a:lnTo>
                  <a:lnTo>
                    <a:pt x="3057224" y="2317651"/>
                  </a:lnTo>
                  <a:lnTo>
                    <a:pt x="3082915" y="2308497"/>
                  </a:lnTo>
                  <a:lnTo>
                    <a:pt x="3108606" y="2296291"/>
                  </a:lnTo>
                  <a:lnTo>
                    <a:pt x="3134297" y="2281130"/>
                  </a:lnTo>
                  <a:lnTo>
                    <a:pt x="3159988" y="2261853"/>
                  </a:lnTo>
                  <a:lnTo>
                    <a:pt x="3185679" y="2237675"/>
                  </a:lnTo>
                  <a:lnTo>
                    <a:pt x="3211370" y="2221065"/>
                  </a:lnTo>
                  <a:lnTo>
                    <a:pt x="3237061" y="2207712"/>
                  </a:lnTo>
                  <a:lnTo>
                    <a:pt x="3262752" y="2189908"/>
                  </a:lnTo>
                  <a:lnTo>
                    <a:pt x="3288443" y="2166170"/>
                  </a:lnTo>
                  <a:lnTo>
                    <a:pt x="3314134" y="2144074"/>
                  </a:lnTo>
                  <a:lnTo>
                    <a:pt x="3339825" y="2140973"/>
                  </a:lnTo>
                  <a:lnTo>
                    <a:pt x="3365516" y="2137756"/>
                  </a:lnTo>
                  <a:lnTo>
                    <a:pt x="3391207" y="2135022"/>
                  </a:lnTo>
                  <a:lnTo>
                    <a:pt x="3416898" y="2132400"/>
                  </a:lnTo>
                  <a:lnTo>
                    <a:pt x="3442589" y="2128903"/>
                  </a:lnTo>
                  <a:lnTo>
                    <a:pt x="3468280" y="2124240"/>
                  </a:lnTo>
                  <a:lnTo>
                    <a:pt x="3493971" y="2119113"/>
                  </a:lnTo>
                  <a:lnTo>
                    <a:pt x="3519662" y="2113321"/>
                  </a:lnTo>
                  <a:lnTo>
                    <a:pt x="3545353" y="2106883"/>
                  </a:lnTo>
                  <a:lnTo>
                    <a:pt x="3571043" y="2099363"/>
                  </a:lnTo>
                  <a:lnTo>
                    <a:pt x="3596734" y="2094808"/>
                  </a:lnTo>
                  <a:lnTo>
                    <a:pt x="3622425" y="2088734"/>
                  </a:lnTo>
                  <a:lnTo>
                    <a:pt x="3648116" y="2080636"/>
                  </a:lnTo>
                  <a:lnTo>
                    <a:pt x="3673807" y="2070865"/>
                  </a:lnTo>
                  <a:lnTo>
                    <a:pt x="3699498" y="2058530"/>
                  </a:lnTo>
                  <a:lnTo>
                    <a:pt x="3725189" y="2048168"/>
                  </a:lnTo>
                  <a:lnTo>
                    <a:pt x="3750880" y="2035069"/>
                  </a:lnTo>
                  <a:lnTo>
                    <a:pt x="3776571" y="2031425"/>
                  </a:lnTo>
                  <a:lnTo>
                    <a:pt x="3802262" y="2026565"/>
                  </a:lnTo>
                  <a:lnTo>
                    <a:pt x="3827953" y="2020086"/>
                  </a:lnTo>
                  <a:lnTo>
                    <a:pt x="3853644" y="2012518"/>
                  </a:lnTo>
                  <a:lnTo>
                    <a:pt x="3879335" y="2003754"/>
                  </a:lnTo>
                  <a:lnTo>
                    <a:pt x="3905026" y="1993149"/>
                  </a:lnTo>
                  <a:lnTo>
                    <a:pt x="3930717" y="1980424"/>
                  </a:lnTo>
                  <a:lnTo>
                    <a:pt x="3956408" y="1967739"/>
                  </a:lnTo>
                  <a:lnTo>
                    <a:pt x="3982099" y="1950826"/>
                  </a:lnTo>
                  <a:lnTo>
                    <a:pt x="4007790" y="1928275"/>
                  </a:lnTo>
                  <a:lnTo>
                    <a:pt x="4033481" y="1907677"/>
                  </a:lnTo>
                  <a:lnTo>
                    <a:pt x="4059172" y="1882170"/>
                  </a:lnTo>
                  <a:lnTo>
                    <a:pt x="4084863" y="1855989"/>
                  </a:lnTo>
                  <a:lnTo>
                    <a:pt x="4110554" y="1831283"/>
                  </a:lnTo>
                  <a:lnTo>
                    <a:pt x="4136245" y="1828985"/>
                  </a:lnTo>
                  <a:lnTo>
                    <a:pt x="4161936" y="1825922"/>
                  </a:lnTo>
                  <a:lnTo>
                    <a:pt x="4187627" y="1821837"/>
                  </a:lnTo>
                  <a:lnTo>
                    <a:pt x="4213318" y="1818032"/>
                  </a:lnTo>
                  <a:lnTo>
                    <a:pt x="4239009" y="1814256"/>
                  </a:lnTo>
                  <a:lnTo>
                    <a:pt x="4264699" y="1810696"/>
                  </a:lnTo>
                  <a:lnTo>
                    <a:pt x="4290390" y="1805951"/>
                  </a:lnTo>
                  <a:lnTo>
                    <a:pt x="4316081" y="1800791"/>
                  </a:lnTo>
                  <a:lnTo>
                    <a:pt x="4341772" y="1793911"/>
                  </a:lnTo>
                  <a:lnTo>
                    <a:pt x="4367463" y="1784738"/>
                  </a:lnTo>
                  <a:lnTo>
                    <a:pt x="4393154" y="1778964"/>
                  </a:lnTo>
                  <a:lnTo>
                    <a:pt x="4418845" y="1772247"/>
                  </a:lnTo>
                  <a:lnTo>
                    <a:pt x="4444536" y="1766759"/>
                  </a:lnTo>
                  <a:lnTo>
                    <a:pt x="4470227" y="1760338"/>
                  </a:lnTo>
                  <a:lnTo>
                    <a:pt x="4495918" y="1752688"/>
                  </a:lnTo>
                  <a:lnTo>
                    <a:pt x="4521609" y="1742487"/>
                  </a:lnTo>
                  <a:lnTo>
                    <a:pt x="4547300" y="1728887"/>
                  </a:lnTo>
                  <a:lnTo>
                    <a:pt x="4572991" y="1718209"/>
                  </a:lnTo>
                  <a:lnTo>
                    <a:pt x="4598682" y="1712342"/>
                  </a:lnTo>
                  <a:lnTo>
                    <a:pt x="4624373" y="1705754"/>
                  </a:lnTo>
                  <a:lnTo>
                    <a:pt x="4650064" y="1698202"/>
                  </a:lnTo>
                  <a:lnTo>
                    <a:pt x="4675755" y="1688990"/>
                  </a:lnTo>
                  <a:lnTo>
                    <a:pt x="4701446" y="1676708"/>
                  </a:lnTo>
                  <a:lnTo>
                    <a:pt x="4727137" y="1660331"/>
                  </a:lnTo>
                  <a:lnTo>
                    <a:pt x="4752828" y="1640365"/>
                  </a:lnTo>
                  <a:lnTo>
                    <a:pt x="4778519" y="1625121"/>
                  </a:lnTo>
                  <a:lnTo>
                    <a:pt x="4804210" y="1606184"/>
                  </a:lnTo>
                  <a:lnTo>
                    <a:pt x="4829901" y="1584305"/>
                  </a:lnTo>
                  <a:lnTo>
                    <a:pt x="4855592" y="1570387"/>
                  </a:lnTo>
                  <a:lnTo>
                    <a:pt x="4881283" y="1551830"/>
                  </a:lnTo>
                  <a:lnTo>
                    <a:pt x="4906974" y="1527087"/>
                  </a:lnTo>
                  <a:lnTo>
                    <a:pt x="4932665" y="1523544"/>
                  </a:lnTo>
                  <a:lnTo>
                    <a:pt x="4958356" y="1520413"/>
                  </a:lnTo>
                  <a:lnTo>
                    <a:pt x="4984046" y="1517149"/>
                  </a:lnTo>
                  <a:lnTo>
                    <a:pt x="5009737" y="1513561"/>
                  </a:lnTo>
                  <a:lnTo>
                    <a:pt x="5035428" y="1509923"/>
                  </a:lnTo>
                  <a:lnTo>
                    <a:pt x="5061119" y="1505072"/>
                  </a:lnTo>
                  <a:lnTo>
                    <a:pt x="5086810" y="1498603"/>
                  </a:lnTo>
                  <a:lnTo>
                    <a:pt x="5112501" y="1491385"/>
                  </a:lnTo>
                  <a:lnTo>
                    <a:pt x="5138192" y="1482960"/>
                  </a:lnTo>
                  <a:lnTo>
                    <a:pt x="5163883" y="1477426"/>
                  </a:lnTo>
                  <a:lnTo>
                    <a:pt x="5189574" y="1470988"/>
                  </a:lnTo>
                  <a:lnTo>
                    <a:pt x="5215265" y="1465517"/>
                  </a:lnTo>
                  <a:lnTo>
                    <a:pt x="5240956" y="1458221"/>
                  </a:lnTo>
                  <a:lnTo>
                    <a:pt x="5266647" y="1448494"/>
                  </a:lnTo>
                  <a:lnTo>
                    <a:pt x="5292338" y="1438114"/>
                  </a:lnTo>
                  <a:lnTo>
                    <a:pt x="5318029" y="1429512"/>
                  </a:lnTo>
                  <a:lnTo>
                    <a:pt x="5343720" y="1425730"/>
                  </a:lnTo>
                  <a:lnTo>
                    <a:pt x="5369411" y="1421487"/>
                  </a:lnTo>
                  <a:lnTo>
                    <a:pt x="5395102" y="1417113"/>
                  </a:lnTo>
                  <a:lnTo>
                    <a:pt x="5420793" y="1411282"/>
                  </a:lnTo>
                  <a:lnTo>
                    <a:pt x="5446484" y="1403507"/>
                  </a:lnTo>
                  <a:lnTo>
                    <a:pt x="5472175" y="1394195"/>
                  </a:lnTo>
                  <a:lnTo>
                    <a:pt x="5497866" y="1382638"/>
                  </a:lnTo>
                  <a:lnTo>
                    <a:pt x="5523557" y="1368193"/>
                  </a:lnTo>
                  <a:lnTo>
                    <a:pt x="5549248" y="1350620"/>
                  </a:lnTo>
                  <a:lnTo>
                    <a:pt x="5574939" y="1338232"/>
                  </a:lnTo>
                  <a:lnTo>
                    <a:pt x="5600630" y="1321715"/>
                  </a:lnTo>
                  <a:lnTo>
                    <a:pt x="5626321" y="1299691"/>
                  </a:lnTo>
                  <a:lnTo>
                    <a:pt x="5652012" y="1274198"/>
                  </a:lnTo>
                  <a:lnTo>
                    <a:pt x="5677703" y="1250161"/>
                  </a:lnTo>
                  <a:lnTo>
                    <a:pt x="5703393" y="1247258"/>
                  </a:lnTo>
                  <a:lnTo>
                    <a:pt x="5729084" y="1244496"/>
                  </a:lnTo>
                  <a:lnTo>
                    <a:pt x="5754775" y="1242477"/>
                  </a:lnTo>
                  <a:lnTo>
                    <a:pt x="5780466" y="1239785"/>
                  </a:lnTo>
                  <a:lnTo>
                    <a:pt x="5806157" y="1236196"/>
                  </a:lnTo>
                  <a:lnTo>
                    <a:pt x="5831848" y="1232565"/>
                  </a:lnTo>
                  <a:lnTo>
                    <a:pt x="5857539" y="1228527"/>
                  </a:lnTo>
                  <a:lnTo>
                    <a:pt x="5883230" y="1224115"/>
                  </a:lnTo>
                  <a:lnTo>
                    <a:pt x="5908921" y="1219189"/>
                  </a:lnTo>
                  <a:lnTo>
                    <a:pt x="5934612" y="1214831"/>
                  </a:lnTo>
                  <a:lnTo>
                    <a:pt x="5960303" y="1209021"/>
                  </a:lnTo>
                  <a:lnTo>
                    <a:pt x="5985994" y="1201274"/>
                  </a:lnTo>
                  <a:lnTo>
                    <a:pt x="6011685" y="1194642"/>
                  </a:lnTo>
                  <a:lnTo>
                    <a:pt x="6037376" y="1186773"/>
                  </a:lnTo>
                  <a:lnTo>
                    <a:pt x="6063067" y="1179465"/>
                  </a:lnTo>
                  <a:lnTo>
                    <a:pt x="6088758" y="1173506"/>
                  </a:lnTo>
                  <a:lnTo>
                    <a:pt x="6114449" y="1167500"/>
                  </a:lnTo>
                  <a:lnTo>
                    <a:pt x="6140140" y="1159493"/>
                  </a:lnTo>
                  <a:lnTo>
                    <a:pt x="6165831" y="1148817"/>
                  </a:lnTo>
                  <a:lnTo>
                    <a:pt x="6191522" y="1142621"/>
                  </a:lnTo>
                  <a:lnTo>
                    <a:pt x="6217213" y="1135376"/>
                  </a:lnTo>
                  <a:lnTo>
                    <a:pt x="6242904" y="1127407"/>
                  </a:lnTo>
                  <a:lnTo>
                    <a:pt x="6268595" y="1118231"/>
                  </a:lnTo>
                  <a:lnTo>
                    <a:pt x="6294286" y="1108101"/>
                  </a:lnTo>
                  <a:lnTo>
                    <a:pt x="6319977" y="1094594"/>
                  </a:lnTo>
                  <a:lnTo>
                    <a:pt x="6345668" y="1076585"/>
                  </a:lnTo>
                  <a:lnTo>
                    <a:pt x="6371359" y="1064100"/>
                  </a:lnTo>
                  <a:lnTo>
                    <a:pt x="6397049" y="1049328"/>
                  </a:lnTo>
                  <a:lnTo>
                    <a:pt x="6422740" y="1029631"/>
                  </a:lnTo>
                  <a:lnTo>
                    <a:pt x="6448431" y="1008276"/>
                  </a:lnTo>
                  <a:lnTo>
                    <a:pt x="6474122" y="995485"/>
                  </a:lnTo>
                  <a:lnTo>
                    <a:pt x="6499813" y="978430"/>
                  </a:lnTo>
                  <a:lnTo>
                    <a:pt x="6525504" y="955690"/>
                  </a:lnTo>
                  <a:lnTo>
                    <a:pt x="6551195" y="952031"/>
                  </a:lnTo>
                  <a:lnTo>
                    <a:pt x="6576886" y="948264"/>
                  </a:lnTo>
                  <a:lnTo>
                    <a:pt x="6602577" y="944631"/>
                  </a:lnTo>
                  <a:lnTo>
                    <a:pt x="6628268" y="940873"/>
                  </a:lnTo>
                  <a:lnTo>
                    <a:pt x="6653959" y="936921"/>
                  </a:lnTo>
                  <a:lnTo>
                    <a:pt x="6679650" y="931651"/>
                  </a:lnTo>
                  <a:lnTo>
                    <a:pt x="6705341" y="924625"/>
                  </a:lnTo>
                  <a:lnTo>
                    <a:pt x="6731032" y="916691"/>
                  </a:lnTo>
                  <a:lnTo>
                    <a:pt x="6756723" y="911049"/>
                  </a:lnTo>
                  <a:lnTo>
                    <a:pt x="6782414" y="904882"/>
                  </a:lnTo>
                  <a:lnTo>
                    <a:pt x="6808105" y="900174"/>
                  </a:lnTo>
                  <a:lnTo>
                    <a:pt x="6833796" y="894893"/>
                  </a:lnTo>
                  <a:lnTo>
                    <a:pt x="6859487" y="887853"/>
                  </a:lnTo>
                  <a:lnTo>
                    <a:pt x="6885178" y="878465"/>
                  </a:lnTo>
                  <a:lnTo>
                    <a:pt x="6910869" y="870200"/>
                  </a:lnTo>
                  <a:lnTo>
                    <a:pt x="6936560" y="860089"/>
                  </a:lnTo>
                  <a:lnTo>
                    <a:pt x="6962251" y="853937"/>
                  </a:lnTo>
                  <a:lnTo>
                    <a:pt x="6987942" y="846630"/>
                  </a:lnTo>
                  <a:lnTo>
                    <a:pt x="7013633" y="838482"/>
                  </a:lnTo>
                  <a:lnTo>
                    <a:pt x="7039324" y="827617"/>
                  </a:lnTo>
                  <a:lnTo>
                    <a:pt x="7065015" y="813131"/>
                  </a:lnTo>
                  <a:lnTo>
                    <a:pt x="7090706" y="795376"/>
                  </a:lnTo>
                  <a:lnTo>
                    <a:pt x="7116396" y="773926"/>
                  </a:lnTo>
                  <a:lnTo>
                    <a:pt x="7142087" y="756974"/>
                  </a:lnTo>
                  <a:lnTo>
                    <a:pt x="7167778" y="738030"/>
                  </a:lnTo>
                  <a:lnTo>
                    <a:pt x="7193469" y="723337"/>
                  </a:lnTo>
                  <a:lnTo>
                    <a:pt x="7219160" y="703745"/>
                  </a:lnTo>
                  <a:lnTo>
                    <a:pt x="7244851" y="677624"/>
                  </a:lnTo>
                  <a:lnTo>
                    <a:pt x="7270542" y="674007"/>
                  </a:lnTo>
                  <a:lnTo>
                    <a:pt x="7296233" y="671083"/>
                  </a:lnTo>
                  <a:lnTo>
                    <a:pt x="7321924" y="667185"/>
                  </a:lnTo>
                  <a:lnTo>
                    <a:pt x="7347615" y="663695"/>
                  </a:lnTo>
                  <a:lnTo>
                    <a:pt x="7373306" y="660470"/>
                  </a:lnTo>
                  <a:lnTo>
                    <a:pt x="7398997" y="656171"/>
                  </a:lnTo>
                  <a:lnTo>
                    <a:pt x="7424688" y="650438"/>
                  </a:lnTo>
                  <a:lnTo>
                    <a:pt x="7450379" y="644388"/>
                  </a:lnTo>
                  <a:lnTo>
                    <a:pt x="7476070" y="637354"/>
                  </a:lnTo>
                  <a:lnTo>
                    <a:pt x="7501761" y="629417"/>
                  </a:lnTo>
                  <a:lnTo>
                    <a:pt x="7527452" y="624787"/>
                  </a:lnTo>
                  <a:lnTo>
                    <a:pt x="7553143" y="619869"/>
                  </a:lnTo>
                  <a:lnTo>
                    <a:pt x="7578834" y="613312"/>
                  </a:lnTo>
                  <a:lnTo>
                    <a:pt x="7604525" y="604569"/>
                  </a:lnTo>
                  <a:lnTo>
                    <a:pt x="7630216" y="594003"/>
                  </a:lnTo>
                  <a:lnTo>
                    <a:pt x="7655907" y="585420"/>
                  </a:lnTo>
                  <a:lnTo>
                    <a:pt x="7681598" y="576446"/>
                  </a:lnTo>
                  <a:lnTo>
                    <a:pt x="7707289" y="572841"/>
                  </a:lnTo>
                  <a:lnTo>
                    <a:pt x="7732980" y="569084"/>
                  </a:lnTo>
                  <a:lnTo>
                    <a:pt x="7758671" y="564076"/>
                  </a:lnTo>
                  <a:lnTo>
                    <a:pt x="7784362" y="557398"/>
                  </a:lnTo>
                  <a:lnTo>
                    <a:pt x="7810052" y="550039"/>
                  </a:lnTo>
                  <a:lnTo>
                    <a:pt x="7835743" y="541047"/>
                  </a:lnTo>
                  <a:lnTo>
                    <a:pt x="7861434" y="529059"/>
                  </a:lnTo>
                  <a:lnTo>
                    <a:pt x="7887125" y="514366"/>
                  </a:lnTo>
                  <a:lnTo>
                    <a:pt x="7912816" y="499877"/>
                  </a:lnTo>
                  <a:lnTo>
                    <a:pt x="7938507" y="480557"/>
                  </a:lnTo>
                  <a:lnTo>
                    <a:pt x="7964198" y="454799"/>
                  </a:lnTo>
                  <a:lnTo>
                    <a:pt x="7989889" y="431759"/>
                  </a:lnTo>
                  <a:lnTo>
                    <a:pt x="8015580" y="404895"/>
                  </a:lnTo>
                  <a:lnTo>
                    <a:pt x="8041271" y="379788"/>
                  </a:lnTo>
                  <a:lnTo>
                    <a:pt x="8066962" y="375855"/>
                  </a:lnTo>
                  <a:lnTo>
                    <a:pt x="8092653" y="373614"/>
                  </a:lnTo>
                  <a:lnTo>
                    <a:pt x="8118344" y="370626"/>
                  </a:lnTo>
                  <a:lnTo>
                    <a:pt x="8144035" y="366641"/>
                  </a:lnTo>
                  <a:lnTo>
                    <a:pt x="8169726" y="362830"/>
                  </a:lnTo>
                  <a:lnTo>
                    <a:pt x="8195417" y="357748"/>
                  </a:lnTo>
                  <a:lnTo>
                    <a:pt x="8221108" y="352800"/>
                  </a:lnTo>
                  <a:lnTo>
                    <a:pt x="8246799" y="347288"/>
                  </a:lnTo>
                  <a:lnTo>
                    <a:pt x="8272490" y="342923"/>
                  </a:lnTo>
                  <a:lnTo>
                    <a:pt x="8298181" y="337102"/>
                  </a:lnTo>
                  <a:lnTo>
                    <a:pt x="8323872" y="329341"/>
                  </a:lnTo>
                  <a:lnTo>
                    <a:pt x="8349563" y="323033"/>
                  </a:lnTo>
                  <a:lnTo>
                    <a:pt x="8375254" y="315913"/>
                  </a:lnTo>
                  <a:lnTo>
                    <a:pt x="8400945" y="309801"/>
                  </a:lnTo>
                  <a:lnTo>
                    <a:pt x="8426636" y="302620"/>
                  </a:lnTo>
                  <a:lnTo>
                    <a:pt x="8452327" y="296220"/>
                  </a:lnTo>
                  <a:lnTo>
                    <a:pt x="8478018" y="287687"/>
                  </a:lnTo>
                  <a:lnTo>
                    <a:pt x="8503709" y="276310"/>
                  </a:lnTo>
                  <a:lnTo>
                    <a:pt x="8529399" y="269992"/>
                  </a:lnTo>
                  <a:lnTo>
                    <a:pt x="8555090" y="262615"/>
                  </a:lnTo>
                  <a:lnTo>
                    <a:pt x="8580781" y="254679"/>
                  </a:lnTo>
                  <a:lnTo>
                    <a:pt x="8606472" y="245549"/>
                  </a:lnTo>
                  <a:lnTo>
                    <a:pt x="8632163" y="234594"/>
                  </a:lnTo>
                  <a:lnTo>
                    <a:pt x="8657854" y="219986"/>
                  </a:lnTo>
                  <a:lnTo>
                    <a:pt x="8683545" y="200510"/>
                  </a:lnTo>
                  <a:lnTo>
                    <a:pt x="8709236" y="185574"/>
                  </a:lnTo>
                  <a:lnTo>
                    <a:pt x="8734927" y="169760"/>
                  </a:lnTo>
                  <a:lnTo>
                    <a:pt x="8760618" y="151451"/>
                  </a:lnTo>
                  <a:lnTo>
                    <a:pt x="8786309" y="131976"/>
                  </a:lnTo>
                  <a:lnTo>
                    <a:pt x="8812000" y="119056"/>
                  </a:lnTo>
                  <a:lnTo>
                    <a:pt x="8837691" y="101831"/>
                  </a:lnTo>
                  <a:lnTo>
                    <a:pt x="8863382" y="78864"/>
                  </a:lnTo>
                  <a:lnTo>
                    <a:pt x="8889073" y="72298"/>
                  </a:lnTo>
                  <a:lnTo>
                    <a:pt x="8914764" y="66334"/>
                  </a:lnTo>
                  <a:lnTo>
                    <a:pt x="8940455" y="61531"/>
                  </a:lnTo>
                  <a:lnTo>
                    <a:pt x="8966146" y="56399"/>
                  </a:lnTo>
                  <a:lnTo>
                    <a:pt x="8991837" y="51418"/>
                  </a:lnTo>
                  <a:lnTo>
                    <a:pt x="9017528" y="44777"/>
                  </a:lnTo>
                  <a:lnTo>
                    <a:pt x="9043219" y="35922"/>
                  </a:lnTo>
                  <a:lnTo>
                    <a:pt x="9068910" y="26092"/>
                  </a:lnTo>
                  <a:lnTo>
                    <a:pt x="9094601" y="18819"/>
                  </a:lnTo>
                  <a:lnTo>
                    <a:pt x="9120292" y="13343"/>
                  </a:lnTo>
                  <a:lnTo>
                    <a:pt x="9145983" y="9457"/>
                  </a:lnTo>
                  <a:lnTo>
                    <a:pt x="9171674" y="5404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38" name="pl13">
              <a:extLst>
                <a:ext uri="{FF2B5EF4-FFF2-40B4-BE49-F238E27FC236}">
                  <a16:creationId xmlns:a16="http://schemas.microsoft.com/office/drawing/2014/main" id="{FD99DFFE-2FED-4C4C-AD24-AD381886691D}"/>
                </a:ext>
              </a:extLst>
            </p:cNvPr>
            <p:cNvSpPr/>
            <p:nvPr/>
          </p:nvSpPr>
          <p:spPr>
            <a:xfrm>
              <a:off x="1449884" y="1405937"/>
              <a:ext cx="9351510" cy="3659270"/>
            </a:xfrm>
            <a:custGeom>
              <a:avLst/>
              <a:gdLst/>
              <a:ahLst/>
              <a:cxnLst/>
              <a:rect l="0" t="0" r="0" b="0"/>
              <a:pathLst>
                <a:path w="9351510" h="3659270">
                  <a:moveTo>
                    <a:pt x="0" y="3659270"/>
                  </a:moveTo>
                  <a:lnTo>
                    <a:pt x="25690" y="3655230"/>
                  </a:lnTo>
                  <a:lnTo>
                    <a:pt x="51381" y="3651418"/>
                  </a:lnTo>
                  <a:lnTo>
                    <a:pt x="77072" y="3647269"/>
                  </a:lnTo>
                  <a:lnTo>
                    <a:pt x="102763" y="3616014"/>
                  </a:lnTo>
                  <a:lnTo>
                    <a:pt x="128454" y="3601294"/>
                  </a:lnTo>
                  <a:lnTo>
                    <a:pt x="154145" y="3601294"/>
                  </a:lnTo>
                  <a:lnTo>
                    <a:pt x="179836" y="3601294"/>
                  </a:lnTo>
                  <a:lnTo>
                    <a:pt x="205527" y="3570414"/>
                  </a:lnTo>
                  <a:lnTo>
                    <a:pt x="231218" y="3479806"/>
                  </a:lnTo>
                  <a:lnTo>
                    <a:pt x="256909" y="3475575"/>
                  </a:lnTo>
                  <a:lnTo>
                    <a:pt x="282600" y="3471625"/>
                  </a:lnTo>
                  <a:lnTo>
                    <a:pt x="308291" y="3467083"/>
                  </a:lnTo>
                  <a:lnTo>
                    <a:pt x="333982" y="3467083"/>
                  </a:lnTo>
                  <a:lnTo>
                    <a:pt x="359673" y="3467083"/>
                  </a:lnTo>
                  <a:lnTo>
                    <a:pt x="385364" y="3462605"/>
                  </a:lnTo>
                  <a:lnTo>
                    <a:pt x="411055" y="3459791"/>
                  </a:lnTo>
                  <a:lnTo>
                    <a:pt x="436746" y="3455916"/>
                  </a:lnTo>
                  <a:lnTo>
                    <a:pt x="462437" y="3449417"/>
                  </a:lnTo>
                  <a:lnTo>
                    <a:pt x="488128" y="3438247"/>
                  </a:lnTo>
                  <a:lnTo>
                    <a:pt x="513819" y="3438247"/>
                  </a:lnTo>
                  <a:lnTo>
                    <a:pt x="539510" y="3438247"/>
                  </a:lnTo>
                  <a:lnTo>
                    <a:pt x="565201" y="3432912"/>
                  </a:lnTo>
                  <a:lnTo>
                    <a:pt x="590892" y="3420611"/>
                  </a:lnTo>
                  <a:lnTo>
                    <a:pt x="616583" y="3413483"/>
                  </a:lnTo>
                  <a:lnTo>
                    <a:pt x="642274" y="3410846"/>
                  </a:lnTo>
                  <a:lnTo>
                    <a:pt x="667965" y="3384883"/>
                  </a:lnTo>
                  <a:lnTo>
                    <a:pt x="693656" y="3384883"/>
                  </a:lnTo>
                  <a:lnTo>
                    <a:pt x="719346" y="3384883"/>
                  </a:lnTo>
                  <a:lnTo>
                    <a:pt x="745037" y="3381289"/>
                  </a:lnTo>
                  <a:lnTo>
                    <a:pt x="770728" y="3377295"/>
                  </a:lnTo>
                  <a:lnTo>
                    <a:pt x="796419" y="3374961"/>
                  </a:lnTo>
                  <a:lnTo>
                    <a:pt x="822110" y="3372047"/>
                  </a:lnTo>
                  <a:lnTo>
                    <a:pt x="847801" y="3361838"/>
                  </a:lnTo>
                  <a:lnTo>
                    <a:pt x="873492" y="3361838"/>
                  </a:lnTo>
                  <a:lnTo>
                    <a:pt x="899183" y="3361838"/>
                  </a:lnTo>
                  <a:lnTo>
                    <a:pt x="924874" y="3332748"/>
                  </a:lnTo>
                  <a:lnTo>
                    <a:pt x="950565" y="3328421"/>
                  </a:lnTo>
                  <a:lnTo>
                    <a:pt x="976256" y="3315929"/>
                  </a:lnTo>
                  <a:lnTo>
                    <a:pt x="1001947" y="3288399"/>
                  </a:lnTo>
                  <a:lnTo>
                    <a:pt x="1027638" y="3205940"/>
                  </a:lnTo>
                  <a:lnTo>
                    <a:pt x="1053329" y="3205940"/>
                  </a:lnTo>
                  <a:lnTo>
                    <a:pt x="1079020" y="3205940"/>
                  </a:lnTo>
                  <a:lnTo>
                    <a:pt x="1104711" y="3200211"/>
                  </a:lnTo>
                  <a:lnTo>
                    <a:pt x="1130402" y="3197030"/>
                  </a:lnTo>
                  <a:lnTo>
                    <a:pt x="1156093" y="3191550"/>
                  </a:lnTo>
                  <a:lnTo>
                    <a:pt x="1181784" y="3188143"/>
                  </a:lnTo>
                  <a:lnTo>
                    <a:pt x="1207475" y="3176646"/>
                  </a:lnTo>
                  <a:lnTo>
                    <a:pt x="1233166" y="3176646"/>
                  </a:lnTo>
                  <a:lnTo>
                    <a:pt x="1258857" y="3176646"/>
                  </a:lnTo>
                  <a:lnTo>
                    <a:pt x="1284548" y="3176646"/>
                  </a:lnTo>
                  <a:lnTo>
                    <a:pt x="1310239" y="3176646"/>
                  </a:lnTo>
                  <a:lnTo>
                    <a:pt x="1335930" y="3172551"/>
                  </a:lnTo>
                  <a:lnTo>
                    <a:pt x="1361621" y="3163774"/>
                  </a:lnTo>
                  <a:lnTo>
                    <a:pt x="1387312" y="3133628"/>
                  </a:lnTo>
                  <a:lnTo>
                    <a:pt x="1413003" y="3133628"/>
                  </a:lnTo>
                  <a:lnTo>
                    <a:pt x="1438693" y="3133628"/>
                  </a:lnTo>
                  <a:lnTo>
                    <a:pt x="1464384" y="3117174"/>
                  </a:lnTo>
                  <a:lnTo>
                    <a:pt x="1490075" y="3112932"/>
                  </a:lnTo>
                  <a:lnTo>
                    <a:pt x="1515766" y="3110839"/>
                  </a:lnTo>
                  <a:lnTo>
                    <a:pt x="1541457" y="3107868"/>
                  </a:lnTo>
                  <a:lnTo>
                    <a:pt x="1567148" y="3098886"/>
                  </a:lnTo>
                  <a:lnTo>
                    <a:pt x="1592839" y="3098886"/>
                  </a:lnTo>
                  <a:lnTo>
                    <a:pt x="1618530" y="3098886"/>
                  </a:lnTo>
                  <a:lnTo>
                    <a:pt x="1644221" y="3074749"/>
                  </a:lnTo>
                  <a:lnTo>
                    <a:pt x="1669912" y="3069935"/>
                  </a:lnTo>
                  <a:lnTo>
                    <a:pt x="1695603" y="3056684"/>
                  </a:lnTo>
                  <a:lnTo>
                    <a:pt x="1721294" y="3028362"/>
                  </a:lnTo>
                  <a:lnTo>
                    <a:pt x="1746985" y="2953978"/>
                  </a:lnTo>
                  <a:lnTo>
                    <a:pt x="1772676" y="2953978"/>
                  </a:lnTo>
                  <a:lnTo>
                    <a:pt x="1798367" y="2953978"/>
                  </a:lnTo>
                  <a:lnTo>
                    <a:pt x="1824058" y="2949553"/>
                  </a:lnTo>
                  <a:lnTo>
                    <a:pt x="1849749" y="2946324"/>
                  </a:lnTo>
                  <a:lnTo>
                    <a:pt x="1875440" y="2941448"/>
                  </a:lnTo>
                  <a:lnTo>
                    <a:pt x="1901131" y="2938782"/>
                  </a:lnTo>
                  <a:lnTo>
                    <a:pt x="1926822" y="2935721"/>
                  </a:lnTo>
                  <a:lnTo>
                    <a:pt x="1952513" y="2935721"/>
                  </a:lnTo>
                  <a:lnTo>
                    <a:pt x="1978204" y="2935721"/>
                  </a:lnTo>
                  <a:lnTo>
                    <a:pt x="2003895" y="2918901"/>
                  </a:lnTo>
                  <a:lnTo>
                    <a:pt x="2029586" y="2915644"/>
                  </a:lnTo>
                  <a:lnTo>
                    <a:pt x="2055277" y="2908513"/>
                  </a:lnTo>
                  <a:lnTo>
                    <a:pt x="2080968" y="2904146"/>
                  </a:lnTo>
                  <a:lnTo>
                    <a:pt x="2106659" y="2900152"/>
                  </a:lnTo>
                  <a:lnTo>
                    <a:pt x="2132349" y="2900152"/>
                  </a:lnTo>
                  <a:lnTo>
                    <a:pt x="2158040" y="2900152"/>
                  </a:lnTo>
                  <a:lnTo>
                    <a:pt x="2183731" y="2886432"/>
                  </a:lnTo>
                  <a:lnTo>
                    <a:pt x="2209422" y="2883603"/>
                  </a:lnTo>
                  <a:lnTo>
                    <a:pt x="2235113" y="2858145"/>
                  </a:lnTo>
                  <a:lnTo>
                    <a:pt x="2260804" y="2855070"/>
                  </a:lnTo>
                  <a:lnTo>
                    <a:pt x="2286495" y="2851430"/>
                  </a:lnTo>
                  <a:lnTo>
                    <a:pt x="2312186" y="2851430"/>
                  </a:lnTo>
                  <a:lnTo>
                    <a:pt x="2337877" y="2851430"/>
                  </a:lnTo>
                  <a:lnTo>
                    <a:pt x="2363568" y="2847555"/>
                  </a:lnTo>
                  <a:lnTo>
                    <a:pt x="2389259" y="2844355"/>
                  </a:lnTo>
                  <a:lnTo>
                    <a:pt x="2414950" y="2820805"/>
                  </a:lnTo>
                  <a:lnTo>
                    <a:pt x="2440641" y="2784799"/>
                  </a:lnTo>
                  <a:lnTo>
                    <a:pt x="2466332" y="2784799"/>
                  </a:lnTo>
                  <a:lnTo>
                    <a:pt x="2492023" y="2784799"/>
                  </a:lnTo>
                  <a:lnTo>
                    <a:pt x="2517714" y="2784799"/>
                  </a:lnTo>
                  <a:lnTo>
                    <a:pt x="2543405" y="2673764"/>
                  </a:lnTo>
                  <a:lnTo>
                    <a:pt x="2569096" y="2669335"/>
                  </a:lnTo>
                  <a:lnTo>
                    <a:pt x="2594787" y="2664541"/>
                  </a:lnTo>
                  <a:lnTo>
                    <a:pt x="2620478" y="2661950"/>
                  </a:lnTo>
                  <a:lnTo>
                    <a:pt x="2646169" y="2656813"/>
                  </a:lnTo>
                  <a:lnTo>
                    <a:pt x="2671860" y="2656813"/>
                  </a:lnTo>
                  <a:lnTo>
                    <a:pt x="2697551" y="2656813"/>
                  </a:lnTo>
                  <a:lnTo>
                    <a:pt x="2723242" y="2649496"/>
                  </a:lnTo>
                  <a:lnTo>
                    <a:pt x="2748933" y="2646531"/>
                  </a:lnTo>
                  <a:lnTo>
                    <a:pt x="2774624" y="2642333"/>
                  </a:lnTo>
                  <a:lnTo>
                    <a:pt x="2800315" y="2624508"/>
                  </a:lnTo>
                  <a:lnTo>
                    <a:pt x="2826006" y="2624508"/>
                  </a:lnTo>
                  <a:lnTo>
                    <a:pt x="2851696" y="2624508"/>
                  </a:lnTo>
                  <a:lnTo>
                    <a:pt x="2877387" y="2624508"/>
                  </a:lnTo>
                  <a:lnTo>
                    <a:pt x="2903078" y="2619388"/>
                  </a:lnTo>
                  <a:lnTo>
                    <a:pt x="2928769" y="2601444"/>
                  </a:lnTo>
                  <a:lnTo>
                    <a:pt x="2954460" y="2577505"/>
                  </a:lnTo>
                  <a:lnTo>
                    <a:pt x="2980151" y="2574928"/>
                  </a:lnTo>
                  <a:lnTo>
                    <a:pt x="3005842" y="2566279"/>
                  </a:lnTo>
                  <a:lnTo>
                    <a:pt x="3031533" y="2566279"/>
                  </a:lnTo>
                  <a:lnTo>
                    <a:pt x="3057224" y="2566279"/>
                  </a:lnTo>
                  <a:lnTo>
                    <a:pt x="3082915" y="2566279"/>
                  </a:lnTo>
                  <a:lnTo>
                    <a:pt x="3108606" y="2563520"/>
                  </a:lnTo>
                  <a:lnTo>
                    <a:pt x="3134297" y="2559675"/>
                  </a:lnTo>
                  <a:lnTo>
                    <a:pt x="3159988" y="2555909"/>
                  </a:lnTo>
                  <a:lnTo>
                    <a:pt x="3185679" y="2529880"/>
                  </a:lnTo>
                  <a:lnTo>
                    <a:pt x="3211370" y="2529880"/>
                  </a:lnTo>
                  <a:lnTo>
                    <a:pt x="3237061" y="2529880"/>
                  </a:lnTo>
                  <a:lnTo>
                    <a:pt x="3262752" y="2513516"/>
                  </a:lnTo>
                  <a:lnTo>
                    <a:pt x="3288443" y="2484796"/>
                  </a:lnTo>
                  <a:lnTo>
                    <a:pt x="3314134" y="2389746"/>
                  </a:lnTo>
                  <a:lnTo>
                    <a:pt x="3339825" y="2386468"/>
                  </a:lnTo>
                  <a:lnTo>
                    <a:pt x="3365516" y="2381790"/>
                  </a:lnTo>
                  <a:lnTo>
                    <a:pt x="3391207" y="2381790"/>
                  </a:lnTo>
                  <a:lnTo>
                    <a:pt x="3416898" y="2381790"/>
                  </a:lnTo>
                  <a:lnTo>
                    <a:pt x="3442589" y="2376205"/>
                  </a:lnTo>
                  <a:lnTo>
                    <a:pt x="3468280" y="2373777"/>
                  </a:lnTo>
                  <a:lnTo>
                    <a:pt x="3493971" y="2370151"/>
                  </a:lnTo>
                  <a:lnTo>
                    <a:pt x="3519662" y="2367142"/>
                  </a:lnTo>
                  <a:lnTo>
                    <a:pt x="3545353" y="2358501"/>
                  </a:lnTo>
                  <a:lnTo>
                    <a:pt x="3571043" y="2358501"/>
                  </a:lnTo>
                  <a:lnTo>
                    <a:pt x="3596734" y="2358501"/>
                  </a:lnTo>
                  <a:lnTo>
                    <a:pt x="3622425" y="2347869"/>
                  </a:lnTo>
                  <a:lnTo>
                    <a:pt x="3648116" y="2344092"/>
                  </a:lnTo>
                  <a:lnTo>
                    <a:pt x="3673807" y="2341645"/>
                  </a:lnTo>
                  <a:lnTo>
                    <a:pt x="3699498" y="2324032"/>
                  </a:lnTo>
                  <a:lnTo>
                    <a:pt x="3725189" y="2321395"/>
                  </a:lnTo>
                  <a:lnTo>
                    <a:pt x="3750880" y="2321395"/>
                  </a:lnTo>
                  <a:lnTo>
                    <a:pt x="3776571" y="2321395"/>
                  </a:lnTo>
                  <a:lnTo>
                    <a:pt x="3802262" y="2285410"/>
                  </a:lnTo>
                  <a:lnTo>
                    <a:pt x="3827953" y="2282650"/>
                  </a:lnTo>
                  <a:lnTo>
                    <a:pt x="3853644" y="2278563"/>
                  </a:lnTo>
                  <a:lnTo>
                    <a:pt x="3879335" y="2276298"/>
                  </a:lnTo>
                  <a:lnTo>
                    <a:pt x="3905026" y="2273205"/>
                  </a:lnTo>
                  <a:lnTo>
                    <a:pt x="3930717" y="2273205"/>
                  </a:lnTo>
                  <a:lnTo>
                    <a:pt x="3956408" y="2273205"/>
                  </a:lnTo>
                  <a:lnTo>
                    <a:pt x="3982099" y="2248964"/>
                  </a:lnTo>
                  <a:lnTo>
                    <a:pt x="4007790" y="2244729"/>
                  </a:lnTo>
                  <a:lnTo>
                    <a:pt x="4033481" y="2219779"/>
                  </a:lnTo>
                  <a:lnTo>
                    <a:pt x="4059172" y="2219779"/>
                  </a:lnTo>
                  <a:lnTo>
                    <a:pt x="4084863" y="2184299"/>
                  </a:lnTo>
                  <a:lnTo>
                    <a:pt x="4110554" y="2184299"/>
                  </a:lnTo>
                  <a:lnTo>
                    <a:pt x="4136245" y="2184299"/>
                  </a:lnTo>
                  <a:lnTo>
                    <a:pt x="4161936" y="2104137"/>
                  </a:lnTo>
                  <a:lnTo>
                    <a:pt x="4187627" y="2100542"/>
                  </a:lnTo>
                  <a:lnTo>
                    <a:pt x="4213318" y="2097641"/>
                  </a:lnTo>
                  <a:lnTo>
                    <a:pt x="4239009" y="2093331"/>
                  </a:lnTo>
                  <a:lnTo>
                    <a:pt x="4264699" y="2090381"/>
                  </a:lnTo>
                  <a:lnTo>
                    <a:pt x="4290390" y="2090381"/>
                  </a:lnTo>
                  <a:lnTo>
                    <a:pt x="4316081" y="2090381"/>
                  </a:lnTo>
                  <a:lnTo>
                    <a:pt x="4341772" y="2086287"/>
                  </a:lnTo>
                  <a:lnTo>
                    <a:pt x="4367463" y="2069006"/>
                  </a:lnTo>
                  <a:lnTo>
                    <a:pt x="4393154" y="2064855"/>
                  </a:lnTo>
                  <a:lnTo>
                    <a:pt x="4418845" y="2054049"/>
                  </a:lnTo>
                  <a:lnTo>
                    <a:pt x="4444536" y="2050443"/>
                  </a:lnTo>
                  <a:lnTo>
                    <a:pt x="4470227" y="2050443"/>
                  </a:lnTo>
                  <a:lnTo>
                    <a:pt x="4495918" y="2050443"/>
                  </a:lnTo>
                  <a:lnTo>
                    <a:pt x="4521609" y="2039719"/>
                  </a:lnTo>
                  <a:lnTo>
                    <a:pt x="4547300" y="2032489"/>
                  </a:lnTo>
                  <a:lnTo>
                    <a:pt x="4572991" y="1995891"/>
                  </a:lnTo>
                  <a:lnTo>
                    <a:pt x="4598682" y="1992432"/>
                  </a:lnTo>
                  <a:lnTo>
                    <a:pt x="4624373" y="1988350"/>
                  </a:lnTo>
                  <a:lnTo>
                    <a:pt x="4650064" y="1988350"/>
                  </a:lnTo>
                  <a:lnTo>
                    <a:pt x="4675755" y="1988350"/>
                  </a:lnTo>
                  <a:lnTo>
                    <a:pt x="4701446" y="1985718"/>
                  </a:lnTo>
                  <a:lnTo>
                    <a:pt x="4727137" y="1981573"/>
                  </a:lnTo>
                  <a:lnTo>
                    <a:pt x="4752828" y="1956810"/>
                  </a:lnTo>
                  <a:lnTo>
                    <a:pt x="4778519" y="1951339"/>
                  </a:lnTo>
                  <a:lnTo>
                    <a:pt x="4804210" y="1921490"/>
                  </a:lnTo>
                  <a:lnTo>
                    <a:pt x="4829901" y="1921490"/>
                  </a:lnTo>
                  <a:lnTo>
                    <a:pt x="4855592" y="1921490"/>
                  </a:lnTo>
                  <a:lnTo>
                    <a:pt x="4881283" y="1813530"/>
                  </a:lnTo>
                  <a:lnTo>
                    <a:pt x="4906974" y="1809965"/>
                  </a:lnTo>
                  <a:lnTo>
                    <a:pt x="4932665" y="1805087"/>
                  </a:lnTo>
                  <a:lnTo>
                    <a:pt x="4958356" y="1802178"/>
                  </a:lnTo>
                  <a:lnTo>
                    <a:pt x="4984046" y="1798444"/>
                  </a:lnTo>
                  <a:lnTo>
                    <a:pt x="5009737" y="1798444"/>
                  </a:lnTo>
                  <a:lnTo>
                    <a:pt x="5035428" y="1798444"/>
                  </a:lnTo>
                  <a:lnTo>
                    <a:pt x="5061119" y="1793006"/>
                  </a:lnTo>
                  <a:lnTo>
                    <a:pt x="5086810" y="1789787"/>
                  </a:lnTo>
                  <a:lnTo>
                    <a:pt x="5112501" y="1785902"/>
                  </a:lnTo>
                  <a:lnTo>
                    <a:pt x="5138192" y="1769604"/>
                  </a:lnTo>
                  <a:lnTo>
                    <a:pt x="5163883" y="1765800"/>
                  </a:lnTo>
                  <a:lnTo>
                    <a:pt x="5189574" y="1765800"/>
                  </a:lnTo>
                  <a:lnTo>
                    <a:pt x="5215265" y="1765800"/>
                  </a:lnTo>
                  <a:lnTo>
                    <a:pt x="5240956" y="1756086"/>
                  </a:lnTo>
                  <a:lnTo>
                    <a:pt x="5266647" y="1744878"/>
                  </a:lnTo>
                  <a:lnTo>
                    <a:pt x="5292338" y="1742815"/>
                  </a:lnTo>
                  <a:lnTo>
                    <a:pt x="5318029" y="1699340"/>
                  </a:lnTo>
                  <a:lnTo>
                    <a:pt x="5343720" y="1696602"/>
                  </a:lnTo>
                  <a:lnTo>
                    <a:pt x="5369411" y="1696602"/>
                  </a:lnTo>
                  <a:lnTo>
                    <a:pt x="5395102" y="1696602"/>
                  </a:lnTo>
                  <a:lnTo>
                    <a:pt x="5420793" y="1692081"/>
                  </a:lnTo>
                  <a:lnTo>
                    <a:pt x="5446484" y="1689160"/>
                  </a:lnTo>
                  <a:lnTo>
                    <a:pt x="5472175" y="1686352"/>
                  </a:lnTo>
                  <a:lnTo>
                    <a:pt x="5497866" y="1682454"/>
                  </a:lnTo>
                  <a:lnTo>
                    <a:pt x="5523557" y="1673223"/>
                  </a:lnTo>
                  <a:lnTo>
                    <a:pt x="5549248" y="1673223"/>
                  </a:lnTo>
                  <a:lnTo>
                    <a:pt x="5574939" y="1673223"/>
                  </a:lnTo>
                  <a:lnTo>
                    <a:pt x="5600630" y="1656783"/>
                  </a:lnTo>
                  <a:lnTo>
                    <a:pt x="5626321" y="1642198"/>
                  </a:lnTo>
                  <a:lnTo>
                    <a:pt x="5652012" y="1611339"/>
                  </a:lnTo>
                  <a:lnTo>
                    <a:pt x="5677703" y="1501012"/>
                  </a:lnTo>
                  <a:lnTo>
                    <a:pt x="5703393" y="1497312"/>
                  </a:lnTo>
                  <a:lnTo>
                    <a:pt x="5729084" y="1497312"/>
                  </a:lnTo>
                  <a:lnTo>
                    <a:pt x="5754775" y="1497312"/>
                  </a:lnTo>
                  <a:lnTo>
                    <a:pt x="5780466" y="1492513"/>
                  </a:lnTo>
                  <a:lnTo>
                    <a:pt x="5806157" y="1487960"/>
                  </a:lnTo>
                  <a:lnTo>
                    <a:pt x="5831848" y="1484963"/>
                  </a:lnTo>
                  <a:lnTo>
                    <a:pt x="5857539" y="1482307"/>
                  </a:lnTo>
                  <a:lnTo>
                    <a:pt x="5883230" y="1473786"/>
                  </a:lnTo>
                  <a:lnTo>
                    <a:pt x="5908921" y="1473786"/>
                  </a:lnTo>
                  <a:lnTo>
                    <a:pt x="5934612" y="1473786"/>
                  </a:lnTo>
                  <a:lnTo>
                    <a:pt x="5960303" y="1462476"/>
                  </a:lnTo>
                  <a:lnTo>
                    <a:pt x="5985994" y="1459030"/>
                  </a:lnTo>
                  <a:lnTo>
                    <a:pt x="6011685" y="1450904"/>
                  </a:lnTo>
                  <a:lnTo>
                    <a:pt x="6037376" y="1445501"/>
                  </a:lnTo>
                  <a:lnTo>
                    <a:pt x="6063067" y="1433951"/>
                  </a:lnTo>
                  <a:lnTo>
                    <a:pt x="6088758" y="1433951"/>
                  </a:lnTo>
                  <a:lnTo>
                    <a:pt x="6114449" y="1433951"/>
                  </a:lnTo>
                  <a:lnTo>
                    <a:pt x="6140140" y="1426566"/>
                  </a:lnTo>
                  <a:lnTo>
                    <a:pt x="6165831" y="1390015"/>
                  </a:lnTo>
                  <a:lnTo>
                    <a:pt x="6191522" y="1386608"/>
                  </a:lnTo>
                  <a:lnTo>
                    <a:pt x="6217213" y="1381589"/>
                  </a:lnTo>
                  <a:lnTo>
                    <a:pt x="6242904" y="1378931"/>
                  </a:lnTo>
                  <a:lnTo>
                    <a:pt x="6268595" y="1378931"/>
                  </a:lnTo>
                  <a:lnTo>
                    <a:pt x="6294286" y="1378931"/>
                  </a:lnTo>
                  <a:lnTo>
                    <a:pt x="6319977" y="1373899"/>
                  </a:lnTo>
                  <a:lnTo>
                    <a:pt x="6345668" y="1350372"/>
                  </a:lnTo>
                  <a:lnTo>
                    <a:pt x="6371359" y="1329111"/>
                  </a:lnTo>
                  <a:lnTo>
                    <a:pt x="6397049" y="1329111"/>
                  </a:lnTo>
                  <a:lnTo>
                    <a:pt x="6422740" y="1292034"/>
                  </a:lnTo>
                  <a:lnTo>
                    <a:pt x="6448431" y="1292034"/>
                  </a:lnTo>
                  <a:lnTo>
                    <a:pt x="6474122" y="1292034"/>
                  </a:lnTo>
                  <a:lnTo>
                    <a:pt x="6499813" y="1171487"/>
                  </a:lnTo>
                  <a:lnTo>
                    <a:pt x="6525504" y="1163642"/>
                  </a:lnTo>
                  <a:lnTo>
                    <a:pt x="6551195" y="1159130"/>
                  </a:lnTo>
                  <a:lnTo>
                    <a:pt x="6576886" y="1154583"/>
                  </a:lnTo>
                  <a:lnTo>
                    <a:pt x="6602577" y="1149133"/>
                  </a:lnTo>
                  <a:lnTo>
                    <a:pt x="6628268" y="1149133"/>
                  </a:lnTo>
                  <a:lnTo>
                    <a:pt x="6653959" y="1149133"/>
                  </a:lnTo>
                  <a:lnTo>
                    <a:pt x="6679650" y="1144077"/>
                  </a:lnTo>
                  <a:lnTo>
                    <a:pt x="6705341" y="1139353"/>
                  </a:lnTo>
                  <a:lnTo>
                    <a:pt x="6731032" y="1122314"/>
                  </a:lnTo>
                  <a:lnTo>
                    <a:pt x="6756723" y="1118216"/>
                  </a:lnTo>
                  <a:lnTo>
                    <a:pt x="6782414" y="1106937"/>
                  </a:lnTo>
                  <a:lnTo>
                    <a:pt x="6808105" y="1106937"/>
                  </a:lnTo>
                  <a:lnTo>
                    <a:pt x="6833796" y="1106937"/>
                  </a:lnTo>
                  <a:lnTo>
                    <a:pt x="6859487" y="1093418"/>
                  </a:lnTo>
                  <a:lnTo>
                    <a:pt x="6885178" y="1090070"/>
                  </a:lnTo>
                  <a:lnTo>
                    <a:pt x="6910869" y="1049181"/>
                  </a:lnTo>
                  <a:lnTo>
                    <a:pt x="6936560" y="1045820"/>
                  </a:lnTo>
                  <a:lnTo>
                    <a:pt x="6962251" y="1040504"/>
                  </a:lnTo>
                  <a:lnTo>
                    <a:pt x="6987942" y="1040504"/>
                  </a:lnTo>
                  <a:lnTo>
                    <a:pt x="7013633" y="1040504"/>
                  </a:lnTo>
                  <a:lnTo>
                    <a:pt x="7039324" y="1032805"/>
                  </a:lnTo>
                  <a:lnTo>
                    <a:pt x="7065015" y="1027349"/>
                  </a:lnTo>
                  <a:lnTo>
                    <a:pt x="7090706" y="1020483"/>
                  </a:lnTo>
                  <a:lnTo>
                    <a:pt x="7116396" y="996120"/>
                  </a:lnTo>
                  <a:lnTo>
                    <a:pt x="7142087" y="978416"/>
                  </a:lnTo>
                  <a:lnTo>
                    <a:pt x="7167778" y="978416"/>
                  </a:lnTo>
                  <a:lnTo>
                    <a:pt x="7193469" y="978416"/>
                  </a:lnTo>
                  <a:lnTo>
                    <a:pt x="7219160" y="934265"/>
                  </a:lnTo>
                  <a:lnTo>
                    <a:pt x="7244851" y="817357"/>
                  </a:lnTo>
                  <a:lnTo>
                    <a:pt x="7270542" y="806745"/>
                  </a:lnTo>
                  <a:lnTo>
                    <a:pt x="7296233" y="806745"/>
                  </a:lnTo>
                  <a:lnTo>
                    <a:pt x="7321924" y="800074"/>
                  </a:lnTo>
                  <a:lnTo>
                    <a:pt x="7347615" y="800074"/>
                  </a:lnTo>
                  <a:lnTo>
                    <a:pt x="7373306" y="800074"/>
                  </a:lnTo>
                  <a:lnTo>
                    <a:pt x="7398997" y="785477"/>
                  </a:lnTo>
                  <a:lnTo>
                    <a:pt x="7424688" y="774014"/>
                  </a:lnTo>
                  <a:lnTo>
                    <a:pt x="7450379" y="761844"/>
                  </a:lnTo>
                  <a:lnTo>
                    <a:pt x="7476070" y="747705"/>
                  </a:lnTo>
                  <a:lnTo>
                    <a:pt x="7501761" y="719485"/>
                  </a:lnTo>
                  <a:lnTo>
                    <a:pt x="7527452" y="719485"/>
                  </a:lnTo>
                  <a:lnTo>
                    <a:pt x="7553143" y="719485"/>
                  </a:lnTo>
                  <a:lnTo>
                    <a:pt x="7578834" y="712470"/>
                  </a:lnTo>
                  <a:lnTo>
                    <a:pt x="7604525" y="709142"/>
                  </a:lnTo>
                  <a:lnTo>
                    <a:pt x="7630216" y="689763"/>
                  </a:lnTo>
                  <a:lnTo>
                    <a:pt x="7655907" y="686269"/>
                  </a:lnTo>
                  <a:lnTo>
                    <a:pt x="7681598" y="641979"/>
                  </a:lnTo>
                  <a:lnTo>
                    <a:pt x="7707289" y="641979"/>
                  </a:lnTo>
                  <a:lnTo>
                    <a:pt x="7732980" y="641979"/>
                  </a:lnTo>
                  <a:lnTo>
                    <a:pt x="7758671" y="636948"/>
                  </a:lnTo>
                  <a:lnTo>
                    <a:pt x="7784362" y="630957"/>
                  </a:lnTo>
                  <a:lnTo>
                    <a:pt x="7810052" y="623349"/>
                  </a:lnTo>
                  <a:lnTo>
                    <a:pt x="7835743" y="623349"/>
                  </a:lnTo>
                  <a:lnTo>
                    <a:pt x="7861434" y="617783"/>
                  </a:lnTo>
                  <a:lnTo>
                    <a:pt x="7887125" y="617783"/>
                  </a:lnTo>
                  <a:lnTo>
                    <a:pt x="7912816" y="617783"/>
                  </a:lnTo>
                  <a:lnTo>
                    <a:pt x="7938507" y="590418"/>
                  </a:lnTo>
                  <a:lnTo>
                    <a:pt x="7964198" y="584824"/>
                  </a:lnTo>
                  <a:lnTo>
                    <a:pt x="7989889" y="576883"/>
                  </a:lnTo>
                  <a:lnTo>
                    <a:pt x="8015580" y="540707"/>
                  </a:lnTo>
                  <a:lnTo>
                    <a:pt x="8041271" y="429401"/>
                  </a:lnTo>
                  <a:lnTo>
                    <a:pt x="8066962" y="429401"/>
                  </a:lnTo>
                  <a:lnTo>
                    <a:pt x="8092653" y="429401"/>
                  </a:lnTo>
                  <a:lnTo>
                    <a:pt x="8118344" y="424263"/>
                  </a:lnTo>
                  <a:lnTo>
                    <a:pt x="8144035" y="420299"/>
                  </a:lnTo>
                  <a:lnTo>
                    <a:pt x="8169726" y="420299"/>
                  </a:lnTo>
                  <a:lnTo>
                    <a:pt x="8195417" y="415264"/>
                  </a:lnTo>
                  <a:lnTo>
                    <a:pt x="8221108" y="405045"/>
                  </a:lnTo>
                  <a:lnTo>
                    <a:pt x="8246799" y="405045"/>
                  </a:lnTo>
                  <a:lnTo>
                    <a:pt x="8272490" y="405045"/>
                  </a:lnTo>
                  <a:lnTo>
                    <a:pt x="8298181" y="393379"/>
                  </a:lnTo>
                  <a:lnTo>
                    <a:pt x="8323872" y="389415"/>
                  </a:lnTo>
                  <a:lnTo>
                    <a:pt x="8349563" y="379015"/>
                  </a:lnTo>
                  <a:lnTo>
                    <a:pt x="8375254" y="376190"/>
                  </a:lnTo>
                  <a:lnTo>
                    <a:pt x="8400945" y="372086"/>
                  </a:lnTo>
                  <a:lnTo>
                    <a:pt x="8426636" y="372086"/>
                  </a:lnTo>
                  <a:lnTo>
                    <a:pt x="8452327" y="372086"/>
                  </a:lnTo>
                  <a:lnTo>
                    <a:pt x="8478018" y="354472"/>
                  </a:lnTo>
                  <a:lnTo>
                    <a:pt x="8503709" y="320725"/>
                  </a:lnTo>
                  <a:lnTo>
                    <a:pt x="8529399" y="317413"/>
                  </a:lnTo>
                  <a:lnTo>
                    <a:pt x="8555090" y="312853"/>
                  </a:lnTo>
                  <a:lnTo>
                    <a:pt x="8580781" y="310020"/>
                  </a:lnTo>
                  <a:lnTo>
                    <a:pt x="8606472" y="310020"/>
                  </a:lnTo>
                  <a:lnTo>
                    <a:pt x="8632163" y="310020"/>
                  </a:lnTo>
                  <a:lnTo>
                    <a:pt x="8657854" y="306399"/>
                  </a:lnTo>
                  <a:lnTo>
                    <a:pt x="8683545" y="286551"/>
                  </a:lnTo>
                  <a:lnTo>
                    <a:pt x="8709236" y="270744"/>
                  </a:lnTo>
                  <a:lnTo>
                    <a:pt x="8734927" y="258696"/>
                  </a:lnTo>
                  <a:lnTo>
                    <a:pt x="8760618" y="228353"/>
                  </a:lnTo>
                  <a:lnTo>
                    <a:pt x="8786309" y="228353"/>
                  </a:lnTo>
                  <a:lnTo>
                    <a:pt x="8812000" y="228353"/>
                  </a:lnTo>
                  <a:lnTo>
                    <a:pt x="8837691" y="116237"/>
                  </a:lnTo>
                  <a:lnTo>
                    <a:pt x="8863382" y="111110"/>
                  </a:lnTo>
                  <a:lnTo>
                    <a:pt x="8889073" y="107192"/>
                  </a:lnTo>
                  <a:lnTo>
                    <a:pt x="8914764" y="102059"/>
                  </a:lnTo>
                  <a:lnTo>
                    <a:pt x="8940455" y="96253"/>
                  </a:lnTo>
                  <a:lnTo>
                    <a:pt x="8966146" y="96253"/>
                  </a:lnTo>
                  <a:lnTo>
                    <a:pt x="8991837" y="96253"/>
                  </a:lnTo>
                  <a:lnTo>
                    <a:pt x="9017528" y="92191"/>
                  </a:lnTo>
                  <a:lnTo>
                    <a:pt x="9043219" y="87735"/>
                  </a:lnTo>
                  <a:lnTo>
                    <a:pt x="9068910" y="71574"/>
                  </a:lnTo>
                  <a:lnTo>
                    <a:pt x="9094601" y="60967"/>
                  </a:lnTo>
                  <a:lnTo>
                    <a:pt x="9120292" y="46916"/>
                  </a:lnTo>
                  <a:lnTo>
                    <a:pt x="9145983" y="46916"/>
                  </a:lnTo>
                  <a:lnTo>
                    <a:pt x="9171674" y="46916"/>
                  </a:lnTo>
                  <a:lnTo>
                    <a:pt x="9197365" y="46916"/>
                  </a:lnTo>
                  <a:lnTo>
                    <a:pt x="9223056" y="39408"/>
                  </a:lnTo>
                  <a:lnTo>
                    <a:pt x="9248746" y="4574"/>
                  </a:lnTo>
                  <a:lnTo>
                    <a:pt x="9274437" y="96"/>
                  </a:lnTo>
                  <a:lnTo>
                    <a:pt x="9300128" y="0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39" name="pl14">
              <a:extLst>
                <a:ext uri="{FF2B5EF4-FFF2-40B4-BE49-F238E27FC236}">
                  <a16:creationId xmlns:a16="http://schemas.microsoft.com/office/drawing/2014/main" id="{EFBFCF96-38F3-4F6F-A2D8-DBFA9E777F82}"/>
                </a:ext>
              </a:extLst>
            </p:cNvPr>
            <p:cNvSpPr/>
            <p:nvPr/>
          </p:nvSpPr>
          <p:spPr>
            <a:xfrm>
              <a:off x="1449884" y="1418937"/>
              <a:ext cx="9197365" cy="3615264"/>
            </a:xfrm>
            <a:custGeom>
              <a:avLst/>
              <a:gdLst/>
              <a:ahLst/>
              <a:cxnLst/>
              <a:rect l="0" t="0" r="0" b="0"/>
              <a:pathLst>
                <a:path w="9197365" h="3615264">
                  <a:moveTo>
                    <a:pt x="0" y="3615264"/>
                  </a:moveTo>
                  <a:lnTo>
                    <a:pt x="25690" y="3604928"/>
                  </a:lnTo>
                  <a:lnTo>
                    <a:pt x="51381" y="3592494"/>
                  </a:lnTo>
                  <a:lnTo>
                    <a:pt x="77072" y="3577185"/>
                  </a:lnTo>
                  <a:lnTo>
                    <a:pt x="102763" y="3558157"/>
                  </a:lnTo>
                  <a:lnTo>
                    <a:pt x="128454" y="3543205"/>
                  </a:lnTo>
                  <a:lnTo>
                    <a:pt x="154145" y="3528175"/>
                  </a:lnTo>
                  <a:lnTo>
                    <a:pt x="179836" y="3508135"/>
                  </a:lnTo>
                  <a:lnTo>
                    <a:pt x="205527" y="3481415"/>
                  </a:lnTo>
                  <a:lnTo>
                    <a:pt x="231218" y="3456082"/>
                  </a:lnTo>
                  <a:lnTo>
                    <a:pt x="256909" y="3452507"/>
                  </a:lnTo>
                  <a:lnTo>
                    <a:pt x="282600" y="3449151"/>
                  </a:lnTo>
                  <a:lnTo>
                    <a:pt x="308291" y="3445993"/>
                  </a:lnTo>
                  <a:lnTo>
                    <a:pt x="333982" y="3443296"/>
                  </a:lnTo>
                  <a:lnTo>
                    <a:pt x="359673" y="3439700"/>
                  </a:lnTo>
                  <a:lnTo>
                    <a:pt x="385364" y="3434906"/>
                  </a:lnTo>
                  <a:lnTo>
                    <a:pt x="411055" y="3430006"/>
                  </a:lnTo>
                  <a:lnTo>
                    <a:pt x="436746" y="3424411"/>
                  </a:lnTo>
                  <a:lnTo>
                    <a:pt x="462437" y="3418243"/>
                  </a:lnTo>
                  <a:lnTo>
                    <a:pt x="488128" y="3412184"/>
                  </a:lnTo>
                  <a:lnTo>
                    <a:pt x="513819" y="3407829"/>
                  </a:lnTo>
                  <a:lnTo>
                    <a:pt x="539510" y="3402023"/>
                  </a:lnTo>
                  <a:lnTo>
                    <a:pt x="565201" y="3394282"/>
                  </a:lnTo>
                  <a:lnTo>
                    <a:pt x="590892" y="3385738"/>
                  </a:lnTo>
                  <a:lnTo>
                    <a:pt x="616583" y="3378447"/>
                  </a:lnTo>
                  <a:lnTo>
                    <a:pt x="642274" y="3371101"/>
                  </a:lnTo>
                  <a:lnTo>
                    <a:pt x="667965" y="3362186"/>
                  </a:lnTo>
                  <a:lnTo>
                    <a:pt x="693656" y="3358953"/>
                  </a:lnTo>
                  <a:lnTo>
                    <a:pt x="719346" y="3354643"/>
                  </a:lnTo>
                  <a:lnTo>
                    <a:pt x="745037" y="3348897"/>
                  </a:lnTo>
                  <a:lnTo>
                    <a:pt x="770728" y="3342432"/>
                  </a:lnTo>
                  <a:lnTo>
                    <a:pt x="796419" y="3335145"/>
                  </a:lnTo>
                  <a:lnTo>
                    <a:pt x="822110" y="3326205"/>
                  </a:lnTo>
                  <a:lnTo>
                    <a:pt x="847801" y="3315258"/>
                  </a:lnTo>
                  <a:lnTo>
                    <a:pt x="873492" y="3304065"/>
                  </a:lnTo>
                  <a:lnTo>
                    <a:pt x="899183" y="3289140"/>
                  </a:lnTo>
                  <a:lnTo>
                    <a:pt x="924874" y="3269240"/>
                  </a:lnTo>
                  <a:lnTo>
                    <a:pt x="950565" y="3252404"/>
                  </a:lnTo>
                  <a:lnTo>
                    <a:pt x="976256" y="3231399"/>
                  </a:lnTo>
                  <a:lnTo>
                    <a:pt x="1001947" y="3207555"/>
                  </a:lnTo>
                  <a:lnTo>
                    <a:pt x="1027638" y="3184940"/>
                  </a:lnTo>
                  <a:lnTo>
                    <a:pt x="1053329" y="3182273"/>
                  </a:lnTo>
                  <a:lnTo>
                    <a:pt x="1079020" y="3178717"/>
                  </a:lnTo>
                  <a:lnTo>
                    <a:pt x="1104711" y="3173976"/>
                  </a:lnTo>
                  <a:lnTo>
                    <a:pt x="1130402" y="3169565"/>
                  </a:lnTo>
                  <a:lnTo>
                    <a:pt x="1156093" y="3164743"/>
                  </a:lnTo>
                  <a:lnTo>
                    <a:pt x="1181784" y="3160140"/>
                  </a:lnTo>
                  <a:lnTo>
                    <a:pt x="1207475" y="3155139"/>
                  </a:lnTo>
                  <a:lnTo>
                    <a:pt x="1233166" y="3152303"/>
                  </a:lnTo>
                  <a:lnTo>
                    <a:pt x="1258857" y="3148522"/>
                  </a:lnTo>
                  <a:lnTo>
                    <a:pt x="1284548" y="3143480"/>
                  </a:lnTo>
                  <a:lnTo>
                    <a:pt x="1310239" y="3136758"/>
                  </a:lnTo>
                  <a:lnTo>
                    <a:pt x="1335930" y="3127794"/>
                  </a:lnTo>
                  <a:lnTo>
                    <a:pt x="1361621" y="3117209"/>
                  </a:lnTo>
                  <a:lnTo>
                    <a:pt x="1387312" y="3106020"/>
                  </a:lnTo>
                  <a:lnTo>
                    <a:pt x="1413003" y="3101151"/>
                  </a:lnTo>
                  <a:lnTo>
                    <a:pt x="1438693" y="3094658"/>
                  </a:lnTo>
                  <a:lnTo>
                    <a:pt x="1464384" y="3086001"/>
                  </a:lnTo>
                  <a:lnTo>
                    <a:pt x="1490075" y="3079944"/>
                  </a:lnTo>
                  <a:lnTo>
                    <a:pt x="1515766" y="3073281"/>
                  </a:lnTo>
                  <a:lnTo>
                    <a:pt x="1541457" y="3065095"/>
                  </a:lnTo>
                  <a:lnTo>
                    <a:pt x="1567148" y="3055170"/>
                  </a:lnTo>
                  <a:lnTo>
                    <a:pt x="1592839" y="3044932"/>
                  </a:lnTo>
                  <a:lnTo>
                    <a:pt x="1618530" y="3031280"/>
                  </a:lnTo>
                  <a:lnTo>
                    <a:pt x="1644221" y="3013078"/>
                  </a:lnTo>
                  <a:lnTo>
                    <a:pt x="1669912" y="2996854"/>
                  </a:lnTo>
                  <a:lnTo>
                    <a:pt x="1695603" y="2976827"/>
                  </a:lnTo>
                  <a:lnTo>
                    <a:pt x="1721294" y="2954541"/>
                  </a:lnTo>
                  <a:lnTo>
                    <a:pt x="1746985" y="2934268"/>
                  </a:lnTo>
                  <a:lnTo>
                    <a:pt x="1772676" y="2932031"/>
                  </a:lnTo>
                  <a:lnTo>
                    <a:pt x="1798367" y="2929048"/>
                  </a:lnTo>
                  <a:lnTo>
                    <a:pt x="1824058" y="2925072"/>
                  </a:lnTo>
                  <a:lnTo>
                    <a:pt x="1849749" y="2921244"/>
                  </a:lnTo>
                  <a:lnTo>
                    <a:pt x="1875440" y="2917218"/>
                  </a:lnTo>
                  <a:lnTo>
                    <a:pt x="1901131" y="2913474"/>
                  </a:lnTo>
                  <a:lnTo>
                    <a:pt x="1926822" y="2909372"/>
                  </a:lnTo>
                  <a:lnTo>
                    <a:pt x="1952513" y="2904922"/>
                  </a:lnTo>
                  <a:lnTo>
                    <a:pt x="1978204" y="2898989"/>
                  </a:lnTo>
                  <a:lnTo>
                    <a:pt x="2003895" y="2891078"/>
                  </a:lnTo>
                  <a:lnTo>
                    <a:pt x="2029586" y="2886136"/>
                  </a:lnTo>
                  <a:lnTo>
                    <a:pt x="2055277" y="2880633"/>
                  </a:lnTo>
                  <a:lnTo>
                    <a:pt x="2080968" y="2875673"/>
                  </a:lnTo>
                  <a:lnTo>
                    <a:pt x="2106659" y="2870515"/>
                  </a:lnTo>
                  <a:lnTo>
                    <a:pt x="2132349" y="2864969"/>
                  </a:lnTo>
                  <a:lnTo>
                    <a:pt x="2158040" y="2857575"/>
                  </a:lnTo>
                  <a:lnTo>
                    <a:pt x="2183731" y="2847716"/>
                  </a:lnTo>
                  <a:lnTo>
                    <a:pt x="2209422" y="2839143"/>
                  </a:lnTo>
                  <a:lnTo>
                    <a:pt x="2235113" y="2828656"/>
                  </a:lnTo>
                  <a:lnTo>
                    <a:pt x="2260804" y="2823160"/>
                  </a:lnTo>
                  <a:lnTo>
                    <a:pt x="2286495" y="2816856"/>
                  </a:lnTo>
                  <a:lnTo>
                    <a:pt x="2312186" y="2809665"/>
                  </a:lnTo>
                  <a:lnTo>
                    <a:pt x="2337877" y="2800076"/>
                  </a:lnTo>
                  <a:lnTo>
                    <a:pt x="2363568" y="2787291"/>
                  </a:lnTo>
                  <a:lnTo>
                    <a:pt x="2389259" y="2771536"/>
                  </a:lnTo>
                  <a:lnTo>
                    <a:pt x="2414950" y="2751597"/>
                  </a:lnTo>
                  <a:lnTo>
                    <a:pt x="2440641" y="2732860"/>
                  </a:lnTo>
                  <a:lnTo>
                    <a:pt x="2466332" y="2719881"/>
                  </a:lnTo>
                  <a:lnTo>
                    <a:pt x="2492023" y="2702574"/>
                  </a:lnTo>
                  <a:lnTo>
                    <a:pt x="2517714" y="2679499"/>
                  </a:lnTo>
                  <a:lnTo>
                    <a:pt x="2543405" y="2648732"/>
                  </a:lnTo>
                  <a:lnTo>
                    <a:pt x="2569096" y="2644721"/>
                  </a:lnTo>
                  <a:lnTo>
                    <a:pt x="2594787" y="2640850"/>
                  </a:lnTo>
                  <a:lnTo>
                    <a:pt x="2620478" y="2637286"/>
                  </a:lnTo>
                  <a:lnTo>
                    <a:pt x="2646169" y="2633397"/>
                  </a:lnTo>
                  <a:lnTo>
                    <a:pt x="2671860" y="2629925"/>
                  </a:lnTo>
                  <a:lnTo>
                    <a:pt x="2697551" y="2625296"/>
                  </a:lnTo>
                  <a:lnTo>
                    <a:pt x="2723242" y="2619124"/>
                  </a:lnTo>
                  <a:lnTo>
                    <a:pt x="2748933" y="2613333"/>
                  </a:lnTo>
                  <a:lnTo>
                    <a:pt x="2774624" y="2606600"/>
                  </a:lnTo>
                  <a:lnTo>
                    <a:pt x="2800315" y="2599022"/>
                  </a:lnTo>
                  <a:lnTo>
                    <a:pt x="2826006" y="2594860"/>
                  </a:lnTo>
                  <a:lnTo>
                    <a:pt x="2851696" y="2589310"/>
                  </a:lnTo>
                  <a:lnTo>
                    <a:pt x="2877387" y="2581910"/>
                  </a:lnTo>
                  <a:lnTo>
                    <a:pt x="2903078" y="2572044"/>
                  </a:lnTo>
                  <a:lnTo>
                    <a:pt x="2928769" y="2560596"/>
                  </a:lnTo>
                  <a:lnTo>
                    <a:pt x="2954460" y="2551313"/>
                  </a:lnTo>
                  <a:lnTo>
                    <a:pt x="2980151" y="2546916"/>
                  </a:lnTo>
                  <a:lnTo>
                    <a:pt x="3005842" y="2541912"/>
                  </a:lnTo>
                  <a:lnTo>
                    <a:pt x="3031533" y="2538122"/>
                  </a:lnTo>
                  <a:lnTo>
                    <a:pt x="3057224" y="2533070"/>
                  </a:lnTo>
                  <a:lnTo>
                    <a:pt x="3082915" y="2526334"/>
                  </a:lnTo>
                  <a:lnTo>
                    <a:pt x="3108606" y="2517352"/>
                  </a:lnTo>
                  <a:lnTo>
                    <a:pt x="3134297" y="2506295"/>
                  </a:lnTo>
                  <a:lnTo>
                    <a:pt x="3159988" y="2492835"/>
                  </a:lnTo>
                  <a:lnTo>
                    <a:pt x="3185679" y="2476144"/>
                  </a:lnTo>
                  <a:lnTo>
                    <a:pt x="3211370" y="2462565"/>
                  </a:lnTo>
                  <a:lnTo>
                    <a:pt x="3237061" y="2444460"/>
                  </a:lnTo>
                  <a:lnTo>
                    <a:pt x="3262752" y="2420320"/>
                  </a:lnTo>
                  <a:lnTo>
                    <a:pt x="3288443" y="2393588"/>
                  </a:lnTo>
                  <a:lnTo>
                    <a:pt x="3314134" y="2367518"/>
                  </a:lnTo>
                  <a:lnTo>
                    <a:pt x="3339825" y="2364442"/>
                  </a:lnTo>
                  <a:lnTo>
                    <a:pt x="3365516" y="2361433"/>
                  </a:lnTo>
                  <a:lnTo>
                    <a:pt x="3391207" y="2358980"/>
                  </a:lnTo>
                  <a:lnTo>
                    <a:pt x="3416898" y="2355710"/>
                  </a:lnTo>
                  <a:lnTo>
                    <a:pt x="3442589" y="2351349"/>
                  </a:lnTo>
                  <a:lnTo>
                    <a:pt x="3468280" y="2347397"/>
                  </a:lnTo>
                  <a:lnTo>
                    <a:pt x="3493971" y="2342937"/>
                  </a:lnTo>
                  <a:lnTo>
                    <a:pt x="3519662" y="2338199"/>
                  </a:lnTo>
                  <a:lnTo>
                    <a:pt x="3545353" y="2332884"/>
                  </a:lnTo>
                  <a:lnTo>
                    <a:pt x="3571043" y="2328679"/>
                  </a:lnTo>
                  <a:lnTo>
                    <a:pt x="3596734" y="2323071"/>
                  </a:lnTo>
                  <a:lnTo>
                    <a:pt x="3622425" y="2315595"/>
                  </a:lnTo>
                  <a:lnTo>
                    <a:pt x="3648116" y="2309170"/>
                  </a:lnTo>
                  <a:lnTo>
                    <a:pt x="3673807" y="2301862"/>
                  </a:lnTo>
                  <a:lnTo>
                    <a:pt x="3699498" y="2292934"/>
                  </a:lnTo>
                  <a:lnTo>
                    <a:pt x="3725189" y="2286902"/>
                  </a:lnTo>
                  <a:lnTo>
                    <a:pt x="3750880" y="2279737"/>
                  </a:lnTo>
                  <a:lnTo>
                    <a:pt x="3776571" y="2270184"/>
                  </a:lnTo>
                  <a:lnTo>
                    <a:pt x="3802262" y="2257447"/>
                  </a:lnTo>
                  <a:lnTo>
                    <a:pt x="3827953" y="2252459"/>
                  </a:lnTo>
                  <a:lnTo>
                    <a:pt x="3853644" y="2246729"/>
                  </a:lnTo>
                  <a:lnTo>
                    <a:pt x="3879335" y="2240451"/>
                  </a:lnTo>
                  <a:lnTo>
                    <a:pt x="3905026" y="2232835"/>
                  </a:lnTo>
                  <a:lnTo>
                    <a:pt x="3930717" y="2223711"/>
                  </a:lnTo>
                  <a:lnTo>
                    <a:pt x="3956408" y="2211546"/>
                  </a:lnTo>
                  <a:lnTo>
                    <a:pt x="3982099" y="2195327"/>
                  </a:lnTo>
                  <a:lnTo>
                    <a:pt x="4007790" y="2181781"/>
                  </a:lnTo>
                  <a:lnTo>
                    <a:pt x="4033481" y="2165131"/>
                  </a:lnTo>
                  <a:lnTo>
                    <a:pt x="4059172" y="2151248"/>
                  </a:lnTo>
                  <a:lnTo>
                    <a:pt x="4084863" y="2132738"/>
                  </a:lnTo>
                  <a:lnTo>
                    <a:pt x="4110554" y="2119883"/>
                  </a:lnTo>
                  <a:lnTo>
                    <a:pt x="4136245" y="2102745"/>
                  </a:lnTo>
                  <a:lnTo>
                    <a:pt x="4161936" y="2079893"/>
                  </a:lnTo>
                  <a:lnTo>
                    <a:pt x="4187627" y="2076144"/>
                  </a:lnTo>
                  <a:lnTo>
                    <a:pt x="4213318" y="2072345"/>
                  </a:lnTo>
                  <a:lnTo>
                    <a:pt x="4239009" y="2068246"/>
                  </a:lnTo>
                  <a:lnTo>
                    <a:pt x="4264699" y="2064218"/>
                  </a:lnTo>
                  <a:lnTo>
                    <a:pt x="4290390" y="2059830"/>
                  </a:lnTo>
                  <a:lnTo>
                    <a:pt x="4316081" y="2053980"/>
                  </a:lnTo>
                  <a:lnTo>
                    <a:pt x="4341772" y="2046179"/>
                  </a:lnTo>
                  <a:lnTo>
                    <a:pt x="4367463" y="2037143"/>
                  </a:lnTo>
                  <a:lnTo>
                    <a:pt x="4393154" y="2030855"/>
                  </a:lnTo>
                  <a:lnTo>
                    <a:pt x="4418845" y="2023854"/>
                  </a:lnTo>
                  <a:lnTo>
                    <a:pt x="4444536" y="2018122"/>
                  </a:lnTo>
                  <a:lnTo>
                    <a:pt x="4470227" y="2011682"/>
                  </a:lnTo>
                  <a:lnTo>
                    <a:pt x="4495918" y="2003095"/>
                  </a:lnTo>
                  <a:lnTo>
                    <a:pt x="4521609" y="1991646"/>
                  </a:lnTo>
                  <a:lnTo>
                    <a:pt x="4547300" y="1979955"/>
                  </a:lnTo>
                  <a:lnTo>
                    <a:pt x="4572991" y="1966776"/>
                  </a:lnTo>
                  <a:lnTo>
                    <a:pt x="4598682" y="1961405"/>
                  </a:lnTo>
                  <a:lnTo>
                    <a:pt x="4624373" y="1955395"/>
                  </a:lnTo>
                  <a:lnTo>
                    <a:pt x="4650064" y="1948744"/>
                  </a:lnTo>
                  <a:lnTo>
                    <a:pt x="4675755" y="1939875"/>
                  </a:lnTo>
                  <a:lnTo>
                    <a:pt x="4701446" y="1928050"/>
                  </a:lnTo>
                  <a:lnTo>
                    <a:pt x="4727137" y="1913160"/>
                  </a:lnTo>
                  <a:lnTo>
                    <a:pt x="4752828" y="1894689"/>
                  </a:lnTo>
                  <a:lnTo>
                    <a:pt x="4778519" y="1878316"/>
                  </a:lnTo>
                  <a:lnTo>
                    <a:pt x="4804210" y="1858308"/>
                  </a:lnTo>
                  <a:lnTo>
                    <a:pt x="4829901" y="1841580"/>
                  </a:lnTo>
                  <a:lnTo>
                    <a:pt x="4855592" y="1819277"/>
                  </a:lnTo>
                  <a:lnTo>
                    <a:pt x="4881283" y="1789539"/>
                  </a:lnTo>
                  <a:lnTo>
                    <a:pt x="4906974" y="1785876"/>
                  </a:lnTo>
                  <a:lnTo>
                    <a:pt x="4932665" y="1782179"/>
                  </a:lnTo>
                  <a:lnTo>
                    <a:pt x="4958356" y="1778877"/>
                  </a:lnTo>
                  <a:lnTo>
                    <a:pt x="4984046" y="1775442"/>
                  </a:lnTo>
                  <a:lnTo>
                    <a:pt x="5009737" y="1772108"/>
                  </a:lnTo>
                  <a:lnTo>
                    <a:pt x="5035428" y="1767663"/>
                  </a:lnTo>
                  <a:lnTo>
                    <a:pt x="5061119" y="1761736"/>
                  </a:lnTo>
                  <a:lnTo>
                    <a:pt x="5086810" y="1755645"/>
                  </a:lnTo>
                  <a:lnTo>
                    <a:pt x="5112501" y="1748598"/>
                  </a:lnTo>
                  <a:lnTo>
                    <a:pt x="5138192" y="1740496"/>
                  </a:lnTo>
                  <a:lnTo>
                    <a:pt x="5163883" y="1735127"/>
                  </a:lnTo>
                  <a:lnTo>
                    <a:pt x="5189574" y="1729235"/>
                  </a:lnTo>
                  <a:lnTo>
                    <a:pt x="5215265" y="1721380"/>
                  </a:lnTo>
                  <a:lnTo>
                    <a:pt x="5240956" y="1710907"/>
                  </a:lnTo>
                  <a:lnTo>
                    <a:pt x="5266647" y="1700180"/>
                  </a:lnTo>
                  <a:lnTo>
                    <a:pt x="5292338" y="1689614"/>
                  </a:lnTo>
                  <a:lnTo>
                    <a:pt x="5318029" y="1676214"/>
                  </a:lnTo>
                  <a:lnTo>
                    <a:pt x="5343720" y="1672838"/>
                  </a:lnTo>
                  <a:lnTo>
                    <a:pt x="5369411" y="1669250"/>
                  </a:lnTo>
                  <a:lnTo>
                    <a:pt x="5395102" y="1664466"/>
                  </a:lnTo>
                  <a:lnTo>
                    <a:pt x="5420793" y="1658088"/>
                  </a:lnTo>
                  <a:lnTo>
                    <a:pt x="5446484" y="1651090"/>
                  </a:lnTo>
                  <a:lnTo>
                    <a:pt x="5472175" y="1642733"/>
                  </a:lnTo>
                  <a:lnTo>
                    <a:pt x="5497866" y="1632526"/>
                  </a:lnTo>
                  <a:lnTo>
                    <a:pt x="5523557" y="1620216"/>
                  </a:lnTo>
                  <a:lnTo>
                    <a:pt x="5549248" y="1606881"/>
                  </a:lnTo>
                  <a:lnTo>
                    <a:pt x="5574939" y="1589099"/>
                  </a:lnTo>
                  <a:lnTo>
                    <a:pt x="5600630" y="1565391"/>
                  </a:lnTo>
                  <a:lnTo>
                    <a:pt x="5626321" y="1539260"/>
                  </a:lnTo>
                  <a:lnTo>
                    <a:pt x="5652012" y="1509281"/>
                  </a:lnTo>
                  <a:lnTo>
                    <a:pt x="5677703" y="1479595"/>
                  </a:lnTo>
                  <a:lnTo>
                    <a:pt x="5703393" y="1476789"/>
                  </a:lnTo>
                  <a:lnTo>
                    <a:pt x="5729084" y="1474281"/>
                  </a:lnTo>
                  <a:lnTo>
                    <a:pt x="5754775" y="1470937"/>
                  </a:lnTo>
                  <a:lnTo>
                    <a:pt x="5780466" y="1466479"/>
                  </a:lnTo>
                  <a:lnTo>
                    <a:pt x="5806157" y="1462134"/>
                  </a:lnTo>
                  <a:lnTo>
                    <a:pt x="5831848" y="1457859"/>
                  </a:lnTo>
                  <a:lnTo>
                    <a:pt x="5857539" y="1453157"/>
                  </a:lnTo>
                  <a:lnTo>
                    <a:pt x="5883230" y="1447773"/>
                  </a:lnTo>
                  <a:lnTo>
                    <a:pt x="5908921" y="1443436"/>
                  </a:lnTo>
                  <a:lnTo>
                    <a:pt x="5934612" y="1437652"/>
                  </a:lnTo>
                  <a:lnTo>
                    <a:pt x="5960303" y="1429941"/>
                  </a:lnTo>
                  <a:lnTo>
                    <a:pt x="5985994" y="1423429"/>
                  </a:lnTo>
                  <a:lnTo>
                    <a:pt x="6011685" y="1415895"/>
                  </a:lnTo>
                  <a:lnTo>
                    <a:pt x="6037376" y="1408558"/>
                  </a:lnTo>
                  <a:lnTo>
                    <a:pt x="6063067" y="1400577"/>
                  </a:lnTo>
                  <a:lnTo>
                    <a:pt x="6088758" y="1393785"/>
                  </a:lnTo>
                  <a:lnTo>
                    <a:pt x="6114449" y="1384729"/>
                  </a:lnTo>
                  <a:lnTo>
                    <a:pt x="6140140" y="1372655"/>
                  </a:lnTo>
                  <a:lnTo>
                    <a:pt x="6165831" y="1359018"/>
                  </a:lnTo>
                  <a:lnTo>
                    <a:pt x="6191522" y="1353018"/>
                  </a:lnTo>
                  <a:lnTo>
                    <a:pt x="6217213" y="1346155"/>
                  </a:lnTo>
                  <a:lnTo>
                    <a:pt x="6242904" y="1338677"/>
                  </a:lnTo>
                  <a:lnTo>
                    <a:pt x="6268595" y="1329592"/>
                  </a:lnTo>
                  <a:lnTo>
                    <a:pt x="6294286" y="1317478"/>
                  </a:lnTo>
                  <a:lnTo>
                    <a:pt x="6319977" y="1301327"/>
                  </a:lnTo>
                  <a:lnTo>
                    <a:pt x="6345668" y="1281470"/>
                  </a:lnTo>
                  <a:lnTo>
                    <a:pt x="6371359" y="1262836"/>
                  </a:lnTo>
                  <a:lnTo>
                    <a:pt x="6397049" y="1245077"/>
                  </a:lnTo>
                  <a:lnTo>
                    <a:pt x="6422740" y="1221399"/>
                  </a:lnTo>
                  <a:lnTo>
                    <a:pt x="6448431" y="1202187"/>
                  </a:lnTo>
                  <a:lnTo>
                    <a:pt x="6474122" y="1176571"/>
                  </a:lnTo>
                  <a:lnTo>
                    <a:pt x="6499813" y="1142417"/>
                  </a:lnTo>
                  <a:lnTo>
                    <a:pt x="6525504" y="1137060"/>
                  </a:lnTo>
                  <a:lnTo>
                    <a:pt x="6551195" y="1132532"/>
                  </a:lnTo>
                  <a:lnTo>
                    <a:pt x="6576886" y="1127999"/>
                  </a:lnTo>
                  <a:lnTo>
                    <a:pt x="6602577" y="1123471"/>
                  </a:lnTo>
                  <a:lnTo>
                    <a:pt x="6628268" y="1119250"/>
                  </a:lnTo>
                  <a:lnTo>
                    <a:pt x="6653959" y="1113622"/>
                  </a:lnTo>
                  <a:lnTo>
                    <a:pt x="6679650" y="1106118"/>
                  </a:lnTo>
                  <a:lnTo>
                    <a:pt x="6705341" y="1097799"/>
                  </a:lnTo>
                  <a:lnTo>
                    <a:pt x="6731032" y="1088280"/>
                  </a:lnTo>
                  <a:lnTo>
                    <a:pt x="6756723" y="1081269"/>
                  </a:lnTo>
                  <a:lnTo>
                    <a:pt x="6782414" y="1073286"/>
                  </a:lnTo>
                  <a:lnTo>
                    <a:pt x="6808105" y="1066402"/>
                  </a:lnTo>
                  <a:lnTo>
                    <a:pt x="6833796" y="1057224"/>
                  </a:lnTo>
                  <a:lnTo>
                    <a:pt x="6859487" y="1044986"/>
                  </a:lnTo>
                  <a:lnTo>
                    <a:pt x="6885178" y="1033175"/>
                  </a:lnTo>
                  <a:lnTo>
                    <a:pt x="6910869" y="1018543"/>
                  </a:lnTo>
                  <a:lnTo>
                    <a:pt x="6936560" y="1012664"/>
                  </a:lnTo>
                  <a:lnTo>
                    <a:pt x="6962251" y="1005945"/>
                  </a:lnTo>
                  <a:lnTo>
                    <a:pt x="6987942" y="998759"/>
                  </a:lnTo>
                  <a:lnTo>
                    <a:pt x="7013633" y="989177"/>
                  </a:lnTo>
                  <a:lnTo>
                    <a:pt x="7039324" y="976401"/>
                  </a:lnTo>
                  <a:lnTo>
                    <a:pt x="7065015" y="961933"/>
                  </a:lnTo>
                  <a:lnTo>
                    <a:pt x="7090706" y="944460"/>
                  </a:lnTo>
                  <a:lnTo>
                    <a:pt x="7116396" y="923453"/>
                  </a:lnTo>
                  <a:lnTo>
                    <a:pt x="7142087" y="903564"/>
                  </a:lnTo>
                  <a:lnTo>
                    <a:pt x="7167778" y="882946"/>
                  </a:lnTo>
                  <a:lnTo>
                    <a:pt x="7193469" y="855456"/>
                  </a:lnTo>
                  <a:lnTo>
                    <a:pt x="7219160" y="818802"/>
                  </a:lnTo>
                  <a:lnTo>
                    <a:pt x="7244851" y="784647"/>
                  </a:lnTo>
                  <a:lnTo>
                    <a:pt x="7270542" y="778077"/>
                  </a:lnTo>
                  <a:lnTo>
                    <a:pt x="7296233" y="772854"/>
                  </a:lnTo>
                  <a:lnTo>
                    <a:pt x="7321924" y="765890"/>
                  </a:lnTo>
                  <a:lnTo>
                    <a:pt x="7347615" y="758829"/>
                  </a:lnTo>
                  <a:lnTo>
                    <a:pt x="7373306" y="749414"/>
                  </a:lnTo>
                  <a:lnTo>
                    <a:pt x="7398997" y="736860"/>
                  </a:lnTo>
                  <a:lnTo>
                    <a:pt x="7424688" y="724988"/>
                  </a:lnTo>
                  <a:lnTo>
                    <a:pt x="7450379" y="712979"/>
                  </a:lnTo>
                  <a:lnTo>
                    <a:pt x="7476070" y="701024"/>
                  </a:lnTo>
                  <a:lnTo>
                    <a:pt x="7501761" y="689796"/>
                  </a:lnTo>
                  <a:lnTo>
                    <a:pt x="7527452" y="684233"/>
                  </a:lnTo>
                  <a:lnTo>
                    <a:pt x="7553143" y="676816"/>
                  </a:lnTo>
                  <a:lnTo>
                    <a:pt x="7578834" y="666926"/>
                  </a:lnTo>
                  <a:lnTo>
                    <a:pt x="7604525" y="656077"/>
                  </a:lnTo>
                  <a:lnTo>
                    <a:pt x="7630216" y="642722"/>
                  </a:lnTo>
                  <a:lnTo>
                    <a:pt x="7655907" y="631375"/>
                  </a:lnTo>
                  <a:lnTo>
                    <a:pt x="7681598" y="617410"/>
                  </a:lnTo>
                  <a:lnTo>
                    <a:pt x="7707289" y="613553"/>
                  </a:lnTo>
                  <a:lnTo>
                    <a:pt x="7732980" y="608411"/>
                  </a:lnTo>
                  <a:lnTo>
                    <a:pt x="7758671" y="601555"/>
                  </a:lnTo>
                  <a:lnTo>
                    <a:pt x="7784362" y="594091"/>
                  </a:lnTo>
                  <a:lnTo>
                    <a:pt x="7810052" y="586135"/>
                  </a:lnTo>
                  <a:lnTo>
                    <a:pt x="7835743" y="578063"/>
                  </a:lnTo>
                  <a:lnTo>
                    <a:pt x="7861434" y="567301"/>
                  </a:lnTo>
                  <a:lnTo>
                    <a:pt x="7887125" y="554807"/>
                  </a:lnTo>
                  <a:lnTo>
                    <a:pt x="7912816" y="538149"/>
                  </a:lnTo>
                  <a:lnTo>
                    <a:pt x="7938507" y="515937"/>
                  </a:lnTo>
                  <a:lnTo>
                    <a:pt x="7964198" y="495443"/>
                  </a:lnTo>
                  <a:lnTo>
                    <a:pt x="7989889" y="469983"/>
                  </a:lnTo>
                  <a:lnTo>
                    <a:pt x="8015580" y="438683"/>
                  </a:lnTo>
                  <a:lnTo>
                    <a:pt x="8041271" y="409008"/>
                  </a:lnTo>
                  <a:lnTo>
                    <a:pt x="8066962" y="406544"/>
                  </a:lnTo>
                  <a:lnTo>
                    <a:pt x="8092653" y="403258"/>
                  </a:lnTo>
                  <a:lnTo>
                    <a:pt x="8118344" y="398877"/>
                  </a:lnTo>
                  <a:lnTo>
                    <a:pt x="8144035" y="394748"/>
                  </a:lnTo>
                  <a:lnTo>
                    <a:pt x="8169726" y="390565"/>
                  </a:lnTo>
                  <a:lnTo>
                    <a:pt x="8195417" y="384986"/>
                  </a:lnTo>
                  <a:lnTo>
                    <a:pt x="8221108" y="379227"/>
                  </a:lnTo>
                  <a:lnTo>
                    <a:pt x="8246799" y="374955"/>
                  </a:lnTo>
                  <a:lnTo>
                    <a:pt x="8272490" y="369257"/>
                  </a:lnTo>
                  <a:lnTo>
                    <a:pt x="8298181" y="361661"/>
                  </a:lnTo>
                  <a:lnTo>
                    <a:pt x="8323872" y="355422"/>
                  </a:lnTo>
                  <a:lnTo>
                    <a:pt x="8349563" y="348424"/>
                  </a:lnTo>
                  <a:lnTo>
                    <a:pt x="8375254" y="342561"/>
                  </a:lnTo>
                  <a:lnTo>
                    <a:pt x="8400945" y="335684"/>
                  </a:lnTo>
                  <a:lnTo>
                    <a:pt x="8426636" y="327883"/>
                  </a:lnTo>
                  <a:lnTo>
                    <a:pt x="8452327" y="317482"/>
                  </a:lnTo>
                  <a:lnTo>
                    <a:pt x="8478018" y="303614"/>
                  </a:lnTo>
                  <a:lnTo>
                    <a:pt x="8503709" y="290994"/>
                  </a:lnTo>
                  <a:lnTo>
                    <a:pt x="8529399" y="285417"/>
                  </a:lnTo>
                  <a:lnTo>
                    <a:pt x="8555090" y="279085"/>
                  </a:lnTo>
                  <a:lnTo>
                    <a:pt x="8580781" y="272162"/>
                  </a:lnTo>
                  <a:lnTo>
                    <a:pt x="8606472" y="263876"/>
                  </a:lnTo>
                  <a:lnTo>
                    <a:pt x="8632163" y="252828"/>
                  </a:lnTo>
                  <a:lnTo>
                    <a:pt x="8657854" y="238098"/>
                  </a:lnTo>
                  <a:lnTo>
                    <a:pt x="8683545" y="219664"/>
                  </a:lnTo>
                  <a:lnTo>
                    <a:pt x="8709236" y="201701"/>
                  </a:lnTo>
                  <a:lnTo>
                    <a:pt x="8734927" y="183020"/>
                  </a:lnTo>
                  <a:lnTo>
                    <a:pt x="8760618" y="162128"/>
                  </a:lnTo>
                  <a:lnTo>
                    <a:pt x="8786309" y="144386"/>
                  </a:lnTo>
                  <a:lnTo>
                    <a:pt x="8812000" y="120730"/>
                  </a:lnTo>
                  <a:lnTo>
                    <a:pt x="8837691" y="89189"/>
                  </a:lnTo>
                  <a:lnTo>
                    <a:pt x="8863382" y="84506"/>
                  </a:lnTo>
                  <a:lnTo>
                    <a:pt x="8889073" y="79971"/>
                  </a:lnTo>
                  <a:lnTo>
                    <a:pt x="8914764" y="75231"/>
                  </a:lnTo>
                  <a:lnTo>
                    <a:pt x="8940455" y="70621"/>
                  </a:lnTo>
                  <a:lnTo>
                    <a:pt x="8966146" y="66411"/>
                  </a:lnTo>
                  <a:lnTo>
                    <a:pt x="8991837" y="60797"/>
                  </a:lnTo>
                  <a:lnTo>
                    <a:pt x="9017528" y="53311"/>
                  </a:lnTo>
                  <a:lnTo>
                    <a:pt x="9043219" y="44684"/>
                  </a:lnTo>
                  <a:lnTo>
                    <a:pt x="9068910" y="34667"/>
                  </a:lnTo>
                  <a:lnTo>
                    <a:pt x="9094601" y="26698"/>
                  </a:lnTo>
                  <a:lnTo>
                    <a:pt x="9120292" y="19608"/>
                  </a:lnTo>
                  <a:lnTo>
                    <a:pt x="9145983" y="14838"/>
                  </a:lnTo>
                  <a:lnTo>
                    <a:pt x="9171674" y="8479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40" name="pl15">
              <a:extLst>
                <a:ext uri="{FF2B5EF4-FFF2-40B4-BE49-F238E27FC236}">
                  <a16:creationId xmlns:a16="http://schemas.microsoft.com/office/drawing/2014/main" id="{D9DD530D-A352-4590-A156-7588D322FE56}"/>
                </a:ext>
              </a:extLst>
            </p:cNvPr>
            <p:cNvSpPr/>
            <p:nvPr/>
          </p:nvSpPr>
          <p:spPr>
            <a:xfrm>
              <a:off x="1449884" y="3204944"/>
              <a:ext cx="4470227" cy="1860263"/>
            </a:xfrm>
            <a:custGeom>
              <a:avLst/>
              <a:gdLst/>
              <a:ahLst/>
              <a:cxnLst/>
              <a:rect l="0" t="0" r="0" b="0"/>
              <a:pathLst>
                <a:path w="4470227" h="1860263">
                  <a:moveTo>
                    <a:pt x="0" y="1860263"/>
                  </a:moveTo>
                  <a:lnTo>
                    <a:pt x="25690" y="1856085"/>
                  </a:lnTo>
                  <a:lnTo>
                    <a:pt x="51381" y="1852759"/>
                  </a:lnTo>
                  <a:lnTo>
                    <a:pt x="77072" y="1847840"/>
                  </a:lnTo>
                  <a:lnTo>
                    <a:pt x="102763" y="1817541"/>
                  </a:lnTo>
                  <a:lnTo>
                    <a:pt x="128454" y="1817541"/>
                  </a:lnTo>
                  <a:lnTo>
                    <a:pt x="154145" y="1817541"/>
                  </a:lnTo>
                  <a:lnTo>
                    <a:pt x="179836" y="1807719"/>
                  </a:lnTo>
                  <a:lnTo>
                    <a:pt x="205527" y="1768544"/>
                  </a:lnTo>
                  <a:lnTo>
                    <a:pt x="231218" y="1650242"/>
                  </a:lnTo>
                  <a:lnTo>
                    <a:pt x="256909" y="1644755"/>
                  </a:lnTo>
                  <a:lnTo>
                    <a:pt x="282600" y="1638824"/>
                  </a:lnTo>
                  <a:lnTo>
                    <a:pt x="308291" y="1638824"/>
                  </a:lnTo>
                  <a:lnTo>
                    <a:pt x="333982" y="1638824"/>
                  </a:lnTo>
                  <a:lnTo>
                    <a:pt x="359673" y="1631558"/>
                  </a:lnTo>
                  <a:lnTo>
                    <a:pt x="385364" y="1627744"/>
                  </a:lnTo>
                  <a:lnTo>
                    <a:pt x="411055" y="1623666"/>
                  </a:lnTo>
                  <a:lnTo>
                    <a:pt x="436746" y="1618886"/>
                  </a:lnTo>
                  <a:lnTo>
                    <a:pt x="462437" y="1609046"/>
                  </a:lnTo>
                  <a:lnTo>
                    <a:pt x="488128" y="1609046"/>
                  </a:lnTo>
                  <a:lnTo>
                    <a:pt x="513819" y="1609046"/>
                  </a:lnTo>
                  <a:lnTo>
                    <a:pt x="539510" y="1596009"/>
                  </a:lnTo>
                  <a:lnTo>
                    <a:pt x="565201" y="1591204"/>
                  </a:lnTo>
                  <a:lnTo>
                    <a:pt x="590892" y="1576668"/>
                  </a:lnTo>
                  <a:lnTo>
                    <a:pt x="616583" y="1569459"/>
                  </a:lnTo>
                  <a:lnTo>
                    <a:pt x="642274" y="1566607"/>
                  </a:lnTo>
                  <a:lnTo>
                    <a:pt x="667965" y="1566607"/>
                  </a:lnTo>
                  <a:lnTo>
                    <a:pt x="693656" y="1566607"/>
                  </a:lnTo>
                  <a:lnTo>
                    <a:pt x="719346" y="1528167"/>
                  </a:lnTo>
                  <a:lnTo>
                    <a:pt x="745037" y="1525349"/>
                  </a:lnTo>
                  <a:lnTo>
                    <a:pt x="770728" y="1521835"/>
                  </a:lnTo>
                  <a:lnTo>
                    <a:pt x="796419" y="1519460"/>
                  </a:lnTo>
                  <a:lnTo>
                    <a:pt x="822110" y="1516736"/>
                  </a:lnTo>
                  <a:lnTo>
                    <a:pt x="847801" y="1516736"/>
                  </a:lnTo>
                  <a:lnTo>
                    <a:pt x="873492" y="1516736"/>
                  </a:lnTo>
                  <a:lnTo>
                    <a:pt x="899183" y="1498360"/>
                  </a:lnTo>
                  <a:lnTo>
                    <a:pt x="924874" y="1491823"/>
                  </a:lnTo>
                  <a:lnTo>
                    <a:pt x="950565" y="1477349"/>
                  </a:lnTo>
                  <a:lnTo>
                    <a:pt x="976256" y="1468176"/>
                  </a:lnTo>
                  <a:lnTo>
                    <a:pt x="1001947" y="1407765"/>
                  </a:lnTo>
                  <a:lnTo>
                    <a:pt x="1027638" y="1407765"/>
                  </a:lnTo>
                  <a:lnTo>
                    <a:pt x="1053329" y="1407765"/>
                  </a:lnTo>
                  <a:lnTo>
                    <a:pt x="1079020" y="1407765"/>
                  </a:lnTo>
                  <a:lnTo>
                    <a:pt x="1104711" y="1407765"/>
                  </a:lnTo>
                  <a:lnTo>
                    <a:pt x="1130402" y="1329066"/>
                  </a:lnTo>
                  <a:lnTo>
                    <a:pt x="1156093" y="1323960"/>
                  </a:lnTo>
                  <a:lnTo>
                    <a:pt x="1181784" y="1321162"/>
                  </a:lnTo>
                  <a:lnTo>
                    <a:pt x="1207475" y="1321162"/>
                  </a:lnTo>
                  <a:lnTo>
                    <a:pt x="1233166" y="1321162"/>
                  </a:lnTo>
                  <a:lnTo>
                    <a:pt x="1258857" y="1316278"/>
                  </a:lnTo>
                  <a:lnTo>
                    <a:pt x="1284548" y="1301901"/>
                  </a:lnTo>
                  <a:lnTo>
                    <a:pt x="1310239" y="1297742"/>
                  </a:lnTo>
                  <a:lnTo>
                    <a:pt x="1335930" y="1288784"/>
                  </a:lnTo>
                  <a:lnTo>
                    <a:pt x="1361621" y="1285911"/>
                  </a:lnTo>
                  <a:lnTo>
                    <a:pt x="1387312" y="1285911"/>
                  </a:lnTo>
                  <a:lnTo>
                    <a:pt x="1413003" y="1285911"/>
                  </a:lnTo>
                  <a:lnTo>
                    <a:pt x="1438693" y="1274791"/>
                  </a:lnTo>
                  <a:lnTo>
                    <a:pt x="1464384" y="1231929"/>
                  </a:lnTo>
                  <a:lnTo>
                    <a:pt x="1490075" y="1229671"/>
                  </a:lnTo>
                  <a:lnTo>
                    <a:pt x="1515766" y="1221823"/>
                  </a:lnTo>
                  <a:lnTo>
                    <a:pt x="1541457" y="1221823"/>
                  </a:lnTo>
                  <a:lnTo>
                    <a:pt x="1567148" y="1221823"/>
                  </a:lnTo>
                  <a:lnTo>
                    <a:pt x="1592839" y="1218776"/>
                  </a:lnTo>
                  <a:lnTo>
                    <a:pt x="1618530" y="1202524"/>
                  </a:lnTo>
                  <a:lnTo>
                    <a:pt x="1644221" y="1192059"/>
                  </a:lnTo>
                  <a:lnTo>
                    <a:pt x="1669912" y="1186262"/>
                  </a:lnTo>
                  <a:lnTo>
                    <a:pt x="1695603" y="1155780"/>
                  </a:lnTo>
                  <a:lnTo>
                    <a:pt x="1721294" y="1155780"/>
                  </a:lnTo>
                  <a:lnTo>
                    <a:pt x="1746985" y="1155780"/>
                  </a:lnTo>
                  <a:lnTo>
                    <a:pt x="1772676" y="1047237"/>
                  </a:lnTo>
                  <a:lnTo>
                    <a:pt x="1798367" y="1043107"/>
                  </a:lnTo>
                  <a:lnTo>
                    <a:pt x="1824058" y="1040266"/>
                  </a:lnTo>
                  <a:lnTo>
                    <a:pt x="1849749" y="1036932"/>
                  </a:lnTo>
                  <a:lnTo>
                    <a:pt x="1875440" y="1031923"/>
                  </a:lnTo>
                  <a:lnTo>
                    <a:pt x="1901131" y="1031923"/>
                  </a:lnTo>
                  <a:lnTo>
                    <a:pt x="1926822" y="1031923"/>
                  </a:lnTo>
                  <a:lnTo>
                    <a:pt x="1952513" y="1028419"/>
                  </a:lnTo>
                  <a:lnTo>
                    <a:pt x="1978204" y="1025314"/>
                  </a:lnTo>
                  <a:lnTo>
                    <a:pt x="2003895" y="1010497"/>
                  </a:lnTo>
                  <a:lnTo>
                    <a:pt x="2029586" y="1007692"/>
                  </a:lnTo>
                  <a:lnTo>
                    <a:pt x="2055277" y="998524"/>
                  </a:lnTo>
                  <a:lnTo>
                    <a:pt x="2080968" y="998524"/>
                  </a:lnTo>
                  <a:lnTo>
                    <a:pt x="2106659" y="998524"/>
                  </a:lnTo>
                  <a:lnTo>
                    <a:pt x="2132349" y="986144"/>
                  </a:lnTo>
                  <a:lnTo>
                    <a:pt x="2158040" y="948147"/>
                  </a:lnTo>
                  <a:lnTo>
                    <a:pt x="2183731" y="940336"/>
                  </a:lnTo>
                  <a:lnTo>
                    <a:pt x="2209422" y="937127"/>
                  </a:lnTo>
                  <a:lnTo>
                    <a:pt x="2235113" y="937127"/>
                  </a:lnTo>
                  <a:lnTo>
                    <a:pt x="2260804" y="937127"/>
                  </a:lnTo>
                  <a:lnTo>
                    <a:pt x="2286495" y="937127"/>
                  </a:lnTo>
                  <a:lnTo>
                    <a:pt x="2312186" y="934351"/>
                  </a:lnTo>
                  <a:lnTo>
                    <a:pt x="2337877" y="930735"/>
                  </a:lnTo>
                  <a:lnTo>
                    <a:pt x="2363568" y="927698"/>
                  </a:lnTo>
                  <a:lnTo>
                    <a:pt x="2389259" y="922033"/>
                  </a:lnTo>
                  <a:lnTo>
                    <a:pt x="2414950" y="902727"/>
                  </a:lnTo>
                  <a:lnTo>
                    <a:pt x="2440641" y="902727"/>
                  </a:lnTo>
                  <a:lnTo>
                    <a:pt x="2466332" y="902727"/>
                  </a:lnTo>
                  <a:lnTo>
                    <a:pt x="2492023" y="885703"/>
                  </a:lnTo>
                  <a:lnTo>
                    <a:pt x="2517714" y="845972"/>
                  </a:lnTo>
                  <a:lnTo>
                    <a:pt x="2543405" y="699227"/>
                  </a:lnTo>
                  <a:lnTo>
                    <a:pt x="2569096" y="694515"/>
                  </a:lnTo>
                  <a:lnTo>
                    <a:pt x="2594787" y="689715"/>
                  </a:lnTo>
                  <a:lnTo>
                    <a:pt x="2620478" y="689715"/>
                  </a:lnTo>
                  <a:lnTo>
                    <a:pt x="2646169" y="689715"/>
                  </a:lnTo>
                  <a:lnTo>
                    <a:pt x="2671860" y="682630"/>
                  </a:lnTo>
                  <a:lnTo>
                    <a:pt x="2697551" y="679689"/>
                  </a:lnTo>
                  <a:lnTo>
                    <a:pt x="2723242" y="675911"/>
                  </a:lnTo>
                  <a:lnTo>
                    <a:pt x="2748933" y="672504"/>
                  </a:lnTo>
                  <a:lnTo>
                    <a:pt x="2774624" y="664353"/>
                  </a:lnTo>
                  <a:lnTo>
                    <a:pt x="2800315" y="664353"/>
                  </a:lnTo>
                  <a:lnTo>
                    <a:pt x="2826006" y="664353"/>
                  </a:lnTo>
                  <a:lnTo>
                    <a:pt x="2851696" y="651991"/>
                  </a:lnTo>
                  <a:lnTo>
                    <a:pt x="2877387" y="647806"/>
                  </a:lnTo>
                  <a:lnTo>
                    <a:pt x="2903078" y="637909"/>
                  </a:lnTo>
                  <a:lnTo>
                    <a:pt x="2928769" y="627149"/>
                  </a:lnTo>
                  <a:lnTo>
                    <a:pt x="2954460" y="617202"/>
                  </a:lnTo>
                  <a:lnTo>
                    <a:pt x="2980151" y="617202"/>
                  </a:lnTo>
                  <a:lnTo>
                    <a:pt x="3005842" y="617202"/>
                  </a:lnTo>
                  <a:lnTo>
                    <a:pt x="3031533" y="607217"/>
                  </a:lnTo>
                  <a:lnTo>
                    <a:pt x="3057224" y="599152"/>
                  </a:lnTo>
                  <a:lnTo>
                    <a:pt x="3082915" y="599152"/>
                  </a:lnTo>
                  <a:lnTo>
                    <a:pt x="3108606" y="596021"/>
                  </a:lnTo>
                  <a:lnTo>
                    <a:pt x="3134297" y="588163"/>
                  </a:lnTo>
                  <a:lnTo>
                    <a:pt x="3159988" y="588163"/>
                  </a:lnTo>
                  <a:lnTo>
                    <a:pt x="3185679" y="588163"/>
                  </a:lnTo>
                  <a:lnTo>
                    <a:pt x="3211370" y="572255"/>
                  </a:lnTo>
                  <a:lnTo>
                    <a:pt x="3237061" y="567146"/>
                  </a:lnTo>
                  <a:lnTo>
                    <a:pt x="3262752" y="549830"/>
                  </a:lnTo>
                  <a:lnTo>
                    <a:pt x="3288443" y="513748"/>
                  </a:lnTo>
                  <a:lnTo>
                    <a:pt x="3314134" y="395489"/>
                  </a:lnTo>
                  <a:lnTo>
                    <a:pt x="3339825" y="395489"/>
                  </a:lnTo>
                  <a:lnTo>
                    <a:pt x="3365516" y="395489"/>
                  </a:lnTo>
                  <a:lnTo>
                    <a:pt x="3391207" y="390181"/>
                  </a:lnTo>
                  <a:lnTo>
                    <a:pt x="3416898" y="386393"/>
                  </a:lnTo>
                  <a:lnTo>
                    <a:pt x="3442589" y="379409"/>
                  </a:lnTo>
                  <a:lnTo>
                    <a:pt x="3468280" y="376323"/>
                  </a:lnTo>
                  <a:lnTo>
                    <a:pt x="3493971" y="372126"/>
                  </a:lnTo>
                  <a:lnTo>
                    <a:pt x="3519662" y="372126"/>
                  </a:lnTo>
                  <a:lnTo>
                    <a:pt x="3545353" y="372126"/>
                  </a:lnTo>
                  <a:lnTo>
                    <a:pt x="3571043" y="354806"/>
                  </a:lnTo>
                  <a:lnTo>
                    <a:pt x="3596734" y="350874"/>
                  </a:lnTo>
                  <a:lnTo>
                    <a:pt x="3622425" y="338809"/>
                  </a:lnTo>
                  <a:lnTo>
                    <a:pt x="3648116" y="335766"/>
                  </a:lnTo>
                  <a:lnTo>
                    <a:pt x="3673807" y="333312"/>
                  </a:lnTo>
                  <a:lnTo>
                    <a:pt x="3699498" y="333312"/>
                  </a:lnTo>
                  <a:lnTo>
                    <a:pt x="3725189" y="333312"/>
                  </a:lnTo>
                  <a:lnTo>
                    <a:pt x="3750880" y="287972"/>
                  </a:lnTo>
                  <a:lnTo>
                    <a:pt x="3776571" y="285070"/>
                  </a:lnTo>
                  <a:lnTo>
                    <a:pt x="3802262" y="274076"/>
                  </a:lnTo>
                  <a:lnTo>
                    <a:pt x="3827953" y="274076"/>
                  </a:lnTo>
                  <a:lnTo>
                    <a:pt x="3853644" y="269593"/>
                  </a:lnTo>
                  <a:lnTo>
                    <a:pt x="3879335" y="269593"/>
                  </a:lnTo>
                  <a:lnTo>
                    <a:pt x="3905026" y="269593"/>
                  </a:lnTo>
                  <a:lnTo>
                    <a:pt x="3930717" y="266232"/>
                  </a:lnTo>
                  <a:lnTo>
                    <a:pt x="3956408" y="261277"/>
                  </a:lnTo>
                  <a:lnTo>
                    <a:pt x="3982099" y="244439"/>
                  </a:lnTo>
                  <a:lnTo>
                    <a:pt x="4007790" y="236767"/>
                  </a:lnTo>
                  <a:lnTo>
                    <a:pt x="4033481" y="202651"/>
                  </a:lnTo>
                  <a:lnTo>
                    <a:pt x="4059172" y="202651"/>
                  </a:lnTo>
                  <a:lnTo>
                    <a:pt x="4084863" y="202651"/>
                  </a:lnTo>
                  <a:lnTo>
                    <a:pt x="4110554" y="83803"/>
                  </a:lnTo>
                  <a:lnTo>
                    <a:pt x="4136245" y="79529"/>
                  </a:lnTo>
                  <a:lnTo>
                    <a:pt x="4161936" y="47544"/>
                  </a:lnTo>
                  <a:lnTo>
                    <a:pt x="4187627" y="44941"/>
                  </a:lnTo>
                  <a:lnTo>
                    <a:pt x="4213318" y="39808"/>
                  </a:lnTo>
                  <a:lnTo>
                    <a:pt x="4239009" y="39808"/>
                  </a:lnTo>
                  <a:lnTo>
                    <a:pt x="4264699" y="39808"/>
                  </a:lnTo>
                  <a:lnTo>
                    <a:pt x="4290390" y="33935"/>
                  </a:lnTo>
                  <a:lnTo>
                    <a:pt x="4316081" y="29426"/>
                  </a:lnTo>
                  <a:lnTo>
                    <a:pt x="4341772" y="24988"/>
                  </a:lnTo>
                  <a:lnTo>
                    <a:pt x="4367463" y="4517"/>
                  </a:lnTo>
                  <a:lnTo>
                    <a:pt x="4393154" y="0"/>
                  </a:lnTo>
                  <a:lnTo>
                    <a:pt x="4418845" y="0"/>
                  </a:lnTo>
                  <a:lnTo>
                    <a:pt x="4444536" y="0"/>
                  </a:lnTo>
                  <a:lnTo>
                    <a:pt x="4470227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41" name="pl16">
              <a:extLst>
                <a:ext uri="{FF2B5EF4-FFF2-40B4-BE49-F238E27FC236}">
                  <a16:creationId xmlns:a16="http://schemas.microsoft.com/office/drawing/2014/main" id="{76303B4D-2E54-4115-93FF-7A73CBCCB184}"/>
                </a:ext>
              </a:extLst>
            </p:cNvPr>
            <p:cNvSpPr/>
            <p:nvPr/>
          </p:nvSpPr>
          <p:spPr>
            <a:xfrm>
              <a:off x="1449884" y="3213363"/>
              <a:ext cx="4316081" cy="1820105"/>
            </a:xfrm>
            <a:custGeom>
              <a:avLst/>
              <a:gdLst/>
              <a:ahLst/>
              <a:cxnLst/>
              <a:rect l="0" t="0" r="0" b="0"/>
              <a:pathLst>
                <a:path w="4316081" h="1820105">
                  <a:moveTo>
                    <a:pt x="0" y="1820105"/>
                  </a:moveTo>
                  <a:lnTo>
                    <a:pt x="25690" y="1809525"/>
                  </a:lnTo>
                  <a:lnTo>
                    <a:pt x="51381" y="1796811"/>
                  </a:lnTo>
                  <a:lnTo>
                    <a:pt x="77072" y="1780968"/>
                  </a:lnTo>
                  <a:lnTo>
                    <a:pt x="102763" y="1761484"/>
                  </a:lnTo>
                  <a:lnTo>
                    <a:pt x="128454" y="1745605"/>
                  </a:lnTo>
                  <a:lnTo>
                    <a:pt x="154145" y="1724432"/>
                  </a:lnTo>
                  <a:lnTo>
                    <a:pt x="179836" y="1696202"/>
                  </a:lnTo>
                  <a:lnTo>
                    <a:pt x="205527" y="1661837"/>
                  </a:lnTo>
                  <a:lnTo>
                    <a:pt x="231218" y="1629074"/>
                  </a:lnTo>
                  <a:lnTo>
                    <a:pt x="256909" y="1624824"/>
                  </a:lnTo>
                  <a:lnTo>
                    <a:pt x="282600" y="1620986"/>
                  </a:lnTo>
                  <a:lnTo>
                    <a:pt x="308291" y="1617847"/>
                  </a:lnTo>
                  <a:lnTo>
                    <a:pt x="333982" y="1613661"/>
                  </a:lnTo>
                  <a:lnTo>
                    <a:pt x="359673" y="1608079"/>
                  </a:lnTo>
                  <a:lnTo>
                    <a:pt x="385364" y="1603059"/>
                  </a:lnTo>
                  <a:lnTo>
                    <a:pt x="411055" y="1597637"/>
                  </a:lnTo>
                  <a:lnTo>
                    <a:pt x="436746" y="1591767"/>
                  </a:lnTo>
                  <a:lnTo>
                    <a:pt x="462437" y="1585533"/>
                  </a:lnTo>
                  <a:lnTo>
                    <a:pt x="488128" y="1580502"/>
                  </a:lnTo>
                  <a:lnTo>
                    <a:pt x="513819" y="1573793"/>
                  </a:lnTo>
                  <a:lnTo>
                    <a:pt x="539510" y="1564849"/>
                  </a:lnTo>
                  <a:lnTo>
                    <a:pt x="565201" y="1557268"/>
                  </a:lnTo>
                  <a:lnTo>
                    <a:pt x="590892" y="1548763"/>
                  </a:lnTo>
                  <a:lnTo>
                    <a:pt x="616583" y="1542267"/>
                  </a:lnTo>
                  <a:lnTo>
                    <a:pt x="642274" y="1536010"/>
                  </a:lnTo>
                  <a:lnTo>
                    <a:pt x="667965" y="1528617"/>
                  </a:lnTo>
                  <a:lnTo>
                    <a:pt x="693656" y="1518760"/>
                  </a:lnTo>
                  <a:lnTo>
                    <a:pt x="719346" y="1505617"/>
                  </a:lnTo>
                  <a:lnTo>
                    <a:pt x="745037" y="1500907"/>
                  </a:lnTo>
                  <a:lnTo>
                    <a:pt x="770728" y="1495566"/>
                  </a:lnTo>
                  <a:lnTo>
                    <a:pt x="796419" y="1489616"/>
                  </a:lnTo>
                  <a:lnTo>
                    <a:pt x="822110" y="1482474"/>
                  </a:lnTo>
                  <a:lnTo>
                    <a:pt x="847801" y="1473859"/>
                  </a:lnTo>
                  <a:lnTo>
                    <a:pt x="873492" y="1462373"/>
                  </a:lnTo>
                  <a:lnTo>
                    <a:pt x="899183" y="1447059"/>
                  </a:lnTo>
                  <a:lnTo>
                    <a:pt x="924874" y="1432765"/>
                  </a:lnTo>
                  <a:lnTo>
                    <a:pt x="950565" y="1415885"/>
                  </a:lnTo>
                  <a:lnTo>
                    <a:pt x="976256" y="1398203"/>
                  </a:lnTo>
                  <a:lnTo>
                    <a:pt x="1001947" y="1377685"/>
                  </a:lnTo>
                  <a:lnTo>
                    <a:pt x="1027638" y="1370464"/>
                  </a:lnTo>
                  <a:lnTo>
                    <a:pt x="1053329" y="1360837"/>
                  </a:lnTo>
                  <a:lnTo>
                    <a:pt x="1079020" y="1348001"/>
                  </a:lnTo>
                  <a:lnTo>
                    <a:pt x="1104711" y="1330886"/>
                  </a:lnTo>
                  <a:lnTo>
                    <a:pt x="1130402" y="1308066"/>
                  </a:lnTo>
                  <a:lnTo>
                    <a:pt x="1156093" y="1303872"/>
                  </a:lnTo>
                  <a:lnTo>
                    <a:pt x="1181784" y="1299982"/>
                  </a:lnTo>
                  <a:lnTo>
                    <a:pt x="1207475" y="1295728"/>
                  </a:lnTo>
                  <a:lnTo>
                    <a:pt x="1233166" y="1290056"/>
                  </a:lnTo>
                  <a:lnTo>
                    <a:pt x="1258857" y="1282494"/>
                  </a:lnTo>
                  <a:lnTo>
                    <a:pt x="1284548" y="1274038"/>
                  </a:lnTo>
                  <a:lnTo>
                    <a:pt x="1310239" y="1267557"/>
                  </a:lnTo>
                  <a:lnTo>
                    <a:pt x="1335930" y="1260302"/>
                  </a:lnTo>
                  <a:lnTo>
                    <a:pt x="1361621" y="1253614"/>
                  </a:lnTo>
                  <a:lnTo>
                    <a:pt x="1387312" y="1245655"/>
                  </a:lnTo>
                  <a:lnTo>
                    <a:pt x="1413003" y="1235042"/>
                  </a:lnTo>
                  <a:lnTo>
                    <a:pt x="1438693" y="1220893"/>
                  </a:lnTo>
                  <a:lnTo>
                    <a:pt x="1464384" y="1205733"/>
                  </a:lnTo>
                  <a:lnTo>
                    <a:pt x="1490075" y="1199807"/>
                  </a:lnTo>
                  <a:lnTo>
                    <a:pt x="1515766" y="1192659"/>
                  </a:lnTo>
                  <a:lnTo>
                    <a:pt x="1541457" y="1185744"/>
                  </a:lnTo>
                  <a:lnTo>
                    <a:pt x="1567148" y="1176523"/>
                  </a:lnTo>
                  <a:lnTo>
                    <a:pt x="1592839" y="1164230"/>
                  </a:lnTo>
                  <a:lnTo>
                    <a:pt x="1618530" y="1148854"/>
                  </a:lnTo>
                  <a:lnTo>
                    <a:pt x="1644221" y="1133770"/>
                  </a:lnTo>
                  <a:lnTo>
                    <a:pt x="1669912" y="1117147"/>
                  </a:lnTo>
                  <a:lnTo>
                    <a:pt x="1695603" y="1096914"/>
                  </a:lnTo>
                  <a:lnTo>
                    <a:pt x="1721294" y="1080099"/>
                  </a:lnTo>
                  <a:lnTo>
                    <a:pt x="1746985" y="1057678"/>
                  </a:lnTo>
                  <a:lnTo>
                    <a:pt x="1772676" y="1027784"/>
                  </a:lnTo>
                  <a:lnTo>
                    <a:pt x="1798367" y="1024106"/>
                  </a:lnTo>
                  <a:lnTo>
                    <a:pt x="1824058" y="1020578"/>
                  </a:lnTo>
                  <a:lnTo>
                    <a:pt x="1849749" y="1016822"/>
                  </a:lnTo>
                  <a:lnTo>
                    <a:pt x="1875440" y="1012925"/>
                  </a:lnTo>
                  <a:lnTo>
                    <a:pt x="1901131" y="1009398"/>
                  </a:lnTo>
                  <a:lnTo>
                    <a:pt x="1926822" y="1004696"/>
                  </a:lnTo>
                  <a:lnTo>
                    <a:pt x="1952513" y="998427"/>
                  </a:lnTo>
                  <a:lnTo>
                    <a:pt x="1978204" y="991236"/>
                  </a:lnTo>
                  <a:lnTo>
                    <a:pt x="2003895" y="982683"/>
                  </a:lnTo>
                  <a:lnTo>
                    <a:pt x="2029586" y="976218"/>
                  </a:lnTo>
                  <a:lnTo>
                    <a:pt x="2055277" y="968533"/>
                  </a:lnTo>
                  <a:lnTo>
                    <a:pt x="2080968" y="961342"/>
                  </a:lnTo>
                  <a:lnTo>
                    <a:pt x="2106659" y="951754"/>
                  </a:lnTo>
                  <a:lnTo>
                    <a:pt x="2132349" y="938970"/>
                  </a:lnTo>
                  <a:lnTo>
                    <a:pt x="2158040" y="926052"/>
                  </a:lnTo>
                  <a:lnTo>
                    <a:pt x="2183731" y="921493"/>
                  </a:lnTo>
                  <a:lnTo>
                    <a:pt x="2209422" y="918018"/>
                  </a:lnTo>
                  <a:lnTo>
                    <a:pt x="2235113" y="914455"/>
                  </a:lnTo>
                  <a:lnTo>
                    <a:pt x="2260804" y="909704"/>
                  </a:lnTo>
                  <a:lnTo>
                    <a:pt x="2286495" y="903370"/>
                  </a:lnTo>
                  <a:lnTo>
                    <a:pt x="2312186" y="894924"/>
                  </a:lnTo>
                  <a:lnTo>
                    <a:pt x="2337877" y="884588"/>
                  </a:lnTo>
                  <a:lnTo>
                    <a:pt x="2363568" y="872011"/>
                  </a:lnTo>
                  <a:lnTo>
                    <a:pt x="2389259" y="856255"/>
                  </a:lnTo>
                  <a:lnTo>
                    <a:pt x="2414950" y="837136"/>
                  </a:lnTo>
                  <a:lnTo>
                    <a:pt x="2440641" y="818078"/>
                  </a:lnTo>
                  <a:lnTo>
                    <a:pt x="2466332" y="792669"/>
                  </a:lnTo>
                  <a:lnTo>
                    <a:pt x="2492023" y="758789"/>
                  </a:lnTo>
                  <a:lnTo>
                    <a:pt x="2517714" y="719290"/>
                  </a:lnTo>
                  <a:lnTo>
                    <a:pt x="2543405" y="679869"/>
                  </a:lnTo>
                  <a:lnTo>
                    <a:pt x="2569096" y="676223"/>
                  </a:lnTo>
                  <a:lnTo>
                    <a:pt x="2594787" y="672932"/>
                  </a:lnTo>
                  <a:lnTo>
                    <a:pt x="2620478" y="670144"/>
                  </a:lnTo>
                  <a:lnTo>
                    <a:pt x="2646169" y="666427"/>
                  </a:lnTo>
                  <a:lnTo>
                    <a:pt x="2671860" y="661471"/>
                  </a:lnTo>
                  <a:lnTo>
                    <a:pt x="2697551" y="657224"/>
                  </a:lnTo>
                  <a:lnTo>
                    <a:pt x="2723242" y="652542"/>
                  </a:lnTo>
                  <a:lnTo>
                    <a:pt x="2748933" y="647558"/>
                  </a:lnTo>
                  <a:lnTo>
                    <a:pt x="2774624" y="642049"/>
                  </a:lnTo>
                  <a:lnTo>
                    <a:pt x="2800315" y="637421"/>
                  </a:lnTo>
                  <a:lnTo>
                    <a:pt x="2826006" y="631250"/>
                  </a:lnTo>
                  <a:lnTo>
                    <a:pt x="2851696" y="623021"/>
                  </a:lnTo>
                  <a:lnTo>
                    <a:pt x="2877387" y="616171"/>
                  </a:lnTo>
                  <a:lnTo>
                    <a:pt x="2903078" y="608432"/>
                  </a:lnTo>
                  <a:lnTo>
                    <a:pt x="2928769" y="601413"/>
                  </a:lnTo>
                  <a:lnTo>
                    <a:pt x="2954460" y="595640"/>
                  </a:lnTo>
                  <a:lnTo>
                    <a:pt x="2980151" y="591259"/>
                  </a:lnTo>
                  <a:lnTo>
                    <a:pt x="3005842" y="585418"/>
                  </a:lnTo>
                  <a:lnTo>
                    <a:pt x="3031533" y="577630"/>
                  </a:lnTo>
                  <a:lnTo>
                    <a:pt x="3057224" y="570573"/>
                  </a:lnTo>
                  <a:lnTo>
                    <a:pt x="3082915" y="563853"/>
                  </a:lnTo>
                  <a:lnTo>
                    <a:pt x="3108606" y="554894"/>
                  </a:lnTo>
                  <a:lnTo>
                    <a:pt x="3134297" y="543991"/>
                  </a:lnTo>
                  <a:lnTo>
                    <a:pt x="3159988" y="532073"/>
                  </a:lnTo>
                  <a:lnTo>
                    <a:pt x="3185679" y="516182"/>
                  </a:lnTo>
                  <a:lnTo>
                    <a:pt x="3211370" y="494995"/>
                  </a:lnTo>
                  <a:lnTo>
                    <a:pt x="3237061" y="472048"/>
                  </a:lnTo>
                  <a:lnTo>
                    <a:pt x="3262752" y="443155"/>
                  </a:lnTo>
                  <a:lnTo>
                    <a:pt x="3288443" y="410403"/>
                  </a:lnTo>
                  <a:lnTo>
                    <a:pt x="3314134" y="378761"/>
                  </a:lnTo>
                  <a:lnTo>
                    <a:pt x="3339825" y="375992"/>
                  </a:lnTo>
                  <a:lnTo>
                    <a:pt x="3365516" y="372299"/>
                  </a:lnTo>
                  <a:lnTo>
                    <a:pt x="3391207" y="367375"/>
                  </a:lnTo>
                  <a:lnTo>
                    <a:pt x="3416898" y="362579"/>
                  </a:lnTo>
                  <a:lnTo>
                    <a:pt x="3442589" y="357448"/>
                  </a:lnTo>
                  <a:lnTo>
                    <a:pt x="3468280" y="352933"/>
                  </a:lnTo>
                  <a:lnTo>
                    <a:pt x="3493971" y="347943"/>
                  </a:lnTo>
                  <a:lnTo>
                    <a:pt x="3519662" y="342689"/>
                  </a:lnTo>
                  <a:lnTo>
                    <a:pt x="3545353" y="335683"/>
                  </a:lnTo>
                  <a:lnTo>
                    <a:pt x="3571043" y="326341"/>
                  </a:lnTo>
                  <a:lnTo>
                    <a:pt x="3596734" y="319660"/>
                  </a:lnTo>
                  <a:lnTo>
                    <a:pt x="3622425" y="312061"/>
                  </a:lnTo>
                  <a:lnTo>
                    <a:pt x="3648116" y="305952"/>
                  </a:lnTo>
                  <a:lnTo>
                    <a:pt x="3673807" y="298820"/>
                  </a:lnTo>
                  <a:lnTo>
                    <a:pt x="3699498" y="290128"/>
                  </a:lnTo>
                  <a:lnTo>
                    <a:pt x="3725189" y="278540"/>
                  </a:lnTo>
                  <a:lnTo>
                    <a:pt x="3750880" y="263089"/>
                  </a:lnTo>
                  <a:lnTo>
                    <a:pt x="3776571" y="257601"/>
                  </a:lnTo>
                  <a:lnTo>
                    <a:pt x="3802262" y="251250"/>
                  </a:lnTo>
                  <a:lnTo>
                    <a:pt x="3827953" y="246448"/>
                  </a:lnTo>
                  <a:lnTo>
                    <a:pt x="3853644" y="240046"/>
                  </a:lnTo>
                  <a:lnTo>
                    <a:pt x="3879335" y="233003"/>
                  </a:lnTo>
                  <a:lnTo>
                    <a:pt x="3905026" y="223612"/>
                  </a:lnTo>
                  <a:lnTo>
                    <a:pt x="3930717" y="211092"/>
                  </a:lnTo>
                  <a:lnTo>
                    <a:pt x="3956408" y="195518"/>
                  </a:lnTo>
                  <a:lnTo>
                    <a:pt x="3982099" y="176404"/>
                  </a:lnTo>
                  <a:lnTo>
                    <a:pt x="4007790" y="156532"/>
                  </a:lnTo>
                  <a:lnTo>
                    <a:pt x="4033481" y="132594"/>
                  </a:lnTo>
                  <a:lnTo>
                    <a:pt x="4059172" y="112048"/>
                  </a:lnTo>
                  <a:lnTo>
                    <a:pt x="4084863" y="84653"/>
                  </a:lnTo>
                  <a:lnTo>
                    <a:pt x="4110554" y="48126"/>
                  </a:lnTo>
                  <a:lnTo>
                    <a:pt x="4136245" y="39040"/>
                  </a:lnTo>
                  <a:lnTo>
                    <a:pt x="4161936" y="28351"/>
                  </a:lnTo>
                  <a:lnTo>
                    <a:pt x="4187627" y="24759"/>
                  </a:lnTo>
                  <a:lnTo>
                    <a:pt x="4213318" y="20838"/>
                  </a:lnTo>
                  <a:lnTo>
                    <a:pt x="4239009" y="17321"/>
                  </a:lnTo>
                  <a:lnTo>
                    <a:pt x="4264699" y="12631"/>
                  </a:lnTo>
                  <a:lnTo>
                    <a:pt x="4290390" y="6379"/>
                  </a:lnTo>
                  <a:lnTo>
                    <a:pt x="4316081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42" name="tx17">
              <a:extLst>
                <a:ext uri="{FF2B5EF4-FFF2-40B4-BE49-F238E27FC236}">
                  <a16:creationId xmlns:a16="http://schemas.microsoft.com/office/drawing/2014/main" id="{9E7AC317-A02B-4CAC-B61E-DE2D5FDB217E}"/>
                </a:ext>
              </a:extLst>
            </p:cNvPr>
            <p:cNvSpPr/>
            <p:nvPr/>
          </p:nvSpPr>
          <p:spPr>
            <a:xfrm>
              <a:off x="851872" y="5019726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43" name="tx18">
              <a:extLst>
                <a:ext uri="{FF2B5EF4-FFF2-40B4-BE49-F238E27FC236}">
                  <a16:creationId xmlns:a16="http://schemas.microsoft.com/office/drawing/2014/main" id="{0E9E3B21-EB8E-4B66-9D98-3374DFFF48B1}"/>
                </a:ext>
              </a:extLst>
            </p:cNvPr>
            <p:cNvSpPr/>
            <p:nvPr/>
          </p:nvSpPr>
          <p:spPr>
            <a:xfrm>
              <a:off x="702747" y="382227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44" name="tx19">
              <a:extLst>
                <a:ext uri="{FF2B5EF4-FFF2-40B4-BE49-F238E27FC236}">
                  <a16:creationId xmlns:a16="http://schemas.microsoft.com/office/drawing/2014/main" id="{307972F0-78A9-4E8C-A526-297B111FDD0B}"/>
                </a:ext>
              </a:extLst>
            </p:cNvPr>
            <p:cNvSpPr/>
            <p:nvPr/>
          </p:nvSpPr>
          <p:spPr>
            <a:xfrm>
              <a:off x="702747" y="262482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45" name="tx20">
              <a:extLst>
                <a:ext uri="{FF2B5EF4-FFF2-40B4-BE49-F238E27FC236}">
                  <a16:creationId xmlns:a16="http://schemas.microsoft.com/office/drawing/2014/main" id="{506ABE71-CE6A-482C-811C-532B258285BB}"/>
                </a:ext>
              </a:extLst>
            </p:cNvPr>
            <p:cNvSpPr/>
            <p:nvPr/>
          </p:nvSpPr>
          <p:spPr>
            <a:xfrm>
              <a:off x="702747" y="1427314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1946" name="pl21">
              <a:extLst>
                <a:ext uri="{FF2B5EF4-FFF2-40B4-BE49-F238E27FC236}">
                  <a16:creationId xmlns:a16="http://schemas.microsoft.com/office/drawing/2014/main" id="{FFC3D290-1EFE-4E4C-85D9-08A33C84BBC4}"/>
                </a:ext>
              </a:extLst>
            </p:cNvPr>
            <p:cNvSpPr/>
            <p:nvPr/>
          </p:nvSpPr>
          <p:spPr>
            <a:xfrm>
              <a:off x="947514" y="50652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47" name="pl22">
              <a:extLst>
                <a:ext uri="{FF2B5EF4-FFF2-40B4-BE49-F238E27FC236}">
                  <a16:creationId xmlns:a16="http://schemas.microsoft.com/office/drawing/2014/main" id="{DF437AC8-254B-4C62-B03F-F5A99DC153CA}"/>
                </a:ext>
              </a:extLst>
            </p:cNvPr>
            <p:cNvSpPr/>
            <p:nvPr/>
          </p:nvSpPr>
          <p:spPr>
            <a:xfrm>
              <a:off x="947514" y="3867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48" name="pl23">
              <a:extLst>
                <a:ext uri="{FF2B5EF4-FFF2-40B4-BE49-F238E27FC236}">
                  <a16:creationId xmlns:a16="http://schemas.microsoft.com/office/drawing/2014/main" id="{E3370711-E88F-4A0C-A9A9-7524EC64D100}"/>
                </a:ext>
              </a:extLst>
            </p:cNvPr>
            <p:cNvSpPr/>
            <p:nvPr/>
          </p:nvSpPr>
          <p:spPr>
            <a:xfrm>
              <a:off x="947514" y="26703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49" name="pl24">
              <a:extLst>
                <a:ext uri="{FF2B5EF4-FFF2-40B4-BE49-F238E27FC236}">
                  <a16:creationId xmlns:a16="http://schemas.microsoft.com/office/drawing/2014/main" id="{9559EBBE-91B1-4E42-8398-036D4AE6DB85}"/>
                </a:ext>
              </a:extLst>
            </p:cNvPr>
            <p:cNvSpPr/>
            <p:nvPr/>
          </p:nvSpPr>
          <p:spPr>
            <a:xfrm>
              <a:off x="947514" y="1472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50" name="pl25">
              <a:extLst>
                <a:ext uri="{FF2B5EF4-FFF2-40B4-BE49-F238E27FC236}">
                  <a16:creationId xmlns:a16="http://schemas.microsoft.com/office/drawing/2014/main" id="{45FDCA4A-5F58-41DF-92E8-BEFDB6CC7260}"/>
                </a:ext>
              </a:extLst>
            </p:cNvPr>
            <p:cNvSpPr/>
            <p:nvPr/>
          </p:nvSpPr>
          <p:spPr>
            <a:xfrm>
              <a:off x="2246304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51" name="pl26">
              <a:extLst>
                <a:ext uri="{FF2B5EF4-FFF2-40B4-BE49-F238E27FC236}">
                  <a16:creationId xmlns:a16="http://schemas.microsoft.com/office/drawing/2014/main" id="{4EE8706B-05BC-492A-9F5C-BC32974DE974}"/>
                </a:ext>
              </a:extLst>
            </p:cNvPr>
            <p:cNvSpPr/>
            <p:nvPr/>
          </p:nvSpPr>
          <p:spPr>
            <a:xfrm>
              <a:off x="3762071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52" name="pl27">
              <a:extLst>
                <a:ext uri="{FF2B5EF4-FFF2-40B4-BE49-F238E27FC236}">
                  <a16:creationId xmlns:a16="http://schemas.microsoft.com/office/drawing/2014/main" id="{4FA02364-B24B-4A3C-BD86-69871156ACA2}"/>
                </a:ext>
              </a:extLst>
            </p:cNvPr>
            <p:cNvSpPr/>
            <p:nvPr/>
          </p:nvSpPr>
          <p:spPr>
            <a:xfrm>
              <a:off x="5329220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53" name="pl28">
              <a:extLst>
                <a:ext uri="{FF2B5EF4-FFF2-40B4-BE49-F238E27FC236}">
                  <a16:creationId xmlns:a16="http://schemas.microsoft.com/office/drawing/2014/main" id="{7C20860A-5C3F-4A9C-B325-E681D3C3C9E2}"/>
                </a:ext>
              </a:extLst>
            </p:cNvPr>
            <p:cNvSpPr/>
            <p:nvPr/>
          </p:nvSpPr>
          <p:spPr>
            <a:xfrm>
              <a:off x="6896368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54" name="pl29">
              <a:extLst>
                <a:ext uri="{FF2B5EF4-FFF2-40B4-BE49-F238E27FC236}">
                  <a16:creationId xmlns:a16="http://schemas.microsoft.com/office/drawing/2014/main" id="{5A5050B4-9855-4952-B560-1D3B991CD099}"/>
                </a:ext>
              </a:extLst>
            </p:cNvPr>
            <p:cNvSpPr/>
            <p:nvPr/>
          </p:nvSpPr>
          <p:spPr>
            <a:xfrm>
              <a:off x="8463517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55" name="pl30">
              <a:extLst>
                <a:ext uri="{FF2B5EF4-FFF2-40B4-BE49-F238E27FC236}">
                  <a16:creationId xmlns:a16="http://schemas.microsoft.com/office/drawing/2014/main" id="{FD832623-B4FE-47E0-937A-3AAC2564D4F1}"/>
                </a:ext>
              </a:extLst>
            </p:cNvPr>
            <p:cNvSpPr/>
            <p:nvPr/>
          </p:nvSpPr>
          <p:spPr>
            <a:xfrm>
              <a:off x="10030666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56" name="tx31">
              <a:extLst>
                <a:ext uri="{FF2B5EF4-FFF2-40B4-BE49-F238E27FC236}">
                  <a16:creationId xmlns:a16="http://schemas.microsoft.com/office/drawing/2014/main" id="{E9D93F37-43C8-4835-86E0-D973B9E9F050}"/>
                </a:ext>
              </a:extLst>
            </p:cNvPr>
            <p:cNvSpPr/>
            <p:nvPr/>
          </p:nvSpPr>
          <p:spPr>
            <a:xfrm>
              <a:off x="2164984" y="530788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957" name="tx32">
              <a:extLst>
                <a:ext uri="{FF2B5EF4-FFF2-40B4-BE49-F238E27FC236}">
                  <a16:creationId xmlns:a16="http://schemas.microsoft.com/office/drawing/2014/main" id="{542407D1-1E03-430D-BDF3-6D79E66F9AD0}"/>
                </a:ext>
              </a:extLst>
            </p:cNvPr>
            <p:cNvSpPr/>
            <p:nvPr/>
          </p:nvSpPr>
          <p:spPr>
            <a:xfrm>
              <a:off x="3673965" y="530937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958" name="tx33">
              <a:extLst>
                <a:ext uri="{FF2B5EF4-FFF2-40B4-BE49-F238E27FC236}">
                  <a16:creationId xmlns:a16="http://schemas.microsoft.com/office/drawing/2014/main" id="{8F9E06B1-630C-4DF0-98A4-7F150766EB1A}"/>
                </a:ext>
              </a:extLst>
            </p:cNvPr>
            <p:cNvSpPr/>
            <p:nvPr/>
          </p:nvSpPr>
          <p:spPr>
            <a:xfrm>
              <a:off x="5247870" y="528514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959" name="tx34">
              <a:extLst>
                <a:ext uri="{FF2B5EF4-FFF2-40B4-BE49-F238E27FC236}">
                  <a16:creationId xmlns:a16="http://schemas.microsoft.com/office/drawing/2014/main" id="{B6399463-81A6-4973-B74F-422615318A76}"/>
                </a:ext>
              </a:extLst>
            </p:cNvPr>
            <p:cNvSpPr/>
            <p:nvPr/>
          </p:nvSpPr>
          <p:spPr>
            <a:xfrm>
              <a:off x="6794659" y="530776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960" name="tx35">
              <a:extLst>
                <a:ext uri="{FF2B5EF4-FFF2-40B4-BE49-F238E27FC236}">
                  <a16:creationId xmlns:a16="http://schemas.microsoft.com/office/drawing/2014/main" id="{EC7C67D0-2E67-4389-888A-9FB9F77C736D}"/>
                </a:ext>
              </a:extLst>
            </p:cNvPr>
            <p:cNvSpPr/>
            <p:nvPr/>
          </p:nvSpPr>
          <p:spPr>
            <a:xfrm>
              <a:off x="8378774" y="53113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961" name="tx36">
              <a:extLst>
                <a:ext uri="{FF2B5EF4-FFF2-40B4-BE49-F238E27FC236}">
                  <a16:creationId xmlns:a16="http://schemas.microsoft.com/office/drawing/2014/main" id="{36156C4F-BB34-42EE-B92B-8DF7FCD3DA37}"/>
                </a:ext>
              </a:extLst>
            </p:cNvPr>
            <p:cNvSpPr/>
            <p:nvPr/>
          </p:nvSpPr>
          <p:spPr>
            <a:xfrm>
              <a:off x="9932380" y="530937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962" name="tx37">
              <a:extLst>
                <a:ext uri="{FF2B5EF4-FFF2-40B4-BE49-F238E27FC236}">
                  <a16:creationId xmlns:a16="http://schemas.microsoft.com/office/drawing/2014/main" id="{02F95F81-CC91-4DA8-B8E1-7268562B081C}"/>
                </a:ext>
              </a:extLst>
            </p:cNvPr>
            <p:cNvSpPr/>
            <p:nvPr/>
          </p:nvSpPr>
          <p:spPr>
            <a:xfrm>
              <a:off x="6083298" y="556761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963" name="tx38">
              <a:extLst>
                <a:ext uri="{FF2B5EF4-FFF2-40B4-BE49-F238E27FC236}">
                  <a16:creationId xmlns:a16="http://schemas.microsoft.com/office/drawing/2014/main" id="{EB524589-7EC9-42D8-8FBB-236340DCA639}"/>
                </a:ext>
              </a:extLst>
            </p:cNvPr>
            <p:cNvSpPr/>
            <p:nvPr/>
          </p:nvSpPr>
          <p:spPr>
            <a:xfrm rot="-5400000">
              <a:off x="-252772" y="3159968"/>
              <a:ext cx="1626096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1964" name="rc39">
              <a:extLst>
                <a:ext uri="{FF2B5EF4-FFF2-40B4-BE49-F238E27FC236}">
                  <a16:creationId xmlns:a16="http://schemas.microsoft.com/office/drawing/2014/main" id="{C4CDE933-5D7C-4EBB-8A31-88FCAB454DA7}"/>
                </a:ext>
              </a:extLst>
            </p:cNvPr>
            <p:cNvSpPr/>
            <p:nvPr/>
          </p:nvSpPr>
          <p:spPr>
            <a:xfrm>
              <a:off x="9756816" y="3364528"/>
              <a:ext cx="1581743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1965" name="tx40">
              <a:extLst>
                <a:ext uri="{FF2B5EF4-FFF2-40B4-BE49-F238E27FC236}">
                  <a16:creationId xmlns:a16="http://schemas.microsoft.com/office/drawing/2014/main" id="{5283681F-0F4D-4994-8DA9-D26123D47DA9}"/>
                </a:ext>
              </a:extLst>
            </p:cNvPr>
            <p:cNvSpPr/>
            <p:nvPr/>
          </p:nvSpPr>
          <p:spPr>
            <a:xfrm>
              <a:off x="9769468" y="3361144"/>
              <a:ext cx="63564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1966" name="rc41">
              <a:extLst>
                <a:ext uri="{FF2B5EF4-FFF2-40B4-BE49-F238E27FC236}">
                  <a16:creationId xmlns:a16="http://schemas.microsoft.com/office/drawing/2014/main" id="{B20A41EB-8B56-4C53-BCFF-C76BF6D0E1C0}"/>
                </a:ext>
              </a:extLst>
            </p:cNvPr>
            <p:cNvSpPr/>
            <p:nvPr/>
          </p:nvSpPr>
          <p:spPr>
            <a:xfrm>
              <a:off x="9769468" y="359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967" name="pl42">
              <a:extLst>
                <a:ext uri="{FF2B5EF4-FFF2-40B4-BE49-F238E27FC236}">
                  <a16:creationId xmlns:a16="http://schemas.microsoft.com/office/drawing/2014/main" id="{F22C30CD-B092-4225-B179-8A3F3ED1B88C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68" name="pl43">
              <a:extLst>
                <a:ext uri="{FF2B5EF4-FFF2-40B4-BE49-F238E27FC236}">
                  <a16:creationId xmlns:a16="http://schemas.microsoft.com/office/drawing/2014/main" id="{4F985DA4-DB05-429B-8D1B-B0A89B9B24AD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69" name="pl44">
              <a:extLst>
                <a:ext uri="{FF2B5EF4-FFF2-40B4-BE49-F238E27FC236}">
                  <a16:creationId xmlns:a16="http://schemas.microsoft.com/office/drawing/2014/main" id="{75F9AA42-C94C-4849-A5E7-13868249A65E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70" name="pl45">
              <a:extLst>
                <a:ext uri="{FF2B5EF4-FFF2-40B4-BE49-F238E27FC236}">
                  <a16:creationId xmlns:a16="http://schemas.microsoft.com/office/drawing/2014/main" id="{E1492DBE-2664-4DE2-A0DA-3002A5208432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71" name="pl46">
              <a:extLst>
                <a:ext uri="{FF2B5EF4-FFF2-40B4-BE49-F238E27FC236}">
                  <a16:creationId xmlns:a16="http://schemas.microsoft.com/office/drawing/2014/main" id="{07B173B3-6767-44F7-A496-ABDEE2A12AE3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72" name="pl47">
              <a:extLst>
                <a:ext uri="{FF2B5EF4-FFF2-40B4-BE49-F238E27FC236}">
                  <a16:creationId xmlns:a16="http://schemas.microsoft.com/office/drawing/2014/main" id="{211ECEE5-FC21-46CC-9392-8FFE05CFE490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73" name="pl48">
              <a:extLst>
                <a:ext uri="{FF2B5EF4-FFF2-40B4-BE49-F238E27FC236}">
                  <a16:creationId xmlns:a16="http://schemas.microsoft.com/office/drawing/2014/main" id="{AB554586-0EB9-4CF9-928F-45032C133F45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74" name="pl49">
              <a:extLst>
                <a:ext uri="{FF2B5EF4-FFF2-40B4-BE49-F238E27FC236}">
                  <a16:creationId xmlns:a16="http://schemas.microsoft.com/office/drawing/2014/main" id="{6F17BA6C-845C-491F-89CA-9C59AAE8BD01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75" name="rc50">
              <a:extLst>
                <a:ext uri="{FF2B5EF4-FFF2-40B4-BE49-F238E27FC236}">
                  <a16:creationId xmlns:a16="http://schemas.microsoft.com/office/drawing/2014/main" id="{F6DA377B-6DF8-45F2-9745-75B8D092C40F}"/>
                </a:ext>
              </a:extLst>
            </p:cNvPr>
            <p:cNvSpPr/>
            <p:nvPr/>
          </p:nvSpPr>
          <p:spPr>
            <a:xfrm>
              <a:off x="9769468" y="37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976" name="pl51">
              <a:extLst>
                <a:ext uri="{FF2B5EF4-FFF2-40B4-BE49-F238E27FC236}">
                  <a16:creationId xmlns:a16="http://schemas.microsoft.com/office/drawing/2014/main" id="{2BCFB83D-4906-46E1-948A-615B7F3F0A28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77" name="pl52">
              <a:extLst>
                <a:ext uri="{FF2B5EF4-FFF2-40B4-BE49-F238E27FC236}">
                  <a16:creationId xmlns:a16="http://schemas.microsoft.com/office/drawing/2014/main" id="{2E05D196-B034-465A-A8F8-02CD042B4552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78" name="pl53">
              <a:extLst>
                <a:ext uri="{FF2B5EF4-FFF2-40B4-BE49-F238E27FC236}">
                  <a16:creationId xmlns:a16="http://schemas.microsoft.com/office/drawing/2014/main" id="{E9495D95-382D-463E-8674-6E048C56988D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79" name="pl54">
              <a:extLst>
                <a:ext uri="{FF2B5EF4-FFF2-40B4-BE49-F238E27FC236}">
                  <a16:creationId xmlns:a16="http://schemas.microsoft.com/office/drawing/2014/main" id="{3284712D-FE05-4006-8FD0-6335E12F1C6E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80" name="pl55">
              <a:extLst>
                <a:ext uri="{FF2B5EF4-FFF2-40B4-BE49-F238E27FC236}">
                  <a16:creationId xmlns:a16="http://schemas.microsoft.com/office/drawing/2014/main" id="{272F0D4B-DF0E-440D-8844-D531F3A2A6A3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81" name="pl56">
              <a:extLst>
                <a:ext uri="{FF2B5EF4-FFF2-40B4-BE49-F238E27FC236}">
                  <a16:creationId xmlns:a16="http://schemas.microsoft.com/office/drawing/2014/main" id="{76C093F2-B2AC-47BF-822E-E9D89F643229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82" name="pl57">
              <a:extLst>
                <a:ext uri="{FF2B5EF4-FFF2-40B4-BE49-F238E27FC236}">
                  <a16:creationId xmlns:a16="http://schemas.microsoft.com/office/drawing/2014/main" id="{FD8EA83E-306E-46BF-BE99-EA53B561D2AE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83" name="pl58">
              <a:extLst>
                <a:ext uri="{FF2B5EF4-FFF2-40B4-BE49-F238E27FC236}">
                  <a16:creationId xmlns:a16="http://schemas.microsoft.com/office/drawing/2014/main" id="{A4A15B80-D3D7-407D-9206-544454D9137C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84" name="rc59">
              <a:extLst>
                <a:ext uri="{FF2B5EF4-FFF2-40B4-BE49-F238E27FC236}">
                  <a16:creationId xmlns:a16="http://schemas.microsoft.com/office/drawing/2014/main" id="{3A07C9CE-D79D-4973-94D9-DE7C9D01C2F4}"/>
                </a:ext>
              </a:extLst>
            </p:cNvPr>
            <p:cNvSpPr/>
            <p:nvPr/>
          </p:nvSpPr>
          <p:spPr>
            <a:xfrm>
              <a:off x="9769468" y="395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985" name="pl60">
              <a:extLst>
                <a:ext uri="{FF2B5EF4-FFF2-40B4-BE49-F238E27FC236}">
                  <a16:creationId xmlns:a16="http://schemas.microsoft.com/office/drawing/2014/main" id="{9FB95508-4C6E-4CCF-B913-41F29F8DF48F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86" name="pl61">
              <a:extLst>
                <a:ext uri="{FF2B5EF4-FFF2-40B4-BE49-F238E27FC236}">
                  <a16:creationId xmlns:a16="http://schemas.microsoft.com/office/drawing/2014/main" id="{FE548011-4EB5-400B-A973-AB8595307A59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87" name="pl62">
              <a:extLst>
                <a:ext uri="{FF2B5EF4-FFF2-40B4-BE49-F238E27FC236}">
                  <a16:creationId xmlns:a16="http://schemas.microsoft.com/office/drawing/2014/main" id="{D07A99C8-9F6F-495D-82DB-8F95ECF1BB88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88" name="pl63">
              <a:extLst>
                <a:ext uri="{FF2B5EF4-FFF2-40B4-BE49-F238E27FC236}">
                  <a16:creationId xmlns:a16="http://schemas.microsoft.com/office/drawing/2014/main" id="{2C0F7BA3-3625-4901-8940-07931D7131EB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89" name="pl64">
              <a:extLst>
                <a:ext uri="{FF2B5EF4-FFF2-40B4-BE49-F238E27FC236}">
                  <a16:creationId xmlns:a16="http://schemas.microsoft.com/office/drawing/2014/main" id="{D3FA578E-EBF6-4B18-AEA3-AC58401A8FC2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90" name="pl65">
              <a:extLst>
                <a:ext uri="{FF2B5EF4-FFF2-40B4-BE49-F238E27FC236}">
                  <a16:creationId xmlns:a16="http://schemas.microsoft.com/office/drawing/2014/main" id="{C6C5DE46-45B6-4F02-B8CB-81534D1A2AD8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91" name="pl66">
              <a:extLst>
                <a:ext uri="{FF2B5EF4-FFF2-40B4-BE49-F238E27FC236}">
                  <a16:creationId xmlns:a16="http://schemas.microsoft.com/office/drawing/2014/main" id="{AF364C84-3EE7-45CE-A697-F43E51B1EDD0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92" name="pl67">
              <a:extLst>
                <a:ext uri="{FF2B5EF4-FFF2-40B4-BE49-F238E27FC236}">
                  <a16:creationId xmlns:a16="http://schemas.microsoft.com/office/drawing/2014/main" id="{52D543E7-D914-4C3E-B319-6B49ABC1A18E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93" name="rc68">
              <a:extLst>
                <a:ext uri="{FF2B5EF4-FFF2-40B4-BE49-F238E27FC236}">
                  <a16:creationId xmlns:a16="http://schemas.microsoft.com/office/drawing/2014/main" id="{4FB20B5A-2C0F-4605-92D3-667716CD7B02}"/>
                </a:ext>
              </a:extLst>
            </p:cNvPr>
            <p:cNvSpPr/>
            <p:nvPr/>
          </p:nvSpPr>
          <p:spPr>
            <a:xfrm>
              <a:off x="9769468" y="413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994" name="pl69">
              <a:extLst>
                <a:ext uri="{FF2B5EF4-FFF2-40B4-BE49-F238E27FC236}">
                  <a16:creationId xmlns:a16="http://schemas.microsoft.com/office/drawing/2014/main" id="{08C4BFA3-FF7F-4872-A4E1-379556971FE9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95" name="pl70">
              <a:extLst>
                <a:ext uri="{FF2B5EF4-FFF2-40B4-BE49-F238E27FC236}">
                  <a16:creationId xmlns:a16="http://schemas.microsoft.com/office/drawing/2014/main" id="{9B9DC8C2-8ED4-4881-9B25-3A4E9E7131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96" name="pl71">
              <a:extLst>
                <a:ext uri="{FF2B5EF4-FFF2-40B4-BE49-F238E27FC236}">
                  <a16:creationId xmlns:a16="http://schemas.microsoft.com/office/drawing/2014/main" id="{58ACF916-B59E-424D-9A82-AA0F7750C723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97" name="pl72">
              <a:extLst>
                <a:ext uri="{FF2B5EF4-FFF2-40B4-BE49-F238E27FC236}">
                  <a16:creationId xmlns:a16="http://schemas.microsoft.com/office/drawing/2014/main" id="{BC3D4BAB-B7EB-4473-8EE1-454E4DF071B1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98" name="pl73">
              <a:extLst>
                <a:ext uri="{FF2B5EF4-FFF2-40B4-BE49-F238E27FC236}">
                  <a16:creationId xmlns:a16="http://schemas.microsoft.com/office/drawing/2014/main" id="{1CAA9BEA-8DD7-46EE-A038-83342D818A3C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99" name="pl74">
              <a:extLst>
                <a:ext uri="{FF2B5EF4-FFF2-40B4-BE49-F238E27FC236}">
                  <a16:creationId xmlns:a16="http://schemas.microsoft.com/office/drawing/2014/main" id="{5FD81D66-3903-4D24-A8E5-B12BD5F88ABC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00" name="pl75">
              <a:extLst>
                <a:ext uri="{FF2B5EF4-FFF2-40B4-BE49-F238E27FC236}">
                  <a16:creationId xmlns:a16="http://schemas.microsoft.com/office/drawing/2014/main" id="{EA242E50-DC6C-47A7-B51C-6B1649C0DB97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01" name="pl76">
              <a:extLst>
                <a:ext uri="{FF2B5EF4-FFF2-40B4-BE49-F238E27FC236}">
                  <a16:creationId xmlns:a16="http://schemas.microsoft.com/office/drawing/2014/main" id="{EB4811B3-08A2-4A8A-9403-3B532AF5FFEA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02" name="rc77">
              <a:extLst>
                <a:ext uri="{FF2B5EF4-FFF2-40B4-BE49-F238E27FC236}">
                  <a16:creationId xmlns:a16="http://schemas.microsoft.com/office/drawing/2014/main" id="{EDCC9211-D19D-450B-A261-60ACFC36EA91}"/>
                </a:ext>
              </a:extLst>
            </p:cNvPr>
            <p:cNvSpPr/>
            <p:nvPr/>
          </p:nvSpPr>
          <p:spPr>
            <a:xfrm>
              <a:off x="9769468" y="431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2003" name="pl78">
              <a:extLst>
                <a:ext uri="{FF2B5EF4-FFF2-40B4-BE49-F238E27FC236}">
                  <a16:creationId xmlns:a16="http://schemas.microsoft.com/office/drawing/2014/main" id="{DDAF84C1-BB3A-4931-AC64-D88A17633B0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04" name="pl79">
              <a:extLst>
                <a:ext uri="{FF2B5EF4-FFF2-40B4-BE49-F238E27FC236}">
                  <a16:creationId xmlns:a16="http://schemas.microsoft.com/office/drawing/2014/main" id="{C297767C-CC11-4722-853F-2B7BF8AFB9BD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05" name="pl80">
              <a:extLst>
                <a:ext uri="{FF2B5EF4-FFF2-40B4-BE49-F238E27FC236}">
                  <a16:creationId xmlns:a16="http://schemas.microsoft.com/office/drawing/2014/main" id="{3ECAC9D1-060C-4CDB-BC22-0F0C9D989C85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06" name="pl81">
              <a:extLst>
                <a:ext uri="{FF2B5EF4-FFF2-40B4-BE49-F238E27FC236}">
                  <a16:creationId xmlns:a16="http://schemas.microsoft.com/office/drawing/2014/main" id="{0C228B98-2DDF-4E9E-AAD8-3FFD02F35B04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07" name="pl82">
              <a:extLst>
                <a:ext uri="{FF2B5EF4-FFF2-40B4-BE49-F238E27FC236}">
                  <a16:creationId xmlns:a16="http://schemas.microsoft.com/office/drawing/2014/main" id="{5AFF288D-AEA2-4D16-8A80-49EC53868491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08" name="pl83">
              <a:extLst>
                <a:ext uri="{FF2B5EF4-FFF2-40B4-BE49-F238E27FC236}">
                  <a16:creationId xmlns:a16="http://schemas.microsoft.com/office/drawing/2014/main" id="{068F8BCC-A874-4FEC-B301-7212469029EA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09" name="pl84">
              <a:extLst>
                <a:ext uri="{FF2B5EF4-FFF2-40B4-BE49-F238E27FC236}">
                  <a16:creationId xmlns:a16="http://schemas.microsoft.com/office/drawing/2014/main" id="{10E1E7C6-DE79-4972-BFE6-4F85B6D3E0B4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10" name="pl85">
              <a:extLst>
                <a:ext uri="{FF2B5EF4-FFF2-40B4-BE49-F238E27FC236}">
                  <a16:creationId xmlns:a16="http://schemas.microsoft.com/office/drawing/2014/main" id="{512F09EF-9CB3-4557-84E7-27E85C646035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11" name="rc86">
              <a:extLst>
                <a:ext uri="{FF2B5EF4-FFF2-40B4-BE49-F238E27FC236}">
                  <a16:creationId xmlns:a16="http://schemas.microsoft.com/office/drawing/2014/main" id="{B899CD9C-F3CE-43A6-A3CD-6CD929C15518}"/>
                </a:ext>
              </a:extLst>
            </p:cNvPr>
            <p:cNvSpPr/>
            <p:nvPr/>
          </p:nvSpPr>
          <p:spPr>
            <a:xfrm>
              <a:off x="9769468" y="449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2012" name="pl87">
              <a:extLst>
                <a:ext uri="{FF2B5EF4-FFF2-40B4-BE49-F238E27FC236}">
                  <a16:creationId xmlns:a16="http://schemas.microsoft.com/office/drawing/2014/main" id="{27C062AF-116D-4C5C-8820-C9CCE41D5D16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13" name="pl88">
              <a:extLst>
                <a:ext uri="{FF2B5EF4-FFF2-40B4-BE49-F238E27FC236}">
                  <a16:creationId xmlns:a16="http://schemas.microsoft.com/office/drawing/2014/main" id="{AE72606D-326A-45DE-9A73-E081D892962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14" name="pl89">
              <a:extLst>
                <a:ext uri="{FF2B5EF4-FFF2-40B4-BE49-F238E27FC236}">
                  <a16:creationId xmlns:a16="http://schemas.microsoft.com/office/drawing/2014/main" id="{F8A9B153-D431-4F9C-A9FA-94BB74687C87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15" name="pl90">
              <a:extLst>
                <a:ext uri="{FF2B5EF4-FFF2-40B4-BE49-F238E27FC236}">
                  <a16:creationId xmlns:a16="http://schemas.microsoft.com/office/drawing/2014/main" id="{D829D7AF-93B2-4765-8E72-B143D30DF136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16" name="pl91">
              <a:extLst>
                <a:ext uri="{FF2B5EF4-FFF2-40B4-BE49-F238E27FC236}">
                  <a16:creationId xmlns:a16="http://schemas.microsoft.com/office/drawing/2014/main" id="{BF7A11DC-3E6C-4B71-901F-A6E075830C77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17" name="pl92">
              <a:extLst>
                <a:ext uri="{FF2B5EF4-FFF2-40B4-BE49-F238E27FC236}">
                  <a16:creationId xmlns:a16="http://schemas.microsoft.com/office/drawing/2014/main" id="{C4EDC972-D43C-481A-A066-247CDD9090E0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18" name="pl93">
              <a:extLst>
                <a:ext uri="{FF2B5EF4-FFF2-40B4-BE49-F238E27FC236}">
                  <a16:creationId xmlns:a16="http://schemas.microsoft.com/office/drawing/2014/main" id="{2419A8D9-7682-4E9E-996E-9FDFC52AAD9C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19" name="pl94">
              <a:extLst>
                <a:ext uri="{FF2B5EF4-FFF2-40B4-BE49-F238E27FC236}">
                  <a16:creationId xmlns:a16="http://schemas.microsoft.com/office/drawing/2014/main" id="{178D68D3-2C51-46B1-9D6C-1C414DE8E907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20" name="rc95">
              <a:extLst>
                <a:ext uri="{FF2B5EF4-FFF2-40B4-BE49-F238E27FC236}">
                  <a16:creationId xmlns:a16="http://schemas.microsoft.com/office/drawing/2014/main" id="{6052EF53-0CEE-41E7-BA42-672D4AF7AB23}"/>
                </a:ext>
              </a:extLst>
            </p:cNvPr>
            <p:cNvSpPr/>
            <p:nvPr/>
          </p:nvSpPr>
          <p:spPr>
            <a:xfrm>
              <a:off x="9769468" y="46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2021" name="pl96">
              <a:extLst>
                <a:ext uri="{FF2B5EF4-FFF2-40B4-BE49-F238E27FC236}">
                  <a16:creationId xmlns:a16="http://schemas.microsoft.com/office/drawing/2014/main" id="{B219C816-E37C-4BF5-A9CF-FBEE746E11D9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22" name="pl97">
              <a:extLst>
                <a:ext uri="{FF2B5EF4-FFF2-40B4-BE49-F238E27FC236}">
                  <a16:creationId xmlns:a16="http://schemas.microsoft.com/office/drawing/2014/main" id="{796E7ACA-651A-4F4E-A387-910D1C8CEA69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23" name="pl98">
              <a:extLst>
                <a:ext uri="{FF2B5EF4-FFF2-40B4-BE49-F238E27FC236}">
                  <a16:creationId xmlns:a16="http://schemas.microsoft.com/office/drawing/2014/main" id="{6693A7EE-9ED5-49E9-BDC9-39052A08D913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24" name="pl99">
              <a:extLst>
                <a:ext uri="{FF2B5EF4-FFF2-40B4-BE49-F238E27FC236}">
                  <a16:creationId xmlns:a16="http://schemas.microsoft.com/office/drawing/2014/main" id="{8D8429C0-14B6-4FE5-AE43-ED4482AAD5D2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25" name="pl100">
              <a:extLst>
                <a:ext uri="{FF2B5EF4-FFF2-40B4-BE49-F238E27FC236}">
                  <a16:creationId xmlns:a16="http://schemas.microsoft.com/office/drawing/2014/main" id="{42FE4ECF-A371-4849-8FAF-4E756F3796E9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26" name="pl101">
              <a:extLst>
                <a:ext uri="{FF2B5EF4-FFF2-40B4-BE49-F238E27FC236}">
                  <a16:creationId xmlns:a16="http://schemas.microsoft.com/office/drawing/2014/main" id="{B91397BC-D638-4D5B-97BD-FA1DF4A6707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27" name="pl102">
              <a:extLst>
                <a:ext uri="{FF2B5EF4-FFF2-40B4-BE49-F238E27FC236}">
                  <a16:creationId xmlns:a16="http://schemas.microsoft.com/office/drawing/2014/main" id="{999E3A60-AFD0-42D5-B25A-3AA95C84E9FC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28" name="pl103">
              <a:extLst>
                <a:ext uri="{FF2B5EF4-FFF2-40B4-BE49-F238E27FC236}">
                  <a16:creationId xmlns:a16="http://schemas.microsoft.com/office/drawing/2014/main" id="{6D8C908D-D3FE-46FD-949C-BF33CB692DC3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29" name="rc104">
              <a:extLst>
                <a:ext uri="{FF2B5EF4-FFF2-40B4-BE49-F238E27FC236}">
                  <a16:creationId xmlns:a16="http://schemas.microsoft.com/office/drawing/2014/main" id="{86256B9C-EE6B-4F51-8F23-FF3A2C1D3D87}"/>
                </a:ext>
              </a:extLst>
            </p:cNvPr>
            <p:cNvSpPr/>
            <p:nvPr/>
          </p:nvSpPr>
          <p:spPr>
            <a:xfrm>
              <a:off x="9769468" y="485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2030" name="pl105">
              <a:extLst>
                <a:ext uri="{FF2B5EF4-FFF2-40B4-BE49-F238E27FC236}">
                  <a16:creationId xmlns:a16="http://schemas.microsoft.com/office/drawing/2014/main" id="{3D9857D7-CC1A-440E-A8FD-EE9BA95C9DB2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31" name="pl106">
              <a:extLst>
                <a:ext uri="{FF2B5EF4-FFF2-40B4-BE49-F238E27FC236}">
                  <a16:creationId xmlns:a16="http://schemas.microsoft.com/office/drawing/2014/main" id="{8E8B97DD-6946-4D7E-AD6D-3AB69AEC6494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32" name="pl107">
              <a:extLst>
                <a:ext uri="{FF2B5EF4-FFF2-40B4-BE49-F238E27FC236}">
                  <a16:creationId xmlns:a16="http://schemas.microsoft.com/office/drawing/2014/main" id="{63BC2DF6-1C9A-4B64-81BA-566A1AD16449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33" name="pl108">
              <a:extLst>
                <a:ext uri="{FF2B5EF4-FFF2-40B4-BE49-F238E27FC236}">
                  <a16:creationId xmlns:a16="http://schemas.microsoft.com/office/drawing/2014/main" id="{50F6FA77-C796-4656-804C-E7D25A65CF1D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34" name="pl109">
              <a:extLst>
                <a:ext uri="{FF2B5EF4-FFF2-40B4-BE49-F238E27FC236}">
                  <a16:creationId xmlns:a16="http://schemas.microsoft.com/office/drawing/2014/main" id="{2F3ED4E2-131A-4D2C-A2D7-8DF1802E7AB7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35" name="pl110">
              <a:extLst>
                <a:ext uri="{FF2B5EF4-FFF2-40B4-BE49-F238E27FC236}">
                  <a16:creationId xmlns:a16="http://schemas.microsoft.com/office/drawing/2014/main" id="{0C188696-3043-4C4B-9ABD-53B2C155B09A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36" name="pl111">
              <a:extLst>
                <a:ext uri="{FF2B5EF4-FFF2-40B4-BE49-F238E27FC236}">
                  <a16:creationId xmlns:a16="http://schemas.microsoft.com/office/drawing/2014/main" id="{39A65CE0-F443-44C2-A88B-42704C39E493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37" name="pl112">
              <a:extLst>
                <a:ext uri="{FF2B5EF4-FFF2-40B4-BE49-F238E27FC236}">
                  <a16:creationId xmlns:a16="http://schemas.microsoft.com/office/drawing/2014/main" id="{90D5E09F-783F-4775-99EF-81A9B85C689D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38" name="tx113">
              <a:extLst>
                <a:ext uri="{FF2B5EF4-FFF2-40B4-BE49-F238E27FC236}">
                  <a16:creationId xmlns:a16="http://schemas.microsoft.com/office/drawing/2014/main" id="{123585AB-2657-4501-ACFE-9CD4FFEFFB3D}"/>
                </a:ext>
              </a:extLst>
            </p:cNvPr>
            <p:cNvSpPr/>
            <p:nvPr/>
          </p:nvSpPr>
          <p:spPr>
            <a:xfrm>
              <a:off x="10025383" y="363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 dirty="0" err="1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</a:t>
              </a:r>
              <a:r>
                <a:rPr sz="700" dirty="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 2021</a:t>
              </a:r>
            </a:p>
          </p:txBody>
        </p:sp>
        <p:sp>
          <p:nvSpPr>
            <p:cNvPr id="2039" name="tx114">
              <a:extLst>
                <a:ext uri="{FF2B5EF4-FFF2-40B4-BE49-F238E27FC236}">
                  <a16:creationId xmlns:a16="http://schemas.microsoft.com/office/drawing/2014/main" id="{3F8F9031-5C1E-4129-92C6-4F7B50FB30D3}"/>
                </a:ext>
              </a:extLst>
            </p:cNvPr>
            <p:cNvSpPr/>
            <p:nvPr/>
          </p:nvSpPr>
          <p:spPr>
            <a:xfrm>
              <a:off x="10025383" y="379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2021 (7 dias)</a:t>
              </a:r>
            </a:p>
          </p:txBody>
        </p:sp>
        <p:sp>
          <p:nvSpPr>
            <p:cNvPr id="2040" name="tx115">
              <a:extLst>
                <a:ext uri="{FF2B5EF4-FFF2-40B4-BE49-F238E27FC236}">
                  <a16:creationId xmlns:a16="http://schemas.microsoft.com/office/drawing/2014/main" id="{356E9A64-BD5C-4F7F-BE68-A2914D4FA0C5}"/>
                </a:ext>
              </a:extLst>
            </p:cNvPr>
            <p:cNvSpPr/>
            <p:nvPr/>
          </p:nvSpPr>
          <p:spPr>
            <a:xfrm>
              <a:off x="10025383" y="399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2041" name="tx116">
              <a:extLst>
                <a:ext uri="{FF2B5EF4-FFF2-40B4-BE49-F238E27FC236}">
                  <a16:creationId xmlns:a16="http://schemas.microsoft.com/office/drawing/2014/main" id="{266BD39B-8A4E-48A7-841F-F95C23187CD0}"/>
                </a:ext>
              </a:extLst>
            </p:cNvPr>
            <p:cNvSpPr/>
            <p:nvPr/>
          </p:nvSpPr>
          <p:spPr>
            <a:xfrm>
              <a:off x="10025383" y="415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2022 (7 dias)</a:t>
              </a:r>
            </a:p>
          </p:txBody>
        </p:sp>
        <p:sp>
          <p:nvSpPr>
            <p:cNvPr id="2042" name="tx117">
              <a:extLst>
                <a:ext uri="{FF2B5EF4-FFF2-40B4-BE49-F238E27FC236}">
                  <a16:creationId xmlns:a16="http://schemas.microsoft.com/office/drawing/2014/main" id="{7B0CA485-E237-440F-9818-1D368848AA4E}"/>
                </a:ext>
              </a:extLst>
            </p:cNvPr>
            <p:cNvSpPr/>
            <p:nvPr/>
          </p:nvSpPr>
          <p:spPr>
            <a:xfrm>
              <a:off x="10025383" y="4358718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2023</a:t>
              </a:r>
            </a:p>
          </p:txBody>
        </p:sp>
        <p:sp>
          <p:nvSpPr>
            <p:cNvPr id="2043" name="tx118">
              <a:extLst>
                <a:ext uri="{FF2B5EF4-FFF2-40B4-BE49-F238E27FC236}">
                  <a16:creationId xmlns:a16="http://schemas.microsoft.com/office/drawing/2014/main" id="{149774E9-6DE2-44BA-A028-9968BB4CC416}"/>
                </a:ext>
              </a:extLst>
            </p:cNvPr>
            <p:cNvSpPr/>
            <p:nvPr/>
          </p:nvSpPr>
          <p:spPr>
            <a:xfrm>
              <a:off x="10025383" y="451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2023 (7 dias)</a:t>
              </a:r>
            </a:p>
          </p:txBody>
        </p:sp>
        <p:sp>
          <p:nvSpPr>
            <p:cNvPr id="2044" name="tx119">
              <a:extLst>
                <a:ext uri="{FF2B5EF4-FFF2-40B4-BE49-F238E27FC236}">
                  <a16:creationId xmlns:a16="http://schemas.microsoft.com/office/drawing/2014/main" id="{516BBE4D-5AED-4138-8537-CEE1E587BC5A}"/>
                </a:ext>
              </a:extLst>
            </p:cNvPr>
            <p:cNvSpPr/>
            <p:nvPr/>
          </p:nvSpPr>
          <p:spPr>
            <a:xfrm>
              <a:off x="10025383" y="471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2024</a:t>
              </a:r>
            </a:p>
          </p:txBody>
        </p:sp>
        <p:sp>
          <p:nvSpPr>
            <p:cNvPr id="2045" name="tx120">
              <a:extLst>
                <a:ext uri="{FF2B5EF4-FFF2-40B4-BE49-F238E27FC236}">
                  <a16:creationId xmlns:a16="http://schemas.microsoft.com/office/drawing/2014/main" id="{CEAE25CA-149D-4DDF-9A26-8726DD6544E3}"/>
                </a:ext>
              </a:extLst>
            </p:cNvPr>
            <p:cNvSpPr/>
            <p:nvPr/>
          </p:nvSpPr>
          <p:spPr>
            <a:xfrm>
              <a:off x="10025383" y="487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2024 (7 dias)</a:t>
              </a:r>
            </a:p>
          </p:txBody>
        </p:sp>
        <p:sp>
          <p:nvSpPr>
            <p:cNvPr id="2046" name="tx121">
              <a:extLst>
                <a:ext uri="{FF2B5EF4-FFF2-40B4-BE49-F238E27FC236}">
                  <a16:creationId xmlns:a16="http://schemas.microsoft.com/office/drawing/2014/main" id="{1E789BB2-B720-41EF-86A4-C808DB5C6892}"/>
                </a:ext>
              </a:extLst>
            </p:cNvPr>
            <p:cNvSpPr/>
            <p:nvPr/>
          </p:nvSpPr>
          <p:spPr>
            <a:xfrm>
              <a:off x="982309" y="1114898"/>
              <a:ext cx="5080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grpSp>
        <p:nvGrpSpPr>
          <p:cNvPr id="2047" name="Agrupar 2046">
            <a:extLst>
              <a:ext uri="{FF2B5EF4-FFF2-40B4-BE49-F238E27FC236}">
                <a16:creationId xmlns:a16="http://schemas.microsoft.com/office/drawing/2014/main" id="{E6854977-D4AC-42C4-827B-062685507D86}"/>
              </a:ext>
            </a:extLst>
          </p:cNvPr>
          <p:cNvGrpSpPr/>
          <p:nvPr/>
        </p:nvGrpSpPr>
        <p:grpSpPr>
          <a:xfrm>
            <a:off x="6098669" y="3490765"/>
            <a:ext cx="2700000" cy="2619499"/>
            <a:chOff x="457200" y="914400"/>
            <a:chExt cx="10881360" cy="4754880"/>
          </a:xfrm>
        </p:grpSpPr>
        <p:sp>
          <p:nvSpPr>
            <p:cNvPr id="2048" name="rc3">
              <a:extLst>
                <a:ext uri="{FF2B5EF4-FFF2-40B4-BE49-F238E27FC236}">
                  <a16:creationId xmlns:a16="http://schemas.microsoft.com/office/drawing/2014/main" id="{695191DE-6598-4860-AE3D-1FE7254B8E96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49" name="rc4">
              <a:extLst>
                <a:ext uri="{FF2B5EF4-FFF2-40B4-BE49-F238E27FC236}">
                  <a16:creationId xmlns:a16="http://schemas.microsoft.com/office/drawing/2014/main" id="{516015CB-44FB-4688-934E-2878FA657B3F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2050" name="pl5">
              <a:extLst>
                <a:ext uri="{FF2B5EF4-FFF2-40B4-BE49-F238E27FC236}">
                  <a16:creationId xmlns:a16="http://schemas.microsoft.com/office/drawing/2014/main" id="{6B55F0FF-0703-4279-858F-A36C889047BF}"/>
                </a:ext>
              </a:extLst>
            </p:cNvPr>
            <p:cNvSpPr/>
            <p:nvPr/>
          </p:nvSpPr>
          <p:spPr>
            <a:xfrm>
              <a:off x="982309" y="5065208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51" name="pl6">
              <a:extLst>
                <a:ext uri="{FF2B5EF4-FFF2-40B4-BE49-F238E27FC236}">
                  <a16:creationId xmlns:a16="http://schemas.microsoft.com/office/drawing/2014/main" id="{C4A79FB3-AF7F-4C9D-80A6-7F2EF7EB9FBB}"/>
                </a:ext>
              </a:extLst>
            </p:cNvPr>
            <p:cNvSpPr/>
            <p:nvPr/>
          </p:nvSpPr>
          <p:spPr>
            <a:xfrm>
              <a:off x="982309" y="3867757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52" name="pl7">
              <a:extLst>
                <a:ext uri="{FF2B5EF4-FFF2-40B4-BE49-F238E27FC236}">
                  <a16:creationId xmlns:a16="http://schemas.microsoft.com/office/drawing/2014/main" id="{F9FBE80B-1C57-40DB-AA9C-02CE3FDD19C8}"/>
                </a:ext>
              </a:extLst>
            </p:cNvPr>
            <p:cNvSpPr/>
            <p:nvPr/>
          </p:nvSpPr>
          <p:spPr>
            <a:xfrm>
              <a:off x="982309" y="2670306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53" name="pl8">
              <a:extLst>
                <a:ext uri="{FF2B5EF4-FFF2-40B4-BE49-F238E27FC236}">
                  <a16:creationId xmlns:a16="http://schemas.microsoft.com/office/drawing/2014/main" id="{6FEEF80D-57E1-4909-A264-E98DECFCD9CD}"/>
                </a:ext>
              </a:extLst>
            </p:cNvPr>
            <p:cNvSpPr/>
            <p:nvPr/>
          </p:nvSpPr>
          <p:spPr>
            <a:xfrm>
              <a:off x="982309" y="1472855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54" name="pl9">
              <a:extLst>
                <a:ext uri="{FF2B5EF4-FFF2-40B4-BE49-F238E27FC236}">
                  <a16:creationId xmlns:a16="http://schemas.microsoft.com/office/drawing/2014/main" id="{C4C91833-48AF-490B-8389-CB49A2D51C08}"/>
                </a:ext>
              </a:extLst>
            </p:cNvPr>
            <p:cNvSpPr/>
            <p:nvPr/>
          </p:nvSpPr>
          <p:spPr>
            <a:xfrm>
              <a:off x="1449884" y="1800471"/>
              <a:ext cx="9351510" cy="3264737"/>
            </a:xfrm>
            <a:custGeom>
              <a:avLst/>
              <a:gdLst/>
              <a:ahLst/>
              <a:cxnLst/>
              <a:rect l="0" t="0" r="0" b="0"/>
              <a:pathLst>
                <a:path w="9351510" h="3264737">
                  <a:moveTo>
                    <a:pt x="0" y="3264737"/>
                  </a:moveTo>
                  <a:lnTo>
                    <a:pt x="25690" y="3264737"/>
                  </a:lnTo>
                  <a:lnTo>
                    <a:pt x="51381" y="3264737"/>
                  </a:lnTo>
                  <a:lnTo>
                    <a:pt x="77072" y="3261441"/>
                  </a:lnTo>
                  <a:lnTo>
                    <a:pt x="102763" y="3225415"/>
                  </a:lnTo>
                  <a:lnTo>
                    <a:pt x="128454" y="3220918"/>
                  </a:lnTo>
                  <a:lnTo>
                    <a:pt x="154145" y="3172567"/>
                  </a:lnTo>
                  <a:lnTo>
                    <a:pt x="179836" y="3136117"/>
                  </a:lnTo>
                  <a:lnTo>
                    <a:pt x="205527" y="3136117"/>
                  </a:lnTo>
                  <a:lnTo>
                    <a:pt x="231218" y="3136117"/>
                  </a:lnTo>
                  <a:lnTo>
                    <a:pt x="256909" y="3105455"/>
                  </a:lnTo>
                  <a:lnTo>
                    <a:pt x="282600" y="3101408"/>
                  </a:lnTo>
                  <a:lnTo>
                    <a:pt x="308291" y="3099480"/>
                  </a:lnTo>
                  <a:lnTo>
                    <a:pt x="333982" y="3098021"/>
                  </a:lnTo>
                  <a:lnTo>
                    <a:pt x="359673" y="3094771"/>
                  </a:lnTo>
                  <a:lnTo>
                    <a:pt x="385364" y="3094771"/>
                  </a:lnTo>
                  <a:lnTo>
                    <a:pt x="411055" y="3094771"/>
                  </a:lnTo>
                  <a:lnTo>
                    <a:pt x="436746" y="3091537"/>
                  </a:lnTo>
                  <a:lnTo>
                    <a:pt x="462437" y="3081834"/>
                  </a:lnTo>
                  <a:lnTo>
                    <a:pt x="488128" y="3070702"/>
                  </a:lnTo>
                  <a:lnTo>
                    <a:pt x="513819" y="3067499"/>
                  </a:lnTo>
                  <a:lnTo>
                    <a:pt x="539510" y="3053634"/>
                  </a:lnTo>
                  <a:lnTo>
                    <a:pt x="565201" y="3053634"/>
                  </a:lnTo>
                  <a:lnTo>
                    <a:pt x="590892" y="3053634"/>
                  </a:lnTo>
                  <a:lnTo>
                    <a:pt x="616583" y="3047649"/>
                  </a:lnTo>
                  <a:lnTo>
                    <a:pt x="642274" y="3045030"/>
                  </a:lnTo>
                  <a:lnTo>
                    <a:pt x="667965" y="3031882"/>
                  </a:lnTo>
                  <a:lnTo>
                    <a:pt x="693656" y="3020294"/>
                  </a:lnTo>
                  <a:lnTo>
                    <a:pt x="719346" y="3017207"/>
                  </a:lnTo>
                  <a:lnTo>
                    <a:pt x="745037" y="3017207"/>
                  </a:lnTo>
                  <a:lnTo>
                    <a:pt x="770728" y="3017207"/>
                  </a:lnTo>
                  <a:lnTo>
                    <a:pt x="796419" y="3014802"/>
                  </a:lnTo>
                  <a:lnTo>
                    <a:pt x="822110" y="3012231"/>
                  </a:lnTo>
                  <a:lnTo>
                    <a:pt x="847801" y="3009470"/>
                  </a:lnTo>
                  <a:lnTo>
                    <a:pt x="873492" y="3004195"/>
                  </a:lnTo>
                  <a:lnTo>
                    <a:pt x="899183" y="2918366"/>
                  </a:lnTo>
                  <a:lnTo>
                    <a:pt x="924874" y="2918366"/>
                  </a:lnTo>
                  <a:lnTo>
                    <a:pt x="950565" y="2918366"/>
                  </a:lnTo>
                  <a:lnTo>
                    <a:pt x="976256" y="2911523"/>
                  </a:lnTo>
                  <a:lnTo>
                    <a:pt x="1001947" y="2888116"/>
                  </a:lnTo>
                  <a:lnTo>
                    <a:pt x="1027638" y="2867091"/>
                  </a:lnTo>
                  <a:lnTo>
                    <a:pt x="1053329" y="2864808"/>
                  </a:lnTo>
                  <a:lnTo>
                    <a:pt x="1079020" y="2859720"/>
                  </a:lnTo>
                  <a:lnTo>
                    <a:pt x="1104711" y="2859720"/>
                  </a:lnTo>
                  <a:lnTo>
                    <a:pt x="1130402" y="2859720"/>
                  </a:lnTo>
                  <a:lnTo>
                    <a:pt x="1156093" y="2859720"/>
                  </a:lnTo>
                  <a:lnTo>
                    <a:pt x="1181784" y="2859720"/>
                  </a:lnTo>
                  <a:lnTo>
                    <a:pt x="1207475" y="2856208"/>
                  </a:lnTo>
                  <a:lnTo>
                    <a:pt x="1233166" y="2853083"/>
                  </a:lnTo>
                  <a:lnTo>
                    <a:pt x="1258857" y="2846237"/>
                  </a:lnTo>
                  <a:lnTo>
                    <a:pt x="1284548" y="2846237"/>
                  </a:lnTo>
                  <a:lnTo>
                    <a:pt x="1310239" y="2846237"/>
                  </a:lnTo>
                  <a:lnTo>
                    <a:pt x="1335930" y="2831398"/>
                  </a:lnTo>
                  <a:lnTo>
                    <a:pt x="1361621" y="2828803"/>
                  </a:lnTo>
                  <a:lnTo>
                    <a:pt x="1387312" y="2812436"/>
                  </a:lnTo>
                  <a:lnTo>
                    <a:pt x="1413003" y="2790899"/>
                  </a:lnTo>
                  <a:lnTo>
                    <a:pt x="1438693" y="2782855"/>
                  </a:lnTo>
                  <a:lnTo>
                    <a:pt x="1464384" y="2782855"/>
                  </a:lnTo>
                  <a:lnTo>
                    <a:pt x="1490075" y="2782855"/>
                  </a:lnTo>
                  <a:lnTo>
                    <a:pt x="1515766" y="2780130"/>
                  </a:lnTo>
                  <a:lnTo>
                    <a:pt x="1541457" y="2775100"/>
                  </a:lnTo>
                  <a:lnTo>
                    <a:pt x="1567148" y="2771831"/>
                  </a:lnTo>
                  <a:lnTo>
                    <a:pt x="1592839" y="2766427"/>
                  </a:lnTo>
                  <a:lnTo>
                    <a:pt x="1618530" y="2686058"/>
                  </a:lnTo>
                  <a:lnTo>
                    <a:pt x="1644221" y="2686058"/>
                  </a:lnTo>
                  <a:lnTo>
                    <a:pt x="1669912" y="2686058"/>
                  </a:lnTo>
                  <a:lnTo>
                    <a:pt x="1695603" y="2680228"/>
                  </a:lnTo>
                  <a:lnTo>
                    <a:pt x="1721294" y="2659836"/>
                  </a:lnTo>
                  <a:lnTo>
                    <a:pt x="1746985" y="2639921"/>
                  </a:lnTo>
                  <a:lnTo>
                    <a:pt x="1772676" y="2638328"/>
                  </a:lnTo>
                  <a:lnTo>
                    <a:pt x="1798367" y="2635191"/>
                  </a:lnTo>
                  <a:lnTo>
                    <a:pt x="1824058" y="2635191"/>
                  </a:lnTo>
                  <a:lnTo>
                    <a:pt x="1849749" y="2635191"/>
                  </a:lnTo>
                  <a:lnTo>
                    <a:pt x="1875440" y="2631677"/>
                  </a:lnTo>
                  <a:lnTo>
                    <a:pt x="1901131" y="2629878"/>
                  </a:lnTo>
                  <a:lnTo>
                    <a:pt x="1926822" y="2627207"/>
                  </a:lnTo>
                  <a:lnTo>
                    <a:pt x="1952513" y="2622616"/>
                  </a:lnTo>
                  <a:lnTo>
                    <a:pt x="1978204" y="2616538"/>
                  </a:lnTo>
                  <a:lnTo>
                    <a:pt x="2003895" y="2616538"/>
                  </a:lnTo>
                  <a:lnTo>
                    <a:pt x="2029586" y="2616538"/>
                  </a:lnTo>
                  <a:lnTo>
                    <a:pt x="2055277" y="2603407"/>
                  </a:lnTo>
                  <a:lnTo>
                    <a:pt x="2080968" y="2601396"/>
                  </a:lnTo>
                  <a:lnTo>
                    <a:pt x="2106659" y="2594313"/>
                  </a:lnTo>
                  <a:lnTo>
                    <a:pt x="2132349" y="2582606"/>
                  </a:lnTo>
                  <a:lnTo>
                    <a:pt x="2158040" y="2563756"/>
                  </a:lnTo>
                  <a:lnTo>
                    <a:pt x="2183731" y="2563756"/>
                  </a:lnTo>
                  <a:lnTo>
                    <a:pt x="2209422" y="2563756"/>
                  </a:lnTo>
                  <a:lnTo>
                    <a:pt x="2235113" y="2550383"/>
                  </a:lnTo>
                  <a:lnTo>
                    <a:pt x="2260804" y="2540973"/>
                  </a:lnTo>
                  <a:lnTo>
                    <a:pt x="2286495" y="2535165"/>
                  </a:lnTo>
                  <a:lnTo>
                    <a:pt x="2312186" y="2533508"/>
                  </a:lnTo>
                  <a:lnTo>
                    <a:pt x="2337877" y="2533508"/>
                  </a:lnTo>
                  <a:lnTo>
                    <a:pt x="2363568" y="2533508"/>
                  </a:lnTo>
                  <a:lnTo>
                    <a:pt x="2389259" y="2533508"/>
                  </a:lnTo>
                  <a:lnTo>
                    <a:pt x="2414950" y="2463090"/>
                  </a:lnTo>
                  <a:lnTo>
                    <a:pt x="2440641" y="2460261"/>
                  </a:lnTo>
                  <a:lnTo>
                    <a:pt x="2466332" y="2457880"/>
                  </a:lnTo>
                  <a:lnTo>
                    <a:pt x="2492023" y="2438233"/>
                  </a:lnTo>
                  <a:lnTo>
                    <a:pt x="2517714" y="2413134"/>
                  </a:lnTo>
                  <a:lnTo>
                    <a:pt x="2543405" y="2413134"/>
                  </a:lnTo>
                  <a:lnTo>
                    <a:pt x="2569096" y="2413134"/>
                  </a:lnTo>
                  <a:lnTo>
                    <a:pt x="2594787" y="2389627"/>
                  </a:lnTo>
                  <a:lnTo>
                    <a:pt x="2620478" y="2380818"/>
                  </a:lnTo>
                  <a:lnTo>
                    <a:pt x="2646169" y="2379190"/>
                  </a:lnTo>
                  <a:lnTo>
                    <a:pt x="2671860" y="2375405"/>
                  </a:lnTo>
                  <a:lnTo>
                    <a:pt x="2697551" y="2373841"/>
                  </a:lnTo>
                  <a:lnTo>
                    <a:pt x="2723242" y="2373841"/>
                  </a:lnTo>
                  <a:lnTo>
                    <a:pt x="2748933" y="2373841"/>
                  </a:lnTo>
                  <a:lnTo>
                    <a:pt x="2774624" y="2370618"/>
                  </a:lnTo>
                  <a:lnTo>
                    <a:pt x="2800315" y="2351400"/>
                  </a:lnTo>
                  <a:lnTo>
                    <a:pt x="2826006" y="2351400"/>
                  </a:lnTo>
                  <a:lnTo>
                    <a:pt x="2851696" y="2348744"/>
                  </a:lnTo>
                  <a:lnTo>
                    <a:pt x="2877387" y="2344493"/>
                  </a:lnTo>
                  <a:lnTo>
                    <a:pt x="2903078" y="2344493"/>
                  </a:lnTo>
                  <a:lnTo>
                    <a:pt x="2928769" y="2344493"/>
                  </a:lnTo>
                  <a:lnTo>
                    <a:pt x="2954460" y="2325325"/>
                  </a:lnTo>
                  <a:lnTo>
                    <a:pt x="2980151" y="2323502"/>
                  </a:lnTo>
                  <a:lnTo>
                    <a:pt x="3005842" y="2303690"/>
                  </a:lnTo>
                  <a:lnTo>
                    <a:pt x="3031533" y="2297718"/>
                  </a:lnTo>
                  <a:lnTo>
                    <a:pt x="3057224" y="2286654"/>
                  </a:lnTo>
                  <a:lnTo>
                    <a:pt x="3082915" y="2286654"/>
                  </a:lnTo>
                  <a:lnTo>
                    <a:pt x="3108606" y="2286654"/>
                  </a:lnTo>
                  <a:lnTo>
                    <a:pt x="3134297" y="2282751"/>
                  </a:lnTo>
                  <a:lnTo>
                    <a:pt x="3159988" y="2279218"/>
                  </a:lnTo>
                  <a:lnTo>
                    <a:pt x="3185679" y="2203092"/>
                  </a:lnTo>
                  <a:lnTo>
                    <a:pt x="3211370" y="2185161"/>
                  </a:lnTo>
                  <a:lnTo>
                    <a:pt x="3237061" y="2169056"/>
                  </a:lnTo>
                  <a:lnTo>
                    <a:pt x="3262752" y="2169056"/>
                  </a:lnTo>
                  <a:lnTo>
                    <a:pt x="3288443" y="2169056"/>
                  </a:lnTo>
                  <a:lnTo>
                    <a:pt x="3314134" y="2138571"/>
                  </a:lnTo>
                  <a:lnTo>
                    <a:pt x="3339825" y="2137071"/>
                  </a:lnTo>
                  <a:lnTo>
                    <a:pt x="3365516" y="2131302"/>
                  </a:lnTo>
                  <a:lnTo>
                    <a:pt x="3391207" y="2129520"/>
                  </a:lnTo>
                  <a:lnTo>
                    <a:pt x="3416898" y="2126928"/>
                  </a:lnTo>
                  <a:lnTo>
                    <a:pt x="3442589" y="2126928"/>
                  </a:lnTo>
                  <a:lnTo>
                    <a:pt x="3468280" y="2126928"/>
                  </a:lnTo>
                  <a:lnTo>
                    <a:pt x="3493971" y="2124306"/>
                  </a:lnTo>
                  <a:lnTo>
                    <a:pt x="3519662" y="2121241"/>
                  </a:lnTo>
                  <a:lnTo>
                    <a:pt x="3545353" y="2114824"/>
                  </a:lnTo>
                  <a:lnTo>
                    <a:pt x="3571043" y="2102594"/>
                  </a:lnTo>
                  <a:lnTo>
                    <a:pt x="3596734" y="2100485"/>
                  </a:lnTo>
                  <a:lnTo>
                    <a:pt x="3622425" y="2100485"/>
                  </a:lnTo>
                  <a:lnTo>
                    <a:pt x="3648116" y="2100485"/>
                  </a:lnTo>
                  <a:lnTo>
                    <a:pt x="3673807" y="2097105"/>
                  </a:lnTo>
                  <a:lnTo>
                    <a:pt x="3699498" y="2085617"/>
                  </a:lnTo>
                  <a:lnTo>
                    <a:pt x="3725189" y="2083818"/>
                  </a:lnTo>
                  <a:lnTo>
                    <a:pt x="3750880" y="2064552"/>
                  </a:lnTo>
                  <a:lnTo>
                    <a:pt x="3776571" y="2051583"/>
                  </a:lnTo>
                  <a:lnTo>
                    <a:pt x="3802262" y="2051583"/>
                  </a:lnTo>
                  <a:lnTo>
                    <a:pt x="3827953" y="2051583"/>
                  </a:lnTo>
                  <a:lnTo>
                    <a:pt x="3853644" y="2041720"/>
                  </a:lnTo>
                  <a:lnTo>
                    <a:pt x="3879335" y="2036472"/>
                  </a:lnTo>
                  <a:lnTo>
                    <a:pt x="3905026" y="2030782"/>
                  </a:lnTo>
                  <a:lnTo>
                    <a:pt x="3930717" y="2030782"/>
                  </a:lnTo>
                  <a:lnTo>
                    <a:pt x="3956408" y="2012717"/>
                  </a:lnTo>
                  <a:lnTo>
                    <a:pt x="3982099" y="2012717"/>
                  </a:lnTo>
                  <a:lnTo>
                    <a:pt x="4007790" y="2012717"/>
                  </a:lnTo>
                  <a:lnTo>
                    <a:pt x="4033481" y="1935204"/>
                  </a:lnTo>
                  <a:lnTo>
                    <a:pt x="4059172" y="1927154"/>
                  </a:lnTo>
                  <a:lnTo>
                    <a:pt x="4084863" y="1904263"/>
                  </a:lnTo>
                  <a:lnTo>
                    <a:pt x="4110554" y="1877116"/>
                  </a:lnTo>
                  <a:lnTo>
                    <a:pt x="4136245" y="1874516"/>
                  </a:lnTo>
                  <a:lnTo>
                    <a:pt x="4161936" y="1874516"/>
                  </a:lnTo>
                  <a:lnTo>
                    <a:pt x="4187627" y="1874516"/>
                  </a:lnTo>
                  <a:lnTo>
                    <a:pt x="4213318" y="1871381"/>
                  </a:lnTo>
                  <a:lnTo>
                    <a:pt x="4239009" y="1868646"/>
                  </a:lnTo>
                  <a:lnTo>
                    <a:pt x="4264699" y="1867005"/>
                  </a:lnTo>
                  <a:lnTo>
                    <a:pt x="4290390" y="1864239"/>
                  </a:lnTo>
                  <a:lnTo>
                    <a:pt x="4316081" y="1857622"/>
                  </a:lnTo>
                  <a:lnTo>
                    <a:pt x="4341772" y="1857622"/>
                  </a:lnTo>
                  <a:lnTo>
                    <a:pt x="4367463" y="1857622"/>
                  </a:lnTo>
                  <a:lnTo>
                    <a:pt x="4393154" y="1847054"/>
                  </a:lnTo>
                  <a:lnTo>
                    <a:pt x="4418845" y="1844665"/>
                  </a:lnTo>
                  <a:lnTo>
                    <a:pt x="4444536" y="1841577"/>
                  </a:lnTo>
                  <a:lnTo>
                    <a:pt x="4470227" y="1838920"/>
                  </a:lnTo>
                  <a:lnTo>
                    <a:pt x="4495918" y="1826521"/>
                  </a:lnTo>
                  <a:lnTo>
                    <a:pt x="4521609" y="1826521"/>
                  </a:lnTo>
                  <a:lnTo>
                    <a:pt x="4547300" y="1826521"/>
                  </a:lnTo>
                  <a:lnTo>
                    <a:pt x="4572991" y="1800075"/>
                  </a:lnTo>
                  <a:lnTo>
                    <a:pt x="4598682" y="1797774"/>
                  </a:lnTo>
                  <a:lnTo>
                    <a:pt x="4624373" y="1791057"/>
                  </a:lnTo>
                  <a:lnTo>
                    <a:pt x="4650064" y="1789153"/>
                  </a:lnTo>
                  <a:lnTo>
                    <a:pt x="4675755" y="1784864"/>
                  </a:lnTo>
                  <a:lnTo>
                    <a:pt x="4701446" y="1784864"/>
                  </a:lnTo>
                  <a:lnTo>
                    <a:pt x="4727137" y="1784864"/>
                  </a:lnTo>
                  <a:lnTo>
                    <a:pt x="4752828" y="1702110"/>
                  </a:lnTo>
                  <a:lnTo>
                    <a:pt x="4778519" y="1697993"/>
                  </a:lnTo>
                  <a:lnTo>
                    <a:pt x="4804210" y="1695083"/>
                  </a:lnTo>
                  <a:lnTo>
                    <a:pt x="4829901" y="1655789"/>
                  </a:lnTo>
                  <a:lnTo>
                    <a:pt x="4855592" y="1646892"/>
                  </a:lnTo>
                  <a:lnTo>
                    <a:pt x="4881283" y="1646892"/>
                  </a:lnTo>
                  <a:lnTo>
                    <a:pt x="4906974" y="1646892"/>
                  </a:lnTo>
                  <a:lnTo>
                    <a:pt x="4932665" y="1614113"/>
                  </a:lnTo>
                  <a:lnTo>
                    <a:pt x="4958356" y="1612091"/>
                  </a:lnTo>
                  <a:lnTo>
                    <a:pt x="4984046" y="1608524"/>
                  </a:lnTo>
                  <a:lnTo>
                    <a:pt x="5009737" y="1605132"/>
                  </a:lnTo>
                  <a:lnTo>
                    <a:pt x="5035428" y="1602276"/>
                  </a:lnTo>
                  <a:lnTo>
                    <a:pt x="5061119" y="1602276"/>
                  </a:lnTo>
                  <a:lnTo>
                    <a:pt x="5086810" y="1602276"/>
                  </a:lnTo>
                  <a:lnTo>
                    <a:pt x="5112501" y="1597041"/>
                  </a:lnTo>
                  <a:lnTo>
                    <a:pt x="5138192" y="1581614"/>
                  </a:lnTo>
                  <a:lnTo>
                    <a:pt x="5163883" y="1578087"/>
                  </a:lnTo>
                  <a:lnTo>
                    <a:pt x="5189574" y="1569014"/>
                  </a:lnTo>
                  <a:lnTo>
                    <a:pt x="5215265" y="1565723"/>
                  </a:lnTo>
                  <a:lnTo>
                    <a:pt x="5240956" y="1565723"/>
                  </a:lnTo>
                  <a:lnTo>
                    <a:pt x="5266647" y="1565723"/>
                  </a:lnTo>
                  <a:lnTo>
                    <a:pt x="5292338" y="1552433"/>
                  </a:lnTo>
                  <a:lnTo>
                    <a:pt x="5318029" y="1549931"/>
                  </a:lnTo>
                  <a:lnTo>
                    <a:pt x="5343720" y="1525609"/>
                  </a:lnTo>
                  <a:lnTo>
                    <a:pt x="5369411" y="1514324"/>
                  </a:lnTo>
                  <a:lnTo>
                    <a:pt x="5395102" y="1509922"/>
                  </a:lnTo>
                  <a:lnTo>
                    <a:pt x="5420793" y="1509922"/>
                  </a:lnTo>
                  <a:lnTo>
                    <a:pt x="5446484" y="1509922"/>
                  </a:lnTo>
                  <a:lnTo>
                    <a:pt x="5472175" y="1505385"/>
                  </a:lnTo>
                  <a:lnTo>
                    <a:pt x="5497866" y="1500965"/>
                  </a:lnTo>
                  <a:lnTo>
                    <a:pt x="5523557" y="1490343"/>
                  </a:lnTo>
                  <a:lnTo>
                    <a:pt x="5549248" y="1397684"/>
                  </a:lnTo>
                  <a:lnTo>
                    <a:pt x="5574939" y="1374815"/>
                  </a:lnTo>
                  <a:lnTo>
                    <a:pt x="5600630" y="1374815"/>
                  </a:lnTo>
                  <a:lnTo>
                    <a:pt x="5626321" y="1374815"/>
                  </a:lnTo>
                  <a:lnTo>
                    <a:pt x="5652012" y="1350435"/>
                  </a:lnTo>
                  <a:lnTo>
                    <a:pt x="5677703" y="1311317"/>
                  </a:lnTo>
                  <a:lnTo>
                    <a:pt x="5703393" y="1309026"/>
                  </a:lnTo>
                  <a:lnTo>
                    <a:pt x="5729084" y="1304302"/>
                  </a:lnTo>
                  <a:lnTo>
                    <a:pt x="5754775" y="1301690"/>
                  </a:lnTo>
                  <a:lnTo>
                    <a:pt x="5780466" y="1301690"/>
                  </a:lnTo>
                  <a:lnTo>
                    <a:pt x="5806157" y="1301690"/>
                  </a:lnTo>
                  <a:lnTo>
                    <a:pt x="5831848" y="1298518"/>
                  </a:lnTo>
                  <a:lnTo>
                    <a:pt x="5857539" y="1295660"/>
                  </a:lnTo>
                  <a:lnTo>
                    <a:pt x="5883230" y="1292188"/>
                  </a:lnTo>
                  <a:lnTo>
                    <a:pt x="5908921" y="1288850"/>
                  </a:lnTo>
                  <a:lnTo>
                    <a:pt x="5934612" y="1274551"/>
                  </a:lnTo>
                  <a:lnTo>
                    <a:pt x="5960303" y="1274551"/>
                  </a:lnTo>
                  <a:lnTo>
                    <a:pt x="5985994" y="1274551"/>
                  </a:lnTo>
                  <a:lnTo>
                    <a:pt x="6011685" y="1271151"/>
                  </a:lnTo>
                  <a:lnTo>
                    <a:pt x="6037376" y="1261791"/>
                  </a:lnTo>
                  <a:lnTo>
                    <a:pt x="6063067" y="1249075"/>
                  </a:lnTo>
                  <a:lnTo>
                    <a:pt x="6088758" y="1246809"/>
                  </a:lnTo>
                  <a:lnTo>
                    <a:pt x="6114449" y="1210925"/>
                  </a:lnTo>
                  <a:lnTo>
                    <a:pt x="6140140" y="1210925"/>
                  </a:lnTo>
                  <a:lnTo>
                    <a:pt x="6165831" y="1210925"/>
                  </a:lnTo>
                  <a:lnTo>
                    <a:pt x="6191522" y="1207718"/>
                  </a:lnTo>
                  <a:lnTo>
                    <a:pt x="6217213" y="1204570"/>
                  </a:lnTo>
                  <a:lnTo>
                    <a:pt x="6242904" y="1202399"/>
                  </a:lnTo>
                  <a:lnTo>
                    <a:pt x="6268595" y="1198016"/>
                  </a:lnTo>
                  <a:lnTo>
                    <a:pt x="6294286" y="1172284"/>
                  </a:lnTo>
                  <a:lnTo>
                    <a:pt x="6319977" y="1172284"/>
                  </a:lnTo>
                  <a:lnTo>
                    <a:pt x="6345668" y="1172284"/>
                  </a:lnTo>
                  <a:lnTo>
                    <a:pt x="6371359" y="1106634"/>
                  </a:lnTo>
                  <a:lnTo>
                    <a:pt x="6397049" y="1106634"/>
                  </a:lnTo>
                  <a:lnTo>
                    <a:pt x="6422740" y="1080489"/>
                  </a:lnTo>
                  <a:lnTo>
                    <a:pt x="6448431" y="1053788"/>
                  </a:lnTo>
                  <a:lnTo>
                    <a:pt x="6474122" y="1020296"/>
                  </a:lnTo>
                  <a:lnTo>
                    <a:pt x="6499813" y="1020296"/>
                  </a:lnTo>
                  <a:lnTo>
                    <a:pt x="6525504" y="1020296"/>
                  </a:lnTo>
                  <a:lnTo>
                    <a:pt x="6551195" y="1015798"/>
                  </a:lnTo>
                  <a:lnTo>
                    <a:pt x="6576886" y="1013478"/>
                  </a:lnTo>
                  <a:lnTo>
                    <a:pt x="6602577" y="1010039"/>
                  </a:lnTo>
                  <a:lnTo>
                    <a:pt x="6628268" y="1007685"/>
                  </a:lnTo>
                  <a:lnTo>
                    <a:pt x="6653959" y="1003728"/>
                  </a:lnTo>
                  <a:lnTo>
                    <a:pt x="6679650" y="1003728"/>
                  </a:lnTo>
                  <a:lnTo>
                    <a:pt x="6705341" y="1003728"/>
                  </a:lnTo>
                  <a:lnTo>
                    <a:pt x="6731032" y="987246"/>
                  </a:lnTo>
                  <a:lnTo>
                    <a:pt x="6756723" y="984741"/>
                  </a:lnTo>
                  <a:lnTo>
                    <a:pt x="6782414" y="973566"/>
                  </a:lnTo>
                  <a:lnTo>
                    <a:pt x="6808105" y="971625"/>
                  </a:lnTo>
                  <a:lnTo>
                    <a:pt x="6833796" y="969079"/>
                  </a:lnTo>
                  <a:lnTo>
                    <a:pt x="6859487" y="969079"/>
                  </a:lnTo>
                  <a:lnTo>
                    <a:pt x="6885178" y="969079"/>
                  </a:lnTo>
                  <a:lnTo>
                    <a:pt x="6910869" y="956115"/>
                  </a:lnTo>
                  <a:lnTo>
                    <a:pt x="6936560" y="921951"/>
                  </a:lnTo>
                  <a:lnTo>
                    <a:pt x="6962251" y="919281"/>
                  </a:lnTo>
                  <a:lnTo>
                    <a:pt x="6987942" y="915129"/>
                  </a:lnTo>
                  <a:lnTo>
                    <a:pt x="7013633" y="912642"/>
                  </a:lnTo>
                  <a:lnTo>
                    <a:pt x="7039324" y="912642"/>
                  </a:lnTo>
                  <a:lnTo>
                    <a:pt x="7065015" y="912642"/>
                  </a:lnTo>
                  <a:lnTo>
                    <a:pt x="7090706" y="906389"/>
                  </a:lnTo>
                  <a:lnTo>
                    <a:pt x="7116396" y="815669"/>
                  </a:lnTo>
                  <a:lnTo>
                    <a:pt x="7142087" y="811503"/>
                  </a:lnTo>
                  <a:lnTo>
                    <a:pt x="7167778" y="800165"/>
                  </a:lnTo>
                  <a:lnTo>
                    <a:pt x="7193469" y="757021"/>
                  </a:lnTo>
                  <a:lnTo>
                    <a:pt x="7219160" y="757021"/>
                  </a:lnTo>
                  <a:lnTo>
                    <a:pt x="7244851" y="757021"/>
                  </a:lnTo>
                  <a:lnTo>
                    <a:pt x="7270542" y="718583"/>
                  </a:lnTo>
                  <a:lnTo>
                    <a:pt x="7296233" y="718583"/>
                  </a:lnTo>
                  <a:lnTo>
                    <a:pt x="7321924" y="714537"/>
                  </a:lnTo>
                  <a:lnTo>
                    <a:pt x="7347615" y="711412"/>
                  </a:lnTo>
                  <a:lnTo>
                    <a:pt x="7373306" y="707500"/>
                  </a:lnTo>
                  <a:lnTo>
                    <a:pt x="7398997" y="707500"/>
                  </a:lnTo>
                  <a:lnTo>
                    <a:pt x="7424688" y="707500"/>
                  </a:lnTo>
                  <a:lnTo>
                    <a:pt x="7450379" y="703402"/>
                  </a:lnTo>
                  <a:lnTo>
                    <a:pt x="7476070" y="701041"/>
                  </a:lnTo>
                  <a:lnTo>
                    <a:pt x="7501761" y="685776"/>
                  </a:lnTo>
                  <a:lnTo>
                    <a:pt x="7527452" y="683935"/>
                  </a:lnTo>
                  <a:lnTo>
                    <a:pt x="7553143" y="674402"/>
                  </a:lnTo>
                  <a:lnTo>
                    <a:pt x="7578834" y="674402"/>
                  </a:lnTo>
                  <a:lnTo>
                    <a:pt x="7604525" y="674402"/>
                  </a:lnTo>
                  <a:lnTo>
                    <a:pt x="7630216" y="665822"/>
                  </a:lnTo>
                  <a:lnTo>
                    <a:pt x="7655907" y="658846"/>
                  </a:lnTo>
                  <a:lnTo>
                    <a:pt x="7681598" y="629227"/>
                  </a:lnTo>
                  <a:lnTo>
                    <a:pt x="7707289" y="614351"/>
                  </a:lnTo>
                  <a:lnTo>
                    <a:pt x="7732980" y="610172"/>
                  </a:lnTo>
                  <a:lnTo>
                    <a:pt x="7758671" y="610172"/>
                  </a:lnTo>
                  <a:lnTo>
                    <a:pt x="7784362" y="610172"/>
                  </a:lnTo>
                  <a:lnTo>
                    <a:pt x="7810052" y="608051"/>
                  </a:lnTo>
                  <a:lnTo>
                    <a:pt x="7835743" y="608051"/>
                  </a:lnTo>
                  <a:lnTo>
                    <a:pt x="7861434" y="603436"/>
                  </a:lnTo>
                  <a:lnTo>
                    <a:pt x="7887125" y="593979"/>
                  </a:lnTo>
                  <a:lnTo>
                    <a:pt x="7912816" y="485816"/>
                  </a:lnTo>
                  <a:lnTo>
                    <a:pt x="7938507" y="485816"/>
                  </a:lnTo>
                  <a:lnTo>
                    <a:pt x="7964198" y="485816"/>
                  </a:lnTo>
                  <a:lnTo>
                    <a:pt x="7989889" y="475430"/>
                  </a:lnTo>
                  <a:lnTo>
                    <a:pt x="8015580" y="450594"/>
                  </a:lnTo>
                  <a:lnTo>
                    <a:pt x="8041271" y="415231"/>
                  </a:lnTo>
                  <a:lnTo>
                    <a:pt x="8066962" y="413123"/>
                  </a:lnTo>
                  <a:lnTo>
                    <a:pt x="8092653" y="407058"/>
                  </a:lnTo>
                  <a:lnTo>
                    <a:pt x="8118344" y="407058"/>
                  </a:lnTo>
                  <a:lnTo>
                    <a:pt x="8144035" y="407058"/>
                  </a:lnTo>
                  <a:lnTo>
                    <a:pt x="8169726" y="407058"/>
                  </a:lnTo>
                  <a:lnTo>
                    <a:pt x="8195417" y="403645"/>
                  </a:lnTo>
                  <a:lnTo>
                    <a:pt x="8221108" y="400913"/>
                  </a:lnTo>
                  <a:lnTo>
                    <a:pt x="8246799" y="396448"/>
                  </a:lnTo>
                  <a:lnTo>
                    <a:pt x="8272490" y="388731"/>
                  </a:lnTo>
                  <a:lnTo>
                    <a:pt x="8298181" y="388731"/>
                  </a:lnTo>
                  <a:lnTo>
                    <a:pt x="8323872" y="388731"/>
                  </a:lnTo>
                  <a:lnTo>
                    <a:pt x="8349563" y="376417"/>
                  </a:lnTo>
                  <a:lnTo>
                    <a:pt x="8375254" y="373151"/>
                  </a:lnTo>
                  <a:lnTo>
                    <a:pt x="8400945" y="361814"/>
                  </a:lnTo>
                  <a:lnTo>
                    <a:pt x="8426636" y="349603"/>
                  </a:lnTo>
                  <a:lnTo>
                    <a:pt x="8452327" y="310845"/>
                  </a:lnTo>
                  <a:lnTo>
                    <a:pt x="8478018" y="310845"/>
                  </a:lnTo>
                  <a:lnTo>
                    <a:pt x="8503709" y="310845"/>
                  </a:lnTo>
                  <a:lnTo>
                    <a:pt x="8529399" y="306197"/>
                  </a:lnTo>
                  <a:lnTo>
                    <a:pt x="8555090" y="297027"/>
                  </a:lnTo>
                  <a:lnTo>
                    <a:pt x="8580781" y="295096"/>
                  </a:lnTo>
                  <a:lnTo>
                    <a:pt x="8606472" y="290792"/>
                  </a:lnTo>
                  <a:lnTo>
                    <a:pt x="8632163" y="273544"/>
                  </a:lnTo>
                  <a:lnTo>
                    <a:pt x="8657854" y="273544"/>
                  </a:lnTo>
                  <a:lnTo>
                    <a:pt x="8683545" y="273544"/>
                  </a:lnTo>
                  <a:lnTo>
                    <a:pt x="8709236" y="177463"/>
                  </a:lnTo>
                  <a:lnTo>
                    <a:pt x="8734927" y="173716"/>
                  </a:lnTo>
                  <a:lnTo>
                    <a:pt x="8760618" y="166220"/>
                  </a:lnTo>
                  <a:lnTo>
                    <a:pt x="8786309" y="140876"/>
                  </a:lnTo>
                  <a:lnTo>
                    <a:pt x="8812000" y="107759"/>
                  </a:lnTo>
                  <a:lnTo>
                    <a:pt x="8837691" y="107759"/>
                  </a:lnTo>
                  <a:lnTo>
                    <a:pt x="8863382" y="107759"/>
                  </a:lnTo>
                  <a:lnTo>
                    <a:pt x="8889073" y="103858"/>
                  </a:lnTo>
                  <a:lnTo>
                    <a:pt x="8914764" y="100675"/>
                  </a:lnTo>
                  <a:lnTo>
                    <a:pt x="8940455" y="95688"/>
                  </a:lnTo>
                  <a:lnTo>
                    <a:pt x="8966146" y="92398"/>
                  </a:lnTo>
                  <a:lnTo>
                    <a:pt x="8991837" y="88044"/>
                  </a:lnTo>
                  <a:lnTo>
                    <a:pt x="9017528" y="88044"/>
                  </a:lnTo>
                  <a:lnTo>
                    <a:pt x="9043219" y="88044"/>
                  </a:lnTo>
                  <a:lnTo>
                    <a:pt x="9068910" y="64539"/>
                  </a:lnTo>
                  <a:lnTo>
                    <a:pt x="9094601" y="50363"/>
                  </a:lnTo>
                  <a:lnTo>
                    <a:pt x="9120292" y="41308"/>
                  </a:lnTo>
                  <a:lnTo>
                    <a:pt x="9145983" y="38707"/>
                  </a:lnTo>
                  <a:lnTo>
                    <a:pt x="9171674" y="37917"/>
                  </a:lnTo>
                  <a:lnTo>
                    <a:pt x="9197365" y="37917"/>
                  </a:lnTo>
                  <a:lnTo>
                    <a:pt x="9223056" y="37917"/>
                  </a:lnTo>
                  <a:lnTo>
                    <a:pt x="9248746" y="32902"/>
                  </a:lnTo>
                  <a:lnTo>
                    <a:pt x="9274437" y="5811"/>
                  </a:lnTo>
                  <a:lnTo>
                    <a:pt x="9300128" y="3432"/>
                  </a:lnTo>
                  <a:lnTo>
                    <a:pt x="9325819" y="7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55" name="pl10">
              <a:extLst>
                <a:ext uri="{FF2B5EF4-FFF2-40B4-BE49-F238E27FC236}">
                  <a16:creationId xmlns:a16="http://schemas.microsoft.com/office/drawing/2014/main" id="{3B977583-EEF3-4FFD-98A5-F86AAFA85B31}"/>
                </a:ext>
              </a:extLst>
            </p:cNvPr>
            <p:cNvSpPr/>
            <p:nvPr/>
          </p:nvSpPr>
          <p:spPr>
            <a:xfrm>
              <a:off x="1449884" y="1817326"/>
              <a:ext cx="9197365" cy="3218307"/>
            </a:xfrm>
            <a:custGeom>
              <a:avLst/>
              <a:gdLst/>
              <a:ahLst/>
              <a:cxnLst/>
              <a:rect l="0" t="0" r="0" b="0"/>
              <a:pathLst>
                <a:path w="9197365" h="3218307">
                  <a:moveTo>
                    <a:pt x="0" y="3218307"/>
                  </a:moveTo>
                  <a:lnTo>
                    <a:pt x="25690" y="3208448"/>
                  </a:lnTo>
                  <a:lnTo>
                    <a:pt x="51381" y="3195304"/>
                  </a:lnTo>
                  <a:lnTo>
                    <a:pt x="77072" y="3177778"/>
                  </a:lnTo>
                  <a:lnTo>
                    <a:pt x="102763" y="3155510"/>
                  </a:lnTo>
                  <a:lnTo>
                    <a:pt x="128454" y="3137826"/>
                  </a:lnTo>
                  <a:lnTo>
                    <a:pt x="154145" y="3115748"/>
                  </a:lnTo>
                  <a:lnTo>
                    <a:pt x="179836" y="3102426"/>
                  </a:lnTo>
                  <a:lnTo>
                    <a:pt x="205527" y="3096815"/>
                  </a:lnTo>
                  <a:lnTo>
                    <a:pt x="231218" y="3089333"/>
                  </a:lnTo>
                  <a:lnTo>
                    <a:pt x="256909" y="3079356"/>
                  </a:lnTo>
                  <a:lnTo>
                    <a:pt x="282600" y="3076275"/>
                  </a:lnTo>
                  <a:lnTo>
                    <a:pt x="308291" y="3073516"/>
                  </a:lnTo>
                  <a:lnTo>
                    <a:pt x="333982" y="3070480"/>
                  </a:lnTo>
                  <a:lnTo>
                    <a:pt x="359673" y="3066918"/>
                  </a:lnTo>
                  <a:lnTo>
                    <a:pt x="385364" y="3063253"/>
                  </a:lnTo>
                  <a:lnTo>
                    <a:pt x="411055" y="3058365"/>
                  </a:lnTo>
                  <a:lnTo>
                    <a:pt x="436746" y="3051849"/>
                  </a:lnTo>
                  <a:lnTo>
                    <a:pt x="462437" y="3044238"/>
                  </a:lnTo>
                  <a:lnTo>
                    <a:pt x="488128" y="3037324"/>
                  </a:lnTo>
                  <a:lnTo>
                    <a:pt x="513819" y="3031817"/>
                  </a:lnTo>
                  <a:lnTo>
                    <a:pt x="539510" y="3025541"/>
                  </a:lnTo>
                  <a:lnTo>
                    <a:pt x="565201" y="3021796"/>
                  </a:lnTo>
                  <a:lnTo>
                    <a:pt x="590892" y="3016801"/>
                  </a:lnTo>
                  <a:lnTo>
                    <a:pt x="616583" y="3010142"/>
                  </a:lnTo>
                  <a:lnTo>
                    <a:pt x="642274" y="3003259"/>
                  </a:lnTo>
                  <a:lnTo>
                    <a:pt x="667965" y="2994953"/>
                  </a:lnTo>
                  <a:lnTo>
                    <a:pt x="693656" y="2988262"/>
                  </a:lnTo>
                  <a:lnTo>
                    <a:pt x="719346" y="2983203"/>
                  </a:lnTo>
                  <a:lnTo>
                    <a:pt x="745037" y="2977487"/>
                  </a:lnTo>
                  <a:lnTo>
                    <a:pt x="770728" y="2969866"/>
                  </a:lnTo>
                  <a:lnTo>
                    <a:pt x="796419" y="2959704"/>
                  </a:lnTo>
                  <a:lnTo>
                    <a:pt x="822110" y="2946957"/>
                  </a:lnTo>
                  <a:lnTo>
                    <a:pt x="847801" y="2930817"/>
                  </a:lnTo>
                  <a:lnTo>
                    <a:pt x="873492" y="2910218"/>
                  </a:lnTo>
                  <a:lnTo>
                    <a:pt x="899183" y="2884511"/>
                  </a:lnTo>
                  <a:lnTo>
                    <a:pt x="924874" y="2878845"/>
                  </a:lnTo>
                  <a:lnTo>
                    <a:pt x="950565" y="2871290"/>
                  </a:lnTo>
                  <a:lnTo>
                    <a:pt x="976256" y="2861216"/>
                  </a:lnTo>
                  <a:lnTo>
                    <a:pt x="1001947" y="2850066"/>
                  </a:lnTo>
                  <a:lnTo>
                    <a:pt x="1027638" y="2843001"/>
                  </a:lnTo>
                  <a:lnTo>
                    <a:pt x="1053329" y="2840590"/>
                  </a:lnTo>
                  <a:lnTo>
                    <a:pt x="1079020" y="2838135"/>
                  </a:lnTo>
                  <a:lnTo>
                    <a:pt x="1104711" y="2836559"/>
                  </a:lnTo>
                  <a:lnTo>
                    <a:pt x="1130402" y="2834457"/>
                  </a:lnTo>
                  <a:lnTo>
                    <a:pt x="1156093" y="2831655"/>
                  </a:lnTo>
                  <a:lnTo>
                    <a:pt x="1181784" y="2827918"/>
                  </a:lnTo>
                  <a:lnTo>
                    <a:pt x="1207475" y="2822936"/>
                  </a:lnTo>
                  <a:lnTo>
                    <a:pt x="1233166" y="2817464"/>
                  </a:lnTo>
                  <a:lnTo>
                    <a:pt x="1258857" y="2811209"/>
                  </a:lnTo>
                  <a:lnTo>
                    <a:pt x="1284548" y="2805152"/>
                  </a:lnTo>
                  <a:lnTo>
                    <a:pt x="1310239" y="2797075"/>
                  </a:lnTo>
                  <a:lnTo>
                    <a:pt x="1335930" y="2786306"/>
                  </a:lnTo>
                  <a:lnTo>
                    <a:pt x="1361621" y="2776894"/>
                  </a:lnTo>
                  <a:lnTo>
                    <a:pt x="1387312" y="2765210"/>
                  </a:lnTo>
                  <a:lnTo>
                    <a:pt x="1413003" y="2755087"/>
                  </a:lnTo>
                  <a:lnTo>
                    <a:pt x="1438693" y="2748767"/>
                  </a:lnTo>
                  <a:lnTo>
                    <a:pt x="1464384" y="2743023"/>
                  </a:lnTo>
                  <a:lnTo>
                    <a:pt x="1490075" y="2735365"/>
                  </a:lnTo>
                  <a:lnTo>
                    <a:pt x="1515766" y="2725153"/>
                  </a:lnTo>
                  <a:lnTo>
                    <a:pt x="1541457" y="2712445"/>
                  </a:lnTo>
                  <a:lnTo>
                    <a:pt x="1567148" y="2697179"/>
                  </a:lnTo>
                  <a:lnTo>
                    <a:pt x="1592839" y="2677914"/>
                  </a:lnTo>
                  <a:lnTo>
                    <a:pt x="1618530" y="2654028"/>
                  </a:lnTo>
                  <a:lnTo>
                    <a:pt x="1644221" y="2648969"/>
                  </a:lnTo>
                  <a:lnTo>
                    <a:pt x="1669912" y="2642225"/>
                  </a:lnTo>
                  <a:lnTo>
                    <a:pt x="1695603" y="2633233"/>
                  </a:lnTo>
                  <a:lnTo>
                    <a:pt x="1721294" y="2623186"/>
                  </a:lnTo>
                  <a:lnTo>
                    <a:pt x="1746985" y="2616587"/>
                  </a:lnTo>
                  <a:lnTo>
                    <a:pt x="1772676" y="2614428"/>
                  </a:lnTo>
                  <a:lnTo>
                    <a:pt x="1798367" y="2612080"/>
                  </a:lnTo>
                  <a:lnTo>
                    <a:pt x="1824058" y="2609995"/>
                  </a:lnTo>
                  <a:lnTo>
                    <a:pt x="1849749" y="2607215"/>
                  </a:lnTo>
                  <a:lnTo>
                    <a:pt x="1875440" y="2603508"/>
                  </a:lnTo>
                  <a:lnTo>
                    <a:pt x="1901131" y="2599737"/>
                  </a:lnTo>
                  <a:lnTo>
                    <a:pt x="1926822" y="2595308"/>
                  </a:lnTo>
                  <a:lnTo>
                    <a:pt x="1952513" y="2590293"/>
                  </a:lnTo>
                  <a:lnTo>
                    <a:pt x="1978204" y="2585138"/>
                  </a:lnTo>
                  <a:lnTo>
                    <a:pt x="2003895" y="2580290"/>
                  </a:lnTo>
                  <a:lnTo>
                    <a:pt x="2029586" y="2573826"/>
                  </a:lnTo>
                  <a:lnTo>
                    <a:pt x="2055277" y="2565207"/>
                  </a:lnTo>
                  <a:lnTo>
                    <a:pt x="2080968" y="2558092"/>
                  </a:lnTo>
                  <a:lnTo>
                    <a:pt x="2106659" y="2549275"/>
                  </a:lnTo>
                  <a:lnTo>
                    <a:pt x="2132349" y="2539882"/>
                  </a:lnTo>
                  <a:lnTo>
                    <a:pt x="2158040" y="2531259"/>
                  </a:lnTo>
                  <a:lnTo>
                    <a:pt x="2183731" y="2526045"/>
                  </a:lnTo>
                  <a:lnTo>
                    <a:pt x="2209422" y="2519092"/>
                  </a:lnTo>
                  <a:lnTo>
                    <a:pt x="2235113" y="2509823"/>
                  </a:lnTo>
                  <a:lnTo>
                    <a:pt x="2260804" y="2501921"/>
                  </a:lnTo>
                  <a:lnTo>
                    <a:pt x="2286495" y="2494523"/>
                  </a:lnTo>
                  <a:lnTo>
                    <a:pt x="2312186" y="2486594"/>
                  </a:lnTo>
                  <a:lnTo>
                    <a:pt x="2337877" y="2476575"/>
                  </a:lnTo>
                  <a:lnTo>
                    <a:pt x="2363568" y="2463215"/>
                  </a:lnTo>
                  <a:lnTo>
                    <a:pt x="2389259" y="2445403"/>
                  </a:lnTo>
                  <a:lnTo>
                    <a:pt x="2414950" y="2421653"/>
                  </a:lnTo>
                  <a:lnTo>
                    <a:pt x="2440641" y="2413459"/>
                  </a:lnTo>
                  <a:lnTo>
                    <a:pt x="2466332" y="2403477"/>
                  </a:lnTo>
                  <a:lnTo>
                    <a:pt x="2492023" y="2390961"/>
                  </a:lnTo>
                  <a:lnTo>
                    <a:pt x="2517714" y="2380822"/>
                  </a:lnTo>
                  <a:lnTo>
                    <a:pt x="2543405" y="2375671"/>
                  </a:lnTo>
                  <a:lnTo>
                    <a:pt x="2569096" y="2368801"/>
                  </a:lnTo>
                  <a:lnTo>
                    <a:pt x="2594787" y="2359642"/>
                  </a:lnTo>
                  <a:lnTo>
                    <a:pt x="2620478" y="2355266"/>
                  </a:lnTo>
                  <a:lnTo>
                    <a:pt x="2646169" y="2352367"/>
                  </a:lnTo>
                  <a:lnTo>
                    <a:pt x="2671860" y="2349045"/>
                  </a:lnTo>
                  <a:lnTo>
                    <a:pt x="2697551" y="2345877"/>
                  </a:lnTo>
                  <a:lnTo>
                    <a:pt x="2723242" y="2342174"/>
                  </a:lnTo>
                  <a:lnTo>
                    <a:pt x="2748933" y="2337236"/>
                  </a:lnTo>
                  <a:lnTo>
                    <a:pt x="2774624" y="2330653"/>
                  </a:lnTo>
                  <a:lnTo>
                    <a:pt x="2800315" y="2322950"/>
                  </a:lnTo>
                  <a:lnTo>
                    <a:pt x="2826006" y="2319086"/>
                  </a:lnTo>
                  <a:lnTo>
                    <a:pt x="2851696" y="2313933"/>
                  </a:lnTo>
                  <a:lnTo>
                    <a:pt x="2877387" y="2307947"/>
                  </a:lnTo>
                  <a:lnTo>
                    <a:pt x="2903078" y="2301384"/>
                  </a:lnTo>
                  <a:lnTo>
                    <a:pt x="2928769" y="2292633"/>
                  </a:lnTo>
                  <a:lnTo>
                    <a:pt x="2954460" y="2280964"/>
                  </a:lnTo>
                  <a:lnTo>
                    <a:pt x="2980151" y="2271796"/>
                  </a:lnTo>
                  <a:lnTo>
                    <a:pt x="3005842" y="2260179"/>
                  </a:lnTo>
                  <a:lnTo>
                    <a:pt x="3031533" y="2251294"/>
                  </a:lnTo>
                  <a:lnTo>
                    <a:pt x="3057224" y="2241438"/>
                  </a:lnTo>
                  <a:lnTo>
                    <a:pt x="3082915" y="2231985"/>
                  </a:lnTo>
                  <a:lnTo>
                    <a:pt x="3108606" y="2219380"/>
                  </a:lnTo>
                  <a:lnTo>
                    <a:pt x="3134297" y="2202574"/>
                  </a:lnTo>
                  <a:lnTo>
                    <a:pt x="3159988" y="2181467"/>
                  </a:lnTo>
                  <a:lnTo>
                    <a:pt x="3185679" y="2154502"/>
                  </a:lnTo>
                  <a:lnTo>
                    <a:pt x="3211370" y="2143924"/>
                  </a:lnTo>
                  <a:lnTo>
                    <a:pt x="3237061" y="2135797"/>
                  </a:lnTo>
                  <a:lnTo>
                    <a:pt x="3262752" y="2130329"/>
                  </a:lnTo>
                  <a:lnTo>
                    <a:pt x="3288443" y="2123039"/>
                  </a:lnTo>
                  <a:lnTo>
                    <a:pt x="3314134" y="2113318"/>
                  </a:lnTo>
                  <a:lnTo>
                    <a:pt x="3339825" y="2110519"/>
                  </a:lnTo>
                  <a:lnTo>
                    <a:pt x="3365516" y="2107287"/>
                  </a:lnTo>
                  <a:lnTo>
                    <a:pt x="3391207" y="2104900"/>
                  </a:lnTo>
                  <a:lnTo>
                    <a:pt x="3416898" y="2102313"/>
                  </a:lnTo>
                  <a:lnTo>
                    <a:pt x="3442589" y="2099726"/>
                  </a:lnTo>
                  <a:lnTo>
                    <a:pt x="3468280" y="2096277"/>
                  </a:lnTo>
                  <a:lnTo>
                    <a:pt x="3493971" y="2091679"/>
                  </a:lnTo>
                  <a:lnTo>
                    <a:pt x="3519662" y="2086422"/>
                  </a:lnTo>
                  <a:lnTo>
                    <a:pt x="3545353" y="2080434"/>
                  </a:lnTo>
                  <a:lnTo>
                    <a:pt x="3571043" y="2074589"/>
                  </a:lnTo>
                  <a:lnTo>
                    <a:pt x="3596734" y="2070873"/>
                  </a:lnTo>
                  <a:lnTo>
                    <a:pt x="3622425" y="2066620"/>
                  </a:lnTo>
                  <a:lnTo>
                    <a:pt x="3648116" y="2060951"/>
                  </a:lnTo>
                  <a:lnTo>
                    <a:pt x="3673807" y="2053391"/>
                  </a:lnTo>
                  <a:lnTo>
                    <a:pt x="3699498" y="2044438"/>
                  </a:lnTo>
                  <a:lnTo>
                    <a:pt x="3725189" y="2036330"/>
                  </a:lnTo>
                  <a:lnTo>
                    <a:pt x="3750880" y="2026119"/>
                  </a:lnTo>
                  <a:lnTo>
                    <a:pt x="3776571" y="2018927"/>
                  </a:lnTo>
                  <a:lnTo>
                    <a:pt x="3802262" y="2013660"/>
                  </a:lnTo>
                  <a:lnTo>
                    <a:pt x="3827953" y="2006637"/>
                  </a:lnTo>
                  <a:lnTo>
                    <a:pt x="3853644" y="1997274"/>
                  </a:lnTo>
                  <a:lnTo>
                    <a:pt x="3879335" y="1988077"/>
                  </a:lnTo>
                  <a:lnTo>
                    <a:pt x="3905026" y="1977564"/>
                  </a:lnTo>
                  <a:lnTo>
                    <a:pt x="3930717" y="1965443"/>
                  </a:lnTo>
                  <a:lnTo>
                    <a:pt x="3956408" y="1949282"/>
                  </a:lnTo>
                  <a:lnTo>
                    <a:pt x="3982099" y="1933755"/>
                  </a:lnTo>
                  <a:lnTo>
                    <a:pt x="4007790" y="1913053"/>
                  </a:lnTo>
                  <a:lnTo>
                    <a:pt x="4033481" y="1885451"/>
                  </a:lnTo>
                  <a:lnTo>
                    <a:pt x="4059172" y="1874485"/>
                  </a:lnTo>
                  <a:lnTo>
                    <a:pt x="4084863" y="1862547"/>
                  </a:lnTo>
                  <a:lnTo>
                    <a:pt x="4110554" y="1854260"/>
                  </a:lnTo>
                  <a:lnTo>
                    <a:pt x="4136245" y="1852260"/>
                  </a:lnTo>
                  <a:lnTo>
                    <a:pt x="4161936" y="1850460"/>
                  </a:lnTo>
                  <a:lnTo>
                    <a:pt x="4187627" y="1848060"/>
                  </a:lnTo>
                  <a:lnTo>
                    <a:pt x="4213318" y="1844860"/>
                  </a:lnTo>
                  <a:lnTo>
                    <a:pt x="4239009" y="1841638"/>
                  </a:lnTo>
                  <a:lnTo>
                    <a:pt x="4264699" y="1838254"/>
                  </a:lnTo>
                  <a:lnTo>
                    <a:pt x="4290390" y="1834289"/>
                  </a:lnTo>
                  <a:lnTo>
                    <a:pt x="4316081" y="1829924"/>
                  </a:lnTo>
                  <a:lnTo>
                    <a:pt x="4341772" y="1826310"/>
                  </a:lnTo>
                  <a:lnTo>
                    <a:pt x="4367463" y="1821492"/>
                  </a:lnTo>
                  <a:lnTo>
                    <a:pt x="4393154" y="1815067"/>
                  </a:lnTo>
                  <a:lnTo>
                    <a:pt x="4418845" y="1810023"/>
                  </a:lnTo>
                  <a:lnTo>
                    <a:pt x="4444536" y="1804094"/>
                  </a:lnTo>
                  <a:lnTo>
                    <a:pt x="4470227" y="1797219"/>
                  </a:lnTo>
                  <a:lnTo>
                    <a:pt x="4495918" y="1788937"/>
                  </a:lnTo>
                  <a:lnTo>
                    <a:pt x="4521609" y="1782027"/>
                  </a:lnTo>
                  <a:lnTo>
                    <a:pt x="4547300" y="1772814"/>
                  </a:lnTo>
                  <a:lnTo>
                    <a:pt x="4572991" y="1760531"/>
                  </a:lnTo>
                  <a:lnTo>
                    <a:pt x="4598682" y="1752968"/>
                  </a:lnTo>
                  <a:lnTo>
                    <a:pt x="4624373" y="1743651"/>
                  </a:lnTo>
                  <a:lnTo>
                    <a:pt x="4650064" y="1733468"/>
                  </a:lnTo>
                  <a:lnTo>
                    <a:pt x="4675755" y="1720524"/>
                  </a:lnTo>
                  <a:lnTo>
                    <a:pt x="4701446" y="1704696"/>
                  </a:lnTo>
                  <a:lnTo>
                    <a:pt x="4727137" y="1683592"/>
                  </a:lnTo>
                  <a:lnTo>
                    <a:pt x="4752828" y="1655453"/>
                  </a:lnTo>
                  <a:lnTo>
                    <a:pt x="4778519" y="1645520"/>
                  </a:lnTo>
                  <a:lnTo>
                    <a:pt x="4804210" y="1633648"/>
                  </a:lnTo>
                  <a:lnTo>
                    <a:pt x="4829901" y="1618788"/>
                  </a:lnTo>
                  <a:lnTo>
                    <a:pt x="4855592" y="1612073"/>
                  </a:lnTo>
                  <a:lnTo>
                    <a:pt x="4881283" y="1606085"/>
                  </a:lnTo>
                  <a:lnTo>
                    <a:pt x="4906974" y="1598101"/>
                  </a:lnTo>
                  <a:lnTo>
                    <a:pt x="4932665" y="1587456"/>
                  </a:lnTo>
                  <a:lnTo>
                    <a:pt x="4958356" y="1584189"/>
                  </a:lnTo>
                  <a:lnTo>
                    <a:pt x="4984046" y="1580507"/>
                  </a:lnTo>
                  <a:lnTo>
                    <a:pt x="5009737" y="1576786"/>
                  </a:lnTo>
                  <a:lnTo>
                    <a:pt x="5035428" y="1572956"/>
                  </a:lnTo>
                  <a:lnTo>
                    <a:pt x="5061119" y="1568801"/>
                  </a:lnTo>
                  <a:lnTo>
                    <a:pt x="5086810" y="1563262"/>
                  </a:lnTo>
                  <a:lnTo>
                    <a:pt x="5112501" y="1555875"/>
                  </a:lnTo>
                  <a:lnTo>
                    <a:pt x="5138192" y="1547772"/>
                  </a:lnTo>
                  <a:lnTo>
                    <a:pt x="5163883" y="1542109"/>
                  </a:lnTo>
                  <a:lnTo>
                    <a:pt x="5189574" y="1535736"/>
                  </a:lnTo>
                  <a:lnTo>
                    <a:pt x="5215265" y="1530261"/>
                  </a:lnTo>
                  <a:lnTo>
                    <a:pt x="5240956" y="1524059"/>
                  </a:lnTo>
                  <a:lnTo>
                    <a:pt x="5266647" y="1515790"/>
                  </a:lnTo>
                  <a:lnTo>
                    <a:pt x="5292338" y="1504764"/>
                  </a:lnTo>
                  <a:lnTo>
                    <a:pt x="5318029" y="1494493"/>
                  </a:lnTo>
                  <a:lnTo>
                    <a:pt x="5343720" y="1481632"/>
                  </a:lnTo>
                  <a:lnTo>
                    <a:pt x="5369411" y="1472592"/>
                  </a:lnTo>
                  <a:lnTo>
                    <a:pt x="5395102" y="1464300"/>
                  </a:lnTo>
                  <a:lnTo>
                    <a:pt x="5420793" y="1454711"/>
                  </a:lnTo>
                  <a:lnTo>
                    <a:pt x="5446484" y="1441925"/>
                  </a:lnTo>
                  <a:lnTo>
                    <a:pt x="5472175" y="1424878"/>
                  </a:lnTo>
                  <a:lnTo>
                    <a:pt x="5497866" y="1403661"/>
                  </a:lnTo>
                  <a:lnTo>
                    <a:pt x="5523557" y="1376845"/>
                  </a:lnTo>
                  <a:lnTo>
                    <a:pt x="5549248" y="1344631"/>
                  </a:lnTo>
                  <a:lnTo>
                    <a:pt x="5574939" y="1332565"/>
                  </a:lnTo>
                  <a:lnTo>
                    <a:pt x="5600630" y="1324100"/>
                  </a:lnTo>
                  <a:lnTo>
                    <a:pt x="5626321" y="1312814"/>
                  </a:lnTo>
                  <a:lnTo>
                    <a:pt x="5652012" y="1297765"/>
                  </a:lnTo>
                  <a:lnTo>
                    <a:pt x="5677703" y="1285827"/>
                  </a:lnTo>
                  <a:lnTo>
                    <a:pt x="5703393" y="1282949"/>
                  </a:lnTo>
                  <a:lnTo>
                    <a:pt x="5729084" y="1279875"/>
                  </a:lnTo>
                  <a:lnTo>
                    <a:pt x="5754775" y="1277352"/>
                  </a:lnTo>
                  <a:lnTo>
                    <a:pt x="5780466" y="1274858"/>
                  </a:lnTo>
                  <a:lnTo>
                    <a:pt x="5806157" y="1271532"/>
                  </a:lnTo>
                  <a:lnTo>
                    <a:pt x="5831848" y="1267098"/>
                  </a:lnTo>
                  <a:lnTo>
                    <a:pt x="5857539" y="1262243"/>
                  </a:lnTo>
                  <a:lnTo>
                    <a:pt x="5883230" y="1256722"/>
                  </a:lnTo>
                  <a:lnTo>
                    <a:pt x="5908921" y="1250519"/>
                  </a:lnTo>
                  <a:lnTo>
                    <a:pt x="5934612" y="1243360"/>
                  </a:lnTo>
                  <a:lnTo>
                    <a:pt x="5960303" y="1238582"/>
                  </a:lnTo>
                  <a:lnTo>
                    <a:pt x="5985994" y="1232211"/>
                  </a:lnTo>
                  <a:lnTo>
                    <a:pt x="6011685" y="1223716"/>
                  </a:lnTo>
                  <a:lnTo>
                    <a:pt x="6037376" y="1213523"/>
                  </a:lnTo>
                  <a:lnTo>
                    <a:pt x="6063067" y="1203052"/>
                  </a:lnTo>
                  <a:lnTo>
                    <a:pt x="6088758" y="1193330"/>
                  </a:lnTo>
                  <a:lnTo>
                    <a:pt x="6114449" y="1181122"/>
                  </a:lnTo>
                  <a:lnTo>
                    <a:pt x="6140140" y="1176806"/>
                  </a:lnTo>
                  <a:lnTo>
                    <a:pt x="6165831" y="1171051"/>
                  </a:lnTo>
                  <a:lnTo>
                    <a:pt x="6191522" y="1163379"/>
                  </a:lnTo>
                  <a:lnTo>
                    <a:pt x="6217213" y="1154218"/>
                  </a:lnTo>
                  <a:lnTo>
                    <a:pt x="6242904" y="1143052"/>
                  </a:lnTo>
                  <a:lnTo>
                    <a:pt x="6268595" y="1128888"/>
                  </a:lnTo>
                  <a:lnTo>
                    <a:pt x="6294286" y="1111465"/>
                  </a:lnTo>
                  <a:lnTo>
                    <a:pt x="6319977" y="1096810"/>
                  </a:lnTo>
                  <a:lnTo>
                    <a:pt x="6345668" y="1077271"/>
                  </a:lnTo>
                  <a:lnTo>
                    <a:pt x="6371359" y="1051218"/>
                  </a:lnTo>
                  <a:lnTo>
                    <a:pt x="6397049" y="1038365"/>
                  </a:lnTo>
                  <a:lnTo>
                    <a:pt x="6422740" y="1021226"/>
                  </a:lnTo>
                  <a:lnTo>
                    <a:pt x="6448431" y="1007091"/>
                  </a:lnTo>
                  <a:lnTo>
                    <a:pt x="6474122" y="997144"/>
                  </a:lnTo>
                  <a:lnTo>
                    <a:pt x="6499813" y="995045"/>
                  </a:lnTo>
                  <a:lnTo>
                    <a:pt x="6525504" y="992247"/>
                  </a:lnTo>
                  <a:lnTo>
                    <a:pt x="6551195" y="988516"/>
                  </a:lnTo>
                  <a:lnTo>
                    <a:pt x="6576886" y="985040"/>
                  </a:lnTo>
                  <a:lnTo>
                    <a:pt x="6602577" y="981180"/>
                  </a:lnTo>
                  <a:lnTo>
                    <a:pt x="6628268" y="977178"/>
                  </a:lnTo>
                  <a:lnTo>
                    <a:pt x="6653959" y="972628"/>
                  </a:lnTo>
                  <a:lnTo>
                    <a:pt x="6679650" y="967879"/>
                  </a:lnTo>
                  <a:lnTo>
                    <a:pt x="6705341" y="961548"/>
                  </a:lnTo>
                  <a:lnTo>
                    <a:pt x="6731032" y="953107"/>
                  </a:lnTo>
                  <a:lnTo>
                    <a:pt x="6756723" y="947346"/>
                  </a:lnTo>
                  <a:lnTo>
                    <a:pt x="6782414" y="940499"/>
                  </a:lnTo>
                  <a:lnTo>
                    <a:pt x="6808105" y="935095"/>
                  </a:lnTo>
                  <a:lnTo>
                    <a:pt x="6833796" y="928537"/>
                  </a:lnTo>
                  <a:lnTo>
                    <a:pt x="6859487" y="920641"/>
                  </a:lnTo>
                  <a:lnTo>
                    <a:pt x="6885178" y="910114"/>
                  </a:lnTo>
                  <a:lnTo>
                    <a:pt x="6910869" y="896077"/>
                  </a:lnTo>
                  <a:lnTo>
                    <a:pt x="6936560" y="881683"/>
                  </a:lnTo>
                  <a:lnTo>
                    <a:pt x="6962251" y="873879"/>
                  </a:lnTo>
                  <a:lnTo>
                    <a:pt x="6987942" y="864363"/>
                  </a:lnTo>
                  <a:lnTo>
                    <a:pt x="7013633" y="853060"/>
                  </a:lnTo>
                  <a:lnTo>
                    <a:pt x="7039324" y="838817"/>
                  </a:lnTo>
                  <a:lnTo>
                    <a:pt x="7065015" y="819828"/>
                  </a:lnTo>
                  <a:lnTo>
                    <a:pt x="7090706" y="794508"/>
                  </a:lnTo>
                  <a:lnTo>
                    <a:pt x="7116396" y="762833"/>
                  </a:lnTo>
                  <a:lnTo>
                    <a:pt x="7142087" y="750840"/>
                  </a:lnTo>
                  <a:lnTo>
                    <a:pt x="7167778" y="736238"/>
                  </a:lnTo>
                  <a:lnTo>
                    <a:pt x="7193469" y="720547"/>
                  </a:lnTo>
                  <a:lnTo>
                    <a:pt x="7219160" y="714007"/>
                  </a:lnTo>
                  <a:lnTo>
                    <a:pt x="7244851" y="705288"/>
                  </a:lnTo>
                  <a:lnTo>
                    <a:pt x="7270542" y="693662"/>
                  </a:lnTo>
                  <a:lnTo>
                    <a:pt x="7296233" y="690974"/>
                  </a:lnTo>
                  <a:lnTo>
                    <a:pt x="7321924" y="687389"/>
                  </a:lnTo>
                  <a:lnTo>
                    <a:pt x="7347615" y="683958"/>
                  </a:lnTo>
                  <a:lnTo>
                    <a:pt x="7373306" y="680425"/>
                  </a:lnTo>
                  <a:lnTo>
                    <a:pt x="7398997" y="677019"/>
                  </a:lnTo>
                  <a:lnTo>
                    <a:pt x="7424688" y="672477"/>
                  </a:lnTo>
                  <a:lnTo>
                    <a:pt x="7450379" y="666422"/>
                  </a:lnTo>
                  <a:lnTo>
                    <a:pt x="7476070" y="659714"/>
                  </a:lnTo>
                  <a:lnTo>
                    <a:pt x="7501761" y="651556"/>
                  </a:lnTo>
                  <a:lnTo>
                    <a:pt x="7527452" y="645768"/>
                  </a:lnTo>
                  <a:lnTo>
                    <a:pt x="7553143" y="638664"/>
                  </a:lnTo>
                  <a:lnTo>
                    <a:pt x="7578834" y="632371"/>
                  </a:lnTo>
                  <a:lnTo>
                    <a:pt x="7604525" y="623979"/>
                  </a:lnTo>
                  <a:lnTo>
                    <a:pt x="7630216" y="612790"/>
                  </a:lnTo>
                  <a:lnTo>
                    <a:pt x="7655907" y="600731"/>
                  </a:lnTo>
                  <a:lnTo>
                    <a:pt x="7681598" y="586978"/>
                  </a:lnTo>
                  <a:lnTo>
                    <a:pt x="7707289" y="578513"/>
                  </a:lnTo>
                  <a:lnTo>
                    <a:pt x="7732980" y="572186"/>
                  </a:lnTo>
                  <a:lnTo>
                    <a:pt x="7758671" y="565143"/>
                  </a:lnTo>
                  <a:lnTo>
                    <a:pt x="7784362" y="555751"/>
                  </a:lnTo>
                  <a:lnTo>
                    <a:pt x="7810052" y="543230"/>
                  </a:lnTo>
                  <a:lnTo>
                    <a:pt x="7835743" y="527241"/>
                  </a:lnTo>
                  <a:lnTo>
                    <a:pt x="7861434" y="505923"/>
                  </a:lnTo>
                  <a:lnTo>
                    <a:pt x="7887125" y="479038"/>
                  </a:lnTo>
                  <a:lnTo>
                    <a:pt x="7912816" y="446343"/>
                  </a:lnTo>
                  <a:lnTo>
                    <a:pt x="7938507" y="438804"/>
                  </a:lnTo>
                  <a:lnTo>
                    <a:pt x="7964198" y="428752"/>
                  </a:lnTo>
                  <a:lnTo>
                    <a:pt x="7989889" y="415349"/>
                  </a:lnTo>
                  <a:lnTo>
                    <a:pt x="8015580" y="400940"/>
                  </a:lnTo>
                  <a:lnTo>
                    <a:pt x="8041271" y="390008"/>
                  </a:lnTo>
                  <a:lnTo>
                    <a:pt x="8066962" y="387218"/>
                  </a:lnTo>
                  <a:lnTo>
                    <a:pt x="8092653" y="384202"/>
                  </a:lnTo>
                  <a:lnTo>
                    <a:pt x="8118344" y="382202"/>
                  </a:lnTo>
                  <a:lnTo>
                    <a:pt x="8144035" y="379535"/>
                  </a:lnTo>
                  <a:lnTo>
                    <a:pt x="8169726" y="375979"/>
                  </a:lnTo>
                  <a:lnTo>
                    <a:pt x="8195417" y="371237"/>
                  </a:lnTo>
                  <a:lnTo>
                    <a:pt x="8221108" y="366053"/>
                  </a:lnTo>
                  <a:lnTo>
                    <a:pt x="8246799" y="360052"/>
                  </a:lnTo>
                  <a:lnTo>
                    <a:pt x="8272490" y="353538"/>
                  </a:lnTo>
                  <a:lnTo>
                    <a:pt x="8298181" y="347425"/>
                  </a:lnTo>
                  <a:lnTo>
                    <a:pt x="8323872" y="339275"/>
                  </a:lnTo>
                  <a:lnTo>
                    <a:pt x="8349563" y="328409"/>
                  </a:lnTo>
                  <a:lnTo>
                    <a:pt x="8375254" y="318024"/>
                  </a:lnTo>
                  <a:lnTo>
                    <a:pt x="8400945" y="305267"/>
                  </a:lnTo>
                  <a:lnTo>
                    <a:pt x="8426636" y="292037"/>
                  </a:lnTo>
                  <a:lnTo>
                    <a:pt x="8452327" y="278467"/>
                  </a:lnTo>
                  <a:lnTo>
                    <a:pt x="8478018" y="273293"/>
                  </a:lnTo>
                  <a:lnTo>
                    <a:pt x="8503709" y="266394"/>
                  </a:lnTo>
                  <a:lnTo>
                    <a:pt x="8529399" y="257196"/>
                  </a:lnTo>
                  <a:lnTo>
                    <a:pt x="8555090" y="246481"/>
                  </a:lnTo>
                  <a:lnTo>
                    <a:pt x="8580781" y="235250"/>
                  </a:lnTo>
                  <a:lnTo>
                    <a:pt x="8606472" y="220920"/>
                  </a:lnTo>
                  <a:lnTo>
                    <a:pt x="8632163" y="203248"/>
                  </a:lnTo>
                  <a:lnTo>
                    <a:pt x="8657854" y="185435"/>
                  </a:lnTo>
                  <a:lnTo>
                    <a:pt x="8683545" y="161683"/>
                  </a:lnTo>
                  <a:lnTo>
                    <a:pt x="8709236" y="130015"/>
                  </a:lnTo>
                  <a:lnTo>
                    <a:pt x="8734927" y="119818"/>
                  </a:lnTo>
                  <a:lnTo>
                    <a:pt x="8760618" y="107470"/>
                  </a:lnTo>
                  <a:lnTo>
                    <a:pt x="8786309" y="93505"/>
                  </a:lnTo>
                  <a:lnTo>
                    <a:pt x="8812000" y="83334"/>
                  </a:lnTo>
                  <a:lnTo>
                    <a:pt x="8837691" y="80811"/>
                  </a:lnTo>
                  <a:lnTo>
                    <a:pt x="8863382" y="77446"/>
                  </a:lnTo>
                  <a:lnTo>
                    <a:pt x="8889073" y="72961"/>
                  </a:lnTo>
                  <a:lnTo>
                    <a:pt x="8914764" y="68280"/>
                  </a:lnTo>
                  <a:lnTo>
                    <a:pt x="8940455" y="63101"/>
                  </a:lnTo>
                  <a:lnTo>
                    <a:pt x="8966146" y="57857"/>
                  </a:lnTo>
                  <a:lnTo>
                    <a:pt x="8991837" y="51961"/>
                  </a:lnTo>
                  <a:lnTo>
                    <a:pt x="9017528" y="45552"/>
                  </a:lnTo>
                  <a:lnTo>
                    <a:pt x="9043219" y="37007"/>
                  </a:lnTo>
                  <a:lnTo>
                    <a:pt x="9068910" y="25613"/>
                  </a:lnTo>
                  <a:lnTo>
                    <a:pt x="9094601" y="18256"/>
                  </a:lnTo>
                  <a:lnTo>
                    <a:pt x="9120292" y="13172"/>
                  </a:lnTo>
                  <a:lnTo>
                    <a:pt x="9145983" y="9412"/>
                  </a:lnTo>
                  <a:lnTo>
                    <a:pt x="9171674" y="5265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 dirty="0"/>
            </a:p>
          </p:txBody>
        </p:sp>
        <p:sp>
          <p:nvSpPr>
            <p:cNvPr id="2056" name="pl11">
              <a:extLst>
                <a:ext uri="{FF2B5EF4-FFF2-40B4-BE49-F238E27FC236}">
                  <a16:creationId xmlns:a16="http://schemas.microsoft.com/office/drawing/2014/main" id="{60D9E2D8-5D92-4156-B4BB-EDD460DCA665}"/>
                </a:ext>
              </a:extLst>
            </p:cNvPr>
            <p:cNvSpPr/>
            <p:nvPr/>
          </p:nvSpPr>
          <p:spPr>
            <a:xfrm>
              <a:off x="1449884" y="1577978"/>
              <a:ext cx="9351510" cy="3487229"/>
            </a:xfrm>
            <a:custGeom>
              <a:avLst/>
              <a:gdLst/>
              <a:ahLst/>
              <a:cxnLst/>
              <a:rect l="0" t="0" r="0" b="0"/>
              <a:pathLst>
                <a:path w="9351510" h="3487229">
                  <a:moveTo>
                    <a:pt x="0" y="3487229"/>
                  </a:moveTo>
                  <a:lnTo>
                    <a:pt x="25690" y="3487229"/>
                  </a:lnTo>
                  <a:lnTo>
                    <a:pt x="51381" y="3485126"/>
                  </a:lnTo>
                  <a:lnTo>
                    <a:pt x="77072" y="3481143"/>
                  </a:lnTo>
                  <a:lnTo>
                    <a:pt x="102763" y="3427254"/>
                  </a:lnTo>
                  <a:lnTo>
                    <a:pt x="128454" y="3419974"/>
                  </a:lnTo>
                  <a:lnTo>
                    <a:pt x="154145" y="3349632"/>
                  </a:lnTo>
                  <a:lnTo>
                    <a:pt x="179836" y="3349632"/>
                  </a:lnTo>
                  <a:lnTo>
                    <a:pt x="205527" y="3349632"/>
                  </a:lnTo>
                  <a:lnTo>
                    <a:pt x="231218" y="3310126"/>
                  </a:lnTo>
                  <a:lnTo>
                    <a:pt x="256909" y="3308442"/>
                  </a:lnTo>
                  <a:lnTo>
                    <a:pt x="282600" y="3305003"/>
                  </a:lnTo>
                  <a:lnTo>
                    <a:pt x="308291" y="3302821"/>
                  </a:lnTo>
                  <a:lnTo>
                    <a:pt x="333982" y="3298739"/>
                  </a:lnTo>
                  <a:lnTo>
                    <a:pt x="359673" y="3298739"/>
                  </a:lnTo>
                  <a:lnTo>
                    <a:pt x="385364" y="3298739"/>
                  </a:lnTo>
                  <a:lnTo>
                    <a:pt x="411055" y="3296513"/>
                  </a:lnTo>
                  <a:lnTo>
                    <a:pt x="436746" y="3293274"/>
                  </a:lnTo>
                  <a:lnTo>
                    <a:pt x="462437" y="3287751"/>
                  </a:lnTo>
                  <a:lnTo>
                    <a:pt x="488128" y="3274910"/>
                  </a:lnTo>
                  <a:lnTo>
                    <a:pt x="513819" y="3271343"/>
                  </a:lnTo>
                  <a:lnTo>
                    <a:pt x="539510" y="3271343"/>
                  </a:lnTo>
                  <a:lnTo>
                    <a:pt x="565201" y="3271343"/>
                  </a:lnTo>
                  <a:lnTo>
                    <a:pt x="590892" y="3257287"/>
                  </a:lnTo>
                  <a:lnTo>
                    <a:pt x="616583" y="3250178"/>
                  </a:lnTo>
                  <a:lnTo>
                    <a:pt x="642274" y="3248384"/>
                  </a:lnTo>
                  <a:lnTo>
                    <a:pt x="667965" y="3220529"/>
                  </a:lnTo>
                  <a:lnTo>
                    <a:pt x="693656" y="3207369"/>
                  </a:lnTo>
                  <a:lnTo>
                    <a:pt x="719346" y="3207369"/>
                  </a:lnTo>
                  <a:lnTo>
                    <a:pt x="745037" y="3207369"/>
                  </a:lnTo>
                  <a:lnTo>
                    <a:pt x="770728" y="3203952"/>
                  </a:lnTo>
                  <a:lnTo>
                    <a:pt x="796419" y="3202461"/>
                  </a:lnTo>
                  <a:lnTo>
                    <a:pt x="822110" y="3200023"/>
                  </a:lnTo>
                  <a:lnTo>
                    <a:pt x="847801" y="3195513"/>
                  </a:lnTo>
                  <a:lnTo>
                    <a:pt x="873492" y="3176356"/>
                  </a:lnTo>
                  <a:lnTo>
                    <a:pt x="899183" y="3176356"/>
                  </a:lnTo>
                  <a:lnTo>
                    <a:pt x="924874" y="3176356"/>
                  </a:lnTo>
                  <a:lnTo>
                    <a:pt x="950565" y="3089095"/>
                  </a:lnTo>
                  <a:lnTo>
                    <a:pt x="976256" y="3080311"/>
                  </a:lnTo>
                  <a:lnTo>
                    <a:pt x="1001947" y="3060988"/>
                  </a:lnTo>
                  <a:lnTo>
                    <a:pt x="1027638" y="3032419"/>
                  </a:lnTo>
                  <a:lnTo>
                    <a:pt x="1053329" y="3029569"/>
                  </a:lnTo>
                  <a:lnTo>
                    <a:pt x="1079020" y="3029569"/>
                  </a:lnTo>
                  <a:lnTo>
                    <a:pt x="1104711" y="3029569"/>
                  </a:lnTo>
                  <a:lnTo>
                    <a:pt x="1130402" y="3026786"/>
                  </a:lnTo>
                  <a:lnTo>
                    <a:pt x="1156093" y="3024029"/>
                  </a:lnTo>
                  <a:lnTo>
                    <a:pt x="1181784" y="3022054"/>
                  </a:lnTo>
                  <a:lnTo>
                    <a:pt x="1207475" y="3019583"/>
                  </a:lnTo>
                  <a:lnTo>
                    <a:pt x="1233166" y="3013275"/>
                  </a:lnTo>
                  <a:lnTo>
                    <a:pt x="1258857" y="3013275"/>
                  </a:lnTo>
                  <a:lnTo>
                    <a:pt x="1284548" y="3013275"/>
                  </a:lnTo>
                  <a:lnTo>
                    <a:pt x="1310239" y="3001426"/>
                  </a:lnTo>
                  <a:lnTo>
                    <a:pt x="1335930" y="2998503"/>
                  </a:lnTo>
                  <a:lnTo>
                    <a:pt x="1361621" y="2990570"/>
                  </a:lnTo>
                  <a:lnTo>
                    <a:pt x="1387312" y="2963288"/>
                  </a:lnTo>
                  <a:lnTo>
                    <a:pt x="1413003" y="2939636"/>
                  </a:lnTo>
                  <a:lnTo>
                    <a:pt x="1438693" y="2939636"/>
                  </a:lnTo>
                  <a:lnTo>
                    <a:pt x="1464384" y="2939636"/>
                  </a:lnTo>
                  <a:lnTo>
                    <a:pt x="1490075" y="2939636"/>
                  </a:lnTo>
                  <a:lnTo>
                    <a:pt x="1515766" y="2939636"/>
                  </a:lnTo>
                  <a:lnTo>
                    <a:pt x="1541457" y="2936489"/>
                  </a:lnTo>
                  <a:lnTo>
                    <a:pt x="1567148" y="2933334"/>
                  </a:lnTo>
                  <a:lnTo>
                    <a:pt x="1592839" y="2915991"/>
                  </a:lnTo>
                  <a:lnTo>
                    <a:pt x="1618530" y="2915991"/>
                  </a:lnTo>
                  <a:lnTo>
                    <a:pt x="1644221" y="2915991"/>
                  </a:lnTo>
                  <a:lnTo>
                    <a:pt x="1669912" y="2825108"/>
                  </a:lnTo>
                  <a:lnTo>
                    <a:pt x="1695603" y="2815787"/>
                  </a:lnTo>
                  <a:lnTo>
                    <a:pt x="1721294" y="2796407"/>
                  </a:lnTo>
                  <a:lnTo>
                    <a:pt x="1746985" y="2763880"/>
                  </a:lnTo>
                  <a:lnTo>
                    <a:pt x="1772676" y="2761110"/>
                  </a:lnTo>
                  <a:lnTo>
                    <a:pt x="1798367" y="2761110"/>
                  </a:lnTo>
                  <a:lnTo>
                    <a:pt x="1824058" y="2761110"/>
                  </a:lnTo>
                  <a:lnTo>
                    <a:pt x="1849749" y="2758291"/>
                  </a:lnTo>
                  <a:lnTo>
                    <a:pt x="1875440" y="2755840"/>
                  </a:lnTo>
                  <a:lnTo>
                    <a:pt x="1901131" y="2752938"/>
                  </a:lnTo>
                  <a:lnTo>
                    <a:pt x="1926822" y="2750765"/>
                  </a:lnTo>
                  <a:lnTo>
                    <a:pt x="1952513" y="2743836"/>
                  </a:lnTo>
                  <a:lnTo>
                    <a:pt x="1978204" y="2743836"/>
                  </a:lnTo>
                  <a:lnTo>
                    <a:pt x="2003895" y="2743836"/>
                  </a:lnTo>
                  <a:lnTo>
                    <a:pt x="2029586" y="2731699"/>
                  </a:lnTo>
                  <a:lnTo>
                    <a:pt x="2055277" y="2729223"/>
                  </a:lnTo>
                  <a:lnTo>
                    <a:pt x="2080968" y="2721349"/>
                  </a:lnTo>
                  <a:lnTo>
                    <a:pt x="2106659" y="2718533"/>
                  </a:lnTo>
                  <a:lnTo>
                    <a:pt x="2132349" y="2707043"/>
                  </a:lnTo>
                  <a:lnTo>
                    <a:pt x="2158040" y="2707043"/>
                  </a:lnTo>
                  <a:lnTo>
                    <a:pt x="2183731" y="2707043"/>
                  </a:lnTo>
                  <a:lnTo>
                    <a:pt x="2209422" y="2693113"/>
                  </a:lnTo>
                  <a:lnTo>
                    <a:pt x="2235113" y="2663174"/>
                  </a:lnTo>
                  <a:lnTo>
                    <a:pt x="2260804" y="2660617"/>
                  </a:lnTo>
                  <a:lnTo>
                    <a:pt x="2286495" y="2657148"/>
                  </a:lnTo>
                  <a:lnTo>
                    <a:pt x="2312186" y="2655167"/>
                  </a:lnTo>
                  <a:lnTo>
                    <a:pt x="2337877" y="2655167"/>
                  </a:lnTo>
                  <a:lnTo>
                    <a:pt x="2363568" y="2655167"/>
                  </a:lnTo>
                  <a:lnTo>
                    <a:pt x="2389259" y="2649499"/>
                  </a:lnTo>
                  <a:lnTo>
                    <a:pt x="2414950" y="2554632"/>
                  </a:lnTo>
                  <a:lnTo>
                    <a:pt x="2440641" y="2551096"/>
                  </a:lnTo>
                  <a:lnTo>
                    <a:pt x="2466332" y="2523307"/>
                  </a:lnTo>
                  <a:lnTo>
                    <a:pt x="2492023" y="2503416"/>
                  </a:lnTo>
                  <a:lnTo>
                    <a:pt x="2517714" y="2503416"/>
                  </a:lnTo>
                  <a:lnTo>
                    <a:pt x="2543405" y="2503416"/>
                  </a:lnTo>
                  <a:lnTo>
                    <a:pt x="2569096" y="2470250"/>
                  </a:lnTo>
                  <a:lnTo>
                    <a:pt x="2594787" y="2457251"/>
                  </a:lnTo>
                  <a:lnTo>
                    <a:pt x="2620478" y="2453478"/>
                  </a:lnTo>
                  <a:lnTo>
                    <a:pt x="2646169" y="2451204"/>
                  </a:lnTo>
                  <a:lnTo>
                    <a:pt x="2671860" y="2451204"/>
                  </a:lnTo>
                  <a:lnTo>
                    <a:pt x="2697551" y="2451204"/>
                  </a:lnTo>
                  <a:lnTo>
                    <a:pt x="2723242" y="2451204"/>
                  </a:lnTo>
                  <a:lnTo>
                    <a:pt x="2748933" y="2445886"/>
                  </a:lnTo>
                  <a:lnTo>
                    <a:pt x="2774624" y="2442753"/>
                  </a:lnTo>
                  <a:lnTo>
                    <a:pt x="2800315" y="2425802"/>
                  </a:lnTo>
                  <a:lnTo>
                    <a:pt x="2826006" y="2425802"/>
                  </a:lnTo>
                  <a:lnTo>
                    <a:pt x="2851696" y="2422765"/>
                  </a:lnTo>
                  <a:lnTo>
                    <a:pt x="2877387" y="2422765"/>
                  </a:lnTo>
                  <a:lnTo>
                    <a:pt x="2903078" y="2422765"/>
                  </a:lnTo>
                  <a:lnTo>
                    <a:pt x="2928769" y="2403758"/>
                  </a:lnTo>
                  <a:lnTo>
                    <a:pt x="2954460" y="2401562"/>
                  </a:lnTo>
                  <a:lnTo>
                    <a:pt x="2980151" y="2364721"/>
                  </a:lnTo>
                  <a:lnTo>
                    <a:pt x="3005842" y="2362176"/>
                  </a:lnTo>
                  <a:lnTo>
                    <a:pt x="3031533" y="2358559"/>
                  </a:lnTo>
                  <a:lnTo>
                    <a:pt x="3057224" y="2358559"/>
                  </a:lnTo>
                  <a:lnTo>
                    <a:pt x="3082915" y="2358559"/>
                  </a:lnTo>
                  <a:lnTo>
                    <a:pt x="3108606" y="2355224"/>
                  </a:lnTo>
                  <a:lnTo>
                    <a:pt x="3134297" y="2352405"/>
                  </a:lnTo>
                  <a:lnTo>
                    <a:pt x="3159988" y="2347835"/>
                  </a:lnTo>
                  <a:lnTo>
                    <a:pt x="3185679" y="2300954"/>
                  </a:lnTo>
                  <a:lnTo>
                    <a:pt x="3211370" y="2274570"/>
                  </a:lnTo>
                  <a:lnTo>
                    <a:pt x="3237061" y="2274570"/>
                  </a:lnTo>
                  <a:lnTo>
                    <a:pt x="3262752" y="2274570"/>
                  </a:lnTo>
                  <a:lnTo>
                    <a:pt x="3288443" y="2245903"/>
                  </a:lnTo>
                  <a:lnTo>
                    <a:pt x="3314134" y="2166825"/>
                  </a:lnTo>
                  <a:lnTo>
                    <a:pt x="3339825" y="2164072"/>
                  </a:lnTo>
                  <a:lnTo>
                    <a:pt x="3365516" y="2159402"/>
                  </a:lnTo>
                  <a:lnTo>
                    <a:pt x="3391207" y="2156337"/>
                  </a:lnTo>
                  <a:lnTo>
                    <a:pt x="3416898" y="2156337"/>
                  </a:lnTo>
                  <a:lnTo>
                    <a:pt x="3442589" y="2156337"/>
                  </a:lnTo>
                  <a:lnTo>
                    <a:pt x="3468280" y="2153071"/>
                  </a:lnTo>
                  <a:lnTo>
                    <a:pt x="3493971" y="2149934"/>
                  </a:lnTo>
                  <a:lnTo>
                    <a:pt x="3519662" y="2146081"/>
                  </a:lnTo>
                  <a:lnTo>
                    <a:pt x="3545353" y="2142890"/>
                  </a:lnTo>
                  <a:lnTo>
                    <a:pt x="3571043" y="2126477"/>
                  </a:lnTo>
                  <a:lnTo>
                    <a:pt x="3596734" y="2126477"/>
                  </a:lnTo>
                  <a:lnTo>
                    <a:pt x="3622425" y="2126477"/>
                  </a:lnTo>
                  <a:lnTo>
                    <a:pt x="3648116" y="2123396"/>
                  </a:lnTo>
                  <a:lnTo>
                    <a:pt x="3673807" y="2121315"/>
                  </a:lnTo>
                  <a:lnTo>
                    <a:pt x="3699498" y="2103063"/>
                  </a:lnTo>
                  <a:lnTo>
                    <a:pt x="3725189" y="2100913"/>
                  </a:lnTo>
                  <a:lnTo>
                    <a:pt x="3750880" y="2059450"/>
                  </a:lnTo>
                  <a:lnTo>
                    <a:pt x="3776571" y="2059450"/>
                  </a:lnTo>
                  <a:lnTo>
                    <a:pt x="3802262" y="2059450"/>
                  </a:lnTo>
                  <a:lnTo>
                    <a:pt x="3827953" y="2056240"/>
                  </a:lnTo>
                  <a:lnTo>
                    <a:pt x="3853644" y="2052254"/>
                  </a:lnTo>
                  <a:lnTo>
                    <a:pt x="3879335" y="2049018"/>
                  </a:lnTo>
                  <a:lnTo>
                    <a:pt x="3905026" y="2044772"/>
                  </a:lnTo>
                  <a:lnTo>
                    <a:pt x="3930717" y="2031925"/>
                  </a:lnTo>
                  <a:lnTo>
                    <a:pt x="3956408" y="2031925"/>
                  </a:lnTo>
                  <a:lnTo>
                    <a:pt x="3982099" y="2031925"/>
                  </a:lnTo>
                  <a:lnTo>
                    <a:pt x="4007790" y="2003515"/>
                  </a:lnTo>
                  <a:lnTo>
                    <a:pt x="4033481" y="1997644"/>
                  </a:lnTo>
                  <a:lnTo>
                    <a:pt x="4059172" y="1974162"/>
                  </a:lnTo>
                  <a:lnTo>
                    <a:pt x="4084863" y="1943554"/>
                  </a:lnTo>
                  <a:lnTo>
                    <a:pt x="4110554" y="1851623"/>
                  </a:lnTo>
                  <a:lnTo>
                    <a:pt x="4136245" y="1851623"/>
                  </a:lnTo>
                  <a:lnTo>
                    <a:pt x="4161936" y="1851623"/>
                  </a:lnTo>
                  <a:lnTo>
                    <a:pt x="4187627" y="1846699"/>
                  </a:lnTo>
                  <a:lnTo>
                    <a:pt x="4213318" y="1842808"/>
                  </a:lnTo>
                  <a:lnTo>
                    <a:pt x="4239009" y="1838381"/>
                  </a:lnTo>
                  <a:lnTo>
                    <a:pt x="4264699" y="1838381"/>
                  </a:lnTo>
                  <a:lnTo>
                    <a:pt x="4290390" y="1834877"/>
                  </a:lnTo>
                  <a:lnTo>
                    <a:pt x="4316081" y="1834877"/>
                  </a:lnTo>
                  <a:lnTo>
                    <a:pt x="4341772" y="1834877"/>
                  </a:lnTo>
                  <a:lnTo>
                    <a:pt x="4367463" y="1815506"/>
                  </a:lnTo>
                  <a:lnTo>
                    <a:pt x="4393154" y="1812562"/>
                  </a:lnTo>
                  <a:lnTo>
                    <a:pt x="4418845" y="1802159"/>
                  </a:lnTo>
                  <a:lnTo>
                    <a:pt x="4444536" y="1799470"/>
                  </a:lnTo>
                  <a:lnTo>
                    <a:pt x="4470227" y="1796736"/>
                  </a:lnTo>
                  <a:lnTo>
                    <a:pt x="4495918" y="1796736"/>
                  </a:lnTo>
                  <a:lnTo>
                    <a:pt x="4521609" y="1796736"/>
                  </a:lnTo>
                  <a:lnTo>
                    <a:pt x="4547300" y="1774369"/>
                  </a:lnTo>
                  <a:lnTo>
                    <a:pt x="4572991" y="1749256"/>
                  </a:lnTo>
                  <a:lnTo>
                    <a:pt x="4598682" y="1745552"/>
                  </a:lnTo>
                  <a:lnTo>
                    <a:pt x="4624373" y="1741857"/>
                  </a:lnTo>
                  <a:lnTo>
                    <a:pt x="4650064" y="1739285"/>
                  </a:lnTo>
                  <a:lnTo>
                    <a:pt x="4675755" y="1739285"/>
                  </a:lnTo>
                  <a:lnTo>
                    <a:pt x="4701446" y="1739285"/>
                  </a:lnTo>
                  <a:lnTo>
                    <a:pt x="4727137" y="1733674"/>
                  </a:lnTo>
                  <a:lnTo>
                    <a:pt x="4752828" y="1699545"/>
                  </a:lnTo>
                  <a:lnTo>
                    <a:pt x="4778519" y="1695378"/>
                  </a:lnTo>
                  <a:lnTo>
                    <a:pt x="4804210" y="1685271"/>
                  </a:lnTo>
                  <a:lnTo>
                    <a:pt x="4829901" y="1639505"/>
                  </a:lnTo>
                  <a:lnTo>
                    <a:pt x="4855592" y="1639505"/>
                  </a:lnTo>
                  <a:lnTo>
                    <a:pt x="4881283" y="1639505"/>
                  </a:lnTo>
                  <a:lnTo>
                    <a:pt x="4906974" y="1551164"/>
                  </a:lnTo>
                  <a:lnTo>
                    <a:pt x="4932665" y="1546382"/>
                  </a:lnTo>
                  <a:lnTo>
                    <a:pt x="4958356" y="1543654"/>
                  </a:lnTo>
                  <a:lnTo>
                    <a:pt x="4984046" y="1541358"/>
                  </a:lnTo>
                  <a:lnTo>
                    <a:pt x="5009737" y="1537923"/>
                  </a:lnTo>
                  <a:lnTo>
                    <a:pt x="5035428" y="1537923"/>
                  </a:lnTo>
                  <a:lnTo>
                    <a:pt x="5061119" y="1537923"/>
                  </a:lnTo>
                  <a:lnTo>
                    <a:pt x="5086810" y="1533706"/>
                  </a:lnTo>
                  <a:lnTo>
                    <a:pt x="5112501" y="1530108"/>
                  </a:lnTo>
                  <a:lnTo>
                    <a:pt x="5138192" y="1513007"/>
                  </a:lnTo>
                  <a:lnTo>
                    <a:pt x="5163883" y="1510187"/>
                  </a:lnTo>
                  <a:lnTo>
                    <a:pt x="5189574" y="1500850"/>
                  </a:lnTo>
                  <a:lnTo>
                    <a:pt x="5215265" y="1500850"/>
                  </a:lnTo>
                  <a:lnTo>
                    <a:pt x="5240956" y="1500850"/>
                  </a:lnTo>
                  <a:lnTo>
                    <a:pt x="5266647" y="1493079"/>
                  </a:lnTo>
                  <a:lnTo>
                    <a:pt x="5292338" y="1477368"/>
                  </a:lnTo>
                  <a:lnTo>
                    <a:pt x="5318029" y="1454304"/>
                  </a:lnTo>
                  <a:lnTo>
                    <a:pt x="5343720" y="1451907"/>
                  </a:lnTo>
                  <a:lnTo>
                    <a:pt x="5369411" y="1448055"/>
                  </a:lnTo>
                  <a:lnTo>
                    <a:pt x="5395102" y="1448055"/>
                  </a:lnTo>
                  <a:lnTo>
                    <a:pt x="5420793" y="1448055"/>
                  </a:lnTo>
                  <a:lnTo>
                    <a:pt x="5446484" y="1444890"/>
                  </a:lnTo>
                  <a:lnTo>
                    <a:pt x="5472175" y="1442311"/>
                  </a:lnTo>
                  <a:lnTo>
                    <a:pt x="5497866" y="1439419"/>
                  </a:lnTo>
                  <a:lnTo>
                    <a:pt x="5523557" y="1434360"/>
                  </a:lnTo>
                  <a:lnTo>
                    <a:pt x="5549248" y="1401232"/>
                  </a:lnTo>
                  <a:lnTo>
                    <a:pt x="5574939" y="1401232"/>
                  </a:lnTo>
                  <a:lnTo>
                    <a:pt x="5600630" y="1401232"/>
                  </a:lnTo>
                  <a:lnTo>
                    <a:pt x="5626321" y="1389620"/>
                  </a:lnTo>
                  <a:lnTo>
                    <a:pt x="5652012" y="1359754"/>
                  </a:lnTo>
                  <a:lnTo>
                    <a:pt x="5677703" y="1272317"/>
                  </a:lnTo>
                  <a:lnTo>
                    <a:pt x="5703393" y="1268993"/>
                  </a:lnTo>
                  <a:lnTo>
                    <a:pt x="5729084" y="1263999"/>
                  </a:lnTo>
                  <a:lnTo>
                    <a:pt x="5754775" y="1263999"/>
                  </a:lnTo>
                  <a:lnTo>
                    <a:pt x="5780466" y="1263999"/>
                  </a:lnTo>
                  <a:lnTo>
                    <a:pt x="5806157" y="1260537"/>
                  </a:lnTo>
                  <a:lnTo>
                    <a:pt x="5831848" y="1258126"/>
                  </a:lnTo>
                  <a:lnTo>
                    <a:pt x="5857539" y="1255208"/>
                  </a:lnTo>
                  <a:lnTo>
                    <a:pt x="5883230" y="1252342"/>
                  </a:lnTo>
                  <a:lnTo>
                    <a:pt x="5908921" y="1245708"/>
                  </a:lnTo>
                  <a:lnTo>
                    <a:pt x="5934612" y="1245708"/>
                  </a:lnTo>
                  <a:lnTo>
                    <a:pt x="5960303" y="1245708"/>
                  </a:lnTo>
                  <a:lnTo>
                    <a:pt x="5985994" y="1234617"/>
                  </a:lnTo>
                  <a:lnTo>
                    <a:pt x="6011685" y="1231694"/>
                  </a:lnTo>
                  <a:lnTo>
                    <a:pt x="6037376" y="1222146"/>
                  </a:lnTo>
                  <a:lnTo>
                    <a:pt x="6063067" y="1210790"/>
                  </a:lnTo>
                  <a:lnTo>
                    <a:pt x="6088758" y="1204969"/>
                  </a:lnTo>
                  <a:lnTo>
                    <a:pt x="6114449" y="1204969"/>
                  </a:lnTo>
                  <a:lnTo>
                    <a:pt x="6140140" y="1204969"/>
                  </a:lnTo>
                  <a:lnTo>
                    <a:pt x="6165831" y="1180850"/>
                  </a:lnTo>
                  <a:lnTo>
                    <a:pt x="6191522" y="1177804"/>
                  </a:lnTo>
                  <a:lnTo>
                    <a:pt x="6217213" y="1172730"/>
                  </a:lnTo>
                  <a:lnTo>
                    <a:pt x="6242904" y="1168382"/>
                  </a:lnTo>
                  <a:lnTo>
                    <a:pt x="6268595" y="1162068"/>
                  </a:lnTo>
                  <a:lnTo>
                    <a:pt x="6294286" y="1162068"/>
                  </a:lnTo>
                  <a:lnTo>
                    <a:pt x="6319977" y="1162068"/>
                  </a:lnTo>
                  <a:lnTo>
                    <a:pt x="6345668" y="1127485"/>
                  </a:lnTo>
                  <a:lnTo>
                    <a:pt x="6371359" y="1121864"/>
                  </a:lnTo>
                  <a:lnTo>
                    <a:pt x="6397049" y="1121864"/>
                  </a:lnTo>
                  <a:lnTo>
                    <a:pt x="6422740" y="1107143"/>
                  </a:lnTo>
                  <a:lnTo>
                    <a:pt x="6448431" y="1060097"/>
                  </a:lnTo>
                  <a:lnTo>
                    <a:pt x="6474122" y="1060097"/>
                  </a:lnTo>
                  <a:lnTo>
                    <a:pt x="6499813" y="1060097"/>
                  </a:lnTo>
                  <a:lnTo>
                    <a:pt x="6525504" y="980113"/>
                  </a:lnTo>
                  <a:lnTo>
                    <a:pt x="6551195" y="976778"/>
                  </a:lnTo>
                  <a:lnTo>
                    <a:pt x="6576886" y="972611"/>
                  </a:lnTo>
                  <a:lnTo>
                    <a:pt x="6602577" y="969351"/>
                  </a:lnTo>
                  <a:lnTo>
                    <a:pt x="6628268" y="966177"/>
                  </a:lnTo>
                  <a:lnTo>
                    <a:pt x="6653959" y="966177"/>
                  </a:lnTo>
                  <a:lnTo>
                    <a:pt x="6679650" y="966177"/>
                  </a:lnTo>
                  <a:lnTo>
                    <a:pt x="6705341" y="961873"/>
                  </a:lnTo>
                  <a:lnTo>
                    <a:pt x="6731032" y="947064"/>
                  </a:lnTo>
                  <a:lnTo>
                    <a:pt x="6756723" y="942999"/>
                  </a:lnTo>
                  <a:lnTo>
                    <a:pt x="6782414" y="932452"/>
                  </a:lnTo>
                  <a:lnTo>
                    <a:pt x="6808105" y="929462"/>
                  </a:lnTo>
                  <a:lnTo>
                    <a:pt x="6833796" y="929462"/>
                  </a:lnTo>
                  <a:lnTo>
                    <a:pt x="6859487" y="929462"/>
                  </a:lnTo>
                  <a:lnTo>
                    <a:pt x="6885178" y="916709"/>
                  </a:lnTo>
                  <a:lnTo>
                    <a:pt x="6910869" y="913979"/>
                  </a:lnTo>
                  <a:lnTo>
                    <a:pt x="6936560" y="891992"/>
                  </a:lnTo>
                  <a:lnTo>
                    <a:pt x="6962251" y="889304"/>
                  </a:lnTo>
                  <a:lnTo>
                    <a:pt x="6987942" y="884522"/>
                  </a:lnTo>
                  <a:lnTo>
                    <a:pt x="7013633" y="884522"/>
                  </a:lnTo>
                  <a:lnTo>
                    <a:pt x="7039324" y="884522"/>
                  </a:lnTo>
                  <a:lnTo>
                    <a:pt x="7065015" y="879841"/>
                  </a:lnTo>
                  <a:lnTo>
                    <a:pt x="7090706" y="873173"/>
                  </a:lnTo>
                  <a:lnTo>
                    <a:pt x="7116396" y="838230"/>
                  </a:lnTo>
                  <a:lnTo>
                    <a:pt x="7142087" y="827254"/>
                  </a:lnTo>
                  <a:lnTo>
                    <a:pt x="7167778" y="795557"/>
                  </a:lnTo>
                  <a:lnTo>
                    <a:pt x="7193469" y="795557"/>
                  </a:lnTo>
                  <a:lnTo>
                    <a:pt x="7219160" y="795557"/>
                  </a:lnTo>
                  <a:lnTo>
                    <a:pt x="7244851" y="701920"/>
                  </a:lnTo>
                  <a:lnTo>
                    <a:pt x="7270542" y="696226"/>
                  </a:lnTo>
                  <a:lnTo>
                    <a:pt x="7296233" y="696226"/>
                  </a:lnTo>
                  <a:lnTo>
                    <a:pt x="7321924" y="691103"/>
                  </a:lnTo>
                  <a:lnTo>
                    <a:pt x="7347615" y="686816"/>
                  </a:lnTo>
                  <a:lnTo>
                    <a:pt x="7373306" y="686816"/>
                  </a:lnTo>
                  <a:lnTo>
                    <a:pt x="7398997" y="686816"/>
                  </a:lnTo>
                  <a:lnTo>
                    <a:pt x="7424688" y="682036"/>
                  </a:lnTo>
                  <a:lnTo>
                    <a:pt x="7450379" y="678934"/>
                  </a:lnTo>
                  <a:lnTo>
                    <a:pt x="7476070" y="674613"/>
                  </a:lnTo>
                  <a:lnTo>
                    <a:pt x="7501761" y="656754"/>
                  </a:lnTo>
                  <a:lnTo>
                    <a:pt x="7527452" y="652989"/>
                  </a:lnTo>
                  <a:lnTo>
                    <a:pt x="7553143" y="652989"/>
                  </a:lnTo>
                  <a:lnTo>
                    <a:pt x="7578834" y="652989"/>
                  </a:lnTo>
                  <a:lnTo>
                    <a:pt x="7604525" y="649712"/>
                  </a:lnTo>
                  <a:lnTo>
                    <a:pt x="7630216" y="633201"/>
                  </a:lnTo>
                  <a:lnTo>
                    <a:pt x="7655907" y="625788"/>
                  </a:lnTo>
                  <a:lnTo>
                    <a:pt x="7681598" y="600707"/>
                  </a:lnTo>
                  <a:lnTo>
                    <a:pt x="7707289" y="597557"/>
                  </a:lnTo>
                  <a:lnTo>
                    <a:pt x="7732980" y="597557"/>
                  </a:lnTo>
                  <a:lnTo>
                    <a:pt x="7758671" y="597557"/>
                  </a:lnTo>
                  <a:lnTo>
                    <a:pt x="7784362" y="592922"/>
                  </a:lnTo>
                  <a:lnTo>
                    <a:pt x="7810052" y="590460"/>
                  </a:lnTo>
                  <a:lnTo>
                    <a:pt x="7835743" y="590460"/>
                  </a:lnTo>
                  <a:lnTo>
                    <a:pt x="7861434" y="586584"/>
                  </a:lnTo>
                  <a:lnTo>
                    <a:pt x="7887125" y="571281"/>
                  </a:lnTo>
                  <a:lnTo>
                    <a:pt x="7912816" y="571281"/>
                  </a:lnTo>
                  <a:lnTo>
                    <a:pt x="7938507" y="571281"/>
                  </a:lnTo>
                  <a:lnTo>
                    <a:pt x="7964198" y="537364"/>
                  </a:lnTo>
                  <a:lnTo>
                    <a:pt x="7989889" y="525798"/>
                  </a:lnTo>
                  <a:lnTo>
                    <a:pt x="8015580" y="493662"/>
                  </a:lnTo>
                  <a:lnTo>
                    <a:pt x="8041271" y="405035"/>
                  </a:lnTo>
                  <a:lnTo>
                    <a:pt x="8066962" y="396025"/>
                  </a:lnTo>
                  <a:lnTo>
                    <a:pt x="8092653" y="396025"/>
                  </a:lnTo>
                  <a:lnTo>
                    <a:pt x="8118344" y="396025"/>
                  </a:lnTo>
                  <a:lnTo>
                    <a:pt x="8144035" y="391523"/>
                  </a:lnTo>
                  <a:lnTo>
                    <a:pt x="8169726" y="391523"/>
                  </a:lnTo>
                  <a:lnTo>
                    <a:pt x="8195417" y="386039"/>
                  </a:lnTo>
                  <a:lnTo>
                    <a:pt x="8221108" y="382783"/>
                  </a:lnTo>
                  <a:lnTo>
                    <a:pt x="8246799" y="373832"/>
                  </a:lnTo>
                  <a:lnTo>
                    <a:pt x="8272490" y="373832"/>
                  </a:lnTo>
                  <a:lnTo>
                    <a:pt x="8298181" y="373832"/>
                  </a:lnTo>
                  <a:lnTo>
                    <a:pt x="8323872" y="361711"/>
                  </a:lnTo>
                  <a:lnTo>
                    <a:pt x="8349563" y="357843"/>
                  </a:lnTo>
                  <a:lnTo>
                    <a:pt x="8375254" y="347693"/>
                  </a:lnTo>
                  <a:lnTo>
                    <a:pt x="8400945" y="344793"/>
                  </a:lnTo>
                  <a:lnTo>
                    <a:pt x="8426636" y="335265"/>
                  </a:lnTo>
                  <a:lnTo>
                    <a:pt x="8452327" y="335265"/>
                  </a:lnTo>
                  <a:lnTo>
                    <a:pt x="8478018" y="335265"/>
                  </a:lnTo>
                  <a:lnTo>
                    <a:pt x="8503709" y="308712"/>
                  </a:lnTo>
                  <a:lnTo>
                    <a:pt x="8529399" y="305571"/>
                  </a:lnTo>
                  <a:lnTo>
                    <a:pt x="8555090" y="299871"/>
                  </a:lnTo>
                  <a:lnTo>
                    <a:pt x="8580781" y="295516"/>
                  </a:lnTo>
                  <a:lnTo>
                    <a:pt x="8606472" y="291863"/>
                  </a:lnTo>
                  <a:lnTo>
                    <a:pt x="8632163" y="291863"/>
                  </a:lnTo>
                  <a:lnTo>
                    <a:pt x="8657854" y="291863"/>
                  </a:lnTo>
                  <a:lnTo>
                    <a:pt x="8683545" y="258765"/>
                  </a:lnTo>
                  <a:lnTo>
                    <a:pt x="8709236" y="246460"/>
                  </a:lnTo>
                  <a:lnTo>
                    <a:pt x="8734927" y="238136"/>
                  </a:lnTo>
                  <a:lnTo>
                    <a:pt x="8760618" y="223324"/>
                  </a:lnTo>
                  <a:lnTo>
                    <a:pt x="8786309" y="184180"/>
                  </a:lnTo>
                  <a:lnTo>
                    <a:pt x="8812000" y="184180"/>
                  </a:lnTo>
                  <a:lnTo>
                    <a:pt x="8837691" y="184180"/>
                  </a:lnTo>
                  <a:lnTo>
                    <a:pt x="8863382" y="112007"/>
                  </a:lnTo>
                  <a:lnTo>
                    <a:pt x="8889073" y="103639"/>
                  </a:lnTo>
                  <a:lnTo>
                    <a:pt x="8914764" y="94189"/>
                  </a:lnTo>
                  <a:lnTo>
                    <a:pt x="8940455" y="90375"/>
                  </a:lnTo>
                  <a:lnTo>
                    <a:pt x="8966146" y="84789"/>
                  </a:lnTo>
                  <a:lnTo>
                    <a:pt x="8991837" y="84789"/>
                  </a:lnTo>
                  <a:lnTo>
                    <a:pt x="9017528" y="84789"/>
                  </a:lnTo>
                  <a:lnTo>
                    <a:pt x="9043219" y="78859"/>
                  </a:lnTo>
                  <a:lnTo>
                    <a:pt x="9068910" y="61355"/>
                  </a:lnTo>
                  <a:lnTo>
                    <a:pt x="9094601" y="48694"/>
                  </a:lnTo>
                  <a:lnTo>
                    <a:pt x="9120292" y="38449"/>
                  </a:lnTo>
                  <a:lnTo>
                    <a:pt x="9145983" y="35064"/>
                  </a:lnTo>
                  <a:lnTo>
                    <a:pt x="9171674" y="35064"/>
                  </a:lnTo>
                  <a:lnTo>
                    <a:pt x="9197365" y="35064"/>
                  </a:lnTo>
                  <a:lnTo>
                    <a:pt x="9223056" y="28329"/>
                  </a:lnTo>
                  <a:lnTo>
                    <a:pt x="9248746" y="25290"/>
                  </a:lnTo>
                  <a:lnTo>
                    <a:pt x="9274437" y="5385"/>
                  </a:lnTo>
                  <a:lnTo>
                    <a:pt x="9300128" y="59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57" name="pl12">
              <a:extLst>
                <a:ext uri="{FF2B5EF4-FFF2-40B4-BE49-F238E27FC236}">
                  <a16:creationId xmlns:a16="http://schemas.microsoft.com/office/drawing/2014/main" id="{68FE242B-D1D5-4BCF-99BA-8ED70B88F216}"/>
                </a:ext>
              </a:extLst>
            </p:cNvPr>
            <p:cNvSpPr/>
            <p:nvPr/>
          </p:nvSpPr>
          <p:spPr>
            <a:xfrm>
              <a:off x="1449884" y="1591425"/>
              <a:ext cx="9197365" cy="3436051"/>
            </a:xfrm>
            <a:custGeom>
              <a:avLst/>
              <a:gdLst/>
              <a:ahLst/>
              <a:cxnLst/>
              <a:rect l="0" t="0" r="0" b="0"/>
              <a:pathLst>
                <a:path w="9197365" h="3436051">
                  <a:moveTo>
                    <a:pt x="0" y="3436051"/>
                  </a:moveTo>
                  <a:lnTo>
                    <a:pt x="25690" y="3423474"/>
                  </a:lnTo>
                  <a:lnTo>
                    <a:pt x="51381" y="3406705"/>
                  </a:lnTo>
                  <a:lnTo>
                    <a:pt x="77072" y="3385047"/>
                  </a:lnTo>
                  <a:lnTo>
                    <a:pt x="102763" y="3357497"/>
                  </a:lnTo>
                  <a:lnTo>
                    <a:pt x="128454" y="3338727"/>
                  </a:lnTo>
                  <a:lnTo>
                    <a:pt x="154145" y="3316128"/>
                  </a:lnTo>
                  <a:lnTo>
                    <a:pt x="179836" y="3309442"/>
                  </a:lnTo>
                  <a:lnTo>
                    <a:pt x="205527" y="3300527"/>
                  </a:lnTo>
                  <a:lnTo>
                    <a:pt x="231218" y="3288642"/>
                  </a:lnTo>
                  <a:lnTo>
                    <a:pt x="256909" y="3285962"/>
                  </a:lnTo>
                  <a:lnTo>
                    <a:pt x="282600" y="3282952"/>
                  </a:lnTo>
                  <a:lnTo>
                    <a:pt x="308291" y="3280084"/>
                  </a:lnTo>
                  <a:lnTo>
                    <a:pt x="333982" y="3276987"/>
                  </a:lnTo>
                  <a:lnTo>
                    <a:pt x="359673" y="3274219"/>
                  </a:lnTo>
                  <a:lnTo>
                    <a:pt x="385364" y="3270527"/>
                  </a:lnTo>
                  <a:lnTo>
                    <a:pt x="411055" y="3265605"/>
                  </a:lnTo>
                  <a:lnTo>
                    <a:pt x="436746" y="3259785"/>
                  </a:lnTo>
                  <a:lnTo>
                    <a:pt x="462437" y="3253105"/>
                  </a:lnTo>
                  <a:lnTo>
                    <a:pt x="488128" y="3246038"/>
                  </a:lnTo>
                  <a:lnTo>
                    <a:pt x="513819" y="3240897"/>
                  </a:lnTo>
                  <a:lnTo>
                    <a:pt x="539510" y="3235230"/>
                  </a:lnTo>
                  <a:lnTo>
                    <a:pt x="565201" y="3227675"/>
                  </a:lnTo>
                  <a:lnTo>
                    <a:pt x="590892" y="3217601"/>
                  </a:lnTo>
                  <a:lnTo>
                    <a:pt x="616583" y="3208855"/>
                  </a:lnTo>
                  <a:lnTo>
                    <a:pt x="642274" y="3199563"/>
                  </a:lnTo>
                  <a:lnTo>
                    <a:pt x="667965" y="3187772"/>
                  </a:lnTo>
                  <a:lnTo>
                    <a:pt x="693656" y="3181335"/>
                  </a:lnTo>
                  <a:lnTo>
                    <a:pt x="719346" y="3177139"/>
                  </a:lnTo>
                  <a:lnTo>
                    <a:pt x="745037" y="3171545"/>
                  </a:lnTo>
                  <a:lnTo>
                    <a:pt x="770728" y="3164086"/>
                  </a:lnTo>
                  <a:lnTo>
                    <a:pt x="796419" y="3155280"/>
                  </a:lnTo>
                  <a:lnTo>
                    <a:pt x="822110" y="3144035"/>
                  </a:lnTo>
                  <a:lnTo>
                    <a:pt x="847801" y="3129855"/>
                  </a:lnTo>
                  <a:lnTo>
                    <a:pt x="873492" y="3112452"/>
                  </a:lnTo>
                  <a:lnTo>
                    <a:pt x="899183" y="3095633"/>
                  </a:lnTo>
                  <a:lnTo>
                    <a:pt x="924874" y="3073207"/>
                  </a:lnTo>
                  <a:lnTo>
                    <a:pt x="950565" y="3043307"/>
                  </a:lnTo>
                  <a:lnTo>
                    <a:pt x="976256" y="3032526"/>
                  </a:lnTo>
                  <a:lnTo>
                    <a:pt x="1001947" y="3021081"/>
                  </a:lnTo>
                  <a:lnTo>
                    <a:pt x="1027638" y="3012261"/>
                  </a:lnTo>
                  <a:lnTo>
                    <a:pt x="1053329" y="3010023"/>
                  </a:lnTo>
                  <a:lnTo>
                    <a:pt x="1079020" y="3007990"/>
                  </a:lnTo>
                  <a:lnTo>
                    <a:pt x="1104711" y="3005280"/>
                  </a:lnTo>
                  <a:lnTo>
                    <a:pt x="1130402" y="3001666"/>
                  </a:lnTo>
                  <a:lnTo>
                    <a:pt x="1156093" y="2997775"/>
                  </a:lnTo>
                  <a:lnTo>
                    <a:pt x="1181784" y="2993506"/>
                  </a:lnTo>
                  <a:lnTo>
                    <a:pt x="1207475" y="2988472"/>
                  </a:lnTo>
                  <a:lnTo>
                    <a:pt x="1233166" y="2982584"/>
                  </a:lnTo>
                  <a:lnTo>
                    <a:pt x="1258857" y="2976837"/>
                  </a:lnTo>
                  <a:lnTo>
                    <a:pt x="1284548" y="2969173"/>
                  </a:lnTo>
                  <a:lnTo>
                    <a:pt x="1310239" y="2958954"/>
                  </a:lnTo>
                  <a:lnTo>
                    <a:pt x="1335930" y="2949280"/>
                  </a:lnTo>
                  <a:lnTo>
                    <a:pt x="1361621" y="2937354"/>
                  </a:lnTo>
                  <a:lnTo>
                    <a:pt x="1387312" y="2924098"/>
                  </a:lnTo>
                  <a:lnTo>
                    <a:pt x="1413003" y="2915517"/>
                  </a:lnTo>
                  <a:lnTo>
                    <a:pt x="1438693" y="2911960"/>
                  </a:lnTo>
                  <a:lnTo>
                    <a:pt x="1464384" y="2907216"/>
                  </a:lnTo>
                  <a:lnTo>
                    <a:pt x="1490075" y="2900892"/>
                  </a:lnTo>
                  <a:lnTo>
                    <a:pt x="1515766" y="2892460"/>
                  </a:lnTo>
                  <a:lnTo>
                    <a:pt x="1541457" y="2881217"/>
                  </a:lnTo>
                  <a:lnTo>
                    <a:pt x="1567148" y="2867275"/>
                  </a:lnTo>
                  <a:lnTo>
                    <a:pt x="1592839" y="2849738"/>
                  </a:lnTo>
                  <a:lnTo>
                    <a:pt x="1618530" y="2832136"/>
                  </a:lnTo>
                  <a:lnTo>
                    <a:pt x="1644221" y="2808666"/>
                  </a:lnTo>
                  <a:lnTo>
                    <a:pt x="1669912" y="2777374"/>
                  </a:lnTo>
                  <a:lnTo>
                    <a:pt x="1695603" y="2765945"/>
                  </a:lnTo>
                  <a:lnTo>
                    <a:pt x="1721294" y="2753813"/>
                  </a:lnTo>
                  <a:lnTo>
                    <a:pt x="1746985" y="2744097"/>
                  </a:lnTo>
                  <a:lnTo>
                    <a:pt x="1772676" y="2741985"/>
                  </a:lnTo>
                  <a:lnTo>
                    <a:pt x="1798367" y="2740092"/>
                  </a:lnTo>
                  <a:lnTo>
                    <a:pt x="1824058" y="2737569"/>
                  </a:lnTo>
                  <a:lnTo>
                    <a:pt x="1849749" y="2734204"/>
                  </a:lnTo>
                  <a:lnTo>
                    <a:pt x="1875440" y="2730657"/>
                  </a:lnTo>
                  <a:lnTo>
                    <a:pt x="1901131" y="2726746"/>
                  </a:lnTo>
                  <a:lnTo>
                    <a:pt x="1926822" y="2722497"/>
                  </a:lnTo>
                  <a:lnTo>
                    <a:pt x="1952513" y="2717557"/>
                  </a:lnTo>
                  <a:lnTo>
                    <a:pt x="1978204" y="2713280"/>
                  </a:lnTo>
                  <a:lnTo>
                    <a:pt x="2003895" y="2707576"/>
                  </a:lnTo>
                  <a:lnTo>
                    <a:pt x="2029586" y="2699972"/>
                  </a:lnTo>
                  <a:lnTo>
                    <a:pt x="2055277" y="2693879"/>
                  </a:lnTo>
                  <a:lnTo>
                    <a:pt x="2080968" y="2686580"/>
                  </a:lnTo>
                  <a:lnTo>
                    <a:pt x="2106659" y="2679472"/>
                  </a:lnTo>
                  <a:lnTo>
                    <a:pt x="2132349" y="2670935"/>
                  </a:lnTo>
                  <a:lnTo>
                    <a:pt x="2158040" y="2663381"/>
                  </a:lnTo>
                  <a:lnTo>
                    <a:pt x="2183731" y="2653309"/>
                  </a:lnTo>
                  <a:lnTo>
                    <a:pt x="2209422" y="2639880"/>
                  </a:lnTo>
                  <a:lnTo>
                    <a:pt x="2235113" y="2626618"/>
                  </a:lnTo>
                  <a:lnTo>
                    <a:pt x="2260804" y="2618915"/>
                  </a:lnTo>
                  <a:lnTo>
                    <a:pt x="2286495" y="2609497"/>
                  </a:lnTo>
                  <a:lnTo>
                    <a:pt x="2312186" y="2598095"/>
                  </a:lnTo>
                  <a:lnTo>
                    <a:pt x="2337877" y="2583554"/>
                  </a:lnTo>
                  <a:lnTo>
                    <a:pt x="2363568" y="2564165"/>
                  </a:lnTo>
                  <a:lnTo>
                    <a:pt x="2389259" y="2538313"/>
                  </a:lnTo>
                  <a:lnTo>
                    <a:pt x="2414950" y="2505733"/>
                  </a:lnTo>
                  <a:lnTo>
                    <a:pt x="2440641" y="2493916"/>
                  </a:lnTo>
                  <a:lnTo>
                    <a:pt x="2466332" y="2479339"/>
                  </a:lnTo>
                  <a:lnTo>
                    <a:pt x="2492023" y="2469165"/>
                  </a:lnTo>
                  <a:lnTo>
                    <a:pt x="2517714" y="2462230"/>
                  </a:lnTo>
                  <a:lnTo>
                    <a:pt x="2543405" y="2452983"/>
                  </a:lnTo>
                  <a:lnTo>
                    <a:pt x="2569096" y="2440655"/>
                  </a:lnTo>
                  <a:lnTo>
                    <a:pt x="2594787" y="2435272"/>
                  </a:lnTo>
                  <a:lnTo>
                    <a:pt x="2620478" y="2432428"/>
                  </a:lnTo>
                  <a:lnTo>
                    <a:pt x="2646169" y="2429893"/>
                  </a:lnTo>
                  <a:lnTo>
                    <a:pt x="2671860" y="2427272"/>
                  </a:lnTo>
                  <a:lnTo>
                    <a:pt x="2697551" y="2423777"/>
                  </a:lnTo>
                  <a:lnTo>
                    <a:pt x="2723242" y="2419117"/>
                  </a:lnTo>
                  <a:lnTo>
                    <a:pt x="2748933" y="2412904"/>
                  </a:lnTo>
                  <a:lnTo>
                    <a:pt x="2774624" y="2406393"/>
                  </a:lnTo>
                  <a:lnTo>
                    <a:pt x="2800315" y="2398755"/>
                  </a:lnTo>
                  <a:lnTo>
                    <a:pt x="2826006" y="2394221"/>
                  </a:lnTo>
                  <a:lnTo>
                    <a:pt x="2851696" y="2388177"/>
                  </a:lnTo>
                  <a:lnTo>
                    <a:pt x="2877387" y="2381130"/>
                  </a:lnTo>
                  <a:lnTo>
                    <a:pt x="2903078" y="2371734"/>
                  </a:lnTo>
                  <a:lnTo>
                    <a:pt x="2928769" y="2359206"/>
                  </a:lnTo>
                  <a:lnTo>
                    <a:pt x="2954460" y="2348838"/>
                  </a:lnTo>
                  <a:lnTo>
                    <a:pt x="2980151" y="2335745"/>
                  </a:lnTo>
                  <a:lnTo>
                    <a:pt x="3005842" y="2330569"/>
                  </a:lnTo>
                  <a:lnTo>
                    <a:pt x="3031533" y="2324516"/>
                  </a:lnTo>
                  <a:lnTo>
                    <a:pt x="3057224" y="2317651"/>
                  </a:lnTo>
                  <a:lnTo>
                    <a:pt x="3082915" y="2308497"/>
                  </a:lnTo>
                  <a:lnTo>
                    <a:pt x="3108606" y="2296291"/>
                  </a:lnTo>
                  <a:lnTo>
                    <a:pt x="3134297" y="2281130"/>
                  </a:lnTo>
                  <a:lnTo>
                    <a:pt x="3159988" y="2261853"/>
                  </a:lnTo>
                  <a:lnTo>
                    <a:pt x="3185679" y="2237675"/>
                  </a:lnTo>
                  <a:lnTo>
                    <a:pt x="3211370" y="2221065"/>
                  </a:lnTo>
                  <a:lnTo>
                    <a:pt x="3237061" y="2207712"/>
                  </a:lnTo>
                  <a:lnTo>
                    <a:pt x="3262752" y="2189908"/>
                  </a:lnTo>
                  <a:lnTo>
                    <a:pt x="3288443" y="2166170"/>
                  </a:lnTo>
                  <a:lnTo>
                    <a:pt x="3314134" y="2144074"/>
                  </a:lnTo>
                  <a:lnTo>
                    <a:pt x="3339825" y="2140973"/>
                  </a:lnTo>
                  <a:lnTo>
                    <a:pt x="3365516" y="2137756"/>
                  </a:lnTo>
                  <a:lnTo>
                    <a:pt x="3391207" y="2135022"/>
                  </a:lnTo>
                  <a:lnTo>
                    <a:pt x="3416898" y="2132400"/>
                  </a:lnTo>
                  <a:lnTo>
                    <a:pt x="3442589" y="2128903"/>
                  </a:lnTo>
                  <a:lnTo>
                    <a:pt x="3468280" y="2124240"/>
                  </a:lnTo>
                  <a:lnTo>
                    <a:pt x="3493971" y="2119113"/>
                  </a:lnTo>
                  <a:lnTo>
                    <a:pt x="3519662" y="2113321"/>
                  </a:lnTo>
                  <a:lnTo>
                    <a:pt x="3545353" y="2106883"/>
                  </a:lnTo>
                  <a:lnTo>
                    <a:pt x="3571043" y="2099363"/>
                  </a:lnTo>
                  <a:lnTo>
                    <a:pt x="3596734" y="2094808"/>
                  </a:lnTo>
                  <a:lnTo>
                    <a:pt x="3622425" y="2088734"/>
                  </a:lnTo>
                  <a:lnTo>
                    <a:pt x="3648116" y="2080636"/>
                  </a:lnTo>
                  <a:lnTo>
                    <a:pt x="3673807" y="2070865"/>
                  </a:lnTo>
                  <a:lnTo>
                    <a:pt x="3699498" y="2058530"/>
                  </a:lnTo>
                  <a:lnTo>
                    <a:pt x="3725189" y="2048168"/>
                  </a:lnTo>
                  <a:lnTo>
                    <a:pt x="3750880" y="2035069"/>
                  </a:lnTo>
                  <a:lnTo>
                    <a:pt x="3776571" y="2031425"/>
                  </a:lnTo>
                  <a:lnTo>
                    <a:pt x="3802262" y="2026565"/>
                  </a:lnTo>
                  <a:lnTo>
                    <a:pt x="3827953" y="2020086"/>
                  </a:lnTo>
                  <a:lnTo>
                    <a:pt x="3853644" y="2012518"/>
                  </a:lnTo>
                  <a:lnTo>
                    <a:pt x="3879335" y="2003754"/>
                  </a:lnTo>
                  <a:lnTo>
                    <a:pt x="3905026" y="1993149"/>
                  </a:lnTo>
                  <a:lnTo>
                    <a:pt x="3930717" y="1980424"/>
                  </a:lnTo>
                  <a:lnTo>
                    <a:pt x="3956408" y="1967739"/>
                  </a:lnTo>
                  <a:lnTo>
                    <a:pt x="3982099" y="1950826"/>
                  </a:lnTo>
                  <a:lnTo>
                    <a:pt x="4007790" y="1928275"/>
                  </a:lnTo>
                  <a:lnTo>
                    <a:pt x="4033481" y="1907677"/>
                  </a:lnTo>
                  <a:lnTo>
                    <a:pt x="4059172" y="1882170"/>
                  </a:lnTo>
                  <a:lnTo>
                    <a:pt x="4084863" y="1855989"/>
                  </a:lnTo>
                  <a:lnTo>
                    <a:pt x="4110554" y="1831283"/>
                  </a:lnTo>
                  <a:lnTo>
                    <a:pt x="4136245" y="1828985"/>
                  </a:lnTo>
                  <a:lnTo>
                    <a:pt x="4161936" y="1825922"/>
                  </a:lnTo>
                  <a:lnTo>
                    <a:pt x="4187627" y="1821837"/>
                  </a:lnTo>
                  <a:lnTo>
                    <a:pt x="4213318" y="1818032"/>
                  </a:lnTo>
                  <a:lnTo>
                    <a:pt x="4239009" y="1814256"/>
                  </a:lnTo>
                  <a:lnTo>
                    <a:pt x="4264699" y="1810696"/>
                  </a:lnTo>
                  <a:lnTo>
                    <a:pt x="4290390" y="1805951"/>
                  </a:lnTo>
                  <a:lnTo>
                    <a:pt x="4316081" y="1800791"/>
                  </a:lnTo>
                  <a:lnTo>
                    <a:pt x="4341772" y="1793911"/>
                  </a:lnTo>
                  <a:lnTo>
                    <a:pt x="4367463" y="1784738"/>
                  </a:lnTo>
                  <a:lnTo>
                    <a:pt x="4393154" y="1778964"/>
                  </a:lnTo>
                  <a:lnTo>
                    <a:pt x="4418845" y="1772247"/>
                  </a:lnTo>
                  <a:lnTo>
                    <a:pt x="4444536" y="1766759"/>
                  </a:lnTo>
                  <a:lnTo>
                    <a:pt x="4470227" y="1760338"/>
                  </a:lnTo>
                  <a:lnTo>
                    <a:pt x="4495918" y="1752688"/>
                  </a:lnTo>
                  <a:lnTo>
                    <a:pt x="4521609" y="1742487"/>
                  </a:lnTo>
                  <a:lnTo>
                    <a:pt x="4547300" y="1728887"/>
                  </a:lnTo>
                  <a:lnTo>
                    <a:pt x="4572991" y="1718209"/>
                  </a:lnTo>
                  <a:lnTo>
                    <a:pt x="4598682" y="1712342"/>
                  </a:lnTo>
                  <a:lnTo>
                    <a:pt x="4624373" y="1705754"/>
                  </a:lnTo>
                  <a:lnTo>
                    <a:pt x="4650064" y="1698202"/>
                  </a:lnTo>
                  <a:lnTo>
                    <a:pt x="4675755" y="1688990"/>
                  </a:lnTo>
                  <a:lnTo>
                    <a:pt x="4701446" y="1676708"/>
                  </a:lnTo>
                  <a:lnTo>
                    <a:pt x="4727137" y="1660331"/>
                  </a:lnTo>
                  <a:lnTo>
                    <a:pt x="4752828" y="1640365"/>
                  </a:lnTo>
                  <a:lnTo>
                    <a:pt x="4778519" y="1625121"/>
                  </a:lnTo>
                  <a:lnTo>
                    <a:pt x="4804210" y="1606184"/>
                  </a:lnTo>
                  <a:lnTo>
                    <a:pt x="4829901" y="1584305"/>
                  </a:lnTo>
                  <a:lnTo>
                    <a:pt x="4855592" y="1570387"/>
                  </a:lnTo>
                  <a:lnTo>
                    <a:pt x="4881283" y="1551830"/>
                  </a:lnTo>
                  <a:lnTo>
                    <a:pt x="4906974" y="1527087"/>
                  </a:lnTo>
                  <a:lnTo>
                    <a:pt x="4932665" y="1523544"/>
                  </a:lnTo>
                  <a:lnTo>
                    <a:pt x="4958356" y="1520413"/>
                  </a:lnTo>
                  <a:lnTo>
                    <a:pt x="4984046" y="1517149"/>
                  </a:lnTo>
                  <a:lnTo>
                    <a:pt x="5009737" y="1513561"/>
                  </a:lnTo>
                  <a:lnTo>
                    <a:pt x="5035428" y="1509923"/>
                  </a:lnTo>
                  <a:lnTo>
                    <a:pt x="5061119" y="1505072"/>
                  </a:lnTo>
                  <a:lnTo>
                    <a:pt x="5086810" y="1498603"/>
                  </a:lnTo>
                  <a:lnTo>
                    <a:pt x="5112501" y="1491385"/>
                  </a:lnTo>
                  <a:lnTo>
                    <a:pt x="5138192" y="1482960"/>
                  </a:lnTo>
                  <a:lnTo>
                    <a:pt x="5163883" y="1477426"/>
                  </a:lnTo>
                  <a:lnTo>
                    <a:pt x="5189574" y="1470988"/>
                  </a:lnTo>
                  <a:lnTo>
                    <a:pt x="5215265" y="1465517"/>
                  </a:lnTo>
                  <a:lnTo>
                    <a:pt x="5240956" y="1458221"/>
                  </a:lnTo>
                  <a:lnTo>
                    <a:pt x="5266647" y="1448494"/>
                  </a:lnTo>
                  <a:lnTo>
                    <a:pt x="5292338" y="1438114"/>
                  </a:lnTo>
                  <a:lnTo>
                    <a:pt x="5318029" y="1429512"/>
                  </a:lnTo>
                  <a:lnTo>
                    <a:pt x="5343720" y="1425730"/>
                  </a:lnTo>
                  <a:lnTo>
                    <a:pt x="5369411" y="1421487"/>
                  </a:lnTo>
                  <a:lnTo>
                    <a:pt x="5395102" y="1417113"/>
                  </a:lnTo>
                  <a:lnTo>
                    <a:pt x="5420793" y="1411282"/>
                  </a:lnTo>
                  <a:lnTo>
                    <a:pt x="5446484" y="1403507"/>
                  </a:lnTo>
                  <a:lnTo>
                    <a:pt x="5472175" y="1394195"/>
                  </a:lnTo>
                  <a:lnTo>
                    <a:pt x="5497866" y="1382638"/>
                  </a:lnTo>
                  <a:lnTo>
                    <a:pt x="5523557" y="1368193"/>
                  </a:lnTo>
                  <a:lnTo>
                    <a:pt x="5549248" y="1350620"/>
                  </a:lnTo>
                  <a:lnTo>
                    <a:pt x="5574939" y="1338232"/>
                  </a:lnTo>
                  <a:lnTo>
                    <a:pt x="5600630" y="1321715"/>
                  </a:lnTo>
                  <a:lnTo>
                    <a:pt x="5626321" y="1299691"/>
                  </a:lnTo>
                  <a:lnTo>
                    <a:pt x="5652012" y="1274198"/>
                  </a:lnTo>
                  <a:lnTo>
                    <a:pt x="5677703" y="1250161"/>
                  </a:lnTo>
                  <a:lnTo>
                    <a:pt x="5703393" y="1247258"/>
                  </a:lnTo>
                  <a:lnTo>
                    <a:pt x="5729084" y="1244496"/>
                  </a:lnTo>
                  <a:lnTo>
                    <a:pt x="5754775" y="1242477"/>
                  </a:lnTo>
                  <a:lnTo>
                    <a:pt x="5780466" y="1239785"/>
                  </a:lnTo>
                  <a:lnTo>
                    <a:pt x="5806157" y="1236196"/>
                  </a:lnTo>
                  <a:lnTo>
                    <a:pt x="5831848" y="1232565"/>
                  </a:lnTo>
                  <a:lnTo>
                    <a:pt x="5857539" y="1228527"/>
                  </a:lnTo>
                  <a:lnTo>
                    <a:pt x="5883230" y="1224115"/>
                  </a:lnTo>
                  <a:lnTo>
                    <a:pt x="5908921" y="1219189"/>
                  </a:lnTo>
                  <a:lnTo>
                    <a:pt x="5934612" y="1214831"/>
                  </a:lnTo>
                  <a:lnTo>
                    <a:pt x="5960303" y="1209021"/>
                  </a:lnTo>
                  <a:lnTo>
                    <a:pt x="5985994" y="1201274"/>
                  </a:lnTo>
                  <a:lnTo>
                    <a:pt x="6011685" y="1194642"/>
                  </a:lnTo>
                  <a:lnTo>
                    <a:pt x="6037376" y="1186773"/>
                  </a:lnTo>
                  <a:lnTo>
                    <a:pt x="6063067" y="1179465"/>
                  </a:lnTo>
                  <a:lnTo>
                    <a:pt x="6088758" y="1173506"/>
                  </a:lnTo>
                  <a:lnTo>
                    <a:pt x="6114449" y="1167500"/>
                  </a:lnTo>
                  <a:lnTo>
                    <a:pt x="6140140" y="1159493"/>
                  </a:lnTo>
                  <a:lnTo>
                    <a:pt x="6165831" y="1148817"/>
                  </a:lnTo>
                  <a:lnTo>
                    <a:pt x="6191522" y="1142621"/>
                  </a:lnTo>
                  <a:lnTo>
                    <a:pt x="6217213" y="1135376"/>
                  </a:lnTo>
                  <a:lnTo>
                    <a:pt x="6242904" y="1127407"/>
                  </a:lnTo>
                  <a:lnTo>
                    <a:pt x="6268595" y="1118231"/>
                  </a:lnTo>
                  <a:lnTo>
                    <a:pt x="6294286" y="1108101"/>
                  </a:lnTo>
                  <a:lnTo>
                    <a:pt x="6319977" y="1094594"/>
                  </a:lnTo>
                  <a:lnTo>
                    <a:pt x="6345668" y="1076585"/>
                  </a:lnTo>
                  <a:lnTo>
                    <a:pt x="6371359" y="1064100"/>
                  </a:lnTo>
                  <a:lnTo>
                    <a:pt x="6397049" y="1049328"/>
                  </a:lnTo>
                  <a:lnTo>
                    <a:pt x="6422740" y="1029631"/>
                  </a:lnTo>
                  <a:lnTo>
                    <a:pt x="6448431" y="1008276"/>
                  </a:lnTo>
                  <a:lnTo>
                    <a:pt x="6474122" y="995485"/>
                  </a:lnTo>
                  <a:lnTo>
                    <a:pt x="6499813" y="978430"/>
                  </a:lnTo>
                  <a:lnTo>
                    <a:pt x="6525504" y="955690"/>
                  </a:lnTo>
                  <a:lnTo>
                    <a:pt x="6551195" y="952031"/>
                  </a:lnTo>
                  <a:lnTo>
                    <a:pt x="6576886" y="948264"/>
                  </a:lnTo>
                  <a:lnTo>
                    <a:pt x="6602577" y="944631"/>
                  </a:lnTo>
                  <a:lnTo>
                    <a:pt x="6628268" y="940873"/>
                  </a:lnTo>
                  <a:lnTo>
                    <a:pt x="6653959" y="936921"/>
                  </a:lnTo>
                  <a:lnTo>
                    <a:pt x="6679650" y="931651"/>
                  </a:lnTo>
                  <a:lnTo>
                    <a:pt x="6705341" y="924625"/>
                  </a:lnTo>
                  <a:lnTo>
                    <a:pt x="6731032" y="916691"/>
                  </a:lnTo>
                  <a:lnTo>
                    <a:pt x="6756723" y="911049"/>
                  </a:lnTo>
                  <a:lnTo>
                    <a:pt x="6782414" y="904882"/>
                  </a:lnTo>
                  <a:lnTo>
                    <a:pt x="6808105" y="900174"/>
                  </a:lnTo>
                  <a:lnTo>
                    <a:pt x="6833796" y="894893"/>
                  </a:lnTo>
                  <a:lnTo>
                    <a:pt x="6859487" y="887853"/>
                  </a:lnTo>
                  <a:lnTo>
                    <a:pt x="6885178" y="878465"/>
                  </a:lnTo>
                  <a:lnTo>
                    <a:pt x="6910869" y="870200"/>
                  </a:lnTo>
                  <a:lnTo>
                    <a:pt x="6936560" y="860089"/>
                  </a:lnTo>
                  <a:lnTo>
                    <a:pt x="6962251" y="853937"/>
                  </a:lnTo>
                  <a:lnTo>
                    <a:pt x="6987942" y="846630"/>
                  </a:lnTo>
                  <a:lnTo>
                    <a:pt x="7013633" y="838482"/>
                  </a:lnTo>
                  <a:lnTo>
                    <a:pt x="7039324" y="827617"/>
                  </a:lnTo>
                  <a:lnTo>
                    <a:pt x="7065015" y="813131"/>
                  </a:lnTo>
                  <a:lnTo>
                    <a:pt x="7090706" y="795376"/>
                  </a:lnTo>
                  <a:lnTo>
                    <a:pt x="7116396" y="773926"/>
                  </a:lnTo>
                  <a:lnTo>
                    <a:pt x="7142087" y="756974"/>
                  </a:lnTo>
                  <a:lnTo>
                    <a:pt x="7167778" y="738030"/>
                  </a:lnTo>
                  <a:lnTo>
                    <a:pt x="7193469" y="723337"/>
                  </a:lnTo>
                  <a:lnTo>
                    <a:pt x="7219160" y="703745"/>
                  </a:lnTo>
                  <a:lnTo>
                    <a:pt x="7244851" y="677624"/>
                  </a:lnTo>
                  <a:lnTo>
                    <a:pt x="7270542" y="674007"/>
                  </a:lnTo>
                  <a:lnTo>
                    <a:pt x="7296233" y="671083"/>
                  </a:lnTo>
                  <a:lnTo>
                    <a:pt x="7321924" y="667185"/>
                  </a:lnTo>
                  <a:lnTo>
                    <a:pt x="7347615" y="663695"/>
                  </a:lnTo>
                  <a:lnTo>
                    <a:pt x="7373306" y="660470"/>
                  </a:lnTo>
                  <a:lnTo>
                    <a:pt x="7398997" y="656171"/>
                  </a:lnTo>
                  <a:lnTo>
                    <a:pt x="7424688" y="650438"/>
                  </a:lnTo>
                  <a:lnTo>
                    <a:pt x="7450379" y="644388"/>
                  </a:lnTo>
                  <a:lnTo>
                    <a:pt x="7476070" y="637354"/>
                  </a:lnTo>
                  <a:lnTo>
                    <a:pt x="7501761" y="629417"/>
                  </a:lnTo>
                  <a:lnTo>
                    <a:pt x="7527452" y="624787"/>
                  </a:lnTo>
                  <a:lnTo>
                    <a:pt x="7553143" y="619869"/>
                  </a:lnTo>
                  <a:lnTo>
                    <a:pt x="7578834" y="613312"/>
                  </a:lnTo>
                  <a:lnTo>
                    <a:pt x="7604525" y="604569"/>
                  </a:lnTo>
                  <a:lnTo>
                    <a:pt x="7630216" y="594003"/>
                  </a:lnTo>
                  <a:lnTo>
                    <a:pt x="7655907" y="585420"/>
                  </a:lnTo>
                  <a:lnTo>
                    <a:pt x="7681598" y="576446"/>
                  </a:lnTo>
                  <a:lnTo>
                    <a:pt x="7707289" y="572841"/>
                  </a:lnTo>
                  <a:lnTo>
                    <a:pt x="7732980" y="569084"/>
                  </a:lnTo>
                  <a:lnTo>
                    <a:pt x="7758671" y="564076"/>
                  </a:lnTo>
                  <a:lnTo>
                    <a:pt x="7784362" y="557398"/>
                  </a:lnTo>
                  <a:lnTo>
                    <a:pt x="7810052" y="550039"/>
                  </a:lnTo>
                  <a:lnTo>
                    <a:pt x="7835743" y="541047"/>
                  </a:lnTo>
                  <a:lnTo>
                    <a:pt x="7861434" y="529059"/>
                  </a:lnTo>
                  <a:lnTo>
                    <a:pt x="7887125" y="514366"/>
                  </a:lnTo>
                  <a:lnTo>
                    <a:pt x="7912816" y="499877"/>
                  </a:lnTo>
                  <a:lnTo>
                    <a:pt x="7938507" y="480557"/>
                  </a:lnTo>
                  <a:lnTo>
                    <a:pt x="7964198" y="454799"/>
                  </a:lnTo>
                  <a:lnTo>
                    <a:pt x="7989889" y="431759"/>
                  </a:lnTo>
                  <a:lnTo>
                    <a:pt x="8015580" y="404895"/>
                  </a:lnTo>
                  <a:lnTo>
                    <a:pt x="8041271" y="379788"/>
                  </a:lnTo>
                  <a:lnTo>
                    <a:pt x="8066962" y="375855"/>
                  </a:lnTo>
                  <a:lnTo>
                    <a:pt x="8092653" y="373614"/>
                  </a:lnTo>
                  <a:lnTo>
                    <a:pt x="8118344" y="370626"/>
                  </a:lnTo>
                  <a:lnTo>
                    <a:pt x="8144035" y="366641"/>
                  </a:lnTo>
                  <a:lnTo>
                    <a:pt x="8169726" y="362830"/>
                  </a:lnTo>
                  <a:lnTo>
                    <a:pt x="8195417" y="357748"/>
                  </a:lnTo>
                  <a:lnTo>
                    <a:pt x="8221108" y="352800"/>
                  </a:lnTo>
                  <a:lnTo>
                    <a:pt x="8246799" y="347288"/>
                  </a:lnTo>
                  <a:lnTo>
                    <a:pt x="8272490" y="342923"/>
                  </a:lnTo>
                  <a:lnTo>
                    <a:pt x="8298181" y="337102"/>
                  </a:lnTo>
                  <a:lnTo>
                    <a:pt x="8323872" y="329341"/>
                  </a:lnTo>
                  <a:lnTo>
                    <a:pt x="8349563" y="323033"/>
                  </a:lnTo>
                  <a:lnTo>
                    <a:pt x="8375254" y="315913"/>
                  </a:lnTo>
                  <a:lnTo>
                    <a:pt x="8400945" y="309801"/>
                  </a:lnTo>
                  <a:lnTo>
                    <a:pt x="8426636" y="302620"/>
                  </a:lnTo>
                  <a:lnTo>
                    <a:pt x="8452327" y="296220"/>
                  </a:lnTo>
                  <a:lnTo>
                    <a:pt x="8478018" y="287687"/>
                  </a:lnTo>
                  <a:lnTo>
                    <a:pt x="8503709" y="276310"/>
                  </a:lnTo>
                  <a:lnTo>
                    <a:pt x="8529399" y="269992"/>
                  </a:lnTo>
                  <a:lnTo>
                    <a:pt x="8555090" y="262615"/>
                  </a:lnTo>
                  <a:lnTo>
                    <a:pt x="8580781" y="254679"/>
                  </a:lnTo>
                  <a:lnTo>
                    <a:pt x="8606472" y="245549"/>
                  </a:lnTo>
                  <a:lnTo>
                    <a:pt x="8632163" y="234594"/>
                  </a:lnTo>
                  <a:lnTo>
                    <a:pt x="8657854" y="219986"/>
                  </a:lnTo>
                  <a:lnTo>
                    <a:pt x="8683545" y="200510"/>
                  </a:lnTo>
                  <a:lnTo>
                    <a:pt x="8709236" y="185574"/>
                  </a:lnTo>
                  <a:lnTo>
                    <a:pt x="8734927" y="169760"/>
                  </a:lnTo>
                  <a:lnTo>
                    <a:pt x="8760618" y="151451"/>
                  </a:lnTo>
                  <a:lnTo>
                    <a:pt x="8786309" y="131976"/>
                  </a:lnTo>
                  <a:lnTo>
                    <a:pt x="8812000" y="119056"/>
                  </a:lnTo>
                  <a:lnTo>
                    <a:pt x="8837691" y="101831"/>
                  </a:lnTo>
                  <a:lnTo>
                    <a:pt x="8863382" y="78864"/>
                  </a:lnTo>
                  <a:lnTo>
                    <a:pt x="8889073" y="72298"/>
                  </a:lnTo>
                  <a:lnTo>
                    <a:pt x="8914764" y="66334"/>
                  </a:lnTo>
                  <a:lnTo>
                    <a:pt x="8940455" y="61531"/>
                  </a:lnTo>
                  <a:lnTo>
                    <a:pt x="8966146" y="56399"/>
                  </a:lnTo>
                  <a:lnTo>
                    <a:pt x="8991837" y="51418"/>
                  </a:lnTo>
                  <a:lnTo>
                    <a:pt x="9017528" y="44777"/>
                  </a:lnTo>
                  <a:lnTo>
                    <a:pt x="9043219" y="35922"/>
                  </a:lnTo>
                  <a:lnTo>
                    <a:pt x="9068910" y="26092"/>
                  </a:lnTo>
                  <a:lnTo>
                    <a:pt x="9094601" y="18819"/>
                  </a:lnTo>
                  <a:lnTo>
                    <a:pt x="9120292" y="13343"/>
                  </a:lnTo>
                  <a:lnTo>
                    <a:pt x="9145983" y="9457"/>
                  </a:lnTo>
                  <a:lnTo>
                    <a:pt x="9171674" y="5404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58" name="pl13">
              <a:extLst>
                <a:ext uri="{FF2B5EF4-FFF2-40B4-BE49-F238E27FC236}">
                  <a16:creationId xmlns:a16="http://schemas.microsoft.com/office/drawing/2014/main" id="{C9073660-E750-4227-9943-8536DE76F245}"/>
                </a:ext>
              </a:extLst>
            </p:cNvPr>
            <p:cNvSpPr/>
            <p:nvPr/>
          </p:nvSpPr>
          <p:spPr>
            <a:xfrm>
              <a:off x="1449884" y="1405937"/>
              <a:ext cx="9351510" cy="3659270"/>
            </a:xfrm>
            <a:custGeom>
              <a:avLst/>
              <a:gdLst/>
              <a:ahLst/>
              <a:cxnLst/>
              <a:rect l="0" t="0" r="0" b="0"/>
              <a:pathLst>
                <a:path w="9351510" h="3659270">
                  <a:moveTo>
                    <a:pt x="0" y="3659270"/>
                  </a:moveTo>
                  <a:lnTo>
                    <a:pt x="25690" y="3655230"/>
                  </a:lnTo>
                  <a:lnTo>
                    <a:pt x="51381" y="3651418"/>
                  </a:lnTo>
                  <a:lnTo>
                    <a:pt x="77072" y="3647269"/>
                  </a:lnTo>
                  <a:lnTo>
                    <a:pt x="102763" y="3616014"/>
                  </a:lnTo>
                  <a:lnTo>
                    <a:pt x="128454" y="3601294"/>
                  </a:lnTo>
                  <a:lnTo>
                    <a:pt x="154145" y="3601294"/>
                  </a:lnTo>
                  <a:lnTo>
                    <a:pt x="179836" y="3601294"/>
                  </a:lnTo>
                  <a:lnTo>
                    <a:pt x="205527" y="3570414"/>
                  </a:lnTo>
                  <a:lnTo>
                    <a:pt x="231218" y="3479806"/>
                  </a:lnTo>
                  <a:lnTo>
                    <a:pt x="256909" y="3475575"/>
                  </a:lnTo>
                  <a:lnTo>
                    <a:pt x="282600" y="3471625"/>
                  </a:lnTo>
                  <a:lnTo>
                    <a:pt x="308291" y="3467083"/>
                  </a:lnTo>
                  <a:lnTo>
                    <a:pt x="333982" y="3467083"/>
                  </a:lnTo>
                  <a:lnTo>
                    <a:pt x="359673" y="3467083"/>
                  </a:lnTo>
                  <a:lnTo>
                    <a:pt x="385364" y="3462605"/>
                  </a:lnTo>
                  <a:lnTo>
                    <a:pt x="411055" y="3459791"/>
                  </a:lnTo>
                  <a:lnTo>
                    <a:pt x="436746" y="3455916"/>
                  </a:lnTo>
                  <a:lnTo>
                    <a:pt x="462437" y="3449417"/>
                  </a:lnTo>
                  <a:lnTo>
                    <a:pt x="488128" y="3438247"/>
                  </a:lnTo>
                  <a:lnTo>
                    <a:pt x="513819" y="3438247"/>
                  </a:lnTo>
                  <a:lnTo>
                    <a:pt x="539510" y="3438247"/>
                  </a:lnTo>
                  <a:lnTo>
                    <a:pt x="565201" y="3432912"/>
                  </a:lnTo>
                  <a:lnTo>
                    <a:pt x="590892" y="3420611"/>
                  </a:lnTo>
                  <a:lnTo>
                    <a:pt x="616583" y="3413483"/>
                  </a:lnTo>
                  <a:lnTo>
                    <a:pt x="642274" y="3410846"/>
                  </a:lnTo>
                  <a:lnTo>
                    <a:pt x="667965" y="3384883"/>
                  </a:lnTo>
                  <a:lnTo>
                    <a:pt x="693656" y="3384883"/>
                  </a:lnTo>
                  <a:lnTo>
                    <a:pt x="719346" y="3384883"/>
                  </a:lnTo>
                  <a:lnTo>
                    <a:pt x="745037" y="3381289"/>
                  </a:lnTo>
                  <a:lnTo>
                    <a:pt x="770728" y="3377295"/>
                  </a:lnTo>
                  <a:lnTo>
                    <a:pt x="796419" y="3374961"/>
                  </a:lnTo>
                  <a:lnTo>
                    <a:pt x="822110" y="3372047"/>
                  </a:lnTo>
                  <a:lnTo>
                    <a:pt x="847801" y="3361838"/>
                  </a:lnTo>
                  <a:lnTo>
                    <a:pt x="873492" y="3361838"/>
                  </a:lnTo>
                  <a:lnTo>
                    <a:pt x="899183" y="3361838"/>
                  </a:lnTo>
                  <a:lnTo>
                    <a:pt x="924874" y="3332748"/>
                  </a:lnTo>
                  <a:lnTo>
                    <a:pt x="950565" y="3328421"/>
                  </a:lnTo>
                  <a:lnTo>
                    <a:pt x="976256" y="3315929"/>
                  </a:lnTo>
                  <a:lnTo>
                    <a:pt x="1001947" y="3288399"/>
                  </a:lnTo>
                  <a:lnTo>
                    <a:pt x="1027638" y="3205940"/>
                  </a:lnTo>
                  <a:lnTo>
                    <a:pt x="1053329" y="3205940"/>
                  </a:lnTo>
                  <a:lnTo>
                    <a:pt x="1079020" y="3205940"/>
                  </a:lnTo>
                  <a:lnTo>
                    <a:pt x="1104711" y="3200211"/>
                  </a:lnTo>
                  <a:lnTo>
                    <a:pt x="1130402" y="3197030"/>
                  </a:lnTo>
                  <a:lnTo>
                    <a:pt x="1156093" y="3191550"/>
                  </a:lnTo>
                  <a:lnTo>
                    <a:pt x="1181784" y="3188143"/>
                  </a:lnTo>
                  <a:lnTo>
                    <a:pt x="1207475" y="3176646"/>
                  </a:lnTo>
                  <a:lnTo>
                    <a:pt x="1233166" y="3176646"/>
                  </a:lnTo>
                  <a:lnTo>
                    <a:pt x="1258857" y="3176646"/>
                  </a:lnTo>
                  <a:lnTo>
                    <a:pt x="1284548" y="3176646"/>
                  </a:lnTo>
                  <a:lnTo>
                    <a:pt x="1310239" y="3176646"/>
                  </a:lnTo>
                  <a:lnTo>
                    <a:pt x="1335930" y="3172551"/>
                  </a:lnTo>
                  <a:lnTo>
                    <a:pt x="1361621" y="3163774"/>
                  </a:lnTo>
                  <a:lnTo>
                    <a:pt x="1387312" y="3133628"/>
                  </a:lnTo>
                  <a:lnTo>
                    <a:pt x="1413003" y="3133628"/>
                  </a:lnTo>
                  <a:lnTo>
                    <a:pt x="1438693" y="3133628"/>
                  </a:lnTo>
                  <a:lnTo>
                    <a:pt x="1464384" y="3117174"/>
                  </a:lnTo>
                  <a:lnTo>
                    <a:pt x="1490075" y="3112932"/>
                  </a:lnTo>
                  <a:lnTo>
                    <a:pt x="1515766" y="3110839"/>
                  </a:lnTo>
                  <a:lnTo>
                    <a:pt x="1541457" y="3107868"/>
                  </a:lnTo>
                  <a:lnTo>
                    <a:pt x="1567148" y="3098886"/>
                  </a:lnTo>
                  <a:lnTo>
                    <a:pt x="1592839" y="3098886"/>
                  </a:lnTo>
                  <a:lnTo>
                    <a:pt x="1618530" y="3098886"/>
                  </a:lnTo>
                  <a:lnTo>
                    <a:pt x="1644221" y="3074749"/>
                  </a:lnTo>
                  <a:lnTo>
                    <a:pt x="1669912" y="3069935"/>
                  </a:lnTo>
                  <a:lnTo>
                    <a:pt x="1695603" y="3056684"/>
                  </a:lnTo>
                  <a:lnTo>
                    <a:pt x="1721294" y="3028362"/>
                  </a:lnTo>
                  <a:lnTo>
                    <a:pt x="1746985" y="2953978"/>
                  </a:lnTo>
                  <a:lnTo>
                    <a:pt x="1772676" y="2953978"/>
                  </a:lnTo>
                  <a:lnTo>
                    <a:pt x="1798367" y="2953978"/>
                  </a:lnTo>
                  <a:lnTo>
                    <a:pt x="1824058" y="2949553"/>
                  </a:lnTo>
                  <a:lnTo>
                    <a:pt x="1849749" y="2946324"/>
                  </a:lnTo>
                  <a:lnTo>
                    <a:pt x="1875440" y="2941448"/>
                  </a:lnTo>
                  <a:lnTo>
                    <a:pt x="1901131" y="2938782"/>
                  </a:lnTo>
                  <a:lnTo>
                    <a:pt x="1926822" y="2935721"/>
                  </a:lnTo>
                  <a:lnTo>
                    <a:pt x="1952513" y="2935721"/>
                  </a:lnTo>
                  <a:lnTo>
                    <a:pt x="1978204" y="2935721"/>
                  </a:lnTo>
                  <a:lnTo>
                    <a:pt x="2003895" y="2918901"/>
                  </a:lnTo>
                  <a:lnTo>
                    <a:pt x="2029586" y="2915644"/>
                  </a:lnTo>
                  <a:lnTo>
                    <a:pt x="2055277" y="2908513"/>
                  </a:lnTo>
                  <a:lnTo>
                    <a:pt x="2080968" y="2904146"/>
                  </a:lnTo>
                  <a:lnTo>
                    <a:pt x="2106659" y="2900152"/>
                  </a:lnTo>
                  <a:lnTo>
                    <a:pt x="2132349" y="2900152"/>
                  </a:lnTo>
                  <a:lnTo>
                    <a:pt x="2158040" y="2900152"/>
                  </a:lnTo>
                  <a:lnTo>
                    <a:pt x="2183731" y="2886432"/>
                  </a:lnTo>
                  <a:lnTo>
                    <a:pt x="2209422" y="2883603"/>
                  </a:lnTo>
                  <a:lnTo>
                    <a:pt x="2235113" y="2858145"/>
                  </a:lnTo>
                  <a:lnTo>
                    <a:pt x="2260804" y="2855070"/>
                  </a:lnTo>
                  <a:lnTo>
                    <a:pt x="2286495" y="2851430"/>
                  </a:lnTo>
                  <a:lnTo>
                    <a:pt x="2312186" y="2851430"/>
                  </a:lnTo>
                  <a:lnTo>
                    <a:pt x="2337877" y="2851430"/>
                  </a:lnTo>
                  <a:lnTo>
                    <a:pt x="2363568" y="2847555"/>
                  </a:lnTo>
                  <a:lnTo>
                    <a:pt x="2389259" y="2844355"/>
                  </a:lnTo>
                  <a:lnTo>
                    <a:pt x="2414950" y="2820805"/>
                  </a:lnTo>
                  <a:lnTo>
                    <a:pt x="2440641" y="2784799"/>
                  </a:lnTo>
                  <a:lnTo>
                    <a:pt x="2466332" y="2784799"/>
                  </a:lnTo>
                  <a:lnTo>
                    <a:pt x="2492023" y="2784799"/>
                  </a:lnTo>
                  <a:lnTo>
                    <a:pt x="2517714" y="2784799"/>
                  </a:lnTo>
                  <a:lnTo>
                    <a:pt x="2543405" y="2673764"/>
                  </a:lnTo>
                  <a:lnTo>
                    <a:pt x="2569096" y="2669335"/>
                  </a:lnTo>
                  <a:lnTo>
                    <a:pt x="2594787" y="2664541"/>
                  </a:lnTo>
                  <a:lnTo>
                    <a:pt x="2620478" y="2661950"/>
                  </a:lnTo>
                  <a:lnTo>
                    <a:pt x="2646169" y="2656813"/>
                  </a:lnTo>
                  <a:lnTo>
                    <a:pt x="2671860" y="2656813"/>
                  </a:lnTo>
                  <a:lnTo>
                    <a:pt x="2697551" y="2656813"/>
                  </a:lnTo>
                  <a:lnTo>
                    <a:pt x="2723242" y="2649496"/>
                  </a:lnTo>
                  <a:lnTo>
                    <a:pt x="2748933" y="2646531"/>
                  </a:lnTo>
                  <a:lnTo>
                    <a:pt x="2774624" y="2642333"/>
                  </a:lnTo>
                  <a:lnTo>
                    <a:pt x="2800315" y="2624508"/>
                  </a:lnTo>
                  <a:lnTo>
                    <a:pt x="2826006" y="2624508"/>
                  </a:lnTo>
                  <a:lnTo>
                    <a:pt x="2851696" y="2624508"/>
                  </a:lnTo>
                  <a:lnTo>
                    <a:pt x="2877387" y="2624508"/>
                  </a:lnTo>
                  <a:lnTo>
                    <a:pt x="2903078" y="2619388"/>
                  </a:lnTo>
                  <a:lnTo>
                    <a:pt x="2928769" y="2601444"/>
                  </a:lnTo>
                  <a:lnTo>
                    <a:pt x="2954460" y="2577505"/>
                  </a:lnTo>
                  <a:lnTo>
                    <a:pt x="2980151" y="2574928"/>
                  </a:lnTo>
                  <a:lnTo>
                    <a:pt x="3005842" y="2566279"/>
                  </a:lnTo>
                  <a:lnTo>
                    <a:pt x="3031533" y="2566279"/>
                  </a:lnTo>
                  <a:lnTo>
                    <a:pt x="3057224" y="2566279"/>
                  </a:lnTo>
                  <a:lnTo>
                    <a:pt x="3082915" y="2566279"/>
                  </a:lnTo>
                  <a:lnTo>
                    <a:pt x="3108606" y="2563520"/>
                  </a:lnTo>
                  <a:lnTo>
                    <a:pt x="3134297" y="2559675"/>
                  </a:lnTo>
                  <a:lnTo>
                    <a:pt x="3159988" y="2555909"/>
                  </a:lnTo>
                  <a:lnTo>
                    <a:pt x="3185679" y="2529880"/>
                  </a:lnTo>
                  <a:lnTo>
                    <a:pt x="3211370" y="2529880"/>
                  </a:lnTo>
                  <a:lnTo>
                    <a:pt x="3237061" y="2529880"/>
                  </a:lnTo>
                  <a:lnTo>
                    <a:pt x="3262752" y="2513516"/>
                  </a:lnTo>
                  <a:lnTo>
                    <a:pt x="3288443" y="2484796"/>
                  </a:lnTo>
                  <a:lnTo>
                    <a:pt x="3314134" y="2389746"/>
                  </a:lnTo>
                  <a:lnTo>
                    <a:pt x="3339825" y="2386468"/>
                  </a:lnTo>
                  <a:lnTo>
                    <a:pt x="3365516" y="2381790"/>
                  </a:lnTo>
                  <a:lnTo>
                    <a:pt x="3391207" y="2381790"/>
                  </a:lnTo>
                  <a:lnTo>
                    <a:pt x="3416898" y="2381790"/>
                  </a:lnTo>
                  <a:lnTo>
                    <a:pt x="3442589" y="2376205"/>
                  </a:lnTo>
                  <a:lnTo>
                    <a:pt x="3468280" y="2373777"/>
                  </a:lnTo>
                  <a:lnTo>
                    <a:pt x="3493971" y="2370151"/>
                  </a:lnTo>
                  <a:lnTo>
                    <a:pt x="3519662" y="2367142"/>
                  </a:lnTo>
                  <a:lnTo>
                    <a:pt x="3545353" y="2358501"/>
                  </a:lnTo>
                  <a:lnTo>
                    <a:pt x="3571043" y="2358501"/>
                  </a:lnTo>
                  <a:lnTo>
                    <a:pt x="3596734" y="2358501"/>
                  </a:lnTo>
                  <a:lnTo>
                    <a:pt x="3622425" y="2347869"/>
                  </a:lnTo>
                  <a:lnTo>
                    <a:pt x="3648116" y="2344092"/>
                  </a:lnTo>
                  <a:lnTo>
                    <a:pt x="3673807" y="2341645"/>
                  </a:lnTo>
                  <a:lnTo>
                    <a:pt x="3699498" y="2324032"/>
                  </a:lnTo>
                  <a:lnTo>
                    <a:pt x="3725189" y="2321395"/>
                  </a:lnTo>
                  <a:lnTo>
                    <a:pt x="3750880" y="2321395"/>
                  </a:lnTo>
                  <a:lnTo>
                    <a:pt x="3776571" y="2321395"/>
                  </a:lnTo>
                  <a:lnTo>
                    <a:pt x="3802262" y="2285410"/>
                  </a:lnTo>
                  <a:lnTo>
                    <a:pt x="3827953" y="2282650"/>
                  </a:lnTo>
                  <a:lnTo>
                    <a:pt x="3853644" y="2278563"/>
                  </a:lnTo>
                  <a:lnTo>
                    <a:pt x="3879335" y="2276298"/>
                  </a:lnTo>
                  <a:lnTo>
                    <a:pt x="3905026" y="2273205"/>
                  </a:lnTo>
                  <a:lnTo>
                    <a:pt x="3930717" y="2273205"/>
                  </a:lnTo>
                  <a:lnTo>
                    <a:pt x="3956408" y="2273205"/>
                  </a:lnTo>
                  <a:lnTo>
                    <a:pt x="3982099" y="2248964"/>
                  </a:lnTo>
                  <a:lnTo>
                    <a:pt x="4007790" y="2244729"/>
                  </a:lnTo>
                  <a:lnTo>
                    <a:pt x="4033481" y="2219779"/>
                  </a:lnTo>
                  <a:lnTo>
                    <a:pt x="4059172" y="2219779"/>
                  </a:lnTo>
                  <a:lnTo>
                    <a:pt x="4084863" y="2184299"/>
                  </a:lnTo>
                  <a:lnTo>
                    <a:pt x="4110554" y="2184299"/>
                  </a:lnTo>
                  <a:lnTo>
                    <a:pt x="4136245" y="2184299"/>
                  </a:lnTo>
                  <a:lnTo>
                    <a:pt x="4161936" y="2104137"/>
                  </a:lnTo>
                  <a:lnTo>
                    <a:pt x="4187627" y="2100542"/>
                  </a:lnTo>
                  <a:lnTo>
                    <a:pt x="4213318" y="2097641"/>
                  </a:lnTo>
                  <a:lnTo>
                    <a:pt x="4239009" y="2093331"/>
                  </a:lnTo>
                  <a:lnTo>
                    <a:pt x="4264699" y="2090381"/>
                  </a:lnTo>
                  <a:lnTo>
                    <a:pt x="4290390" y="2090381"/>
                  </a:lnTo>
                  <a:lnTo>
                    <a:pt x="4316081" y="2090381"/>
                  </a:lnTo>
                  <a:lnTo>
                    <a:pt x="4341772" y="2086287"/>
                  </a:lnTo>
                  <a:lnTo>
                    <a:pt x="4367463" y="2069006"/>
                  </a:lnTo>
                  <a:lnTo>
                    <a:pt x="4393154" y="2064855"/>
                  </a:lnTo>
                  <a:lnTo>
                    <a:pt x="4418845" y="2054049"/>
                  </a:lnTo>
                  <a:lnTo>
                    <a:pt x="4444536" y="2050443"/>
                  </a:lnTo>
                  <a:lnTo>
                    <a:pt x="4470227" y="2050443"/>
                  </a:lnTo>
                  <a:lnTo>
                    <a:pt x="4495918" y="2050443"/>
                  </a:lnTo>
                  <a:lnTo>
                    <a:pt x="4521609" y="2039719"/>
                  </a:lnTo>
                  <a:lnTo>
                    <a:pt x="4547300" y="2032489"/>
                  </a:lnTo>
                  <a:lnTo>
                    <a:pt x="4572991" y="1995891"/>
                  </a:lnTo>
                  <a:lnTo>
                    <a:pt x="4598682" y="1992432"/>
                  </a:lnTo>
                  <a:lnTo>
                    <a:pt x="4624373" y="1988350"/>
                  </a:lnTo>
                  <a:lnTo>
                    <a:pt x="4650064" y="1988350"/>
                  </a:lnTo>
                  <a:lnTo>
                    <a:pt x="4675755" y="1988350"/>
                  </a:lnTo>
                  <a:lnTo>
                    <a:pt x="4701446" y="1985718"/>
                  </a:lnTo>
                  <a:lnTo>
                    <a:pt x="4727137" y="1981573"/>
                  </a:lnTo>
                  <a:lnTo>
                    <a:pt x="4752828" y="1956810"/>
                  </a:lnTo>
                  <a:lnTo>
                    <a:pt x="4778519" y="1951339"/>
                  </a:lnTo>
                  <a:lnTo>
                    <a:pt x="4804210" y="1921490"/>
                  </a:lnTo>
                  <a:lnTo>
                    <a:pt x="4829901" y="1921490"/>
                  </a:lnTo>
                  <a:lnTo>
                    <a:pt x="4855592" y="1921490"/>
                  </a:lnTo>
                  <a:lnTo>
                    <a:pt x="4881283" y="1813530"/>
                  </a:lnTo>
                  <a:lnTo>
                    <a:pt x="4906974" y="1809965"/>
                  </a:lnTo>
                  <a:lnTo>
                    <a:pt x="4932665" y="1805087"/>
                  </a:lnTo>
                  <a:lnTo>
                    <a:pt x="4958356" y="1802178"/>
                  </a:lnTo>
                  <a:lnTo>
                    <a:pt x="4984046" y="1798444"/>
                  </a:lnTo>
                  <a:lnTo>
                    <a:pt x="5009737" y="1798444"/>
                  </a:lnTo>
                  <a:lnTo>
                    <a:pt x="5035428" y="1798444"/>
                  </a:lnTo>
                  <a:lnTo>
                    <a:pt x="5061119" y="1793006"/>
                  </a:lnTo>
                  <a:lnTo>
                    <a:pt x="5086810" y="1789787"/>
                  </a:lnTo>
                  <a:lnTo>
                    <a:pt x="5112501" y="1785902"/>
                  </a:lnTo>
                  <a:lnTo>
                    <a:pt x="5138192" y="1769604"/>
                  </a:lnTo>
                  <a:lnTo>
                    <a:pt x="5163883" y="1765800"/>
                  </a:lnTo>
                  <a:lnTo>
                    <a:pt x="5189574" y="1765800"/>
                  </a:lnTo>
                  <a:lnTo>
                    <a:pt x="5215265" y="1765800"/>
                  </a:lnTo>
                  <a:lnTo>
                    <a:pt x="5240956" y="1756086"/>
                  </a:lnTo>
                  <a:lnTo>
                    <a:pt x="5266647" y="1744878"/>
                  </a:lnTo>
                  <a:lnTo>
                    <a:pt x="5292338" y="1742815"/>
                  </a:lnTo>
                  <a:lnTo>
                    <a:pt x="5318029" y="1699340"/>
                  </a:lnTo>
                  <a:lnTo>
                    <a:pt x="5343720" y="1696602"/>
                  </a:lnTo>
                  <a:lnTo>
                    <a:pt x="5369411" y="1696602"/>
                  </a:lnTo>
                  <a:lnTo>
                    <a:pt x="5395102" y="1696602"/>
                  </a:lnTo>
                  <a:lnTo>
                    <a:pt x="5420793" y="1692081"/>
                  </a:lnTo>
                  <a:lnTo>
                    <a:pt x="5446484" y="1689160"/>
                  </a:lnTo>
                  <a:lnTo>
                    <a:pt x="5472175" y="1686352"/>
                  </a:lnTo>
                  <a:lnTo>
                    <a:pt x="5497866" y="1682454"/>
                  </a:lnTo>
                  <a:lnTo>
                    <a:pt x="5523557" y="1673223"/>
                  </a:lnTo>
                  <a:lnTo>
                    <a:pt x="5549248" y="1673223"/>
                  </a:lnTo>
                  <a:lnTo>
                    <a:pt x="5574939" y="1673223"/>
                  </a:lnTo>
                  <a:lnTo>
                    <a:pt x="5600630" y="1656783"/>
                  </a:lnTo>
                  <a:lnTo>
                    <a:pt x="5626321" y="1642198"/>
                  </a:lnTo>
                  <a:lnTo>
                    <a:pt x="5652012" y="1611339"/>
                  </a:lnTo>
                  <a:lnTo>
                    <a:pt x="5677703" y="1501012"/>
                  </a:lnTo>
                  <a:lnTo>
                    <a:pt x="5703393" y="1497312"/>
                  </a:lnTo>
                  <a:lnTo>
                    <a:pt x="5729084" y="1497312"/>
                  </a:lnTo>
                  <a:lnTo>
                    <a:pt x="5754775" y="1497312"/>
                  </a:lnTo>
                  <a:lnTo>
                    <a:pt x="5780466" y="1492513"/>
                  </a:lnTo>
                  <a:lnTo>
                    <a:pt x="5806157" y="1487960"/>
                  </a:lnTo>
                  <a:lnTo>
                    <a:pt x="5831848" y="1484963"/>
                  </a:lnTo>
                  <a:lnTo>
                    <a:pt x="5857539" y="1482307"/>
                  </a:lnTo>
                  <a:lnTo>
                    <a:pt x="5883230" y="1473786"/>
                  </a:lnTo>
                  <a:lnTo>
                    <a:pt x="5908921" y="1473786"/>
                  </a:lnTo>
                  <a:lnTo>
                    <a:pt x="5934612" y="1473786"/>
                  </a:lnTo>
                  <a:lnTo>
                    <a:pt x="5960303" y="1462476"/>
                  </a:lnTo>
                  <a:lnTo>
                    <a:pt x="5985994" y="1459030"/>
                  </a:lnTo>
                  <a:lnTo>
                    <a:pt x="6011685" y="1450904"/>
                  </a:lnTo>
                  <a:lnTo>
                    <a:pt x="6037376" y="1445501"/>
                  </a:lnTo>
                  <a:lnTo>
                    <a:pt x="6063067" y="1433951"/>
                  </a:lnTo>
                  <a:lnTo>
                    <a:pt x="6088758" y="1433951"/>
                  </a:lnTo>
                  <a:lnTo>
                    <a:pt x="6114449" y="1433951"/>
                  </a:lnTo>
                  <a:lnTo>
                    <a:pt x="6140140" y="1426566"/>
                  </a:lnTo>
                  <a:lnTo>
                    <a:pt x="6165831" y="1390015"/>
                  </a:lnTo>
                  <a:lnTo>
                    <a:pt x="6191522" y="1386608"/>
                  </a:lnTo>
                  <a:lnTo>
                    <a:pt x="6217213" y="1381589"/>
                  </a:lnTo>
                  <a:lnTo>
                    <a:pt x="6242904" y="1378931"/>
                  </a:lnTo>
                  <a:lnTo>
                    <a:pt x="6268595" y="1378931"/>
                  </a:lnTo>
                  <a:lnTo>
                    <a:pt x="6294286" y="1378931"/>
                  </a:lnTo>
                  <a:lnTo>
                    <a:pt x="6319977" y="1373899"/>
                  </a:lnTo>
                  <a:lnTo>
                    <a:pt x="6345668" y="1350372"/>
                  </a:lnTo>
                  <a:lnTo>
                    <a:pt x="6371359" y="1329111"/>
                  </a:lnTo>
                  <a:lnTo>
                    <a:pt x="6397049" y="1329111"/>
                  </a:lnTo>
                  <a:lnTo>
                    <a:pt x="6422740" y="1292034"/>
                  </a:lnTo>
                  <a:lnTo>
                    <a:pt x="6448431" y="1292034"/>
                  </a:lnTo>
                  <a:lnTo>
                    <a:pt x="6474122" y="1292034"/>
                  </a:lnTo>
                  <a:lnTo>
                    <a:pt x="6499813" y="1171487"/>
                  </a:lnTo>
                  <a:lnTo>
                    <a:pt x="6525504" y="1163642"/>
                  </a:lnTo>
                  <a:lnTo>
                    <a:pt x="6551195" y="1159130"/>
                  </a:lnTo>
                  <a:lnTo>
                    <a:pt x="6576886" y="1154583"/>
                  </a:lnTo>
                  <a:lnTo>
                    <a:pt x="6602577" y="1149133"/>
                  </a:lnTo>
                  <a:lnTo>
                    <a:pt x="6628268" y="1149133"/>
                  </a:lnTo>
                  <a:lnTo>
                    <a:pt x="6653959" y="1149133"/>
                  </a:lnTo>
                  <a:lnTo>
                    <a:pt x="6679650" y="1144077"/>
                  </a:lnTo>
                  <a:lnTo>
                    <a:pt x="6705341" y="1139353"/>
                  </a:lnTo>
                  <a:lnTo>
                    <a:pt x="6731032" y="1122314"/>
                  </a:lnTo>
                  <a:lnTo>
                    <a:pt x="6756723" y="1118216"/>
                  </a:lnTo>
                  <a:lnTo>
                    <a:pt x="6782414" y="1106937"/>
                  </a:lnTo>
                  <a:lnTo>
                    <a:pt x="6808105" y="1106937"/>
                  </a:lnTo>
                  <a:lnTo>
                    <a:pt x="6833796" y="1106937"/>
                  </a:lnTo>
                  <a:lnTo>
                    <a:pt x="6859487" y="1093418"/>
                  </a:lnTo>
                  <a:lnTo>
                    <a:pt x="6885178" y="1090070"/>
                  </a:lnTo>
                  <a:lnTo>
                    <a:pt x="6910869" y="1049181"/>
                  </a:lnTo>
                  <a:lnTo>
                    <a:pt x="6936560" y="1045820"/>
                  </a:lnTo>
                  <a:lnTo>
                    <a:pt x="6962251" y="1040504"/>
                  </a:lnTo>
                  <a:lnTo>
                    <a:pt x="6987942" y="1040504"/>
                  </a:lnTo>
                  <a:lnTo>
                    <a:pt x="7013633" y="1040504"/>
                  </a:lnTo>
                  <a:lnTo>
                    <a:pt x="7039324" y="1032805"/>
                  </a:lnTo>
                  <a:lnTo>
                    <a:pt x="7065015" y="1027349"/>
                  </a:lnTo>
                  <a:lnTo>
                    <a:pt x="7090706" y="1020483"/>
                  </a:lnTo>
                  <a:lnTo>
                    <a:pt x="7116396" y="996120"/>
                  </a:lnTo>
                  <a:lnTo>
                    <a:pt x="7142087" y="978416"/>
                  </a:lnTo>
                  <a:lnTo>
                    <a:pt x="7167778" y="978416"/>
                  </a:lnTo>
                  <a:lnTo>
                    <a:pt x="7193469" y="978416"/>
                  </a:lnTo>
                  <a:lnTo>
                    <a:pt x="7219160" y="934265"/>
                  </a:lnTo>
                  <a:lnTo>
                    <a:pt x="7244851" y="817357"/>
                  </a:lnTo>
                  <a:lnTo>
                    <a:pt x="7270542" y="806745"/>
                  </a:lnTo>
                  <a:lnTo>
                    <a:pt x="7296233" y="806745"/>
                  </a:lnTo>
                  <a:lnTo>
                    <a:pt x="7321924" y="800074"/>
                  </a:lnTo>
                  <a:lnTo>
                    <a:pt x="7347615" y="800074"/>
                  </a:lnTo>
                  <a:lnTo>
                    <a:pt x="7373306" y="800074"/>
                  </a:lnTo>
                  <a:lnTo>
                    <a:pt x="7398997" y="785477"/>
                  </a:lnTo>
                  <a:lnTo>
                    <a:pt x="7424688" y="774014"/>
                  </a:lnTo>
                  <a:lnTo>
                    <a:pt x="7450379" y="761844"/>
                  </a:lnTo>
                  <a:lnTo>
                    <a:pt x="7476070" y="747705"/>
                  </a:lnTo>
                  <a:lnTo>
                    <a:pt x="7501761" y="719485"/>
                  </a:lnTo>
                  <a:lnTo>
                    <a:pt x="7527452" y="719485"/>
                  </a:lnTo>
                  <a:lnTo>
                    <a:pt x="7553143" y="719485"/>
                  </a:lnTo>
                  <a:lnTo>
                    <a:pt x="7578834" y="712470"/>
                  </a:lnTo>
                  <a:lnTo>
                    <a:pt x="7604525" y="709142"/>
                  </a:lnTo>
                  <a:lnTo>
                    <a:pt x="7630216" y="689763"/>
                  </a:lnTo>
                  <a:lnTo>
                    <a:pt x="7655907" y="686269"/>
                  </a:lnTo>
                  <a:lnTo>
                    <a:pt x="7681598" y="641979"/>
                  </a:lnTo>
                  <a:lnTo>
                    <a:pt x="7707289" y="641979"/>
                  </a:lnTo>
                  <a:lnTo>
                    <a:pt x="7732980" y="641979"/>
                  </a:lnTo>
                  <a:lnTo>
                    <a:pt x="7758671" y="636948"/>
                  </a:lnTo>
                  <a:lnTo>
                    <a:pt x="7784362" y="630957"/>
                  </a:lnTo>
                  <a:lnTo>
                    <a:pt x="7810052" y="623349"/>
                  </a:lnTo>
                  <a:lnTo>
                    <a:pt x="7835743" y="623349"/>
                  </a:lnTo>
                  <a:lnTo>
                    <a:pt x="7861434" y="617783"/>
                  </a:lnTo>
                  <a:lnTo>
                    <a:pt x="7887125" y="617783"/>
                  </a:lnTo>
                  <a:lnTo>
                    <a:pt x="7912816" y="617783"/>
                  </a:lnTo>
                  <a:lnTo>
                    <a:pt x="7938507" y="590418"/>
                  </a:lnTo>
                  <a:lnTo>
                    <a:pt x="7964198" y="584824"/>
                  </a:lnTo>
                  <a:lnTo>
                    <a:pt x="7989889" y="576883"/>
                  </a:lnTo>
                  <a:lnTo>
                    <a:pt x="8015580" y="540707"/>
                  </a:lnTo>
                  <a:lnTo>
                    <a:pt x="8041271" y="429401"/>
                  </a:lnTo>
                  <a:lnTo>
                    <a:pt x="8066962" y="429401"/>
                  </a:lnTo>
                  <a:lnTo>
                    <a:pt x="8092653" y="429401"/>
                  </a:lnTo>
                  <a:lnTo>
                    <a:pt x="8118344" y="424263"/>
                  </a:lnTo>
                  <a:lnTo>
                    <a:pt x="8144035" y="420299"/>
                  </a:lnTo>
                  <a:lnTo>
                    <a:pt x="8169726" y="420299"/>
                  </a:lnTo>
                  <a:lnTo>
                    <a:pt x="8195417" y="415264"/>
                  </a:lnTo>
                  <a:lnTo>
                    <a:pt x="8221108" y="405045"/>
                  </a:lnTo>
                  <a:lnTo>
                    <a:pt x="8246799" y="405045"/>
                  </a:lnTo>
                  <a:lnTo>
                    <a:pt x="8272490" y="405045"/>
                  </a:lnTo>
                  <a:lnTo>
                    <a:pt x="8298181" y="393379"/>
                  </a:lnTo>
                  <a:lnTo>
                    <a:pt x="8323872" y="389415"/>
                  </a:lnTo>
                  <a:lnTo>
                    <a:pt x="8349563" y="379015"/>
                  </a:lnTo>
                  <a:lnTo>
                    <a:pt x="8375254" y="376190"/>
                  </a:lnTo>
                  <a:lnTo>
                    <a:pt x="8400945" y="372086"/>
                  </a:lnTo>
                  <a:lnTo>
                    <a:pt x="8426636" y="372086"/>
                  </a:lnTo>
                  <a:lnTo>
                    <a:pt x="8452327" y="372086"/>
                  </a:lnTo>
                  <a:lnTo>
                    <a:pt x="8478018" y="354472"/>
                  </a:lnTo>
                  <a:lnTo>
                    <a:pt x="8503709" y="320725"/>
                  </a:lnTo>
                  <a:lnTo>
                    <a:pt x="8529399" y="317413"/>
                  </a:lnTo>
                  <a:lnTo>
                    <a:pt x="8555090" y="312853"/>
                  </a:lnTo>
                  <a:lnTo>
                    <a:pt x="8580781" y="310020"/>
                  </a:lnTo>
                  <a:lnTo>
                    <a:pt x="8606472" y="310020"/>
                  </a:lnTo>
                  <a:lnTo>
                    <a:pt x="8632163" y="310020"/>
                  </a:lnTo>
                  <a:lnTo>
                    <a:pt x="8657854" y="306399"/>
                  </a:lnTo>
                  <a:lnTo>
                    <a:pt x="8683545" y="286551"/>
                  </a:lnTo>
                  <a:lnTo>
                    <a:pt x="8709236" y="270744"/>
                  </a:lnTo>
                  <a:lnTo>
                    <a:pt x="8734927" y="258696"/>
                  </a:lnTo>
                  <a:lnTo>
                    <a:pt x="8760618" y="228353"/>
                  </a:lnTo>
                  <a:lnTo>
                    <a:pt x="8786309" y="228353"/>
                  </a:lnTo>
                  <a:lnTo>
                    <a:pt x="8812000" y="228353"/>
                  </a:lnTo>
                  <a:lnTo>
                    <a:pt x="8837691" y="116237"/>
                  </a:lnTo>
                  <a:lnTo>
                    <a:pt x="8863382" y="111110"/>
                  </a:lnTo>
                  <a:lnTo>
                    <a:pt x="8889073" y="107192"/>
                  </a:lnTo>
                  <a:lnTo>
                    <a:pt x="8914764" y="102059"/>
                  </a:lnTo>
                  <a:lnTo>
                    <a:pt x="8940455" y="96253"/>
                  </a:lnTo>
                  <a:lnTo>
                    <a:pt x="8966146" y="96253"/>
                  </a:lnTo>
                  <a:lnTo>
                    <a:pt x="8991837" y="96253"/>
                  </a:lnTo>
                  <a:lnTo>
                    <a:pt x="9017528" y="92191"/>
                  </a:lnTo>
                  <a:lnTo>
                    <a:pt x="9043219" y="87735"/>
                  </a:lnTo>
                  <a:lnTo>
                    <a:pt x="9068910" y="71574"/>
                  </a:lnTo>
                  <a:lnTo>
                    <a:pt x="9094601" y="60967"/>
                  </a:lnTo>
                  <a:lnTo>
                    <a:pt x="9120292" y="46916"/>
                  </a:lnTo>
                  <a:lnTo>
                    <a:pt x="9145983" y="46916"/>
                  </a:lnTo>
                  <a:lnTo>
                    <a:pt x="9171674" y="46916"/>
                  </a:lnTo>
                  <a:lnTo>
                    <a:pt x="9197365" y="46916"/>
                  </a:lnTo>
                  <a:lnTo>
                    <a:pt x="9223056" y="39408"/>
                  </a:lnTo>
                  <a:lnTo>
                    <a:pt x="9248746" y="4574"/>
                  </a:lnTo>
                  <a:lnTo>
                    <a:pt x="9274437" y="96"/>
                  </a:lnTo>
                  <a:lnTo>
                    <a:pt x="9300128" y="0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59" name="pl14">
              <a:extLst>
                <a:ext uri="{FF2B5EF4-FFF2-40B4-BE49-F238E27FC236}">
                  <a16:creationId xmlns:a16="http://schemas.microsoft.com/office/drawing/2014/main" id="{BCCD3BF0-FED4-42F5-9818-4C018FDFCFCF}"/>
                </a:ext>
              </a:extLst>
            </p:cNvPr>
            <p:cNvSpPr/>
            <p:nvPr/>
          </p:nvSpPr>
          <p:spPr>
            <a:xfrm>
              <a:off x="1449884" y="1418937"/>
              <a:ext cx="9197365" cy="3615264"/>
            </a:xfrm>
            <a:custGeom>
              <a:avLst/>
              <a:gdLst/>
              <a:ahLst/>
              <a:cxnLst/>
              <a:rect l="0" t="0" r="0" b="0"/>
              <a:pathLst>
                <a:path w="9197365" h="3615264">
                  <a:moveTo>
                    <a:pt x="0" y="3615264"/>
                  </a:moveTo>
                  <a:lnTo>
                    <a:pt x="25690" y="3604928"/>
                  </a:lnTo>
                  <a:lnTo>
                    <a:pt x="51381" y="3592494"/>
                  </a:lnTo>
                  <a:lnTo>
                    <a:pt x="77072" y="3577185"/>
                  </a:lnTo>
                  <a:lnTo>
                    <a:pt x="102763" y="3558157"/>
                  </a:lnTo>
                  <a:lnTo>
                    <a:pt x="128454" y="3543205"/>
                  </a:lnTo>
                  <a:lnTo>
                    <a:pt x="154145" y="3528175"/>
                  </a:lnTo>
                  <a:lnTo>
                    <a:pt x="179836" y="3508135"/>
                  </a:lnTo>
                  <a:lnTo>
                    <a:pt x="205527" y="3481415"/>
                  </a:lnTo>
                  <a:lnTo>
                    <a:pt x="231218" y="3456082"/>
                  </a:lnTo>
                  <a:lnTo>
                    <a:pt x="256909" y="3452507"/>
                  </a:lnTo>
                  <a:lnTo>
                    <a:pt x="282600" y="3449151"/>
                  </a:lnTo>
                  <a:lnTo>
                    <a:pt x="308291" y="3445993"/>
                  </a:lnTo>
                  <a:lnTo>
                    <a:pt x="333982" y="3443296"/>
                  </a:lnTo>
                  <a:lnTo>
                    <a:pt x="359673" y="3439700"/>
                  </a:lnTo>
                  <a:lnTo>
                    <a:pt x="385364" y="3434906"/>
                  </a:lnTo>
                  <a:lnTo>
                    <a:pt x="411055" y="3430006"/>
                  </a:lnTo>
                  <a:lnTo>
                    <a:pt x="436746" y="3424411"/>
                  </a:lnTo>
                  <a:lnTo>
                    <a:pt x="462437" y="3418243"/>
                  </a:lnTo>
                  <a:lnTo>
                    <a:pt x="488128" y="3412184"/>
                  </a:lnTo>
                  <a:lnTo>
                    <a:pt x="513819" y="3407829"/>
                  </a:lnTo>
                  <a:lnTo>
                    <a:pt x="539510" y="3402023"/>
                  </a:lnTo>
                  <a:lnTo>
                    <a:pt x="565201" y="3394282"/>
                  </a:lnTo>
                  <a:lnTo>
                    <a:pt x="590892" y="3385738"/>
                  </a:lnTo>
                  <a:lnTo>
                    <a:pt x="616583" y="3378447"/>
                  </a:lnTo>
                  <a:lnTo>
                    <a:pt x="642274" y="3371101"/>
                  </a:lnTo>
                  <a:lnTo>
                    <a:pt x="667965" y="3362186"/>
                  </a:lnTo>
                  <a:lnTo>
                    <a:pt x="693656" y="3358953"/>
                  </a:lnTo>
                  <a:lnTo>
                    <a:pt x="719346" y="3354643"/>
                  </a:lnTo>
                  <a:lnTo>
                    <a:pt x="745037" y="3348897"/>
                  </a:lnTo>
                  <a:lnTo>
                    <a:pt x="770728" y="3342432"/>
                  </a:lnTo>
                  <a:lnTo>
                    <a:pt x="796419" y="3335145"/>
                  </a:lnTo>
                  <a:lnTo>
                    <a:pt x="822110" y="3326205"/>
                  </a:lnTo>
                  <a:lnTo>
                    <a:pt x="847801" y="3315258"/>
                  </a:lnTo>
                  <a:lnTo>
                    <a:pt x="873492" y="3304065"/>
                  </a:lnTo>
                  <a:lnTo>
                    <a:pt x="899183" y="3289140"/>
                  </a:lnTo>
                  <a:lnTo>
                    <a:pt x="924874" y="3269240"/>
                  </a:lnTo>
                  <a:lnTo>
                    <a:pt x="950565" y="3252404"/>
                  </a:lnTo>
                  <a:lnTo>
                    <a:pt x="976256" y="3231399"/>
                  </a:lnTo>
                  <a:lnTo>
                    <a:pt x="1001947" y="3207555"/>
                  </a:lnTo>
                  <a:lnTo>
                    <a:pt x="1027638" y="3184940"/>
                  </a:lnTo>
                  <a:lnTo>
                    <a:pt x="1053329" y="3182273"/>
                  </a:lnTo>
                  <a:lnTo>
                    <a:pt x="1079020" y="3178717"/>
                  </a:lnTo>
                  <a:lnTo>
                    <a:pt x="1104711" y="3173976"/>
                  </a:lnTo>
                  <a:lnTo>
                    <a:pt x="1130402" y="3169565"/>
                  </a:lnTo>
                  <a:lnTo>
                    <a:pt x="1156093" y="3164743"/>
                  </a:lnTo>
                  <a:lnTo>
                    <a:pt x="1181784" y="3160140"/>
                  </a:lnTo>
                  <a:lnTo>
                    <a:pt x="1207475" y="3155139"/>
                  </a:lnTo>
                  <a:lnTo>
                    <a:pt x="1233166" y="3152303"/>
                  </a:lnTo>
                  <a:lnTo>
                    <a:pt x="1258857" y="3148522"/>
                  </a:lnTo>
                  <a:lnTo>
                    <a:pt x="1284548" y="3143480"/>
                  </a:lnTo>
                  <a:lnTo>
                    <a:pt x="1310239" y="3136758"/>
                  </a:lnTo>
                  <a:lnTo>
                    <a:pt x="1335930" y="3127794"/>
                  </a:lnTo>
                  <a:lnTo>
                    <a:pt x="1361621" y="3117209"/>
                  </a:lnTo>
                  <a:lnTo>
                    <a:pt x="1387312" y="3106020"/>
                  </a:lnTo>
                  <a:lnTo>
                    <a:pt x="1413003" y="3101151"/>
                  </a:lnTo>
                  <a:lnTo>
                    <a:pt x="1438693" y="3094658"/>
                  </a:lnTo>
                  <a:lnTo>
                    <a:pt x="1464384" y="3086001"/>
                  </a:lnTo>
                  <a:lnTo>
                    <a:pt x="1490075" y="3079944"/>
                  </a:lnTo>
                  <a:lnTo>
                    <a:pt x="1515766" y="3073281"/>
                  </a:lnTo>
                  <a:lnTo>
                    <a:pt x="1541457" y="3065095"/>
                  </a:lnTo>
                  <a:lnTo>
                    <a:pt x="1567148" y="3055170"/>
                  </a:lnTo>
                  <a:lnTo>
                    <a:pt x="1592839" y="3044932"/>
                  </a:lnTo>
                  <a:lnTo>
                    <a:pt x="1618530" y="3031280"/>
                  </a:lnTo>
                  <a:lnTo>
                    <a:pt x="1644221" y="3013078"/>
                  </a:lnTo>
                  <a:lnTo>
                    <a:pt x="1669912" y="2996854"/>
                  </a:lnTo>
                  <a:lnTo>
                    <a:pt x="1695603" y="2976827"/>
                  </a:lnTo>
                  <a:lnTo>
                    <a:pt x="1721294" y="2954541"/>
                  </a:lnTo>
                  <a:lnTo>
                    <a:pt x="1746985" y="2934268"/>
                  </a:lnTo>
                  <a:lnTo>
                    <a:pt x="1772676" y="2932031"/>
                  </a:lnTo>
                  <a:lnTo>
                    <a:pt x="1798367" y="2929048"/>
                  </a:lnTo>
                  <a:lnTo>
                    <a:pt x="1824058" y="2925072"/>
                  </a:lnTo>
                  <a:lnTo>
                    <a:pt x="1849749" y="2921244"/>
                  </a:lnTo>
                  <a:lnTo>
                    <a:pt x="1875440" y="2917218"/>
                  </a:lnTo>
                  <a:lnTo>
                    <a:pt x="1901131" y="2913474"/>
                  </a:lnTo>
                  <a:lnTo>
                    <a:pt x="1926822" y="2909372"/>
                  </a:lnTo>
                  <a:lnTo>
                    <a:pt x="1952513" y="2904922"/>
                  </a:lnTo>
                  <a:lnTo>
                    <a:pt x="1978204" y="2898989"/>
                  </a:lnTo>
                  <a:lnTo>
                    <a:pt x="2003895" y="2891078"/>
                  </a:lnTo>
                  <a:lnTo>
                    <a:pt x="2029586" y="2886136"/>
                  </a:lnTo>
                  <a:lnTo>
                    <a:pt x="2055277" y="2880633"/>
                  </a:lnTo>
                  <a:lnTo>
                    <a:pt x="2080968" y="2875673"/>
                  </a:lnTo>
                  <a:lnTo>
                    <a:pt x="2106659" y="2870515"/>
                  </a:lnTo>
                  <a:lnTo>
                    <a:pt x="2132349" y="2864969"/>
                  </a:lnTo>
                  <a:lnTo>
                    <a:pt x="2158040" y="2857575"/>
                  </a:lnTo>
                  <a:lnTo>
                    <a:pt x="2183731" y="2847716"/>
                  </a:lnTo>
                  <a:lnTo>
                    <a:pt x="2209422" y="2839143"/>
                  </a:lnTo>
                  <a:lnTo>
                    <a:pt x="2235113" y="2828656"/>
                  </a:lnTo>
                  <a:lnTo>
                    <a:pt x="2260804" y="2823160"/>
                  </a:lnTo>
                  <a:lnTo>
                    <a:pt x="2286495" y="2816856"/>
                  </a:lnTo>
                  <a:lnTo>
                    <a:pt x="2312186" y="2809665"/>
                  </a:lnTo>
                  <a:lnTo>
                    <a:pt x="2337877" y="2800076"/>
                  </a:lnTo>
                  <a:lnTo>
                    <a:pt x="2363568" y="2787291"/>
                  </a:lnTo>
                  <a:lnTo>
                    <a:pt x="2389259" y="2771536"/>
                  </a:lnTo>
                  <a:lnTo>
                    <a:pt x="2414950" y="2751597"/>
                  </a:lnTo>
                  <a:lnTo>
                    <a:pt x="2440641" y="2732860"/>
                  </a:lnTo>
                  <a:lnTo>
                    <a:pt x="2466332" y="2719881"/>
                  </a:lnTo>
                  <a:lnTo>
                    <a:pt x="2492023" y="2702574"/>
                  </a:lnTo>
                  <a:lnTo>
                    <a:pt x="2517714" y="2679499"/>
                  </a:lnTo>
                  <a:lnTo>
                    <a:pt x="2543405" y="2648732"/>
                  </a:lnTo>
                  <a:lnTo>
                    <a:pt x="2569096" y="2644721"/>
                  </a:lnTo>
                  <a:lnTo>
                    <a:pt x="2594787" y="2640850"/>
                  </a:lnTo>
                  <a:lnTo>
                    <a:pt x="2620478" y="2637286"/>
                  </a:lnTo>
                  <a:lnTo>
                    <a:pt x="2646169" y="2633397"/>
                  </a:lnTo>
                  <a:lnTo>
                    <a:pt x="2671860" y="2629925"/>
                  </a:lnTo>
                  <a:lnTo>
                    <a:pt x="2697551" y="2625296"/>
                  </a:lnTo>
                  <a:lnTo>
                    <a:pt x="2723242" y="2619124"/>
                  </a:lnTo>
                  <a:lnTo>
                    <a:pt x="2748933" y="2613333"/>
                  </a:lnTo>
                  <a:lnTo>
                    <a:pt x="2774624" y="2606600"/>
                  </a:lnTo>
                  <a:lnTo>
                    <a:pt x="2800315" y="2599022"/>
                  </a:lnTo>
                  <a:lnTo>
                    <a:pt x="2826006" y="2594860"/>
                  </a:lnTo>
                  <a:lnTo>
                    <a:pt x="2851696" y="2589310"/>
                  </a:lnTo>
                  <a:lnTo>
                    <a:pt x="2877387" y="2581910"/>
                  </a:lnTo>
                  <a:lnTo>
                    <a:pt x="2903078" y="2572044"/>
                  </a:lnTo>
                  <a:lnTo>
                    <a:pt x="2928769" y="2560596"/>
                  </a:lnTo>
                  <a:lnTo>
                    <a:pt x="2954460" y="2551313"/>
                  </a:lnTo>
                  <a:lnTo>
                    <a:pt x="2980151" y="2546916"/>
                  </a:lnTo>
                  <a:lnTo>
                    <a:pt x="3005842" y="2541912"/>
                  </a:lnTo>
                  <a:lnTo>
                    <a:pt x="3031533" y="2538122"/>
                  </a:lnTo>
                  <a:lnTo>
                    <a:pt x="3057224" y="2533070"/>
                  </a:lnTo>
                  <a:lnTo>
                    <a:pt x="3082915" y="2526334"/>
                  </a:lnTo>
                  <a:lnTo>
                    <a:pt x="3108606" y="2517352"/>
                  </a:lnTo>
                  <a:lnTo>
                    <a:pt x="3134297" y="2506295"/>
                  </a:lnTo>
                  <a:lnTo>
                    <a:pt x="3159988" y="2492835"/>
                  </a:lnTo>
                  <a:lnTo>
                    <a:pt x="3185679" y="2476144"/>
                  </a:lnTo>
                  <a:lnTo>
                    <a:pt x="3211370" y="2462565"/>
                  </a:lnTo>
                  <a:lnTo>
                    <a:pt x="3237061" y="2444460"/>
                  </a:lnTo>
                  <a:lnTo>
                    <a:pt x="3262752" y="2420320"/>
                  </a:lnTo>
                  <a:lnTo>
                    <a:pt x="3288443" y="2393588"/>
                  </a:lnTo>
                  <a:lnTo>
                    <a:pt x="3314134" y="2367518"/>
                  </a:lnTo>
                  <a:lnTo>
                    <a:pt x="3339825" y="2364442"/>
                  </a:lnTo>
                  <a:lnTo>
                    <a:pt x="3365516" y="2361433"/>
                  </a:lnTo>
                  <a:lnTo>
                    <a:pt x="3391207" y="2358980"/>
                  </a:lnTo>
                  <a:lnTo>
                    <a:pt x="3416898" y="2355710"/>
                  </a:lnTo>
                  <a:lnTo>
                    <a:pt x="3442589" y="2351349"/>
                  </a:lnTo>
                  <a:lnTo>
                    <a:pt x="3468280" y="2347397"/>
                  </a:lnTo>
                  <a:lnTo>
                    <a:pt x="3493971" y="2342937"/>
                  </a:lnTo>
                  <a:lnTo>
                    <a:pt x="3519662" y="2338199"/>
                  </a:lnTo>
                  <a:lnTo>
                    <a:pt x="3545353" y="2332884"/>
                  </a:lnTo>
                  <a:lnTo>
                    <a:pt x="3571043" y="2328679"/>
                  </a:lnTo>
                  <a:lnTo>
                    <a:pt x="3596734" y="2323071"/>
                  </a:lnTo>
                  <a:lnTo>
                    <a:pt x="3622425" y="2315595"/>
                  </a:lnTo>
                  <a:lnTo>
                    <a:pt x="3648116" y="2309170"/>
                  </a:lnTo>
                  <a:lnTo>
                    <a:pt x="3673807" y="2301862"/>
                  </a:lnTo>
                  <a:lnTo>
                    <a:pt x="3699498" y="2292934"/>
                  </a:lnTo>
                  <a:lnTo>
                    <a:pt x="3725189" y="2286902"/>
                  </a:lnTo>
                  <a:lnTo>
                    <a:pt x="3750880" y="2279737"/>
                  </a:lnTo>
                  <a:lnTo>
                    <a:pt x="3776571" y="2270184"/>
                  </a:lnTo>
                  <a:lnTo>
                    <a:pt x="3802262" y="2257447"/>
                  </a:lnTo>
                  <a:lnTo>
                    <a:pt x="3827953" y="2252459"/>
                  </a:lnTo>
                  <a:lnTo>
                    <a:pt x="3853644" y="2246729"/>
                  </a:lnTo>
                  <a:lnTo>
                    <a:pt x="3879335" y="2240451"/>
                  </a:lnTo>
                  <a:lnTo>
                    <a:pt x="3905026" y="2232835"/>
                  </a:lnTo>
                  <a:lnTo>
                    <a:pt x="3930717" y="2223711"/>
                  </a:lnTo>
                  <a:lnTo>
                    <a:pt x="3956408" y="2211546"/>
                  </a:lnTo>
                  <a:lnTo>
                    <a:pt x="3982099" y="2195327"/>
                  </a:lnTo>
                  <a:lnTo>
                    <a:pt x="4007790" y="2181781"/>
                  </a:lnTo>
                  <a:lnTo>
                    <a:pt x="4033481" y="2165131"/>
                  </a:lnTo>
                  <a:lnTo>
                    <a:pt x="4059172" y="2151248"/>
                  </a:lnTo>
                  <a:lnTo>
                    <a:pt x="4084863" y="2132738"/>
                  </a:lnTo>
                  <a:lnTo>
                    <a:pt x="4110554" y="2119883"/>
                  </a:lnTo>
                  <a:lnTo>
                    <a:pt x="4136245" y="2102745"/>
                  </a:lnTo>
                  <a:lnTo>
                    <a:pt x="4161936" y="2079893"/>
                  </a:lnTo>
                  <a:lnTo>
                    <a:pt x="4187627" y="2076144"/>
                  </a:lnTo>
                  <a:lnTo>
                    <a:pt x="4213318" y="2072345"/>
                  </a:lnTo>
                  <a:lnTo>
                    <a:pt x="4239009" y="2068246"/>
                  </a:lnTo>
                  <a:lnTo>
                    <a:pt x="4264699" y="2064218"/>
                  </a:lnTo>
                  <a:lnTo>
                    <a:pt x="4290390" y="2059830"/>
                  </a:lnTo>
                  <a:lnTo>
                    <a:pt x="4316081" y="2053980"/>
                  </a:lnTo>
                  <a:lnTo>
                    <a:pt x="4341772" y="2046179"/>
                  </a:lnTo>
                  <a:lnTo>
                    <a:pt x="4367463" y="2037143"/>
                  </a:lnTo>
                  <a:lnTo>
                    <a:pt x="4393154" y="2030855"/>
                  </a:lnTo>
                  <a:lnTo>
                    <a:pt x="4418845" y="2023854"/>
                  </a:lnTo>
                  <a:lnTo>
                    <a:pt x="4444536" y="2018122"/>
                  </a:lnTo>
                  <a:lnTo>
                    <a:pt x="4470227" y="2011682"/>
                  </a:lnTo>
                  <a:lnTo>
                    <a:pt x="4495918" y="2003095"/>
                  </a:lnTo>
                  <a:lnTo>
                    <a:pt x="4521609" y="1991646"/>
                  </a:lnTo>
                  <a:lnTo>
                    <a:pt x="4547300" y="1979955"/>
                  </a:lnTo>
                  <a:lnTo>
                    <a:pt x="4572991" y="1966776"/>
                  </a:lnTo>
                  <a:lnTo>
                    <a:pt x="4598682" y="1961405"/>
                  </a:lnTo>
                  <a:lnTo>
                    <a:pt x="4624373" y="1955395"/>
                  </a:lnTo>
                  <a:lnTo>
                    <a:pt x="4650064" y="1948744"/>
                  </a:lnTo>
                  <a:lnTo>
                    <a:pt x="4675755" y="1939875"/>
                  </a:lnTo>
                  <a:lnTo>
                    <a:pt x="4701446" y="1928050"/>
                  </a:lnTo>
                  <a:lnTo>
                    <a:pt x="4727137" y="1913160"/>
                  </a:lnTo>
                  <a:lnTo>
                    <a:pt x="4752828" y="1894689"/>
                  </a:lnTo>
                  <a:lnTo>
                    <a:pt x="4778519" y="1878316"/>
                  </a:lnTo>
                  <a:lnTo>
                    <a:pt x="4804210" y="1858308"/>
                  </a:lnTo>
                  <a:lnTo>
                    <a:pt x="4829901" y="1841580"/>
                  </a:lnTo>
                  <a:lnTo>
                    <a:pt x="4855592" y="1819277"/>
                  </a:lnTo>
                  <a:lnTo>
                    <a:pt x="4881283" y="1789539"/>
                  </a:lnTo>
                  <a:lnTo>
                    <a:pt x="4906974" y="1785876"/>
                  </a:lnTo>
                  <a:lnTo>
                    <a:pt x="4932665" y="1782179"/>
                  </a:lnTo>
                  <a:lnTo>
                    <a:pt x="4958356" y="1778877"/>
                  </a:lnTo>
                  <a:lnTo>
                    <a:pt x="4984046" y="1775442"/>
                  </a:lnTo>
                  <a:lnTo>
                    <a:pt x="5009737" y="1772108"/>
                  </a:lnTo>
                  <a:lnTo>
                    <a:pt x="5035428" y="1767663"/>
                  </a:lnTo>
                  <a:lnTo>
                    <a:pt x="5061119" y="1761736"/>
                  </a:lnTo>
                  <a:lnTo>
                    <a:pt x="5086810" y="1755645"/>
                  </a:lnTo>
                  <a:lnTo>
                    <a:pt x="5112501" y="1748598"/>
                  </a:lnTo>
                  <a:lnTo>
                    <a:pt x="5138192" y="1740496"/>
                  </a:lnTo>
                  <a:lnTo>
                    <a:pt x="5163883" y="1735127"/>
                  </a:lnTo>
                  <a:lnTo>
                    <a:pt x="5189574" y="1729235"/>
                  </a:lnTo>
                  <a:lnTo>
                    <a:pt x="5215265" y="1721380"/>
                  </a:lnTo>
                  <a:lnTo>
                    <a:pt x="5240956" y="1710907"/>
                  </a:lnTo>
                  <a:lnTo>
                    <a:pt x="5266647" y="1700180"/>
                  </a:lnTo>
                  <a:lnTo>
                    <a:pt x="5292338" y="1689614"/>
                  </a:lnTo>
                  <a:lnTo>
                    <a:pt x="5318029" y="1676214"/>
                  </a:lnTo>
                  <a:lnTo>
                    <a:pt x="5343720" y="1672838"/>
                  </a:lnTo>
                  <a:lnTo>
                    <a:pt x="5369411" y="1669250"/>
                  </a:lnTo>
                  <a:lnTo>
                    <a:pt x="5395102" y="1664466"/>
                  </a:lnTo>
                  <a:lnTo>
                    <a:pt x="5420793" y="1658088"/>
                  </a:lnTo>
                  <a:lnTo>
                    <a:pt x="5446484" y="1651090"/>
                  </a:lnTo>
                  <a:lnTo>
                    <a:pt x="5472175" y="1642733"/>
                  </a:lnTo>
                  <a:lnTo>
                    <a:pt x="5497866" y="1632526"/>
                  </a:lnTo>
                  <a:lnTo>
                    <a:pt x="5523557" y="1620216"/>
                  </a:lnTo>
                  <a:lnTo>
                    <a:pt x="5549248" y="1606881"/>
                  </a:lnTo>
                  <a:lnTo>
                    <a:pt x="5574939" y="1589099"/>
                  </a:lnTo>
                  <a:lnTo>
                    <a:pt x="5600630" y="1565391"/>
                  </a:lnTo>
                  <a:lnTo>
                    <a:pt x="5626321" y="1539260"/>
                  </a:lnTo>
                  <a:lnTo>
                    <a:pt x="5652012" y="1509281"/>
                  </a:lnTo>
                  <a:lnTo>
                    <a:pt x="5677703" y="1479595"/>
                  </a:lnTo>
                  <a:lnTo>
                    <a:pt x="5703393" y="1476789"/>
                  </a:lnTo>
                  <a:lnTo>
                    <a:pt x="5729084" y="1474281"/>
                  </a:lnTo>
                  <a:lnTo>
                    <a:pt x="5754775" y="1470937"/>
                  </a:lnTo>
                  <a:lnTo>
                    <a:pt x="5780466" y="1466479"/>
                  </a:lnTo>
                  <a:lnTo>
                    <a:pt x="5806157" y="1462134"/>
                  </a:lnTo>
                  <a:lnTo>
                    <a:pt x="5831848" y="1457859"/>
                  </a:lnTo>
                  <a:lnTo>
                    <a:pt x="5857539" y="1453157"/>
                  </a:lnTo>
                  <a:lnTo>
                    <a:pt x="5883230" y="1447773"/>
                  </a:lnTo>
                  <a:lnTo>
                    <a:pt x="5908921" y="1443436"/>
                  </a:lnTo>
                  <a:lnTo>
                    <a:pt x="5934612" y="1437652"/>
                  </a:lnTo>
                  <a:lnTo>
                    <a:pt x="5960303" y="1429941"/>
                  </a:lnTo>
                  <a:lnTo>
                    <a:pt x="5985994" y="1423429"/>
                  </a:lnTo>
                  <a:lnTo>
                    <a:pt x="6011685" y="1415895"/>
                  </a:lnTo>
                  <a:lnTo>
                    <a:pt x="6037376" y="1408558"/>
                  </a:lnTo>
                  <a:lnTo>
                    <a:pt x="6063067" y="1400577"/>
                  </a:lnTo>
                  <a:lnTo>
                    <a:pt x="6088758" y="1393785"/>
                  </a:lnTo>
                  <a:lnTo>
                    <a:pt x="6114449" y="1384729"/>
                  </a:lnTo>
                  <a:lnTo>
                    <a:pt x="6140140" y="1372655"/>
                  </a:lnTo>
                  <a:lnTo>
                    <a:pt x="6165831" y="1359018"/>
                  </a:lnTo>
                  <a:lnTo>
                    <a:pt x="6191522" y="1353018"/>
                  </a:lnTo>
                  <a:lnTo>
                    <a:pt x="6217213" y="1346155"/>
                  </a:lnTo>
                  <a:lnTo>
                    <a:pt x="6242904" y="1338677"/>
                  </a:lnTo>
                  <a:lnTo>
                    <a:pt x="6268595" y="1329592"/>
                  </a:lnTo>
                  <a:lnTo>
                    <a:pt x="6294286" y="1317478"/>
                  </a:lnTo>
                  <a:lnTo>
                    <a:pt x="6319977" y="1301327"/>
                  </a:lnTo>
                  <a:lnTo>
                    <a:pt x="6345668" y="1281470"/>
                  </a:lnTo>
                  <a:lnTo>
                    <a:pt x="6371359" y="1262836"/>
                  </a:lnTo>
                  <a:lnTo>
                    <a:pt x="6397049" y="1245077"/>
                  </a:lnTo>
                  <a:lnTo>
                    <a:pt x="6422740" y="1221399"/>
                  </a:lnTo>
                  <a:lnTo>
                    <a:pt x="6448431" y="1202187"/>
                  </a:lnTo>
                  <a:lnTo>
                    <a:pt x="6474122" y="1176571"/>
                  </a:lnTo>
                  <a:lnTo>
                    <a:pt x="6499813" y="1142417"/>
                  </a:lnTo>
                  <a:lnTo>
                    <a:pt x="6525504" y="1137060"/>
                  </a:lnTo>
                  <a:lnTo>
                    <a:pt x="6551195" y="1132532"/>
                  </a:lnTo>
                  <a:lnTo>
                    <a:pt x="6576886" y="1127999"/>
                  </a:lnTo>
                  <a:lnTo>
                    <a:pt x="6602577" y="1123471"/>
                  </a:lnTo>
                  <a:lnTo>
                    <a:pt x="6628268" y="1119250"/>
                  </a:lnTo>
                  <a:lnTo>
                    <a:pt x="6653959" y="1113622"/>
                  </a:lnTo>
                  <a:lnTo>
                    <a:pt x="6679650" y="1106118"/>
                  </a:lnTo>
                  <a:lnTo>
                    <a:pt x="6705341" y="1097799"/>
                  </a:lnTo>
                  <a:lnTo>
                    <a:pt x="6731032" y="1088280"/>
                  </a:lnTo>
                  <a:lnTo>
                    <a:pt x="6756723" y="1081269"/>
                  </a:lnTo>
                  <a:lnTo>
                    <a:pt x="6782414" y="1073286"/>
                  </a:lnTo>
                  <a:lnTo>
                    <a:pt x="6808105" y="1066402"/>
                  </a:lnTo>
                  <a:lnTo>
                    <a:pt x="6833796" y="1057224"/>
                  </a:lnTo>
                  <a:lnTo>
                    <a:pt x="6859487" y="1044986"/>
                  </a:lnTo>
                  <a:lnTo>
                    <a:pt x="6885178" y="1033175"/>
                  </a:lnTo>
                  <a:lnTo>
                    <a:pt x="6910869" y="1018543"/>
                  </a:lnTo>
                  <a:lnTo>
                    <a:pt x="6936560" y="1012664"/>
                  </a:lnTo>
                  <a:lnTo>
                    <a:pt x="6962251" y="1005945"/>
                  </a:lnTo>
                  <a:lnTo>
                    <a:pt x="6987942" y="998759"/>
                  </a:lnTo>
                  <a:lnTo>
                    <a:pt x="7013633" y="989177"/>
                  </a:lnTo>
                  <a:lnTo>
                    <a:pt x="7039324" y="976401"/>
                  </a:lnTo>
                  <a:lnTo>
                    <a:pt x="7065015" y="961933"/>
                  </a:lnTo>
                  <a:lnTo>
                    <a:pt x="7090706" y="944460"/>
                  </a:lnTo>
                  <a:lnTo>
                    <a:pt x="7116396" y="923453"/>
                  </a:lnTo>
                  <a:lnTo>
                    <a:pt x="7142087" y="903564"/>
                  </a:lnTo>
                  <a:lnTo>
                    <a:pt x="7167778" y="882946"/>
                  </a:lnTo>
                  <a:lnTo>
                    <a:pt x="7193469" y="855456"/>
                  </a:lnTo>
                  <a:lnTo>
                    <a:pt x="7219160" y="818802"/>
                  </a:lnTo>
                  <a:lnTo>
                    <a:pt x="7244851" y="784647"/>
                  </a:lnTo>
                  <a:lnTo>
                    <a:pt x="7270542" y="778077"/>
                  </a:lnTo>
                  <a:lnTo>
                    <a:pt x="7296233" y="772854"/>
                  </a:lnTo>
                  <a:lnTo>
                    <a:pt x="7321924" y="765890"/>
                  </a:lnTo>
                  <a:lnTo>
                    <a:pt x="7347615" y="758829"/>
                  </a:lnTo>
                  <a:lnTo>
                    <a:pt x="7373306" y="749414"/>
                  </a:lnTo>
                  <a:lnTo>
                    <a:pt x="7398997" y="736860"/>
                  </a:lnTo>
                  <a:lnTo>
                    <a:pt x="7424688" y="724988"/>
                  </a:lnTo>
                  <a:lnTo>
                    <a:pt x="7450379" y="712979"/>
                  </a:lnTo>
                  <a:lnTo>
                    <a:pt x="7476070" y="701024"/>
                  </a:lnTo>
                  <a:lnTo>
                    <a:pt x="7501761" y="689796"/>
                  </a:lnTo>
                  <a:lnTo>
                    <a:pt x="7527452" y="684233"/>
                  </a:lnTo>
                  <a:lnTo>
                    <a:pt x="7553143" y="676816"/>
                  </a:lnTo>
                  <a:lnTo>
                    <a:pt x="7578834" y="666926"/>
                  </a:lnTo>
                  <a:lnTo>
                    <a:pt x="7604525" y="656077"/>
                  </a:lnTo>
                  <a:lnTo>
                    <a:pt x="7630216" y="642722"/>
                  </a:lnTo>
                  <a:lnTo>
                    <a:pt x="7655907" y="631375"/>
                  </a:lnTo>
                  <a:lnTo>
                    <a:pt x="7681598" y="617410"/>
                  </a:lnTo>
                  <a:lnTo>
                    <a:pt x="7707289" y="613553"/>
                  </a:lnTo>
                  <a:lnTo>
                    <a:pt x="7732980" y="608411"/>
                  </a:lnTo>
                  <a:lnTo>
                    <a:pt x="7758671" y="601555"/>
                  </a:lnTo>
                  <a:lnTo>
                    <a:pt x="7784362" y="594091"/>
                  </a:lnTo>
                  <a:lnTo>
                    <a:pt x="7810052" y="586135"/>
                  </a:lnTo>
                  <a:lnTo>
                    <a:pt x="7835743" y="578063"/>
                  </a:lnTo>
                  <a:lnTo>
                    <a:pt x="7861434" y="567301"/>
                  </a:lnTo>
                  <a:lnTo>
                    <a:pt x="7887125" y="554807"/>
                  </a:lnTo>
                  <a:lnTo>
                    <a:pt x="7912816" y="538149"/>
                  </a:lnTo>
                  <a:lnTo>
                    <a:pt x="7938507" y="515937"/>
                  </a:lnTo>
                  <a:lnTo>
                    <a:pt x="7964198" y="495443"/>
                  </a:lnTo>
                  <a:lnTo>
                    <a:pt x="7989889" y="469983"/>
                  </a:lnTo>
                  <a:lnTo>
                    <a:pt x="8015580" y="438683"/>
                  </a:lnTo>
                  <a:lnTo>
                    <a:pt x="8041271" y="409008"/>
                  </a:lnTo>
                  <a:lnTo>
                    <a:pt x="8066962" y="406544"/>
                  </a:lnTo>
                  <a:lnTo>
                    <a:pt x="8092653" y="403258"/>
                  </a:lnTo>
                  <a:lnTo>
                    <a:pt x="8118344" y="398877"/>
                  </a:lnTo>
                  <a:lnTo>
                    <a:pt x="8144035" y="394748"/>
                  </a:lnTo>
                  <a:lnTo>
                    <a:pt x="8169726" y="390565"/>
                  </a:lnTo>
                  <a:lnTo>
                    <a:pt x="8195417" y="384986"/>
                  </a:lnTo>
                  <a:lnTo>
                    <a:pt x="8221108" y="379227"/>
                  </a:lnTo>
                  <a:lnTo>
                    <a:pt x="8246799" y="374955"/>
                  </a:lnTo>
                  <a:lnTo>
                    <a:pt x="8272490" y="369257"/>
                  </a:lnTo>
                  <a:lnTo>
                    <a:pt x="8298181" y="361661"/>
                  </a:lnTo>
                  <a:lnTo>
                    <a:pt x="8323872" y="355422"/>
                  </a:lnTo>
                  <a:lnTo>
                    <a:pt x="8349563" y="348424"/>
                  </a:lnTo>
                  <a:lnTo>
                    <a:pt x="8375254" y="342561"/>
                  </a:lnTo>
                  <a:lnTo>
                    <a:pt x="8400945" y="335684"/>
                  </a:lnTo>
                  <a:lnTo>
                    <a:pt x="8426636" y="327883"/>
                  </a:lnTo>
                  <a:lnTo>
                    <a:pt x="8452327" y="317482"/>
                  </a:lnTo>
                  <a:lnTo>
                    <a:pt x="8478018" y="303614"/>
                  </a:lnTo>
                  <a:lnTo>
                    <a:pt x="8503709" y="290994"/>
                  </a:lnTo>
                  <a:lnTo>
                    <a:pt x="8529399" y="285417"/>
                  </a:lnTo>
                  <a:lnTo>
                    <a:pt x="8555090" y="279085"/>
                  </a:lnTo>
                  <a:lnTo>
                    <a:pt x="8580781" y="272162"/>
                  </a:lnTo>
                  <a:lnTo>
                    <a:pt x="8606472" y="263876"/>
                  </a:lnTo>
                  <a:lnTo>
                    <a:pt x="8632163" y="252828"/>
                  </a:lnTo>
                  <a:lnTo>
                    <a:pt x="8657854" y="238098"/>
                  </a:lnTo>
                  <a:lnTo>
                    <a:pt x="8683545" y="219664"/>
                  </a:lnTo>
                  <a:lnTo>
                    <a:pt x="8709236" y="201701"/>
                  </a:lnTo>
                  <a:lnTo>
                    <a:pt x="8734927" y="183020"/>
                  </a:lnTo>
                  <a:lnTo>
                    <a:pt x="8760618" y="162128"/>
                  </a:lnTo>
                  <a:lnTo>
                    <a:pt x="8786309" y="144386"/>
                  </a:lnTo>
                  <a:lnTo>
                    <a:pt x="8812000" y="120730"/>
                  </a:lnTo>
                  <a:lnTo>
                    <a:pt x="8837691" y="89189"/>
                  </a:lnTo>
                  <a:lnTo>
                    <a:pt x="8863382" y="84506"/>
                  </a:lnTo>
                  <a:lnTo>
                    <a:pt x="8889073" y="79971"/>
                  </a:lnTo>
                  <a:lnTo>
                    <a:pt x="8914764" y="75231"/>
                  </a:lnTo>
                  <a:lnTo>
                    <a:pt x="8940455" y="70621"/>
                  </a:lnTo>
                  <a:lnTo>
                    <a:pt x="8966146" y="66411"/>
                  </a:lnTo>
                  <a:lnTo>
                    <a:pt x="8991837" y="60797"/>
                  </a:lnTo>
                  <a:lnTo>
                    <a:pt x="9017528" y="53311"/>
                  </a:lnTo>
                  <a:lnTo>
                    <a:pt x="9043219" y="44684"/>
                  </a:lnTo>
                  <a:lnTo>
                    <a:pt x="9068910" y="34667"/>
                  </a:lnTo>
                  <a:lnTo>
                    <a:pt x="9094601" y="26698"/>
                  </a:lnTo>
                  <a:lnTo>
                    <a:pt x="9120292" y="19608"/>
                  </a:lnTo>
                  <a:lnTo>
                    <a:pt x="9145983" y="14838"/>
                  </a:lnTo>
                  <a:lnTo>
                    <a:pt x="9171674" y="8479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60" name="pl15">
              <a:extLst>
                <a:ext uri="{FF2B5EF4-FFF2-40B4-BE49-F238E27FC236}">
                  <a16:creationId xmlns:a16="http://schemas.microsoft.com/office/drawing/2014/main" id="{D053EC1F-07CC-428C-9071-DD98D8553C9B}"/>
                </a:ext>
              </a:extLst>
            </p:cNvPr>
            <p:cNvSpPr/>
            <p:nvPr/>
          </p:nvSpPr>
          <p:spPr>
            <a:xfrm>
              <a:off x="1449884" y="3204944"/>
              <a:ext cx="4470227" cy="1860263"/>
            </a:xfrm>
            <a:custGeom>
              <a:avLst/>
              <a:gdLst/>
              <a:ahLst/>
              <a:cxnLst/>
              <a:rect l="0" t="0" r="0" b="0"/>
              <a:pathLst>
                <a:path w="4470227" h="1860263">
                  <a:moveTo>
                    <a:pt x="0" y="1860263"/>
                  </a:moveTo>
                  <a:lnTo>
                    <a:pt x="25690" y="1856085"/>
                  </a:lnTo>
                  <a:lnTo>
                    <a:pt x="51381" y="1852759"/>
                  </a:lnTo>
                  <a:lnTo>
                    <a:pt x="77072" y="1847840"/>
                  </a:lnTo>
                  <a:lnTo>
                    <a:pt x="102763" y="1817541"/>
                  </a:lnTo>
                  <a:lnTo>
                    <a:pt x="128454" y="1817541"/>
                  </a:lnTo>
                  <a:lnTo>
                    <a:pt x="154145" y="1817541"/>
                  </a:lnTo>
                  <a:lnTo>
                    <a:pt x="179836" y="1807719"/>
                  </a:lnTo>
                  <a:lnTo>
                    <a:pt x="205527" y="1768544"/>
                  </a:lnTo>
                  <a:lnTo>
                    <a:pt x="231218" y="1650242"/>
                  </a:lnTo>
                  <a:lnTo>
                    <a:pt x="256909" y="1644755"/>
                  </a:lnTo>
                  <a:lnTo>
                    <a:pt x="282600" y="1638824"/>
                  </a:lnTo>
                  <a:lnTo>
                    <a:pt x="308291" y="1638824"/>
                  </a:lnTo>
                  <a:lnTo>
                    <a:pt x="333982" y="1638824"/>
                  </a:lnTo>
                  <a:lnTo>
                    <a:pt x="359673" y="1631558"/>
                  </a:lnTo>
                  <a:lnTo>
                    <a:pt x="385364" y="1627744"/>
                  </a:lnTo>
                  <a:lnTo>
                    <a:pt x="411055" y="1623666"/>
                  </a:lnTo>
                  <a:lnTo>
                    <a:pt x="436746" y="1618886"/>
                  </a:lnTo>
                  <a:lnTo>
                    <a:pt x="462437" y="1609046"/>
                  </a:lnTo>
                  <a:lnTo>
                    <a:pt x="488128" y="1609046"/>
                  </a:lnTo>
                  <a:lnTo>
                    <a:pt x="513819" y="1609046"/>
                  </a:lnTo>
                  <a:lnTo>
                    <a:pt x="539510" y="1596009"/>
                  </a:lnTo>
                  <a:lnTo>
                    <a:pt x="565201" y="1591204"/>
                  </a:lnTo>
                  <a:lnTo>
                    <a:pt x="590892" y="1576668"/>
                  </a:lnTo>
                  <a:lnTo>
                    <a:pt x="616583" y="1569459"/>
                  </a:lnTo>
                  <a:lnTo>
                    <a:pt x="642274" y="1566607"/>
                  </a:lnTo>
                  <a:lnTo>
                    <a:pt x="667965" y="1566607"/>
                  </a:lnTo>
                  <a:lnTo>
                    <a:pt x="693656" y="1566607"/>
                  </a:lnTo>
                  <a:lnTo>
                    <a:pt x="719346" y="1528167"/>
                  </a:lnTo>
                  <a:lnTo>
                    <a:pt x="745037" y="1525349"/>
                  </a:lnTo>
                  <a:lnTo>
                    <a:pt x="770728" y="1521835"/>
                  </a:lnTo>
                  <a:lnTo>
                    <a:pt x="796419" y="1519460"/>
                  </a:lnTo>
                  <a:lnTo>
                    <a:pt x="822110" y="1516736"/>
                  </a:lnTo>
                  <a:lnTo>
                    <a:pt x="847801" y="1516736"/>
                  </a:lnTo>
                  <a:lnTo>
                    <a:pt x="873492" y="1516736"/>
                  </a:lnTo>
                  <a:lnTo>
                    <a:pt x="899183" y="1498360"/>
                  </a:lnTo>
                  <a:lnTo>
                    <a:pt x="924874" y="1491823"/>
                  </a:lnTo>
                  <a:lnTo>
                    <a:pt x="950565" y="1477349"/>
                  </a:lnTo>
                  <a:lnTo>
                    <a:pt x="976256" y="1468176"/>
                  </a:lnTo>
                  <a:lnTo>
                    <a:pt x="1001947" y="1407765"/>
                  </a:lnTo>
                  <a:lnTo>
                    <a:pt x="1027638" y="1407765"/>
                  </a:lnTo>
                  <a:lnTo>
                    <a:pt x="1053329" y="1407765"/>
                  </a:lnTo>
                  <a:lnTo>
                    <a:pt x="1079020" y="1407765"/>
                  </a:lnTo>
                  <a:lnTo>
                    <a:pt x="1104711" y="1407765"/>
                  </a:lnTo>
                  <a:lnTo>
                    <a:pt x="1130402" y="1329066"/>
                  </a:lnTo>
                  <a:lnTo>
                    <a:pt x="1156093" y="1323960"/>
                  </a:lnTo>
                  <a:lnTo>
                    <a:pt x="1181784" y="1321162"/>
                  </a:lnTo>
                  <a:lnTo>
                    <a:pt x="1207475" y="1321162"/>
                  </a:lnTo>
                  <a:lnTo>
                    <a:pt x="1233166" y="1321162"/>
                  </a:lnTo>
                  <a:lnTo>
                    <a:pt x="1258857" y="1316278"/>
                  </a:lnTo>
                  <a:lnTo>
                    <a:pt x="1284548" y="1301901"/>
                  </a:lnTo>
                  <a:lnTo>
                    <a:pt x="1310239" y="1297742"/>
                  </a:lnTo>
                  <a:lnTo>
                    <a:pt x="1335930" y="1288784"/>
                  </a:lnTo>
                  <a:lnTo>
                    <a:pt x="1361621" y="1285911"/>
                  </a:lnTo>
                  <a:lnTo>
                    <a:pt x="1387312" y="1285911"/>
                  </a:lnTo>
                  <a:lnTo>
                    <a:pt x="1413003" y="1285911"/>
                  </a:lnTo>
                  <a:lnTo>
                    <a:pt x="1438693" y="1274791"/>
                  </a:lnTo>
                  <a:lnTo>
                    <a:pt x="1464384" y="1231929"/>
                  </a:lnTo>
                  <a:lnTo>
                    <a:pt x="1490075" y="1229671"/>
                  </a:lnTo>
                  <a:lnTo>
                    <a:pt x="1515766" y="1221823"/>
                  </a:lnTo>
                  <a:lnTo>
                    <a:pt x="1541457" y="1221823"/>
                  </a:lnTo>
                  <a:lnTo>
                    <a:pt x="1567148" y="1221823"/>
                  </a:lnTo>
                  <a:lnTo>
                    <a:pt x="1592839" y="1218776"/>
                  </a:lnTo>
                  <a:lnTo>
                    <a:pt x="1618530" y="1202524"/>
                  </a:lnTo>
                  <a:lnTo>
                    <a:pt x="1644221" y="1192059"/>
                  </a:lnTo>
                  <a:lnTo>
                    <a:pt x="1669912" y="1186262"/>
                  </a:lnTo>
                  <a:lnTo>
                    <a:pt x="1695603" y="1155780"/>
                  </a:lnTo>
                  <a:lnTo>
                    <a:pt x="1721294" y="1155780"/>
                  </a:lnTo>
                  <a:lnTo>
                    <a:pt x="1746985" y="1155780"/>
                  </a:lnTo>
                  <a:lnTo>
                    <a:pt x="1772676" y="1047237"/>
                  </a:lnTo>
                  <a:lnTo>
                    <a:pt x="1798367" y="1043107"/>
                  </a:lnTo>
                  <a:lnTo>
                    <a:pt x="1824058" y="1040266"/>
                  </a:lnTo>
                  <a:lnTo>
                    <a:pt x="1849749" y="1036932"/>
                  </a:lnTo>
                  <a:lnTo>
                    <a:pt x="1875440" y="1031923"/>
                  </a:lnTo>
                  <a:lnTo>
                    <a:pt x="1901131" y="1031923"/>
                  </a:lnTo>
                  <a:lnTo>
                    <a:pt x="1926822" y="1031923"/>
                  </a:lnTo>
                  <a:lnTo>
                    <a:pt x="1952513" y="1028419"/>
                  </a:lnTo>
                  <a:lnTo>
                    <a:pt x="1978204" y="1025314"/>
                  </a:lnTo>
                  <a:lnTo>
                    <a:pt x="2003895" y="1010497"/>
                  </a:lnTo>
                  <a:lnTo>
                    <a:pt x="2029586" y="1007692"/>
                  </a:lnTo>
                  <a:lnTo>
                    <a:pt x="2055277" y="998524"/>
                  </a:lnTo>
                  <a:lnTo>
                    <a:pt x="2080968" y="998524"/>
                  </a:lnTo>
                  <a:lnTo>
                    <a:pt x="2106659" y="998524"/>
                  </a:lnTo>
                  <a:lnTo>
                    <a:pt x="2132349" y="986144"/>
                  </a:lnTo>
                  <a:lnTo>
                    <a:pt x="2158040" y="948147"/>
                  </a:lnTo>
                  <a:lnTo>
                    <a:pt x="2183731" y="940336"/>
                  </a:lnTo>
                  <a:lnTo>
                    <a:pt x="2209422" y="937127"/>
                  </a:lnTo>
                  <a:lnTo>
                    <a:pt x="2235113" y="937127"/>
                  </a:lnTo>
                  <a:lnTo>
                    <a:pt x="2260804" y="937127"/>
                  </a:lnTo>
                  <a:lnTo>
                    <a:pt x="2286495" y="937127"/>
                  </a:lnTo>
                  <a:lnTo>
                    <a:pt x="2312186" y="934351"/>
                  </a:lnTo>
                  <a:lnTo>
                    <a:pt x="2337877" y="930735"/>
                  </a:lnTo>
                  <a:lnTo>
                    <a:pt x="2363568" y="927698"/>
                  </a:lnTo>
                  <a:lnTo>
                    <a:pt x="2389259" y="922033"/>
                  </a:lnTo>
                  <a:lnTo>
                    <a:pt x="2414950" y="902727"/>
                  </a:lnTo>
                  <a:lnTo>
                    <a:pt x="2440641" y="902727"/>
                  </a:lnTo>
                  <a:lnTo>
                    <a:pt x="2466332" y="902727"/>
                  </a:lnTo>
                  <a:lnTo>
                    <a:pt x="2492023" y="885703"/>
                  </a:lnTo>
                  <a:lnTo>
                    <a:pt x="2517714" y="845972"/>
                  </a:lnTo>
                  <a:lnTo>
                    <a:pt x="2543405" y="699227"/>
                  </a:lnTo>
                  <a:lnTo>
                    <a:pt x="2569096" y="694515"/>
                  </a:lnTo>
                  <a:lnTo>
                    <a:pt x="2594787" y="689715"/>
                  </a:lnTo>
                  <a:lnTo>
                    <a:pt x="2620478" y="689715"/>
                  </a:lnTo>
                  <a:lnTo>
                    <a:pt x="2646169" y="689715"/>
                  </a:lnTo>
                  <a:lnTo>
                    <a:pt x="2671860" y="682630"/>
                  </a:lnTo>
                  <a:lnTo>
                    <a:pt x="2697551" y="679689"/>
                  </a:lnTo>
                  <a:lnTo>
                    <a:pt x="2723242" y="675911"/>
                  </a:lnTo>
                  <a:lnTo>
                    <a:pt x="2748933" y="672504"/>
                  </a:lnTo>
                  <a:lnTo>
                    <a:pt x="2774624" y="664353"/>
                  </a:lnTo>
                  <a:lnTo>
                    <a:pt x="2800315" y="664353"/>
                  </a:lnTo>
                  <a:lnTo>
                    <a:pt x="2826006" y="664353"/>
                  </a:lnTo>
                  <a:lnTo>
                    <a:pt x="2851696" y="651991"/>
                  </a:lnTo>
                  <a:lnTo>
                    <a:pt x="2877387" y="647806"/>
                  </a:lnTo>
                  <a:lnTo>
                    <a:pt x="2903078" y="637909"/>
                  </a:lnTo>
                  <a:lnTo>
                    <a:pt x="2928769" y="627149"/>
                  </a:lnTo>
                  <a:lnTo>
                    <a:pt x="2954460" y="617202"/>
                  </a:lnTo>
                  <a:lnTo>
                    <a:pt x="2980151" y="617202"/>
                  </a:lnTo>
                  <a:lnTo>
                    <a:pt x="3005842" y="617202"/>
                  </a:lnTo>
                  <a:lnTo>
                    <a:pt x="3031533" y="607217"/>
                  </a:lnTo>
                  <a:lnTo>
                    <a:pt x="3057224" y="599152"/>
                  </a:lnTo>
                  <a:lnTo>
                    <a:pt x="3082915" y="599152"/>
                  </a:lnTo>
                  <a:lnTo>
                    <a:pt x="3108606" y="596021"/>
                  </a:lnTo>
                  <a:lnTo>
                    <a:pt x="3134297" y="588163"/>
                  </a:lnTo>
                  <a:lnTo>
                    <a:pt x="3159988" y="588163"/>
                  </a:lnTo>
                  <a:lnTo>
                    <a:pt x="3185679" y="588163"/>
                  </a:lnTo>
                  <a:lnTo>
                    <a:pt x="3211370" y="572255"/>
                  </a:lnTo>
                  <a:lnTo>
                    <a:pt x="3237061" y="567146"/>
                  </a:lnTo>
                  <a:lnTo>
                    <a:pt x="3262752" y="549830"/>
                  </a:lnTo>
                  <a:lnTo>
                    <a:pt x="3288443" y="513748"/>
                  </a:lnTo>
                  <a:lnTo>
                    <a:pt x="3314134" y="395489"/>
                  </a:lnTo>
                  <a:lnTo>
                    <a:pt x="3339825" y="395489"/>
                  </a:lnTo>
                  <a:lnTo>
                    <a:pt x="3365516" y="395489"/>
                  </a:lnTo>
                  <a:lnTo>
                    <a:pt x="3391207" y="390181"/>
                  </a:lnTo>
                  <a:lnTo>
                    <a:pt x="3416898" y="386393"/>
                  </a:lnTo>
                  <a:lnTo>
                    <a:pt x="3442589" y="379409"/>
                  </a:lnTo>
                  <a:lnTo>
                    <a:pt x="3468280" y="376323"/>
                  </a:lnTo>
                  <a:lnTo>
                    <a:pt x="3493971" y="372126"/>
                  </a:lnTo>
                  <a:lnTo>
                    <a:pt x="3519662" y="372126"/>
                  </a:lnTo>
                  <a:lnTo>
                    <a:pt x="3545353" y="372126"/>
                  </a:lnTo>
                  <a:lnTo>
                    <a:pt x="3571043" y="354806"/>
                  </a:lnTo>
                  <a:lnTo>
                    <a:pt x="3596734" y="350874"/>
                  </a:lnTo>
                  <a:lnTo>
                    <a:pt x="3622425" y="338809"/>
                  </a:lnTo>
                  <a:lnTo>
                    <a:pt x="3648116" y="335766"/>
                  </a:lnTo>
                  <a:lnTo>
                    <a:pt x="3673807" y="333312"/>
                  </a:lnTo>
                  <a:lnTo>
                    <a:pt x="3699498" y="333312"/>
                  </a:lnTo>
                  <a:lnTo>
                    <a:pt x="3725189" y="333312"/>
                  </a:lnTo>
                  <a:lnTo>
                    <a:pt x="3750880" y="287972"/>
                  </a:lnTo>
                  <a:lnTo>
                    <a:pt x="3776571" y="285070"/>
                  </a:lnTo>
                  <a:lnTo>
                    <a:pt x="3802262" y="274076"/>
                  </a:lnTo>
                  <a:lnTo>
                    <a:pt x="3827953" y="274076"/>
                  </a:lnTo>
                  <a:lnTo>
                    <a:pt x="3853644" y="269593"/>
                  </a:lnTo>
                  <a:lnTo>
                    <a:pt x="3879335" y="269593"/>
                  </a:lnTo>
                  <a:lnTo>
                    <a:pt x="3905026" y="269593"/>
                  </a:lnTo>
                  <a:lnTo>
                    <a:pt x="3930717" y="266232"/>
                  </a:lnTo>
                  <a:lnTo>
                    <a:pt x="3956408" y="261277"/>
                  </a:lnTo>
                  <a:lnTo>
                    <a:pt x="3982099" y="244439"/>
                  </a:lnTo>
                  <a:lnTo>
                    <a:pt x="4007790" y="236767"/>
                  </a:lnTo>
                  <a:lnTo>
                    <a:pt x="4033481" y="202651"/>
                  </a:lnTo>
                  <a:lnTo>
                    <a:pt x="4059172" y="202651"/>
                  </a:lnTo>
                  <a:lnTo>
                    <a:pt x="4084863" y="202651"/>
                  </a:lnTo>
                  <a:lnTo>
                    <a:pt x="4110554" y="83803"/>
                  </a:lnTo>
                  <a:lnTo>
                    <a:pt x="4136245" y="79529"/>
                  </a:lnTo>
                  <a:lnTo>
                    <a:pt x="4161936" y="47544"/>
                  </a:lnTo>
                  <a:lnTo>
                    <a:pt x="4187627" y="44941"/>
                  </a:lnTo>
                  <a:lnTo>
                    <a:pt x="4213318" y="39808"/>
                  </a:lnTo>
                  <a:lnTo>
                    <a:pt x="4239009" y="39808"/>
                  </a:lnTo>
                  <a:lnTo>
                    <a:pt x="4264699" y="39808"/>
                  </a:lnTo>
                  <a:lnTo>
                    <a:pt x="4290390" y="33935"/>
                  </a:lnTo>
                  <a:lnTo>
                    <a:pt x="4316081" y="29426"/>
                  </a:lnTo>
                  <a:lnTo>
                    <a:pt x="4341772" y="24988"/>
                  </a:lnTo>
                  <a:lnTo>
                    <a:pt x="4367463" y="4517"/>
                  </a:lnTo>
                  <a:lnTo>
                    <a:pt x="4393154" y="0"/>
                  </a:lnTo>
                  <a:lnTo>
                    <a:pt x="4418845" y="0"/>
                  </a:lnTo>
                  <a:lnTo>
                    <a:pt x="4444536" y="0"/>
                  </a:lnTo>
                  <a:lnTo>
                    <a:pt x="4470227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61" name="pl16">
              <a:extLst>
                <a:ext uri="{FF2B5EF4-FFF2-40B4-BE49-F238E27FC236}">
                  <a16:creationId xmlns:a16="http://schemas.microsoft.com/office/drawing/2014/main" id="{8899363F-C396-48BD-8DAE-6AA2B7D58121}"/>
                </a:ext>
              </a:extLst>
            </p:cNvPr>
            <p:cNvSpPr/>
            <p:nvPr/>
          </p:nvSpPr>
          <p:spPr>
            <a:xfrm>
              <a:off x="1449884" y="3213363"/>
              <a:ext cx="4316081" cy="1820105"/>
            </a:xfrm>
            <a:custGeom>
              <a:avLst/>
              <a:gdLst/>
              <a:ahLst/>
              <a:cxnLst/>
              <a:rect l="0" t="0" r="0" b="0"/>
              <a:pathLst>
                <a:path w="4316081" h="1820105">
                  <a:moveTo>
                    <a:pt x="0" y="1820105"/>
                  </a:moveTo>
                  <a:lnTo>
                    <a:pt x="25690" y="1809525"/>
                  </a:lnTo>
                  <a:lnTo>
                    <a:pt x="51381" y="1796811"/>
                  </a:lnTo>
                  <a:lnTo>
                    <a:pt x="77072" y="1780968"/>
                  </a:lnTo>
                  <a:lnTo>
                    <a:pt x="102763" y="1761484"/>
                  </a:lnTo>
                  <a:lnTo>
                    <a:pt x="128454" y="1745605"/>
                  </a:lnTo>
                  <a:lnTo>
                    <a:pt x="154145" y="1724432"/>
                  </a:lnTo>
                  <a:lnTo>
                    <a:pt x="179836" y="1696202"/>
                  </a:lnTo>
                  <a:lnTo>
                    <a:pt x="205527" y="1661837"/>
                  </a:lnTo>
                  <a:lnTo>
                    <a:pt x="231218" y="1629074"/>
                  </a:lnTo>
                  <a:lnTo>
                    <a:pt x="256909" y="1624824"/>
                  </a:lnTo>
                  <a:lnTo>
                    <a:pt x="282600" y="1620986"/>
                  </a:lnTo>
                  <a:lnTo>
                    <a:pt x="308291" y="1617847"/>
                  </a:lnTo>
                  <a:lnTo>
                    <a:pt x="333982" y="1613661"/>
                  </a:lnTo>
                  <a:lnTo>
                    <a:pt x="359673" y="1608079"/>
                  </a:lnTo>
                  <a:lnTo>
                    <a:pt x="385364" y="1603059"/>
                  </a:lnTo>
                  <a:lnTo>
                    <a:pt x="411055" y="1597637"/>
                  </a:lnTo>
                  <a:lnTo>
                    <a:pt x="436746" y="1591767"/>
                  </a:lnTo>
                  <a:lnTo>
                    <a:pt x="462437" y="1585533"/>
                  </a:lnTo>
                  <a:lnTo>
                    <a:pt x="488128" y="1580502"/>
                  </a:lnTo>
                  <a:lnTo>
                    <a:pt x="513819" y="1573793"/>
                  </a:lnTo>
                  <a:lnTo>
                    <a:pt x="539510" y="1564849"/>
                  </a:lnTo>
                  <a:lnTo>
                    <a:pt x="565201" y="1557268"/>
                  </a:lnTo>
                  <a:lnTo>
                    <a:pt x="590892" y="1548763"/>
                  </a:lnTo>
                  <a:lnTo>
                    <a:pt x="616583" y="1542267"/>
                  </a:lnTo>
                  <a:lnTo>
                    <a:pt x="642274" y="1536010"/>
                  </a:lnTo>
                  <a:lnTo>
                    <a:pt x="667965" y="1528617"/>
                  </a:lnTo>
                  <a:lnTo>
                    <a:pt x="693656" y="1518760"/>
                  </a:lnTo>
                  <a:lnTo>
                    <a:pt x="719346" y="1505617"/>
                  </a:lnTo>
                  <a:lnTo>
                    <a:pt x="745037" y="1500907"/>
                  </a:lnTo>
                  <a:lnTo>
                    <a:pt x="770728" y="1495566"/>
                  </a:lnTo>
                  <a:lnTo>
                    <a:pt x="796419" y="1489616"/>
                  </a:lnTo>
                  <a:lnTo>
                    <a:pt x="822110" y="1482474"/>
                  </a:lnTo>
                  <a:lnTo>
                    <a:pt x="847801" y="1473859"/>
                  </a:lnTo>
                  <a:lnTo>
                    <a:pt x="873492" y="1462373"/>
                  </a:lnTo>
                  <a:lnTo>
                    <a:pt x="899183" y="1447059"/>
                  </a:lnTo>
                  <a:lnTo>
                    <a:pt x="924874" y="1432765"/>
                  </a:lnTo>
                  <a:lnTo>
                    <a:pt x="950565" y="1415885"/>
                  </a:lnTo>
                  <a:lnTo>
                    <a:pt x="976256" y="1398203"/>
                  </a:lnTo>
                  <a:lnTo>
                    <a:pt x="1001947" y="1377685"/>
                  </a:lnTo>
                  <a:lnTo>
                    <a:pt x="1027638" y="1370464"/>
                  </a:lnTo>
                  <a:lnTo>
                    <a:pt x="1053329" y="1360837"/>
                  </a:lnTo>
                  <a:lnTo>
                    <a:pt x="1079020" y="1348001"/>
                  </a:lnTo>
                  <a:lnTo>
                    <a:pt x="1104711" y="1330886"/>
                  </a:lnTo>
                  <a:lnTo>
                    <a:pt x="1130402" y="1308066"/>
                  </a:lnTo>
                  <a:lnTo>
                    <a:pt x="1156093" y="1303872"/>
                  </a:lnTo>
                  <a:lnTo>
                    <a:pt x="1181784" y="1299982"/>
                  </a:lnTo>
                  <a:lnTo>
                    <a:pt x="1207475" y="1295728"/>
                  </a:lnTo>
                  <a:lnTo>
                    <a:pt x="1233166" y="1290056"/>
                  </a:lnTo>
                  <a:lnTo>
                    <a:pt x="1258857" y="1282494"/>
                  </a:lnTo>
                  <a:lnTo>
                    <a:pt x="1284548" y="1274038"/>
                  </a:lnTo>
                  <a:lnTo>
                    <a:pt x="1310239" y="1267557"/>
                  </a:lnTo>
                  <a:lnTo>
                    <a:pt x="1335930" y="1260302"/>
                  </a:lnTo>
                  <a:lnTo>
                    <a:pt x="1361621" y="1253614"/>
                  </a:lnTo>
                  <a:lnTo>
                    <a:pt x="1387312" y="1245655"/>
                  </a:lnTo>
                  <a:lnTo>
                    <a:pt x="1413003" y="1235042"/>
                  </a:lnTo>
                  <a:lnTo>
                    <a:pt x="1438693" y="1220893"/>
                  </a:lnTo>
                  <a:lnTo>
                    <a:pt x="1464384" y="1205733"/>
                  </a:lnTo>
                  <a:lnTo>
                    <a:pt x="1490075" y="1199807"/>
                  </a:lnTo>
                  <a:lnTo>
                    <a:pt x="1515766" y="1192659"/>
                  </a:lnTo>
                  <a:lnTo>
                    <a:pt x="1541457" y="1185744"/>
                  </a:lnTo>
                  <a:lnTo>
                    <a:pt x="1567148" y="1176523"/>
                  </a:lnTo>
                  <a:lnTo>
                    <a:pt x="1592839" y="1164230"/>
                  </a:lnTo>
                  <a:lnTo>
                    <a:pt x="1618530" y="1148854"/>
                  </a:lnTo>
                  <a:lnTo>
                    <a:pt x="1644221" y="1133770"/>
                  </a:lnTo>
                  <a:lnTo>
                    <a:pt x="1669912" y="1117147"/>
                  </a:lnTo>
                  <a:lnTo>
                    <a:pt x="1695603" y="1096914"/>
                  </a:lnTo>
                  <a:lnTo>
                    <a:pt x="1721294" y="1080099"/>
                  </a:lnTo>
                  <a:lnTo>
                    <a:pt x="1746985" y="1057678"/>
                  </a:lnTo>
                  <a:lnTo>
                    <a:pt x="1772676" y="1027784"/>
                  </a:lnTo>
                  <a:lnTo>
                    <a:pt x="1798367" y="1024106"/>
                  </a:lnTo>
                  <a:lnTo>
                    <a:pt x="1824058" y="1020578"/>
                  </a:lnTo>
                  <a:lnTo>
                    <a:pt x="1849749" y="1016822"/>
                  </a:lnTo>
                  <a:lnTo>
                    <a:pt x="1875440" y="1012925"/>
                  </a:lnTo>
                  <a:lnTo>
                    <a:pt x="1901131" y="1009398"/>
                  </a:lnTo>
                  <a:lnTo>
                    <a:pt x="1926822" y="1004696"/>
                  </a:lnTo>
                  <a:lnTo>
                    <a:pt x="1952513" y="998427"/>
                  </a:lnTo>
                  <a:lnTo>
                    <a:pt x="1978204" y="991236"/>
                  </a:lnTo>
                  <a:lnTo>
                    <a:pt x="2003895" y="982683"/>
                  </a:lnTo>
                  <a:lnTo>
                    <a:pt x="2029586" y="976218"/>
                  </a:lnTo>
                  <a:lnTo>
                    <a:pt x="2055277" y="968533"/>
                  </a:lnTo>
                  <a:lnTo>
                    <a:pt x="2080968" y="961342"/>
                  </a:lnTo>
                  <a:lnTo>
                    <a:pt x="2106659" y="951754"/>
                  </a:lnTo>
                  <a:lnTo>
                    <a:pt x="2132349" y="938970"/>
                  </a:lnTo>
                  <a:lnTo>
                    <a:pt x="2158040" y="926052"/>
                  </a:lnTo>
                  <a:lnTo>
                    <a:pt x="2183731" y="921493"/>
                  </a:lnTo>
                  <a:lnTo>
                    <a:pt x="2209422" y="918018"/>
                  </a:lnTo>
                  <a:lnTo>
                    <a:pt x="2235113" y="914455"/>
                  </a:lnTo>
                  <a:lnTo>
                    <a:pt x="2260804" y="909704"/>
                  </a:lnTo>
                  <a:lnTo>
                    <a:pt x="2286495" y="903370"/>
                  </a:lnTo>
                  <a:lnTo>
                    <a:pt x="2312186" y="894924"/>
                  </a:lnTo>
                  <a:lnTo>
                    <a:pt x="2337877" y="884588"/>
                  </a:lnTo>
                  <a:lnTo>
                    <a:pt x="2363568" y="872011"/>
                  </a:lnTo>
                  <a:lnTo>
                    <a:pt x="2389259" y="856255"/>
                  </a:lnTo>
                  <a:lnTo>
                    <a:pt x="2414950" y="837136"/>
                  </a:lnTo>
                  <a:lnTo>
                    <a:pt x="2440641" y="818078"/>
                  </a:lnTo>
                  <a:lnTo>
                    <a:pt x="2466332" y="792669"/>
                  </a:lnTo>
                  <a:lnTo>
                    <a:pt x="2492023" y="758789"/>
                  </a:lnTo>
                  <a:lnTo>
                    <a:pt x="2517714" y="719290"/>
                  </a:lnTo>
                  <a:lnTo>
                    <a:pt x="2543405" y="679869"/>
                  </a:lnTo>
                  <a:lnTo>
                    <a:pt x="2569096" y="676223"/>
                  </a:lnTo>
                  <a:lnTo>
                    <a:pt x="2594787" y="672932"/>
                  </a:lnTo>
                  <a:lnTo>
                    <a:pt x="2620478" y="670144"/>
                  </a:lnTo>
                  <a:lnTo>
                    <a:pt x="2646169" y="666427"/>
                  </a:lnTo>
                  <a:lnTo>
                    <a:pt x="2671860" y="661471"/>
                  </a:lnTo>
                  <a:lnTo>
                    <a:pt x="2697551" y="657224"/>
                  </a:lnTo>
                  <a:lnTo>
                    <a:pt x="2723242" y="652542"/>
                  </a:lnTo>
                  <a:lnTo>
                    <a:pt x="2748933" y="647558"/>
                  </a:lnTo>
                  <a:lnTo>
                    <a:pt x="2774624" y="642049"/>
                  </a:lnTo>
                  <a:lnTo>
                    <a:pt x="2800315" y="637421"/>
                  </a:lnTo>
                  <a:lnTo>
                    <a:pt x="2826006" y="631250"/>
                  </a:lnTo>
                  <a:lnTo>
                    <a:pt x="2851696" y="623021"/>
                  </a:lnTo>
                  <a:lnTo>
                    <a:pt x="2877387" y="616171"/>
                  </a:lnTo>
                  <a:lnTo>
                    <a:pt x="2903078" y="608432"/>
                  </a:lnTo>
                  <a:lnTo>
                    <a:pt x="2928769" y="601413"/>
                  </a:lnTo>
                  <a:lnTo>
                    <a:pt x="2954460" y="595640"/>
                  </a:lnTo>
                  <a:lnTo>
                    <a:pt x="2980151" y="591259"/>
                  </a:lnTo>
                  <a:lnTo>
                    <a:pt x="3005842" y="585418"/>
                  </a:lnTo>
                  <a:lnTo>
                    <a:pt x="3031533" y="577630"/>
                  </a:lnTo>
                  <a:lnTo>
                    <a:pt x="3057224" y="570573"/>
                  </a:lnTo>
                  <a:lnTo>
                    <a:pt x="3082915" y="563853"/>
                  </a:lnTo>
                  <a:lnTo>
                    <a:pt x="3108606" y="554894"/>
                  </a:lnTo>
                  <a:lnTo>
                    <a:pt x="3134297" y="543991"/>
                  </a:lnTo>
                  <a:lnTo>
                    <a:pt x="3159988" y="532073"/>
                  </a:lnTo>
                  <a:lnTo>
                    <a:pt x="3185679" y="516182"/>
                  </a:lnTo>
                  <a:lnTo>
                    <a:pt x="3211370" y="494995"/>
                  </a:lnTo>
                  <a:lnTo>
                    <a:pt x="3237061" y="472048"/>
                  </a:lnTo>
                  <a:lnTo>
                    <a:pt x="3262752" y="443155"/>
                  </a:lnTo>
                  <a:lnTo>
                    <a:pt x="3288443" y="410403"/>
                  </a:lnTo>
                  <a:lnTo>
                    <a:pt x="3314134" y="378761"/>
                  </a:lnTo>
                  <a:lnTo>
                    <a:pt x="3339825" y="375992"/>
                  </a:lnTo>
                  <a:lnTo>
                    <a:pt x="3365516" y="372299"/>
                  </a:lnTo>
                  <a:lnTo>
                    <a:pt x="3391207" y="367375"/>
                  </a:lnTo>
                  <a:lnTo>
                    <a:pt x="3416898" y="362579"/>
                  </a:lnTo>
                  <a:lnTo>
                    <a:pt x="3442589" y="357448"/>
                  </a:lnTo>
                  <a:lnTo>
                    <a:pt x="3468280" y="352933"/>
                  </a:lnTo>
                  <a:lnTo>
                    <a:pt x="3493971" y="347943"/>
                  </a:lnTo>
                  <a:lnTo>
                    <a:pt x="3519662" y="342689"/>
                  </a:lnTo>
                  <a:lnTo>
                    <a:pt x="3545353" y="335683"/>
                  </a:lnTo>
                  <a:lnTo>
                    <a:pt x="3571043" y="326341"/>
                  </a:lnTo>
                  <a:lnTo>
                    <a:pt x="3596734" y="319660"/>
                  </a:lnTo>
                  <a:lnTo>
                    <a:pt x="3622425" y="312061"/>
                  </a:lnTo>
                  <a:lnTo>
                    <a:pt x="3648116" y="305952"/>
                  </a:lnTo>
                  <a:lnTo>
                    <a:pt x="3673807" y="298820"/>
                  </a:lnTo>
                  <a:lnTo>
                    <a:pt x="3699498" y="290128"/>
                  </a:lnTo>
                  <a:lnTo>
                    <a:pt x="3725189" y="278540"/>
                  </a:lnTo>
                  <a:lnTo>
                    <a:pt x="3750880" y="263089"/>
                  </a:lnTo>
                  <a:lnTo>
                    <a:pt x="3776571" y="257601"/>
                  </a:lnTo>
                  <a:lnTo>
                    <a:pt x="3802262" y="251250"/>
                  </a:lnTo>
                  <a:lnTo>
                    <a:pt x="3827953" y="246448"/>
                  </a:lnTo>
                  <a:lnTo>
                    <a:pt x="3853644" y="240046"/>
                  </a:lnTo>
                  <a:lnTo>
                    <a:pt x="3879335" y="233003"/>
                  </a:lnTo>
                  <a:lnTo>
                    <a:pt x="3905026" y="223612"/>
                  </a:lnTo>
                  <a:lnTo>
                    <a:pt x="3930717" y="211092"/>
                  </a:lnTo>
                  <a:lnTo>
                    <a:pt x="3956408" y="195518"/>
                  </a:lnTo>
                  <a:lnTo>
                    <a:pt x="3982099" y="176404"/>
                  </a:lnTo>
                  <a:lnTo>
                    <a:pt x="4007790" y="156532"/>
                  </a:lnTo>
                  <a:lnTo>
                    <a:pt x="4033481" y="132594"/>
                  </a:lnTo>
                  <a:lnTo>
                    <a:pt x="4059172" y="112048"/>
                  </a:lnTo>
                  <a:lnTo>
                    <a:pt x="4084863" y="84653"/>
                  </a:lnTo>
                  <a:lnTo>
                    <a:pt x="4110554" y="48126"/>
                  </a:lnTo>
                  <a:lnTo>
                    <a:pt x="4136245" y="39040"/>
                  </a:lnTo>
                  <a:lnTo>
                    <a:pt x="4161936" y="28351"/>
                  </a:lnTo>
                  <a:lnTo>
                    <a:pt x="4187627" y="24759"/>
                  </a:lnTo>
                  <a:lnTo>
                    <a:pt x="4213318" y="20838"/>
                  </a:lnTo>
                  <a:lnTo>
                    <a:pt x="4239009" y="17321"/>
                  </a:lnTo>
                  <a:lnTo>
                    <a:pt x="4264699" y="12631"/>
                  </a:lnTo>
                  <a:lnTo>
                    <a:pt x="4290390" y="6379"/>
                  </a:lnTo>
                  <a:lnTo>
                    <a:pt x="4316081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62" name="tx17">
              <a:extLst>
                <a:ext uri="{FF2B5EF4-FFF2-40B4-BE49-F238E27FC236}">
                  <a16:creationId xmlns:a16="http://schemas.microsoft.com/office/drawing/2014/main" id="{7EA25755-D4CF-417E-9B63-F69E0D7A5C9E}"/>
                </a:ext>
              </a:extLst>
            </p:cNvPr>
            <p:cNvSpPr/>
            <p:nvPr/>
          </p:nvSpPr>
          <p:spPr>
            <a:xfrm>
              <a:off x="851872" y="5019726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063" name="tx18">
              <a:extLst>
                <a:ext uri="{FF2B5EF4-FFF2-40B4-BE49-F238E27FC236}">
                  <a16:creationId xmlns:a16="http://schemas.microsoft.com/office/drawing/2014/main" id="{C27BA6ED-9897-4F9D-B1B1-A78B763377A8}"/>
                </a:ext>
              </a:extLst>
            </p:cNvPr>
            <p:cNvSpPr/>
            <p:nvPr/>
          </p:nvSpPr>
          <p:spPr>
            <a:xfrm>
              <a:off x="702747" y="382227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064" name="tx19">
              <a:extLst>
                <a:ext uri="{FF2B5EF4-FFF2-40B4-BE49-F238E27FC236}">
                  <a16:creationId xmlns:a16="http://schemas.microsoft.com/office/drawing/2014/main" id="{48D7739C-72D4-4C1B-B1A8-45C89729830D}"/>
                </a:ext>
              </a:extLst>
            </p:cNvPr>
            <p:cNvSpPr/>
            <p:nvPr/>
          </p:nvSpPr>
          <p:spPr>
            <a:xfrm>
              <a:off x="702747" y="262482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65" name="tx20">
              <a:extLst>
                <a:ext uri="{FF2B5EF4-FFF2-40B4-BE49-F238E27FC236}">
                  <a16:creationId xmlns:a16="http://schemas.microsoft.com/office/drawing/2014/main" id="{9672CFEF-E4AE-4650-9BE1-F140D5D3B857}"/>
                </a:ext>
              </a:extLst>
            </p:cNvPr>
            <p:cNvSpPr/>
            <p:nvPr/>
          </p:nvSpPr>
          <p:spPr>
            <a:xfrm>
              <a:off x="702747" y="1427314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66" name="pl21">
              <a:extLst>
                <a:ext uri="{FF2B5EF4-FFF2-40B4-BE49-F238E27FC236}">
                  <a16:creationId xmlns:a16="http://schemas.microsoft.com/office/drawing/2014/main" id="{650E8A9F-B996-4065-B6D3-B5D53D22AE2A}"/>
                </a:ext>
              </a:extLst>
            </p:cNvPr>
            <p:cNvSpPr/>
            <p:nvPr/>
          </p:nvSpPr>
          <p:spPr>
            <a:xfrm>
              <a:off x="947514" y="50652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67" name="pl22">
              <a:extLst>
                <a:ext uri="{FF2B5EF4-FFF2-40B4-BE49-F238E27FC236}">
                  <a16:creationId xmlns:a16="http://schemas.microsoft.com/office/drawing/2014/main" id="{9D736827-A069-4964-A23B-EB0B414DD2E7}"/>
                </a:ext>
              </a:extLst>
            </p:cNvPr>
            <p:cNvSpPr/>
            <p:nvPr/>
          </p:nvSpPr>
          <p:spPr>
            <a:xfrm>
              <a:off x="947514" y="3867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68" name="pl23">
              <a:extLst>
                <a:ext uri="{FF2B5EF4-FFF2-40B4-BE49-F238E27FC236}">
                  <a16:creationId xmlns:a16="http://schemas.microsoft.com/office/drawing/2014/main" id="{126384E9-05AE-4DF2-B003-C04D931A7314}"/>
                </a:ext>
              </a:extLst>
            </p:cNvPr>
            <p:cNvSpPr/>
            <p:nvPr/>
          </p:nvSpPr>
          <p:spPr>
            <a:xfrm>
              <a:off x="947514" y="26703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69" name="pl24">
              <a:extLst>
                <a:ext uri="{FF2B5EF4-FFF2-40B4-BE49-F238E27FC236}">
                  <a16:creationId xmlns:a16="http://schemas.microsoft.com/office/drawing/2014/main" id="{F85C0BAD-D572-40C3-BD1D-D7E4276A3AB1}"/>
                </a:ext>
              </a:extLst>
            </p:cNvPr>
            <p:cNvSpPr/>
            <p:nvPr/>
          </p:nvSpPr>
          <p:spPr>
            <a:xfrm>
              <a:off x="947514" y="1472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70" name="pl25">
              <a:extLst>
                <a:ext uri="{FF2B5EF4-FFF2-40B4-BE49-F238E27FC236}">
                  <a16:creationId xmlns:a16="http://schemas.microsoft.com/office/drawing/2014/main" id="{A1A05153-8EA1-4383-8EB4-135BB2284329}"/>
                </a:ext>
              </a:extLst>
            </p:cNvPr>
            <p:cNvSpPr/>
            <p:nvPr/>
          </p:nvSpPr>
          <p:spPr>
            <a:xfrm>
              <a:off x="2246304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71" name="pl26">
              <a:extLst>
                <a:ext uri="{FF2B5EF4-FFF2-40B4-BE49-F238E27FC236}">
                  <a16:creationId xmlns:a16="http://schemas.microsoft.com/office/drawing/2014/main" id="{E9EDF260-2DE1-4DC7-B24E-0CAD5D6FE66A}"/>
                </a:ext>
              </a:extLst>
            </p:cNvPr>
            <p:cNvSpPr/>
            <p:nvPr/>
          </p:nvSpPr>
          <p:spPr>
            <a:xfrm>
              <a:off x="3762071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72" name="pl27">
              <a:extLst>
                <a:ext uri="{FF2B5EF4-FFF2-40B4-BE49-F238E27FC236}">
                  <a16:creationId xmlns:a16="http://schemas.microsoft.com/office/drawing/2014/main" id="{98384ED2-E7FF-43A2-B5BD-FAC990ADEA98}"/>
                </a:ext>
              </a:extLst>
            </p:cNvPr>
            <p:cNvSpPr/>
            <p:nvPr/>
          </p:nvSpPr>
          <p:spPr>
            <a:xfrm>
              <a:off x="5329220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73" name="pl28">
              <a:extLst>
                <a:ext uri="{FF2B5EF4-FFF2-40B4-BE49-F238E27FC236}">
                  <a16:creationId xmlns:a16="http://schemas.microsoft.com/office/drawing/2014/main" id="{53B9353A-8B74-446C-844D-33098E2FA990}"/>
                </a:ext>
              </a:extLst>
            </p:cNvPr>
            <p:cNvSpPr/>
            <p:nvPr/>
          </p:nvSpPr>
          <p:spPr>
            <a:xfrm>
              <a:off x="6896368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74" name="pl29">
              <a:extLst>
                <a:ext uri="{FF2B5EF4-FFF2-40B4-BE49-F238E27FC236}">
                  <a16:creationId xmlns:a16="http://schemas.microsoft.com/office/drawing/2014/main" id="{7B170944-32D9-49A0-8228-52E7E4EA4B6C}"/>
                </a:ext>
              </a:extLst>
            </p:cNvPr>
            <p:cNvSpPr/>
            <p:nvPr/>
          </p:nvSpPr>
          <p:spPr>
            <a:xfrm>
              <a:off x="8463517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75" name="pl30">
              <a:extLst>
                <a:ext uri="{FF2B5EF4-FFF2-40B4-BE49-F238E27FC236}">
                  <a16:creationId xmlns:a16="http://schemas.microsoft.com/office/drawing/2014/main" id="{5182A463-25B4-482A-A099-97F424E9CE52}"/>
                </a:ext>
              </a:extLst>
            </p:cNvPr>
            <p:cNvSpPr/>
            <p:nvPr/>
          </p:nvSpPr>
          <p:spPr>
            <a:xfrm>
              <a:off x="10030666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76" name="tx31">
              <a:extLst>
                <a:ext uri="{FF2B5EF4-FFF2-40B4-BE49-F238E27FC236}">
                  <a16:creationId xmlns:a16="http://schemas.microsoft.com/office/drawing/2014/main" id="{00A52A5F-76B3-4556-817D-B7B209343601}"/>
                </a:ext>
              </a:extLst>
            </p:cNvPr>
            <p:cNvSpPr/>
            <p:nvPr/>
          </p:nvSpPr>
          <p:spPr>
            <a:xfrm>
              <a:off x="2164984" y="530788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077" name="tx32">
              <a:extLst>
                <a:ext uri="{FF2B5EF4-FFF2-40B4-BE49-F238E27FC236}">
                  <a16:creationId xmlns:a16="http://schemas.microsoft.com/office/drawing/2014/main" id="{A7FCE631-A5B0-4C20-9D63-F5EB37C6F1CD}"/>
                </a:ext>
              </a:extLst>
            </p:cNvPr>
            <p:cNvSpPr/>
            <p:nvPr/>
          </p:nvSpPr>
          <p:spPr>
            <a:xfrm>
              <a:off x="3673965" y="530937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078" name="tx33">
              <a:extLst>
                <a:ext uri="{FF2B5EF4-FFF2-40B4-BE49-F238E27FC236}">
                  <a16:creationId xmlns:a16="http://schemas.microsoft.com/office/drawing/2014/main" id="{3C2110C3-3E80-4BD4-A9E3-86F0544025B2}"/>
                </a:ext>
              </a:extLst>
            </p:cNvPr>
            <p:cNvSpPr/>
            <p:nvPr/>
          </p:nvSpPr>
          <p:spPr>
            <a:xfrm>
              <a:off x="5247870" y="528514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079" name="tx34">
              <a:extLst>
                <a:ext uri="{FF2B5EF4-FFF2-40B4-BE49-F238E27FC236}">
                  <a16:creationId xmlns:a16="http://schemas.microsoft.com/office/drawing/2014/main" id="{CB5481D0-1685-482B-9C6C-E44567377CDD}"/>
                </a:ext>
              </a:extLst>
            </p:cNvPr>
            <p:cNvSpPr/>
            <p:nvPr/>
          </p:nvSpPr>
          <p:spPr>
            <a:xfrm>
              <a:off x="6794659" y="530776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080" name="tx35">
              <a:extLst>
                <a:ext uri="{FF2B5EF4-FFF2-40B4-BE49-F238E27FC236}">
                  <a16:creationId xmlns:a16="http://schemas.microsoft.com/office/drawing/2014/main" id="{BF97C081-BF60-429D-B88B-A177AA405FC3}"/>
                </a:ext>
              </a:extLst>
            </p:cNvPr>
            <p:cNvSpPr/>
            <p:nvPr/>
          </p:nvSpPr>
          <p:spPr>
            <a:xfrm>
              <a:off x="8378774" y="53113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081" name="tx36">
              <a:extLst>
                <a:ext uri="{FF2B5EF4-FFF2-40B4-BE49-F238E27FC236}">
                  <a16:creationId xmlns:a16="http://schemas.microsoft.com/office/drawing/2014/main" id="{AAC39BBC-609B-44D8-A501-BC3AA80E3F0A}"/>
                </a:ext>
              </a:extLst>
            </p:cNvPr>
            <p:cNvSpPr/>
            <p:nvPr/>
          </p:nvSpPr>
          <p:spPr>
            <a:xfrm>
              <a:off x="9932380" y="530937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082" name="tx37">
              <a:extLst>
                <a:ext uri="{FF2B5EF4-FFF2-40B4-BE49-F238E27FC236}">
                  <a16:creationId xmlns:a16="http://schemas.microsoft.com/office/drawing/2014/main" id="{C8D82321-AF58-4303-AB4E-34BD806A1F2F}"/>
                </a:ext>
              </a:extLst>
            </p:cNvPr>
            <p:cNvSpPr/>
            <p:nvPr/>
          </p:nvSpPr>
          <p:spPr>
            <a:xfrm>
              <a:off x="6083298" y="556761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083" name="tx38">
              <a:extLst>
                <a:ext uri="{FF2B5EF4-FFF2-40B4-BE49-F238E27FC236}">
                  <a16:creationId xmlns:a16="http://schemas.microsoft.com/office/drawing/2014/main" id="{B7D4A13C-F02E-4F60-B445-6F4781B49687}"/>
                </a:ext>
              </a:extLst>
            </p:cNvPr>
            <p:cNvSpPr/>
            <p:nvPr/>
          </p:nvSpPr>
          <p:spPr>
            <a:xfrm rot="-5400000">
              <a:off x="-252772" y="3159968"/>
              <a:ext cx="1626096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2084" name="rc39">
              <a:extLst>
                <a:ext uri="{FF2B5EF4-FFF2-40B4-BE49-F238E27FC236}">
                  <a16:creationId xmlns:a16="http://schemas.microsoft.com/office/drawing/2014/main" id="{FD938631-8633-46C6-A30C-44CD201DAB5C}"/>
                </a:ext>
              </a:extLst>
            </p:cNvPr>
            <p:cNvSpPr/>
            <p:nvPr/>
          </p:nvSpPr>
          <p:spPr>
            <a:xfrm>
              <a:off x="9756816" y="3364528"/>
              <a:ext cx="1581743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2085" name="tx40">
              <a:extLst>
                <a:ext uri="{FF2B5EF4-FFF2-40B4-BE49-F238E27FC236}">
                  <a16:creationId xmlns:a16="http://schemas.microsoft.com/office/drawing/2014/main" id="{94BDBC5F-F0AE-49C4-9284-38824A5E8EB4}"/>
                </a:ext>
              </a:extLst>
            </p:cNvPr>
            <p:cNvSpPr/>
            <p:nvPr/>
          </p:nvSpPr>
          <p:spPr>
            <a:xfrm>
              <a:off x="9769468" y="3361144"/>
              <a:ext cx="63564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2086" name="rc41">
              <a:extLst>
                <a:ext uri="{FF2B5EF4-FFF2-40B4-BE49-F238E27FC236}">
                  <a16:creationId xmlns:a16="http://schemas.microsoft.com/office/drawing/2014/main" id="{36BC5D6E-77BA-45F5-9BB5-8A989626199F}"/>
                </a:ext>
              </a:extLst>
            </p:cNvPr>
            <p:cNvSpPr/>
            <p:nvPr/>
          </p:nvSpPr>
          <p:spPr>
            <a:xfrm>
              <a:off x="9769468" y="359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2087" name="pl42">
              <a:extLst>
                <a:ext uri="{FF2B5EF4-FFF2-40B4-BE49-F238E27FC236}">
                  <a16:creationId xmlns:a16="http://schemas.microsoft.com/office/drawing/2014/main" id="{0A7656F9-E620-442D-9B30-8415A7B28871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88" name="pl43">
              <a:extLst>
                <a:ext uri="{FF2B5EF4-FFF2-40B4-BE49-F238E27FC236}">
                  <a16:creationId xmlns:a16="http://schemas.microsoft.com/office/drawing/2014/main" id="{57AF2195-FD2D-4432-BF4E-EDD62180E67A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89" name="pl44">
              <a:extLst>
                <a:ext uri="{FF2B5EF4-FFF2-40B4-BE49-F238E27FC236}">
                  <a16:creationId xmlns:a16="http://schemas.microsoft.com/office/drawing/2014/main" id="{E1CCBB05-88C9-4A14-9E3F-4469995FB267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90" name="pl45">
              <a:extLst>
                <a:ext uri="{FF2B5EF4-FFF2-40B4-BE49-F238E27FC236}">
                  <a16:creationId xmlns:a16="http://schemas.microsoft.com/office/drawing/2014/main" id="{99E47D5F-BF2F-4036-B8D1-5F2F44D0BF21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91" name="pl46">
              <a:extLst>
                <a:ext uri="{FF2B5EF4-FFF2-40B4-BE49-F238E27FC236}">
                  <a16:creationId xmlns:a16="http://schemas.microsoft.com/office/drawing/2014/main" id="{44C20DC8-D8D6-44E1-9A54-9B0D56F9936D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92" name="pl47">
              <a:extLst>
                <a:ext uri="{FF2B5EF4-FFF2-40B4-BE49-F238E27FC236}">
                  <a16:creationId xmlns:a16="http://schemas.microsoft.com/office/drawing/2014/main" id="{53EFBD05-6F06-4E49-812F-1BD986026773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93" name="pl48">
              <a:extLst>
                <a:ext uri="{FF2B5EF4-FFF2-40B4-BE49-F238E27FC236}">
                  <a16:creationId xmlns:a16="http://schemas.microsoft.com/office/drawing/2014/main" id="{3DBF3038-50ED-41D7-B471-C3A8ED0ADFFA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94" name="pl49">
              <a:extLst>
                <a:ext uri="{FF2B5EF4-FFF2-40B4-BE49-F238E27FC236}">
                  <a16:creationId xmlns:a16="http://schemas.microsoft.com/office/drawing/2014/main" id="{011CA9D6-0A27-41A7-9E9F-07393EB983F4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95" name="rc50">
              <a:extLst>
                <a:ext uri="{FF2B5EF4-FFF2-40B4-BE49-F238E27FC236}">
                  <a16:creationId xmlns:a16="http://schemas.microsoft.com/office/drawing/2014/main" id="{4043B548-72A7-4DE6-9E5F-757A0C6CA40C}"/>
                </a:ext>
              </a:extLst>
            </p:cNvPr>
            <p:cNvSpPr/>
            <p:nvPr/>
          </p:nvSpPr>
          <p:spPr>
            <a:xfrm>
              <a:off x="9769468" y="37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2096" name="pl51">
              <a:extLst>
                <a:ext uri="{FF2B5EF4-FFF2-40B4-BE49-F238E27FC236}">
                  <a16:creationId xmlns:a16="http://schemas.microsoft.com/office/drawing/2014/main" id="{CC4D0132-F5BE-4B5E-A7C7-3385F354FD29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97" name="pl52">
              <a:extLst>
                <a:ext uri="{FF2B5EF4-FFF2-40B4-BE49-F238E27FC236}">
                  <a16:creationId xmlns:a16="http://schemas.microsoft.com/office/drawing/2014/main" id="{22EB94F3-0D30-4472-91C8-C54C3E9B7AE2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98" name="pl53">
              <a:extLst>
                <a:ext uri="{FF2B5EF4-FFF2-40B4-BE49-F238E27FC236}">
                  <a16:creationId xmlns:a16="http://schemas.microsoft.com/office/drawing/2014/main" id="{B696BEBA-1230-4D49-A0DE-A3947F422768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99" name="pl54">
              <a:extLst>
                <a:ext uri="{FF2B5EF4-FFF2-40B4-BE49-F238E27FC236}">
                  <a16:creationId xmlns:a16="http://schemas.microsoft.com/office/drawing/2014/main" id="{692B9EA2-FFA1-4790-BFDD-F40AB4C0A525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00" name="pl55">
              <a:extLst>
                <a:ext uri="{FF2B5EF4-FFF2-40B4-BE49-F238E27FC236}">
                  <a16:creationId xmlns:a16="http://schemas.microsoft.com/office/drawing/2014/main" id="{745E6FEB-E5C6-4C8F-8700-FE92446C9EA8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01" name="pl56">
              <a:extLst>
                <a:ext uri="{FF2B5EF4-FFF2-40B4-BE49-F238E27FC236}">
                  <a16:creationId xmlns:a16="http://schemas.microsoft.com/office/drawing/2014/main" id="{1854F6BE-5C49-483B-B8EE-3C16D44E647F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02" name="pl57">
              <a:extLst>
                <a:ext uri="{FF2B5EF4-FFF2-40B4-BE49-F238E27FC236}">
                  <a16:creationId xmlns:a16="http://schemas.microsoft.com/office/drawing/2014/main" id="{4B5B743F-F1EF-4D7D-9B9C-AD981FB871F4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03" name="pl58">
              <a:extLst>
                <a:ext uri="{FF2B5EF4-FFF2-40B4-BE49-F238E27FC236}">
                  <a16:creationId xmlns:a16="http://schemas.microsoft.com/office/drawing/2014/main" id="{B752DFAA-523E-4234-8112-F78EE026C30F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04" name="rc59">
              <a:extLst>
                <a:ext uri="{FF2B5EF4-FFF2-40B4-BE49-F238E27FC236}">
                  <a16:creationId xmlns:a16="http://schemas.microsoft.com/office/drawing/2014/main" id="{3B5CCC67-E19A-43B0-BA69-FC9A3B158604}"/>
                </a:ext>
              </a:extLst>
            </p:cNvPr>
            <p:cNvSpPr/>
            <p:nvPr/>
          </p:nvSpPr>
          <p:spPr>
            <a:xfrm>
              <a:off x="9769468" y="395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2105" name="pl60">
              <a:extLst>
                <a:ext uri="{FF2B5EF4-FFF2-40B4-BE49-F238E27FC236}">
                  <a16:creationId xmlns:a16="http://schemas.microsoft.com/office/drawing/2014/main" id="{DE92211E-2E40-43FD-A93E-E5EE4CB27483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06" name="pl61">
              <a:extLst>
                <a:ext uri="{FF2B5EF4-FFF2-40B4-BE49-F238E27FC236}">
                  <a16:creationId xmlns:a16="http://schemas.microsoft.com/office/drawing/2014/main" id="{F35F1145-931D-4897-8A59-4853AC1B4803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07" name="pl62">
              <a:extLst>
                <a:ext uri="{FF2B5EF4-FFF2-40B4-BE49-F238E27FC236}">
                  <a16:creationId xmlns:a16="http://schemas.microsoft.com/office/drawing/2014/main" id="{4046FE71-54DE-4850-8E28-D1775119B514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08" name="pl63">
              <a:extLst>
                <a:ext uri="{FF2B5EF4-FFF2-40B4-BE49-F238E27FC236}">
                  <a16:creationId xmlns:a16="http://schemas.microsoft.com/office/drawing/2014/main" id="{FB5D66EA-758B-4D73-9BA0-6F13B4822BEB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09" name="pl64">
              <a:extLst>
                <a:ext uri="{FF2B5EF4-FFF2-40B4-BE49-F238E27FC236}">
                  <a16:creationId xmlns:a16="http://schemas.microsoft.com/office/drawing/2014/main" id="{8282590D-CFF8-44A7-8129-D6F116EC517B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10" name="pl65">
              <a:extLst>
                <a:ext uri="{FF2B5EF4-FFF2-40B4-BE49-F238E27FC236}">
                  <a16:creationId xmlns:a16="http://schemas.microsoft.com/office/drawing/2014/main" id="{3514E9B9-506C-402E-8B11-930CE7432092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11" name="pl66">
              <a:extLst>
                <a:ext uri="{FF2B5EF4-FFF2-40B4-BE49-F238E27FC236}">
                  <a16:creationId xmlns:a16="http://schemas.microsoft.com/office/drawing/2014/main" id="{303EB650-EE8D-4A06-8600-32B0649D4681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12" name="pl67">
              <a:extLst>
                <a:ext uri="{FF2B5EF4-FFF2-40B4-BE49-F238E27FC236}">
                  <a16:creationId xmlns:a16="http://schemas.microsoft.com/office/drawing/2014/main" id="{A842E2D8-6F0A-483C-B015-5F106AF90872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13" name="rc68">
              <a:extLst>
                <a:ext uri="{FF2B5EF4-FFF2-40B4-BE49-F238E27FC236}">
                  <a16:creationId xmlns:a16="http://schemas.microsoft.com/office/drawing/2014/main" id="{2F2888AF-130D-4B23-A019-F88B790E040D}"/>
                </a:ext>
              </a:extLst>
            </p:cNvPr>
            <p:cNvSpPr/>
            <p:nvPr/>
          </p:nvSpPr>
          <p:spPr>
            <a:xfrm>
              <a:off x="9769468" y="413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2114" name="pl69">
              <a:extLst>
                <a:ext uri="{FF2B5EF4-FFF2-40B4-BE49-F238E27FC236}">
                  <a16:creationId xmlns:a16="http://schemas.microsoft.com/office/drawing/2014/main" id="{9E049505-ED40-4F86-9DBE-B5CA6C752DE8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15" name="pl70">
              <a:extLst>
                <a:ext uri="{FF2B5EF4-FFF2-40B4-BE49-F238E27FC236}">
                  <a16:creationId xmlns:a16="http://schemas.microsoft.com/office/drawing/2014/main" id="{A0B45535-B6AD-44F2-BCC5-DD92A9E417D2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16" name="pl71">
              <a:extLst>
                <a:ext uri="{FF2B5EF4-FFF2-40B4-BE49-F238E27FC236}">
                  <a16:creationId xmlns:a16="http://schemas.microsoft.com/office/drawing/2014/main" id="{CE8FB102-780B-4DB4-826C-D78DE419EEFE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17" name="pl72">
              <a:extLst>
                <a:ext uri="{FF2B5EF4-FFF2-40B4-BE49-F238E27FC236}">
                  <a16:creationId xmlns:a16="http://schemas.microsoft.com/office/drawing/2014/main" id="{D38A7511-6615-4603-B571-689E7D089D6B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18" name="pl73">
              <a:extLst>
                <a:ext uri="{FF2B5EF4-FFF2-40B4-BE49-F238E27FC236}">
                  <a16:creationId xmlns:a16="http://schemas.microsoft.com/office/drawing/2014/main" id="{C24CB379-73FC-4DC9-A2C0-0ED2DFFDE482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19" name="pl74">
              <a:extLst>
                <a:ext uri="{FF2B5EF4-FFF2-40B4-BE49-F238E27FC236}">
                  <a16:creationId xmlns:a16="http://schemas.microsoft.com/office/drawing/2014/main" id="{B336A5E5-BAA3-49A7-B094-FD13277A88AB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20" name="pl75">
              <a:extLst>
                <a:ext uri="{FF2B5EF4-FFF2-40B4-BE49-F238E27FC236}">
                  <a16:creationId xmlns:a16="http://schemas.microsoft.com/office/drawing/2014/main" id="{6247B989-30FD-4296-8F87-6F9FA7E6278C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21" name="pl76">
              <a:extLst>
                <a:ext uri="{FF2B5EF4-FFF2-40B4-BE49-F238E27FC236}">
                  <a16:creationId xmlns:a16="http://schemas.microsoft.com/office/drawing/2014/main" id="{6110DBFE-5709-4536-B766-F618FA503AF1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22" name="rc77">
              <a:extLst>
                <a:ext uri="{FF2B5EF4-FFF2-40B4-BE49-F238E27FC236}">
                  <a16:creationId xmlns:a16="http://schemas.microsoft.com/office/drawing/2014/main" id="{FFA4FF4E-89EB-4E3E-884E-1B8C35FD554D}"/>
                </a:ext>
              </a:extLst>
            </p:cNvPr>
            <p:cNvSpPr/>
            <p:nvPr/>
          </p:nvSpPr>
          <p:spPr>
            <a:xfrm>
              <a:off x="9769468" y="431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2123" name="pl78">
              <a:extLst>
                <a:ext uri="{FF2B5EF4-FFF2-40B4-BE49-F238E27FC236}">
                  <a16:creationId xmlns:a16="http://schemas.microsoft.com/office/drawing/2014/main" id="{C4FDD1B4-53EA-4EFD-BADA-5C15C064F442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24" name="pl79">
              <a:extLst>
                <a:ext uri="{FF2B5EF4-FFF2-40B4-BE49-F238E27FC236}">
                  <a16:creationId xmlns:a16="http://schemas.microsoft.com/office/drawing/2014/main" id="{90DD8846-C5F8-4DD6-8644-6129650FBC2C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25" name="pl80">
              <a:extLst>
                <a:ext uri="{FF2B5EF4-FFF2-40B4-BE49-F238E27FC236}">
                  <a16:creationId xmlns:a16="http://schemas.microsoft.com/office/drawing/2014/main" id="{6FD2A503-1DC9-4ED4-8A98-3E621730C2F7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26" name="pl81">
              <a:extLst>
                <a:ext uri="{FF2B5EF4-FFF2-40B4-BE49-F238E27FC236}">
                  <a16:creationId xmlns:a16="http://schemas.microsoft.com/office/drawing/2014/main" id="{E3FD8FBC-9510-4216-B95F-C93572AB23BD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27" name="pl82">
              <a:extLst>
                <a:ext uri="{FF2B5EF4-FFF2-40B4-BE49-F238E27FC236}">
                  <a16:creationId xmlns:a16="http://schemas.microsoft.com/office/drawing/2014/main" id="{535B380F-23A6-4DC7-B296-EF5508DE23D7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28" name="pl83">
              <a:extLst>
                <a:ext uri="{FF2B5EF4-FFF2-40B4-BE49-F238E27FC236}">
                  <a16:creationId xmlns:a16="http://schemas.microsoft.com/office/drawing/2014/main" id="{38125412-328E-4A39-A7DA-2D371B481E17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29" name="pl84">
              <a:extLst>
                <a:ext uri="{FF2B5EF4-FFF2-40B4-BE49-F238E27FC236}">
                  <a16:creationId xmlns:a16="http://schemas.microsoft.com/office/drawing/2014/main" id="{6C1377FA-D639-4110-873D-AE23DBC7A519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30" name="pl85">
              <a:extLst>
                <a:ext uri="{FF2B5EF4-FFF2-40B4-BE49-F238E27FC236}">
                  <a16:creationId xmlns:a16="http://schemas.microsoft.com/office/drawing/2014/main" id="{C71D82BD-003A-4DB6-8AF3-9C7555A729FC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31" name="rc86">
              <a:extLst>
                <a:ext uri="{FF2B5EF4-FFF2-40B4-BE49-F238E27FC236}">
                  <a16:creationId xmlns:a16="http://schemas.microsoft.com/office/drawing/2014/main" id="{6C4E4A70-6156-4483-9793-36DA179DDBA1}"/>
                </a:ext>
              </a:extLst>
            </p:cNvPr>
            <p:cNvSpPr/>
            <p:nvPr/>
          </p:nvSpPr>
          <p:spPr>
            <a:xfrm>
              <a:off x="9769468" y="449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2132" name="pl87">
              <a:extLst>
                <a:ext uri="{FF2B5EF4-FFF2-40B4-BE49-F238E27FC236}">
                  <a16:creationId xmlns:a16="http://schemas.microsoft.com/office/drawing/2014/main" id="{839AD1C5-5B1E-4AC2-8F08-DFA0B7DED94B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33" name="pl88">
              <a:extLst>
                <a:ext uri="{FF2B5EF4-FFF2-40B4-BE49-F238E27FC236}">
                  <a16:creationId xmlns:a16="http://schemas.microsoft.com/office/drawing/2014/main" id="{6DF5D70B-9595-4D69-80E9-7A91EC5DECF0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34" name="pl89">
              <a:extLst>
                <a:ext uri="{FF2B5EF4-FFF2-40B4-BE49-F238E27FC236}">
                  <a16:creationId xmlns:a16="http://schemas.microsoft.com/office/drawing/2014/main" id="{EC57385A-FE6A-44E9-87E8-D119B8513F47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35" name="pl90">
              <a:extLst>
                <a:ext uri="{FF2B5EF4-FFF2-40B4-BE49-F238E27FC236}">
                  <a16:creationId xmlns:a16="http://schemas.microsoft.com/office/drawing/2014/main" id="{3E73C6B3-C83C-4EF0-9E6C-1288BEC590DE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36" name="pl91">
              <a:extLst>
                <a:ext uri="{FF2B5EF4-FFF2-40B4-BE49-F238E27FC236}">
                  <a16:creationId xmlns:a16="http://schemas.microsoft.com/office/drawing/2014/main" id="{1577F728-1409-417E-AC3D-042C1E1C57DC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37" name="pl92">
              <a:extLst>
                <a:ext uri="{FF2B5EF4-FFF2-40B4-BE49-F238E27FC236}">
                  <a16:creationId xmlns:a16="http://schemas.microsoft.com/office/drawing/2014/main" id="{3668E414-B3D0-4422-91CE-E3976A7995CD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38" name="pl93">
              <a:extLst>
                <a:ext uri="{FF2B5EF4-FFF2-40B4-BE49-F238E27FC236}">
                  <a16:creationId xmlns:a16="http://schemas.microsoft.com/office/drawing/2014/main" id="{9A7FB262-737C-448D-8491-BDE13306703D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39" name="pl94">
              <a:extLst>
                <a:ext uri="{FF2B5EF4-FFF2-40B4-BE49-F238E27FC236}">
                  <a16:creationId xmlns:a16="http://schemas.microsoft.com/office/drawing/2014/main" id="{1A23185B-9245-46E1-A891-A243916A32C9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40" name="rc95">
              <a:extLst>
                <a:ext uri="{FF2B5EF4-FFF2-40B4-BE49-F238E27FC236}">
                  <a16:creationId xmlns:a16="http://schemas.microsoft.com/office/drawing/2014/main" id="{6239F65F-E80A-446B-B573-0DD542CBF9EF}"/>
                </a:ext>
              </a:extLst>
            </p:cNvPr>
            <p:cNvSpPr/>
            <p:nvPr/>
          </p:nvSpPr>
          <p:spPr>
            <a:xfrm>
              <a:off x="9769468" y="46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2141" name="pl96">
              <a:extLst>
                <a:ext uri="{FF2B5EF4-FFF2-40B4-BE49-F238E27FC236}">
                  <a16:creationId xmlns:a16="http://schemas.microsoft.com/office/drawing/2014/main" id="{A6257377-7F75-43EC-8680-527B10C22C1E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42" name="pl97">
              <a:extLst>
                <a:ext uri="{FF2B5EF4-FFF2-40B4-BE49-F238E27FC236}">
                  <a16:creationId xmlns:a16="http://schemas.microsoft.com/office/drawing/2014/main" id="{BBC5EF4F-C667-4884-A642-FD49FBE2F228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43" name="pl98">
              <a:extLst>
                <a:ext uri="{FF2B5EF4-FFF2-40B4-BE49-F238E27FC236}">
                  <a16:creationId xmlns:a16="http://schemas.microsoft.com/office/drawing/2014/main" id="{3E35CE94-2F07-45C0-B404-6A602EB98A0D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44" name="pl99">
              <a:extLst>
                <a:ext uri="{FF2B5EF4-FFF2-40B4-BE49-F238E27FC236}">
                  <a16:creationId xmlns:a16="http://schemas.microsoft.com/office/drawing/2014/main" id="{0F914FB5-C602-4682-BD8F-E22B1EFDC83B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45" name="pl100">
              <a:extLst>
                <a:ext uri="{FF2B5EF4-FFF2-40B4-BE49-F238E27FC236}">
                  <a16:creationId xmlns:a16="http://schemas.microsoft.com/office/drawing/2014/main" id="{7FF021AA-3D23-4069-B5FA-AADA2211D0C8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46" name="pl101">
              <a:extLst>
                <a:ext uri="{FF2B5EF4-FFF2-40B4-BE49-F238E27FC236}">
                  <a16:creationId xmlns:a16="http://schemas.microsoft.com/office/drawing/2014/main" id="{31EE87E1-6D2F-46E8-A9BA-BB0CEFF9CF74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47" name="pl102">
              <a:extLst>
                <a:ext uri="{FF2B5EF4-FFF2-40B4-BE49-F238E27FC236}">
                  <a16:creationId xmlns:a16="http://schemas.microsoft.com/office/drawing/2014/main" id="{CE372766-3B63-4302-8B0B-FA517729E861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48" name="pl103">
              <a:extLst>
                <a:ext uri="{FF2B5EF4-FFF2-40B4-BE49-F238E27FC236}">
                  <a16:creationId xmlns:a16="http://schemas.microsoft.com/office/drawing/2014/main" id="{D7067E43-9FE9-47DD-8592-4E9322F3952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49" name="rc104">
              <a:extLst>
                <a:ext uri="{FF2B5EF4-FFF2-40B4-BE49-F238E27FC236}">
                  <a16:creationId xmlns:a16="http://schemas.microsoft.com/office/drawing/2014/main" id="{6764268A-898E-48B8-A568-A47A6CA33F7D}"/>
                </a:ext>
              </a:extLst>
            </p:cNvPr>
            <p:cNvSpPr/>
            <p:nvPr/>
          </p:nvSpPr>
          <p:spPr>
            <a:xfrm>
              <a:off x="9769468" y="485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2150" name="pl105">
              <a:extLst>
                <a:ext uri="{FF2B5EF4-FFF2-40B4-BE49-F238E27FC236}">
                  <a16:creationId xmlns:a16="http://schemas.microsoft.com/office/drawing/2014/main" id="{091671EA-3563-4FB1-AC8D-994B6900AC37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51" name="pl106">
              <a:extLst>
                <a:ext uri="{FF2B5EF4-FFF2-40B4-BE49-F238E27FC236}">
                  <a16:creationId xmlns:a16="http://schemas.microsoft.com/office/drawing/2014/main" id="{646C476D-6B27-4489-ACD9-91CA0192589A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52" name="pl107">
              <a:extLst>
                <a:ext uri="{FF2B5EF4-FFF2-40B4-BE49-F238E27FC236}">
                  <a16:creationId xmlns:a16="http://schemas.microsoft.com/office/drawing/2014/main" id="{1AEE12AA-AA89-411A-BA66-08EB56196190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53" name="pl108">
              <a:extLst>
                <a:ext uri="{FF2B5EF4-FFF2-40B4-BE49-F238E27FC236}">
                  <a16:creationId xmlns:a16="http://schemas.microsoft.com/office/drawing/2014/main" id="{28CDAAF5-1EBD-49CC-A94B-DFE2CD972D5A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54" name="pl109">
              <a:extLst>
                <a:ext uri="{FF2B5EF4-FFF2-40B4-BE49-F238E27FC236}">
                  <a16:creationId xmlns:a16="http://schemas.microsoft.com/office/drawing/2014/main" id="{690B08EE-6657-498B-BF3E-574F62A4813C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55" name="pl110">
              <a:extLst>
                <a:ext uri="{FF2B5EF4-FFF2-40B4-BE49-F238E27FC236}">
                  <a16:creationId xmlns:a16="http://schemas.microsoft.com/office/drawing/2014/main" id="{FACB83E1-9738-4315-894F-F27DCD82BD04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56" name="pl111">
              <a:extLst>
                <a:ext uri="{FF2B5EF4-FFF2-40B4-BE49-F238E27FC236}">
                  <a16:creationId xmlns:a16="http://schemas.microsoft.com/office/drawing/2014/main" id="{BB9543A6-711F-48CE-AA1C-D94736FAA83E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57" name="pl112">
              <a:extLst>
                <a:ext uri="{FF2B5EF4-FFF2-40B4-BE49-F238E27FC236}">
                  <a16:creationId xmlns:a16="http://schemas.microsoft.com/office/drawing/2014/main" id="{2702F0BD-486B-41B8-B2CA-82C079B9E617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58" name="tx113">
              <a:extLst>
                <a:ext uri="{FF2B5EF4-FFF2-40B4-BE49-F238E27FC236}">
                  <a16:creationId xmlns:a16="http://schemas.microsoft.com/office/drawing/2014/main" id="{D6EF33B9-E1BE-4045-B780-FBDDE9C74FAD}"/>
                </a:ext>
              </a:extLst>
            </p:cNvPr>
            <p:cNvSpPr/>
            <p:nvPr/>
          </p:nvSpPr>
          <p:spPr>
            <a:xfrm>
              <a:off x="10025383" y="363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 dirty="0" err="1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</a:t>
              </a:r>
              <a:r>
                <a:rPr sz="700" dirty="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 2021</a:t>
              </a:r>
            </a:p>
          </p:txBody>
        </p:sp>
        <p:sp>
          <p:nvSpPr>
            <p:cNvPr id="2159" name="tx114">
              <a:extLst>
                <a:ext uri="{FF2B5EF4-FFF2-40B4-BE49-F238E27FC236}">
                  <a16:creationId xmlns:a16="http://schemas.microsoft.com/office/drawing/2014/main" id="{E8B4A9FC-B125-4EB1-B160-D72C1C0519DB}"/>
                </a:ext>
              </a:extLst>
            </p:cNvPr>
            <p:cNvSpPr/>
            <p:nvPr/>
          </p:nvSpPr>
          <p:spPr>
            <a:xfrm>
              <a:off x="10025383" y="379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2021 (7 dias)</a:t>
              </a:r>
            </a:p>
          </p:txBody>
        </p:sp>
        <p:sp>
          <p:nvSpPr>
            <p:cNvPr id="2160" name="tx115">
              <a:extLst>
                <a:ext uri="{FF2B5EF4-FFF2-40B4-BE49-F238E27FC236}">
                  <a16:creationId xmlns:a16="http://schemas.microsoft.com/office/drawing/2014/main" id="{53A91904-580F-4E3E-9594-0A895801BD5A}"/>
                </a:ext>
              </a:extLst>
            </p:cNvPr>
            <p:cNvSpPr/>
            <p:nvPr/>
          </p:nvSpPr>
          <p:spPr>
            <a:xfrm>
              <a:off x="10025383" y="399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2161" name="tx116">
              <a:extLst>
                <a:ext uri="{FF2B5EF4-FFF2-40B4-BE49-F238E27FC236}">
                  <a16:creationId xmlns:a16="http://schemas.microsoft.com/office/drawing/2014/main" id="{C8D0B53F-672C-4A6C-B691-853B1CEAB4C9}"/>
                </a:ext>
              </a:extLst>
            </p:cNvPr>
            <p:cNvSpPr/>
            <p:nvPr/>
          </p:nvSpPr>
          <p:spPr>
            <a:xfrm>
              <a:off x="10025383" y="415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2022 (7 dias)</a:t>
              </a:r>
            </a:p>
          </p:txBody>
        </p:sp>
        <p:sp>
          <p:nvSpPr>
            <p:cNvPr id="2162" name="tx117">
              <a:extLst>
                <a:ext uri="{FF2B5EF4-FFF2-40B4-BE49-F238E27FC236}">
                  <a16:creationId xmlns:a16="http://schemas.microsoft.com/office/drawing/2014/main" id="{725A52C4-073F-4D5F-B8D5-6F0AC9078615}"/>
                </a:ext>
              </a:extLst>
            </p:cNvPr>
            <p:cNvSpPr/>
            <p:nvPr/>
          </p:nvSpPr>
          <p:spPr>
            <a:xfrm>
              <a:off x="10025383" y="4358718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2023</a:t>
              </a:r>
            </a:p>
          </p:txBody>
        </p:sp>
        <p:sp>
          <p:nvSpPr>
            <p:cNvPr id="2163" name="tx118">
              <a:extLst>
                <a:ext uri="{FF2B5EF4-FFF2-40B4-BE49-F238E27FC236}">
                  <a16:creationId xmlns:a16="http://schemas.microsoft.com/office/drawing/2014/main" id="{FF77B3F5-A532-4BC5-84D4-4BD90C406DE0}"/>
                </a:ext>
              </a:extLst>
            </p:cNvPr>
            <p:cNvSpPr/>
            <p:nvPr/>
          </p:nvSpPr>
          <p:spPr>
            <a:xfrm>
              <a:off x="10025383" y="451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2023 (7 dias)</a:t>
              </a:r>
            </a:p>
          </p:txBody>
        </p:sp>
        <p:sp>
          <p:nvSpPr>
            <p:cNvPr id="2164" name="tx119">
              <a:extLst>
                <a:ext uri="{FF2B5EF4-FFF2-40B4-BE49-F238E27FC236}">
                  <a16:creationId xmlns:a16="http://schemas.microsoft.com/office/drawing/2014/main" id="{242F94CF-2840-4076-82D0-A022C6795ACC}"/>
                </a:ext>
              </a:extLst>
            </p:cNvPr>
            <p:cNvSpPr/>
            <p:nvPr/>
          </p:nvSpPr>
          <p:spPr>
            <a:xfrm>
              <a:off x="10025383" y="471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2024</a:t>
              </a:r>
            </a:p>
          </p:txBody>
        </p:sp>
        <p:sp>
          <p:nvSpPr>
            <p:cNvPr id="2165" name="tx120">
              <a:extLst>
                <a:ext uri="{FF2B5EF4-FFF2-40B4-BE49-F238E27FC236}">
                  <a16:creationId xmlns:a16="http://schemas.microsoft.com/office/drawing/2014/main" id="{4C36D9EB-734F-4854-80D0-313C2430E358}"/>
                </a:ext>
              </a:extLst>
            </p:cNvPr>
            <p:cNvSpPr/>
            <p:nvPr/>
          </p:nvSpPr>
          <p:spPr>
            <a:xfrm>
              <a:off x="10025383" y="487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2024 (7 dias)</a:t>
              </a:r>
            </a:p>
          </p:txBody>
        </p:sp>
        <p:sp>
          <p:nvSpPr>
            <p:cNvPr id="2166" name="tx121">
              <a:extLst>
                <a:ext uri="{FF2B5EF4-FFF2-40B4-BE49-F238E27FC236}">
                  <a16:creationId xmlns:a16="http://schemas.microsoft.com/office/drawing/2014/main" id="{4C1E2DB6-0594-48B3-B6EA-1D18862E3F4B}"/>
                </a:ext>
              </a:extLst>
            </p:cNvPr>
            <p:cNvSpPr/>
            <p:nvPr/>
          </p:nvSpPr>
          <p:spPr>
            <a:xfrm>
              <a:off x="982309" y="1114898"/>
              <a:ext cx="5080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81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613304-E232-4FB0-BECA-A5F083A3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Receitas totais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11E67102-7EDF-43D6-8B44-4D1E38F162E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Projetado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DC1B7A2-90C2-4FC1-84BD-2801AB4E6F1F}"/>
              </a:ext>
            </a:extLst>
          </p:cNvPr>
          <p:cNvGraphicFramePr>
            <a:graphicFrameLocks noGrp="1"/>
          </p:cNvGraphicFramePr>
          <p:nvPr/>
        </p:nvGraphicFramePr>
        <p:xfrm>
          <a:off x="365202" y="945787"/>
          <a:ext cx="8308536" cy="5217160"/>
        </p:xfrm>
        <a:graphic>
          <a:graphicData uri="http://schemas.openxmlformats.org/drawingml/2006/table">
            <a:tbl>
              <a:tblPr/>
              <a:tblGrid>
                <a:gridCol w="1038567">
                  <a:extLst>
                    <a:ext uri="{9D8B030D-6E8A-4147-A177-3AD203B41FA5}">
                      <a16:colId xmlns:a16="http://schemas.microsoft.com/office/drawing/2014/main" val="3034359882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1729919701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4090357958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2582984874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4043665542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385648608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2896597624"/>
                    </a:ext>
                  </a:extLst>
                </a:gridCol>
                <a:gridCol w="1038567">
                  <a:extLst>
                    <a:ext uri="{9D8B030D-6E8A-4147-A177-3AD203B41FA5}">
                      <a16:colId xmlns:a16="http://schemas.microsoft.com/office/drawing/2014/main" val="254966967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GRUPO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VALOR </a:t>
                      </a:r>
                      <a:r>
                        <a:rPr lang="pt-BR" sz="1000" b="1" i="0" u="none" cap="none" dirty="0" err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Acvumulado</a:t>
                      </a: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PARTICIPAÇÃO PERCENTUAL (%)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Valor Mensal</a:t>
                      </a: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Mês anterior</a:t>
                      </a: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Valor mês ano anterior</a:t>
                      </a: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Var (%)</a:t>
                      </a:r>
                    </a:p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Mês /Mês anterior</a:t>
                      </a: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2282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GRUPO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2024 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1" i="0" u="none" cap="none" dirty="0">
                        <a:solidFill>
                          <a:srgbClr val="FFFFFF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129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COMBUSTÍVEL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5.921.307.395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3.203.406.598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24,79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338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INDÚSTRIA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4.919.881.043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2.638.559.089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20,42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09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5.032.930.611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2.628.905.429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20,35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830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COMÉRCIO VAREJISTA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4.152.785.139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2.265.567.072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17,53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420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ENERGIA ELÉTRICA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1.346.681.998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727.200.346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5,63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44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OUTROS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966.984.368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582.167.707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4,51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240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PRESTAÇÃO DE SERVIÇO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757.479.033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389.488.423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3,01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846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COMUNICAÇÃO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522.677.840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248.388.615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1,92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785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PRODUÇÃO AGROPECUÁRIA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423.931.299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176.083.903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1,36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781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140.026.775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61.156.082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0,47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0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3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24.184.685.501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12.920.923.261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100,00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200" dirty="0">
                        <a:latin typeface="+mn-lt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+mn-lt"/>
                          <a:cs typeface="Arial"/>
                          <a:sym typeface="Arial"/>
                        </a:rPr>
                        <a:t>100,00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09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55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Arrecadação das receitas tributárias</a:t>
            </a:r>
            <a:r>
              <a:rPr lang="pt-BR" dirty="0"/>
              <a:t> - IPVA</a:t>
            </a:r>
            <a:endParaRPr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24/06/2024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7D26DDD-9A79-4372-80E6-C79E9479B7C8}"/>
              </a:ext>
            </a:extLst>
          </p:cNvPr>
          <p:cNvGrpSpPr/>
          <p:nvPr/>
        </p:nvGrpSpPr>
        <p:grpSpPr>
          <a:xfrm>
            <a:off x="365202" y="830262"/>
            <a:ext cx="7411552" cy="4751931"/>
            <a:chOff x="457200" y="914400"/>
            <a:chExt cx="10881360" cy="4754880"/>
          </a:xfrm>
        </p:grpSpPr>
        <p:sp>
          <p:nvSpPr>
            <p:cNvPr id="7" name="rc3">
              <a:extLst>
                <a:ext uri="{FF2B5EF4-FFF2-40B4-BE49-F238E27FC236}">
                  <a16:creationId xmlns:a16="http://schemas.microsoft.com/office/drawing/2014/main" id="{7C0CBE98-3592-4034-9AAB-0F1D2E8DED47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" name="rc4">
              <a:extLst>
                <a:ext uri="{FF2B5EF4-FFF2-40B4-BE49-F238E27FC236}">
                  <a16:creationId xmlns:a16="http://schemas.microsoft.com/office/drawing/2014/main" id="{DC20FC55-BD61-43F0-9829-65AC133D523F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" name="pl5">
              <a:extLst>
                <a:ext uri="{FF2B5EF4-FFF2-40B4-BE49-F238E27FC236}">
                  <a16:creationId xmlns:a16="http://schemas.microsoft.com/office/drawing/2014/main" id="{BC8D08B3-2ACE-4055-913A-1FEE2DB9DD71}"/>
                </a:ext>
              </a:extLst>
            </p:cNvPr>
            <p:cNvSpPr/>
            <p:nvPr/>
          </p:nvSpPr>
          <p:spPr>
            <a:xfrm>
              <a:off x="982309" y="5065208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" name="pl6">
              <a:extLst>
                <a:ext uri="{FF2B5EF4-FFF2-40B4-BE49-F238E27FC236}">
                  <a16:creationId xmlns:a16="http://schemas.microsoft.com/office/drawing/2014/main" id="{50EC47A7-4C92-492F-B490-5C280E8BF39A}"/>
                </a:ext>
              </a:extLst>
            </p:cNvPr>
            <p:cNvSpPr/>
            <p:nvPr/>
          </p:nvSpPr>
          <p:spPr>
            <a:xfrm>
              <a:off x="982309" y="3867757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" name="pl7">
              <a:extLst>
                <a:ext uri="{FF2B5EF4-FFF2-40B4-BE49-F238E27FC236}">
                  <a16:creationId xmlns:a16="http://schemas.microsoft.com/office/drawing/2014/main" id="{3FCBD15B-28B8-4349-B4AC-CCB31A70752B}"/>
                </a:ext>
              </a:extLst>
            </p:cNvPr>
            <p:cNvSpPr/>
            <p:nvPr/>
          </p:nvSpPr>
          <p:spPr>
            <a:xfrm>
              <a:off x="982309" y="2670306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2" name="pl8">
              <a:extLst>
                <a:ext uri="{FF2B5EF4-FFF2-40B4-BE49-F238E27FC236}">
                  <a16:creationId xmlns:a16="http://schemas.microsoft.com/office/drawing/2014/main" id="{98CBF8F6-C682-49D2-9C3A-A3DEB7DD6503}"/>
                </a:ext>
              </a:extLst>
            </p:cNvPr>
            <p:cNvSpPr/>
            <p:nvPr/>
          </p:nvSpPr>
          <p:spPr>
            <a:xfrm>
              <a:off x="982309" y="1472855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" name="pl9">
              <a:extLst>
                <a:ext uri="{FF2B5EF4-FFF2-40B4-BE49-F238E27FC236}">
                  <a16:creationId xmlns:a16="http://schemas.microsoft.com/office/drawing/2014/main" id="{80FD8E74-C247-455A-B99C-C7A62ABBAA45}"/>
                </a:ext>
              </a:extLst>
            </p:cNvPr>
            <p:cNvSpPr/>
            <p:nvPr/>
          </p:nvSpPr>
          <p:spPr>
            <a:xfrm>
              <a:off x="1449884" y="1800471"/>
              <a:ext cx="9351510" cy="3264737"/>
            </a:xfrm>
            <a:custGeom>
              <a:avLst/>
              <a:gdLst/>
              <a:ahLst/>
              <a:cxnLst/>
              <a:rect l="0" t="0" r="0" b="0"/>
              <a:pathLst>
                <a:path w="9351510" h="3264737">
                  <a:moveTo>
                    <a:pt x="0" y="3264737"/>
                  </a:moveTo>
                  <a:lnTo>
                    <a:pt x="25690" y="3264737"/>
                  </a:lnTo>
                  <a:lnTo>
                    <a:pt x="51381" y="3264737"/>
                  </a:lnTo>
                  <a:lnTo>
                    <a:pt x="77072" y="3261441"/>
                  </a:lnTo>
                  <a:lnTo>
                    <a:pt x="102763" y="3225415"/>
                  </a:lnTo>
                  <a:lnTo>
                    <a:pt x="128454" y="3220918"/>
                  </a:lnTo>
                  <a:lnTo>
                    <a:pt x="154145" y="3172567"/>
                  </a:lnTo>
                  <a:lnTo>
                    <a:pt x="179836" y="3136117"/>
                  </a:lnTo>
                  <a:lnTo>
                    <a:pt x="205527" y="3136117"/>
                  </a:lnTo>
                  <a:lnTo>
                    <a:pt x="231218" y="3136117"/>
                  </a:lnTo>
                  <a:lnTo>
                    <a:pt x="256909" y="3105455"/>
                  </a:lnTo>
                  <a:lnTo>
                    <a:pt x="282600" y="3101408"/>
                  </a:lnTo>
                  <a:lnTo>
                    <a:pt x="308291" y="3099480"/>
                  </a:lnTo>
                  <a:lnTo>
                    <a:pt x="333982" y="3098021"/>
                  </a:lnTo>
                  <a:lnTo>
                    <a:pt x="359673" y="3094771"/>
                  </a:lnTo>
                  <a:lnTo>
                    <a:pt x="385364" y="3094771"/>
                  </a:lnTo>
                  <a:lnTo>
                    <a:pt x="411055" y="3094771"/>
                  </a:lnTo>
                  <a:lnTo>
                    <a:pt x="436746" y="3091537"/>
                  </a:lnTo>
                  <a:lnTo>
                    <a:pt x="462437" y="3081834"/>
                  </a:lnTo>
                  <a:lnTo>
                    <a:pt x="488128" y="3070702"/>
                  </a:lnTo>
                  <a:lnTo>
                    <a:pt x="513819" y="3067499"/>
                  </a:lnTo>
                  <a:lnTo>
                    <a:pt x="539510" y="3053634"/>
                  </a:lnTo>
                  <a:lnTo>
                    <a:pt x="565201" y="3053634"/>
                  </a:lnTo>
                  <a:lnTo>
                    <a:pt x="590892" y="3053634"/>
                  </a:lnTo>
                  <a:lnTo>
                    <a:pt x="616583" y="3047649"/>
                  </a:lnTo>
                  <a:lnTo>
                    <a:pt x="642274" y="3045030"/>
                  </a:lnTo>
                  <a:lnTo>
                    <a:pt x="667965" y="3031882"/>
                  </a:lnTo>
                  <a:lnTo>
                    <a:pt x="693656" y="3020294"/>
                  </a:lnTo>
                  <a:lnTo>
                    <a:pt x="719346" y="3017207"/>
                  </a:lnTo>
                  <a:lnTo>
                    <a:pt x="745037" y="3017207"/>
                  </a:lnTo>
                  <a:lnTo>
                    <a:pt x="770728" y="3017207"/>
                  </a:lnTo>
                  <a:lnTo>
                    <a:pt x="796419" y="3014802"/>
                  </a:lnTo>
                  <a:lnTo>
                    <a:pt x="822110" y="3012231"/>
                  </a:lnTo>
                  <a:lnTo>
                    <a:pt x="847801" y="3009470"/>
                  </a:lnTo>
                  <a:lnTo>
                    <a:pt x="873492" y="3004195"/>
                  </a:lnTo>
                  <a:lnTo>
                    <a:pt x="899183" y="2918366"/>
                  </a:lnTo>
                  <a:lnTo>
                    <a:pt x="924874" y="2918366"/>
                  </a:lnTo>
                  <a:lnTo>
                    <a:pt x="950565" y="2918366"/>
                  </a:lnTo>
                  <a:lnTo>
                    <a:pt x="976256" y="2911523"/>
                  </a:lnTo>
                  <a:lnTo>
                    <a:pt x="1001947" y="2888116"/>
                  </a:lnTo>
                  <a:lnTo>
                    <a:pt x="1027638" y="2867091"/>
                  </a:lnTo>
                  <a:lnTo>
                    <a:pt x="1053329" y="2864808"/>
                  </a:lnTo>
                  <a:lnTo>
                    <a:pt x="1079020" y="2859720"/>
                  </a:lnTo>
                  <a:lnTo>
                    <a:pt x="1104711" y="2859720"/>
                  </a:lnTo>
                  <a:lnTo>
                    <a:pt x="1130402" y="2859720"/>
                  </a:lnTo>
                  <a:lnTo>
                    <a:pt x="1156093" y="2859720"/>
                  </a:lnTo>
                  <a:lnTo>
                    <a:pt x="1181784" y="2859720"/>
                  </a:lnTo>
                  <a:lnTo>
                    <a:pt x="1207475" y="2856208"/>
                  </a:lnTo>
                  <a:lnTo>
                    <a:pt x="1233166" y="2853083"/>
                  </a:lnTo>
                  <a:lnTo>
                    <a:pt x="1258857" y="2846237"/>
                  </a:lnTo>
                  <a:lnTo>
                    <a:pt x="1284548" y="2846237"/>
                  </a:lnTo>
                  <a:lnTo>
                    <a:pt x="1310239" y="2846237"/>
                  </a:lnTo>
                  <a:lnTo>
                    <a:pt x="1335930" y="2831398"/>
                  </a:lnTo>
                  <a:lnTo>
                    <a:pt x="1361621" y="2828803"/>
                  </a:lnTo>
                  <a:lnTo>
                    <a:pt x="1387312" y="2812436"/>
                  </a:lnTo>
                  <a:lnTo>
                    <a:pt x="1413003" y="2790899"/>
                  </a:lnTo>
                  <a:lnTo>
                    <a:pt x="1438693" y="2782855"/>
                  </a:lnTo>
                  <a:lnTo>
                    <a:pt x="1464384" y="2782855"/>
                  </a:lnTo>
                  <a:lnTo>
                    <a:pt x="1490075" y="2782855"/>
                  </a:lnTo>
                  <a:lnTo>
                    <a:pt x="1515766" y="2780130"/>
                  </a:lnTo>
                  <a:lnTo>
                    <a:pt x="1541457" y="2775100"/>
                  </a:lnTo>
                  <a:lnTo>
                    <a:pt x="1567148" y="2771831"/>
                  </a:lnTo>
                  <a:lnTo>
                    <a:pt x="1592839" y="2766427"/>
                  </a:lnTo>
                  <a:lnTo>
                    <a:pt x="1618530" y="2686058"/>
                  </a:lnTo>
                  <a:lnTo>
                    <a:pt x="1644221" y="2686058"/>
                  </a:lnTo>
                  <a:lnTo>
                    <a:pt x="1669912" y="2686058"/>
                  </a:lnTo>
                  <a:lnTo>
                    <a:pt x="1695603" y="2680228"/>
                  </a:lnTo>
                  <a:lnTo>
                    <a:pt x="1721294" y="2659836"/>
                  </a:lnTo>
                  <a:lnTo>
                    <a:pt x="1746985" y="2639921"/>
                  </a:lnTo>
                  <a:lnTo>
                    <a:pt x="1772676" y="2638328"/>
                  </a:lnTo>
                  <a:lnTo>
                    <a:pt x="1798367" y="2635191"/>
                  </a:lnTo>
                  <a:lnTo>
                    <a:pt x="1824058" y="2635191"/>
                  </a:lnTo>
                  <a:lnTo>
                    <a:pt x="1849749" y="2635191"/>
                  </a:lnTo>
                  <a:lnTo>
                    <a:pt x="1875440" y="2631677"/>
                  </a:lnTo>
                  <a:lnTo>
                    <a:pt x="1901131" y="2629878"/>
                  </a:lnTo>
                  <a:lnTo>
                    <a:pt x="1926822" y="2627207"/>
                  </a:lnTo>
                  <a:lnTo>
                    <a:pt x="1952513" y="2622616"/>
                  </a:lnTo>
                  <a:lnTo>
                    <a:pt x="1978204" y="2616538"/>
                  </a:lnTo>
                  <a:lnTo>
                    <a:pt x="2003895" y="2616538"/>
                  </a:lnTo>
                  <a:lnTo>
                    <a:pt x="2029586" y="2616538"/>
                  </a:lnTo>
                  <a:lnTo>
                    <a:pt x="2055277" y="2603407"/>
                  </a:lnTo>
                  <a:lnTo>
                    <a:pt x="2080968" y="2601396"/>
                  </a:lnTo>
                  <a:lnTo>
                    <a:pt x="2106659" y="2594313"/>
                  </a:lnTo>
                  <a:lnTo>
                    <a:pt x="2132349" y="2582606"/>
                  </a:lnTo>
                  <a:lnTo>
                    <a:pt x="2158040" y="2563756"/>
                  </a:lnTo>
                  <a:lnTo>
                    <a:pt x="2183731" y="2563756"/>
                  </a:lnTo>
                  <a:lnTo>
                    <a:pt x="2209422" y="2563756"/>
                  </a:lnTo>
                  <a:lnTo>
                    <a:pt x="2235113" y="2550383"/>
                  </a:lnTo>
                  <a:lnTo>
                    <a:pt x="2260804" y="2540973"/>
                  </a:lnTo>
                  <a:lnTo>
                    <a:pt x="2286495" y="2535165"/>
                  </a:lnTo>
                  <a:lnTo>
                    <a:pt x="2312186" y="2533508"/>
                  </a:lnTo>
                  <a:lnTo>
                    <a:pt x="2337877" y="2533508"/>
                  </a:lnTo>
                  <a:lnTo>
                    <a:pt x="2363568" y="2533508"/>
                  </a:lnTo>
                  <a:lnTo>
                    <a:pt x="2389259" y="2533508"/>
                  </a:lnTo>
                  <a:lnTo>
                    <a:pt x="2414950" y="2463090"/>
                  </a:lnTo>
                  <a:lnTo>
                    <a:pt x="2440641" y="2460261"/>
                  </a:lnTo>
                  <a:lnTo>
                    <a:pt x="2466332" y="2457880"/>
                  </a:lnTo>
                  <a:lnTo>
                    <a:pt x="2492023" y="2438233"/>
                  </a:lnTo>
                  <a:lnTo>
                    <a:pt x="2517714" y="2413134"/>
                  </a:lnTo>
                  <a:lnTo>
                    <a:pt x="2543405" y="2413134"/>
                  </a:lnTo>
                  <a:lnTo>
                    <a:pt x="2569096" y="2413134"/>
                  </a:lnTo>
                  <a:lnTo>
                    <a:pt x="2594787" y="2389627"/>
                  </a:lnTo>
                  <a:lnTo>
                    <a:pt x="2620478" y="2380818"/>
                  </a:lnTo>
                  <a:lnTo>
                    <a:pt x="2646169" y="2379190"/>
                  </a:lnTo>
                  <a:lnTo>
                    <a:pt x="2671860" y="2375405"/>
                  </a:lnTo>
                  <a:lnTo>
                    <a:pt x="2697551" y="2373841"/>
                  </a:lnTo>
                  <a:lnTo>
                    <a:pt x="2723242" y="2373841"/>
                  </a:lnTo>
                  <a:lnTo>
                    <a:pt x="2748933" y="2373841"/>
                  </a:lnTo>
                  <a:lnTo>
                    <a:pt x="2774624" y="2370618"/>
                  </a:lnTo>
                  <a:lnTo>
                    <a:pt x="2800315" y="2351400"/>
                  </a:lnTo>
                  <a:lnTo>
                    <a:pt x="2826006" y="2351400"/>
                  </a:lnTo>
                  <a:lnTo>
                    <a:pt x="2851696" y="2348744"/>
                  </a:lnTo>
                  <a:lnTo>
                    <a:pt x="2877387" y="2344493"/>
                  </a:lnTo>
                  <a:lnTo>
                    <a:pt x="2903078" y="2344493"/>
                  </a:lnTo>
                  <a:lnTo>
                    <a:pt x="2928769" y="2344493"/>
                  </a:lnTo>
                  <a:lnTo>
                    <a:pt x="2954460" y="2325325"/>
                  </a:lnTo>
                  <a:lnTo>
                    <a:pt x="2980151" y="2323502"/>
                  </a:lnTo>
                  <a:lnTo>
                    <a:pt x="3005842" y="2303690"/>
                  </a:lnTo>
                  <a:lnTo>
                    <a:pt x="3031533" y="2297718"/>
                  </a:lnTo>
                  <a:lnTo>
                    <a:pt x="3057224" y="2286654"/>
                  </a:lnTo>
                  <a:lnTo>
                    <a:pt x="3082915" y="2286654"/>
                  </a:lnTo>
                  <a:lnTo>
                    <a:pt x="3108606" y="2286654"/>
                  </a:lnTo>
                  <a:lnTo>
                    <a:pt x="3134297" y="2282751"/>
                  </a:lnTo>
                  <a:lnTo>
                    <a:pt x="3159988" y="2279218"/>
                  </a:lnTo>
                  <a:lnTo>
                    <a:pt x="3185679" y="2203092"/>
                  </a:lnTo>
                  <a:lnTo>
                    <a:pt x="3211370" y="2185161"/>
                  </a:lnTo>
                  <a:lnTo>
                    <a:pt x="3237061" y="2169056"/>
                  </a:lnTo>
                  <a:lnTo>
                    <a:pt x="3262752" y="2169056"/>
                  </a:lnTo>
                  <a:lnTo>
                    <a:pt x="3288443" y="2169056"/>
                  </a:lnTo>
                  <a:lnTo>
                    <a:pt x="3314134" y="2138571"/>
                  </a:lnTo>
                  <a:lnTo>
                    <a:pt x="3339825" y="2137071"/>
                  </a:lnTo>
                  <a:lnTo>
                    <a:pt x="3365516" y="2131302"/>
                  </a:lnTo>
                  <a:lnTo>
                    <a:pt x="3391207" y="2129520"/>
                  </a:lnTo>
                  <a:lnTo>
                    <a:pt x="3416898" y="2126928"/>
                  </a:lnTo>
                  <a:lnTo>
                    <a:pt x="3442589" y="2126928"/>
                  </a:lnTo>
                  <a:lnTo>
                    <a:pt x="3468280" y="2126928"/>
                  </a:lnTo>
                  <a:lnTo>
                    <a:pt x="3493971" y="2124306"/>
                  </a:lnTo>
                  <a:lnTo>
                    <a:pt x="3519662" y="2121241"/>
                  </a:lnTo>
                  <a:lnTo>
                    <a:pt x="3545353" y="2114824"/>
                  </a:lnTo>
                  <a:lnTo>
                    <a:pt x="3571043" y="2102594"/>
                  </a:lnTo>
                  <a:lnTo>
                    <a:pt x="3596734" y="2100485"/>
                  </a:lnTo>
                  <a:lnTo>
                    <a:pt x="3622425" y="2100485"/>
                  </a:lnTo>
                  <a:lnTo>
                    <a:pt x="3648116" y="2100485"/>
                  </a:lnTo>
                  <a:lnTo>
                    <a:pt x="3673807" y="2097105"/>
                  </a:lnTo>
                  <a:lnTo>
                    <a:pt x="3699498" y="2085617"/>
                  </a:lnTo>
                  <a:lnTo>
                    <a:pt x="3725189" y="2083818"/>
                  </a:lnTo>
                  <a:lnTo>
                    <a:pt x="3750880" y="2064552"/>
                  </a:lnTo>
                  <a:lnTo>
                    <a:pt x="3776571" y="2051583"/>
                  </a:lnTo>
                  <a:lnTo>
                    <a:pt x="3802262" y="2051583"/>
                  </a:lnTo>
                  <a:lnTo>
                    <a:pt x="3827953" y="2051583"/>
                  </a:lnTo>
                  <a:lnTo>
                    <a:pt x="3853644" y="2041720"/>
                  </a:lnTo>
                  <a:lnTo>
                    <a:pt x="3879335" y="2036472"/>
                  </a:lnTo>
                  <a:lnTo>
                    <a:pt x="3905026" y="2030782"/>
                  </a:lnTo>
                  <a:lnTo>
                    <a:pt x="3930717" y="2030782"/>
                  </a:lnTo>
                  <a:lnTo>
                    <a:pt x="3956408" y="2012717"/>
                  </a:lnTo>
                  <a:lnTo>
                    <a:pt x="3982099" y="2012717"/>
                  </a:lnTo>
                  <a:lnTo>
                    <a:pt x="4007790" y="2012717"/>
                  </a:lnTo>
                  <a:lnTo>
                    <a:pt x="4033481" y="1935204"/>
                  </a:lnTo>
                  <a:lnTo>
                    <a:pt x="4059172" y="1927154"/>
                  </a:lnTo>
                  <a:lnTo>
                    <a:pt x="4084863" y="1904263"/>
                  </a:lnTo>
                  <a:lnTo>
                    <a:pt x="4110554" y="1877116"/>
                  </a:lnTo>
                  <a:lnTo>
                    <a:pt x="4136245" y="1874516"/>
                  </a:lnTo>
                  <a:lnTo>
                    <a:pt x="4161936" y="1874516"/>
                  </a:lnTo>
                  <a:lnTo>
                    <a:pt x="4187627" y="1874516"/>
                  </a:lnTo>
                  <a:lnTo>
                    <a:pt x="4213318" y="1871381"/>
                  </a:lnTo>
                  <a:lnTo>
                    <a:pt x="4239009" y="1868646"/>
                  </a:lnTo>
                  <a:lnTo>
                    <a:pt x="4264699" y="1867005"/>
                  </a:lnTo>
                  <a:lnTo>
                    <a:pt x="4290390" y="1864239"/>
                  </a:lnTo>
                  <a:lnTo>
                    <a:pt x="4316081" y="1857622"/>
                  </a:lnTo>
                  <a:lnTo>
                    <a:pt x="4341772" y="1857622"/>
                  </a:lnTo>
                  <a:lnTo>
                    <a:pt x="4367463" y="1857622"/>
                  </a:lnTo>
                  <a:lnTo>
                    <a:pt x="4393154" y="1847054"/>
                  </a:lnTo>
                  <a:lnTo>
                    <a:pt x="4418845" y="1844665"/>
                  </a:lnTo>
                  <a:lnTo>
                    <a:pt x="4444536" y="1841577"/>
                  </a:lnTo>
                  <a:lnTo>
                    <a:pt x="4470227" y="1838920"/>
                  </a:lnTo>
                  <a:lnTo>
                    <a:pt x="4495918" y="1826521"/>
                  </a:lnTo>
                  <a:lnTo>
                    <a:pt x="4521609" y="1826521"/>
                  </a:lnTo>
                  <a:lnTo>
                    <a:pt x="4547300" y="1826521"/>
                  </a:lnTo>
                  <a:lnTo>
                    <a:pt x="4572991" y="1800075"/>
                  </a:lnTo>
                  <a:lnTo>
                    <a:pt x="4598682" y="1797774"/>
                  </a:lnTo>
                  <a:lnTo>
                    <a:pt x="4624373" y="1791057"/>
                  </a:lnTo>
                  <a:lnTo>
                    <a:pt x="4650064" y="1789153"/>
                  </a:lnTo>
                  <a:lnTo>
                    <a:pt x="4675755" y="1784864"/>
                  </a:lnTo>
                  <a:lnTo>
                    <a:pt x="4701446" y="1784864"/>
                  </a:lnTo>
                  <a:lnTo>
                    <a:pt x="4727137" y="1784864"/>
                  </a:lnTo>
                  <a:lnTo>
                    <a:pt x="4752828" y="1702110"/>
                  </a:lnTo>
                  <a:lnTo>
                    <a:pt x="4778519" y="1697993"/>
                  </a:lnTo>
                  <a:lnTo>
                    <a:pt x="4804210" y="1695083"/>
                  </a:lnTo>
                  <a:lnTo>
                    <a:pt x="4829901" y="1655789"/>
                  </a:lnTo>
                  <a:lnTo>
                    <a:pt x="4855592" y="1646892"/>
                  </a:lnTo>
                  <a:lnTo>
                    <a:pt x="4881283" y="1646892"/>
                  </a:lnTo>
                  <a:lnTo>
                    <a:pt x="4906974" y="1646892"/>
                  </a:lnTo>
                  <a:lnTo>
                    <a:pt x="4932665" y="1614113"/>
                  </a:lnTo>
                  <a:lnTo>
                    <a:pt x="4958356" y="1612091"/>
                  </a:lnTo>
                  <a:lnTo>
                    <a:pt x="4984046" y="1608524"/>
                  </a:lnTo>
                  <a:lnTo>
                    <a:pt x="5009737" y="1605132"/>
                  </a:lnTo>
                  <a:lnTo>
                    <a:pt x="5035428" y="1602276"/>
                  </a:lnTo>
                  <a:lnTo>
                    <a:pt x="5061119" y="1602276"/>
                  </a:lnTo>
                  <a:lnTo>
                    <a:pt x="5086810" y="1602276"/>
                  </a:lnTo>
                  <a:lnTo>
                    <a:pt x="5112501" y="1597041"/>
                  </a:lnTo>
                  <a:lnTo>
                    <a:pt x="5138192" y="1581614"/>
                  </a:lnTo>
                  <a:lnTo>
                    <a:pt x="5163883" y="1578087"/>
                  </a:lnTo>
                  <a:lnTo>
                    <a:pt x="5189574" y="1569014"/>
                  </a:lnTo>
                  <a:lnTo>
                    <a:pt x="5215265" y="1565723"/>
                  </a:lnTo>
                  <a:lnTo>
                    <a:pt x="5240956" y="1565723"/>
                  </a:lnTo>
                  <a:lnTo>
                    <a:pt x="5266647" y="1565723"/>
                  </a:lnTo>
                  <a:lnTo>
                    <a:pt x="5292338" y="1552433"/>
                  </a:lnTo>
                  <a:lnTo>
                    <a:pt x="5318029" y="1549931"/>
                  </a:lnTo>
                  <a:lnTo>
                    <a:pt x="5343720" y="1525609"/>
                  </a:lnTo>
                  <a:lnTo>
                    <a:pt x="5369411" y="1514324"/>
                  </a:lnTo>
                  <a:lnTo>
                    <a:pt x="5395102" y="1509922"/>
                  </a:lnTo>
                  <a:lnTo>
                    <a:pt x="5420793" y="1509922"/>
                  </a:lnTo>
                  <a:lnTo>
                    <a:pt x="5446484" y="1509922"/>
                  </a:lnTo>
                  <a:lnTo>
                    <a:pt x="5472175" y="1505385"/>
                  </a:lnTo>
                  <a:lnTo>
                    <a:pt x="5497866" y="1500965"/>
                  </a:lnTo>
                  <a:lnTo>
                    <a:pt x="5523557" y="1490343"/>
                  </a:lnTo>
                  <a:lnTo>
                    <a:pt x="5549248" y="1397684"/>
                  </a:lnTo>
                  <a:lnTo>
                    <a:pt x="5574939" y="1374815"/>
                  </a:lnTo>
                  <a:lnTo>
                    <a:pt x="5600630" y="1374815"/>
                  </a:lnTo>
                  <a:lnTo>
                    <a:pt x="5626321" y="1374815"/>
                  </a:lnTo>
                  <a:lnTo>
                    <a:pt x="5652012" y="1350435"/>
                  </a:lnTo>
                  <a:lnTo>
                    <a:pt x="5677703" y="1311317"/>
                  </a:lnTo>
                  <a:lnTo>
                    <a:pt x="5703393" y="1309026"/>
                  </a:lnTo>
                  <a:lnTo>
                    <a:pt x="5729084" y="1304302"/>
                  </a:lnTo>
                  <a:lnTo>
                    <a:pt x="5754775" y="1301690"/>
                  </a:lnTo>
                  <a:lnTo>
                    <a:pt x="5780466" y="1301690"/>
                  </a:lnTo>
                  <a:lnTo>
                    <a:pt x="5806157" y="1301690"/>
                  </a:lnTo>
                  <a:lnTo>
                    <a:pt x="5831848" y="1298518"/>
                  </a:lnTo>
                  <a:lnTo>
                    <a:pt x="5857539" y="1295660"/>
                  </a:lnTo>
                  <a:lnTo>
                    <a:pt x="5883230" y="1292188"/>
                  </a:lnTo>
                  <a:lnTo>
                    <a:pt x="5908921" y="1288850"/>
                  </a:lnTo>
                  <a:lnTo>
                    <a:pt x="5934612" y="1274551"/>
                  </a:lnTo>
                  <a:lnTo>
                    <a:pt x="5960303" y="1274551"/>
                  </a:lnTo>
                  <a:lnTo>
                    <a:pt x="5985994" y="1274551"/>
                  </a:lnTo>
                  <a:lnTo>
                    <a:pt x="6011685" y="1271151"/>
                  </a:lnTo>
                  <a:lnTo>
                    <a:pt x="6037376" y="1261791"/>
                  </a:lnTo>
                  <a:lnTo>
                    <a:pt x="6063067" y="1249075"/>
                  </a:lnTo>
                  <a:lnTo>
                    <a:pt x="6088758" y="1246809"/>
                  </a:lnTo>
                  <a:lnTo>
                    <a:pt x="6114449" y="1210925"/>
                  </a:lnTo>
                  <a:lnTo>
                    <a:pt x="6140140" y="1210925"/>
                  </a:lnTo>
                  <a:lnTo>
                    <a:pt x="6165831" y="1210925"/>
                  </a:lnTo>
                  <a:lnTo>
                    <a:pt x="6191522" y="1207718"/>
                  </a:lnTo>
                  <a:lnTo>
                    <a:pt x="6217213" y="1204570"/>
                  </a:lnTo>
                  <a:lnTo>
                    <a:pt x="6242904" y="1202399"/>
                  </a:lnTo>
                  <a:lnTo>
                    <a:pt x="6268595" y="1198016"/>
                  </a:lnTo>
                  <a:lnTo>
                    <a:pt x="6294286" y="1172284"/>
                  </a:lnTo>
                  <a:lnTo>
                    <a:pt x="6319977" y="1172284"/>
                  </a:lnTo>
                  <a:lnTo>
                    <a:pt x="6345668" y="1172284"/>
                  </a:lnTo>
                  <a:lnTo>
                    <a:pt x="6371359" y="1106634"/>
                  </a:lnTo>
                  <a:lnTo>
                    <a:pt x="6397049" y="1106634"/>
                  </a:lnTo>
                  <a:lnTo>
                    <a:pt x="6422740" y="1080489"/>
                  </a:lnTo>
                  <a:lnTo>
                    <a:pt x="6448431" y="1053788"/>
                  </a:lnTo>
                  <a:lnTo>
                    <a:pt x="6474122" y="1020296"/>
                  </a:lnTo>
                  <a:lnTo>
                    <a:pt x="6499813" y="1020296"/>
                  </a:lnTo>
                  <a:lnTo>
                    <a:pt x="6525504" y="1020296"/>
                  </a:lnTo>
                  <a:lnTo>
                    <a:pt x="6551195" y="1015798"/>
                  </a:lnTo>
                  <a:lnTo>
                    <a:pt x="6576886" y="1013478"/>
                  </a:lnTo>
                  <a:lnTo>
                    <a:pt x="6602577" y="1010039"/>
                  </a:lnTo>
                  <a:lnTo>
                    <a:pt x="6628268" y="1007685"/>
                  </a:lnTo>
                  <a:lnTo>
                    <a:pt x="6653959" y="1003728"/>
                  </a:lnTo>
                  <a:lnTo>
                    <a:pt x="6679650" y="1003728"/>
                  </a:lnTo>
                  <a:lnTo>
                    <a:pt x="6705341" y="1003728"/>
                  </a:lnTo>
                  <a:lnTo>
                    <a:pt x="6731032" y="987246"/>
                  </a:lnTo>
                  <a:lnTo>
                    <a:pt x="6756723" y="984741"/>
                  </a:lnTo>
                  <a:lnTo>
                    <a:pt x="6782414" y="973566"/>
                  </a:lnTo>
                  <a:lnTo>
                    <a:pt x="6808105" y="971625"/>
                  </a:lnTo>
                  <a:lnTo>
                    <a:pt x="6833796" y="969079"/>
                  </a:lnTo>
                  <a:lnTo>
                    <a:pt x="6859487" y="969079"/>
                  </a:lnTo>
                  <a:lnTo>
                    <a:pt x="6885178" y="969079"/>
                  </a:lnTo>
                  <a:lnTo>
                    <a:pt x="6910869" y="956115"/>
                  </a:lnTo>
                  <a:lnTo>
                    <a:pt x="6936560" y="921951"/>
                  </a:lnTo>
                  <a:lnTo>
                    <a:pt x="6962251" y="919281"/>
                  </a:lnTo>
                  <a:lnTo>
                    <a:pt x="6987942" y="915129"/>
                  </a:lnTo>
                  <a:lnTo>
                    <a:pt x="7013633" y="912642"/>
                  </a:lnTo>
                  <a:lnTo>
                    <a:pt x="7039324" y="912642"/>
                  </a:lnTo>
                  <a:lnTo>
                    <a:pt x="7065015" y="912642"/>
                  </a:lnTo>
                  <a:lnTo>
                    <a:pt x="7090706" y="906389"/>
                  </a:lnTo>
                  <a:lnTo>
                    <a:pt x="7116396" y="815669"/>
                  </a:lnTo>
                  <a:lnTo>
                    <a:pt x="7142087" y="811503"/>
                  </a:lnTo>
                  <a:lnTo>
                    <a:pt x="7167778" y="800165"/>
                  </a:lnTo>
                  <a:lnTo>
                    <a:pt x="7193469" y="757021"/>
                  </a:lnTo>
                  <a:lnTo>
                    <a:pt x="7219160" y="757021"/>
                  </a:lnTo>
                  <a:lnTo>
                    <a:pt x="7244851" y="757021"/>
                  </a:lnTo>
                  <a:lnTo>
                    <a:pt x="7270542" y="718583"/>
                  </a:lnTo>
                  <a:lnTo>
                    <a:pt x="7296233" y="718583"/>
                  </a:lnTo>
                  <a:lnTo>
                    <a:pt x="7321924" y="714537"/>
                  </a:lnTo>
                  <a:lnTo>
                    <a:pt x="7347615" y="711412"/>
                  </a:lnTo>
                  <a:lnTo>
                    <a:pt x="7373306" y="707500"/>
                  </a:lnTo>
                  <a:lnTo>
                    <a:pt x="7398997" y="707500"/>
                  </a:lnTo>
                  <a:lnTo>
                    <a:pt x="7424688" y="707500"/>
                  </a:lnTo>
                  <a:lnTo>
                    <a:pt x="7450379" y="703402"/>
                  </a:lnTo>
                  <a:lnTo>
                    <a:pt x="7476070" y="701041"/>
                  </a:lnTo>
                  <a:lnTo>
                    <a:pt x="7501761" y="685776"/>
                  </a:lnTo>
                  <a:lnTo>
                    <a:pt x="7527452" y="683935"/>
                  </a:lnTo>
                  <a:lnTo>
                    <a:pt x="7553143" y="674402"/>
                  </a:lnTo>
                  <a:lnTo>
                    <a:pt x="7578834" y="674402"/>
                  </a:lnTo>
                  <a:lnTo>
                    <a:pt x="7604525" y="674402"/>
                  </a:lnTo>
                  <a:lnTo>
                    <a:pt x="7630216" y="665822"/>
                  </a:lnTo>
                  <a:lnTo>
                    <a:pt x="7655907" y="658846"/>
                  </a:lnTo>
                  <a:lnTo>
                    <a:pt x="7681598" y="629227"/>
                  </a:lnTo>
                  <a:lnTo>
                    <a:pt x="7707289" y="614351"/>
                  </a:lnTo>
                  <a:lnTo>
                    <a:pt x="7732980" y="610172"/>
                  </a:lnTo>
                  <a:lnTo>
                    <a:pt x="7758671" y="610172"/>
                  </a:lnTo>
                  <a:lnTo>
                    <a:pt x="7784362" y="610172"/>
                  </a:lnTo>
                  <a:lnTo>
                    <a:pt x="7810052" y="608051"/>
                  </a:lnTo>
                  <a:lnTo>
                    <a:pt x="7835743" y="608051"/>
                  </a:lnTo>
                  <a:lnTo>
                    <a:pt x="7861434" y="603436"/>
                  </a:lnTo>
                  <a:lnTo>
                    <a:pt x="7887125" y="593979"/>
                  </a:lnTo>
                  <a:lnTo>
                    <a:pt x="7912816" y="485816"/>
                  </a:lnTo>
                  <a:lnTo>
                    <a:pt x="7938507" y="485816"/>
                  </a:lnTo>
                  <a:lnTo>
                    <a:pt x="7964198" y="485816"/>
                  </a:lnTo>
                  <a:lnTo>
                    <a:pt x="7989889" y="475430"/>
                  </a:lnTo>
                  <a:lnTo>
                    <a:pt x="8015580" y="450594"/>
                  </a:lnTo>
                  <a:lnTo>
                    <a:pt x="8041271" y="415231"/>
                  </a:lnTo>
                  <a:lnTo>
                    <a:pt x="8066962" y="413123"/>
                  </a:lnTo>
                  <a:lnTo>
                    <a:pt x="8092653" y="407058"/>
                  </a:lnTo>
                  <a:lnTo>
                    <a:pt x="8118344" y="407058"/>
                  </a:lnTo>
                  <a:lnTo>
                    <a:pt x="8144035" y="407058"/>
                  </a:lnTo>
                  <a:lnTo>
                    <a:pt x="8169726" y="407058"/>
                  </a:lnTo>
                  <a:lnTo>
                    <a:pt x="8195417" y="403645"/>
                  </a:lnTo>
                  <a:lnTo>
                    <a:pt x="8221108" y="400913"/>
                  </a:lnTo>
                  <a:lnTo>
                    <a:pt x="8246799" y="396448"/>
                  </a:lnTo>
                  <a:lnTo>
                    <a:pt x="8272490" y="388731"/>
                  </a:lnTo>
                  <a:lnTo>
                    <a:pt x="8298181" y="388731"/>
                  </a:lnTo>
                  <a:lnTo>
                    <a:pt x="8323872" y="388731"/>
                  </a:lnTo>
                  <a:lnTo>
                    <a:pt x="8349563" y="376417"/>
                  </a:lnTo>
                  <a:lnTo>
                    <a:pt x="8375254" y="373151"/>
                  </a:lnTo>
                  <a:lnTo>
                    <a:pt x="8400945" y="361814"/>
                  </a:lnTo>
                  <a:lnTo>
                    <a:pt x="8426636" y="349603"/>
                  </a:lnTo>
                  <a:lnTo>
                    <a:pt x="8452327" y="310845"/>
                  </a:lnTo>
                  <a:lnTo>
                    <a:pt x="8478018" y="310845"/>
                  </a:lnTo>
                  <a:lnTo>
                    <a:pt x="8503709" y="310845"/>
                  </a:lnTo>
                  <a:lnTo>
                    <a:pt x="8529399" y="306197"/>
                  </a:lnTo>
                  <a:lnTo>
                    <a:pt x="8555090" y="297027"/>
                  </a:lnTo>
                  <a:lnTo>
                    <a:pt x="8580781" y="295096"/>
                  </a:lnTo>
                  <a:lnTo>
                    <a:pt x="8606472" y="290792"/>
                  </a:lnTo>
                  <a:lnTo>
                    <a:pt x="8632163" y="273544"/>
                  </a:lnTo>
                  <a:lnTo>
                    <a:pt x="8657854" y="273544"/>
                  </a:lnTo>
                  <a:lnTo>
                    <a:pt x="8683545" y="273544"/>
                  </a:lnTo>
                  <a:lnTo>
                    <a:pt x="8709236" y="177463"/>
                  </a:lnTo>
                  <a:lnTo>
                    <a:pt x="8734927" y="173716"/>
                  </a:lnTo>
                  <a:lnTo>
                    <a:pt x="8760618" y="166220"/>
                  </a:lnTo>
                  <a:lnTo>
                    <a:pt x="8786309" y="140876"/>
                  </a:lnTo>
                  <a:lnTo>
                    <a:pt x="8812000" y="107759"/>
                  </a:lnTo>
                  <a:lnTo>
                    <a:pt x="8837691" y="107759"/>
                  </a:lnTo>
                  <a:lnTo>
                    <a:pt x="8863382" y="107759"/>
                  </a:lnTo>
                  <a:lnTo>
                    <a:pt x="8889073" y="103858"/>
                  </a:lnTo>
                  <a:lnTo>
                    <a:pt x="8914764" y="100675"/>
                  </a:lnTo>
                  <a:lnTo>
                    <a:pt x="8940455" y="95688"/>
                  </a:lnTo>
                  <a:lnTo>
                    <a:pt x="8966146" y="92398"/>
                  </a:lnTo>
                  <a:lnTo>
                    <a:pt x="8991837" y="88044"/>
                  </a:lnTo>
                  <a:lnTo>
                    <a:pt x="9017528" y="88044"/>
                  </a:lnTo>
                  <a:lnTo>
                    <a:pt x="9043219" y="88044"/>
                  </a:lnTo>
                  <a:lnTo>
                    <a:pt x="9068910" y="64539"/>
                  </a:lnTo>
                  <a:lnTo>
                    <a:pt x="9094601" y="50363"/>
                  </a:lnTo>
                  <a:lnTo>
                    <a:pt x="9120292" y="41308"/>
                  </a:lnTo>
                  <a:lnTo>
                    <a:pt x="9145983" y="38707"/>
                  </a:lnTo>
                  <a:lnTo>
                    <a:pt x="9171674" y="37917"/>
                  </a:lnTo>
                  <a:lnTo>
                    <a:pt x="9197365" y="37917"/>
                  </a:lnTo>
                  <a:lnTo>
                    <a:pt x="9223056" y="37917"/>
                  </a:lnTo>
                  <a:lnTo>
                    <a:pt x="9248746" y="32902"/>
                  </a:lnTo>
                  <a:lnTo>
                    <a:pt x="9274437" y="5811"/>
                  </a:lnTo>
                  <a:lnTo>
                    <a:pt x="9300128" y="3432"/>
                  </a:lnTo>
                  <a:lnTo>
                    <a:pt x="9325819" y="7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" name="pl10">
              <a:extLst>
                <a:ext uri="{FF2B5EF4-FFF2-40B4-BE49-F238E27FC236}">
                  <a16:creationId xmlns:a16="http://schemas.microsoft.com/office/drawing/2014/main" id="{E47E7336-B1B2-4429-8046-F4040F98ED05}"/>
                </a:ext>
              </a:extLst>
            </p:cNvPr>
            <p:cNvSpPr/>
            <p:nvPr/>
          </p:nvSpPr>
          <p:spPr>
            <a:xfrm>
              <a:off x="1449884" y="1817326"/>
              <a:ext cx="9197365" cy="3218307"/>
            </a:xfrm>
            <a:custGeom>
              <a:avLst/>
              <a:gdLst/>
              <a:ahLst/>
              <a:cxnLst/>
              <a:rect l="0" t="0" r="0" b="0"/>
              <a:pathLst>
                <a:path w="9197365" h="3218307">
                  <a:moveTo>
                    <a:pt x="0" y="3218307"/>
                  </a:moveTo>
                  <a:lnTo>
                    <a:pt x="25690" y="3208448"/>
                  </a:lnTo>
                  <a:lnTo>
                    <a:pt x="51381" y="3195304"/>
                  </a:lnTo>
                  <a:lnTo>
                    <a:pt x="77072" y="3177778"/>
                  </a:lnTo>
                  <a:lnTo>
                    <a:pt x="102763" y="3155510"/>
                  </a:lnTo>
                  <a:lnTo>
                    <a:pt x="128454" y="3137826"/>
                  </a:lnTo>
                  <a:lnTo>
                    <a:pt x="154145" y="3115748"/>
                  </a:lnTo>
                  <a:lnTo>
                    <a:pt x="179836" y="3102426"/>
                  </a:lnTo>
                  <a:lnTo>
                    <a:pt x="205527" y="3096815"/>
                  </a:lnTo>
                  <a:lnTo>
                    <a:pt x="231218" y="3089333"/>
                  </a:lnTo>
                  <a:lnTo>
                    <a:pt x="256909" y="3079356"/>
                  </a:lnTo>
                  <a:lnTo>
                    <a:pt x="282600" y="3076275"/>
                  </a:lnTo>
                  <a:lnTo>
                    <a:pt x="308291" y="3073516"/>
                  </a:lnTo>
                  <a:lnTo>
                    <a:pt x="333982" y="3070480"/>
                  </a:lnTo>
                  <a:lnTo>
                    <a:pt x="359673" y="3066918"/>
                  </a:lnTo>
                  <a:lnTo>
                    <a:pt x="385364" y="3063253"/>
                  </a:lnTo>
                  <a:lnTo>
                    <a:pt x="411055" y="3058365"/>
                  </a:lnTo>
                  <a:lnTo>
                    <a:pt x="436746" y="3051849"/>
                  </a:lnTo>
                  <a:lnTo>
                    <a:pt x="462437" y="3044238"/>
                  </a:lnTo>
                  <a:lnTo>
                    <a:pt x="488128" y="3037324"/>
                  </a:lnTo>
                  <a:lnTo>
                    <a:pt x="513819" y="3031817"/>
                  </a:lnTo>
                  <a:lnTo>
                    <a:pt x="539510" y="3025541"/>
                  </a:lnTo>
                  <a:lnTo>
                    <a:pt x="565201" y="3021796"/>
                  </a:lnTo>
                  <a:lnTo>
                    <a:pt x="590892" y="3016801"/>
                  </a:lnTo>
                  <a:lnTo>
                    <a:pt x="616583" y="3010142"/>
                  </a:lnTo>
                  <a:lnTo>
                    <a:pt x="642274" y="3003259"/>
                  </a:lnTo>
                  <a:lnTo>
                    <a:pt x="667965" y="2994953"/>
                  </a:lnTo>
                  <a:lnTo>
                    <a:pt x="693656" y="2988262"/>
                  </a:lnTo>
                  <a:lnTo>
                    <a:pt x="719346" y="2983203"/>
                  </a:lnTo>
                  <a:lnTo>
                    <a:pt x="745037" y="2977487"/>
                  </a:lnTo>
                  <a:lnTo>
                    <a:pt x="770728" y="2969866"/>
                  </a:lnTo>
                  <a:lnTo>
                    <a:pt x="796419" y="2959704"/>
                  </a:lnTo>
                  <a:lnTo>
                    <a:pt x="822110" y="2946957"/>
                  </a:lnTo>
                  <a:lnTo>
                    <a:pt x="847801" y="2930817"/>
                  </a:lnTo>
                  <a:lnTo>
                    <a:pt x="873492" y="2910218"/>
                  </a:lnTo>
                  <a:lnTo>
                    <a:pt x="899183" y="2884511"/>
                  </a:lnTo>
                  <a:lnTo>
                    <a:pt x="924874" y="2878845"/>
                  </a:lnTo>
                  <a:lnTo>
                    <a:pt x="950565" y="2871290"/>
                  </a:lnTo>
                  <a:lnTo>
                    <a:pt x="976256" y="2861216"/>
                  </a:lnTo>
                  <a:lnTo>
                    <a:pt x="1001947" y="2850066"/>
                  </a:lnTo>
                  <a:lnTo>
                    <a:pt x="1027638" y="2843001"/>
                  </a:lnTo>
                  <a:lnTo>
                    <a:pt x="1053329" y="2840590"/>
                  </a:lnTo>
                  <a:lnTo>
                    <a:pt x="1079020" y="2838135"/>
                  </a:lnTo>
                  <a:lnTo>
                    <a:pt x="1104711" y="2836559"/>
                  </a:lnTo>
                  <a:lnTo>
                    <a:pt x="1130402" y="2834457"/>
                  </a:lnTo>
                  <a:lnTo>
                    <a:pt x="1156093" y="2831655"/>
                  </a:lnTo>
                  <a:lnTo>
                    <a:pt x="1181784" y="2827918"/>
                  </a:lnTo>
                  <a:lnTo>
                    <a:pt x="1207475" y="2822936"/>
                  </a:lnTo>
                  <a:lnTo>
                    <a:pt x="1233166" y="2817464"/>
                  </a:lnTo>
                  <a:lnTo>
                    <a:pt x="1258857" y="2811209"/>
                  </a:lnTo>
                  <a:lnTo>
                    <a:pt x="1284548" y="2805152"/>
                  </a:lnTo>
                  <a:lnTo>
                    <a:pt x="1310239" y="2797075"/>
                  </a:lnTo>
                  <a:lnTo>
                    <a:pt x="1335930" y="2786306"/>
                  </a:lnTo>
                  <a:lnTo>
                    <a:pt x="1361621" y="2776894"/>
                  </a:lnTo>
                  <a:lnTo>
                    <a:pt x="1387312" y="2765210"/>
                  </a:lnTo>
                  <a:lnTo>
                    <a:pt x="1413003" y="2755087"/>
                  </a:lnTo>
                  <a:lnTo>
                    <a:pt x="1438693" y="2748767"/>
                  </a:lnTo>
                  <a:lnTo>
                    <a:pt x="1464384" y="2743023"/>
                  </a:lnTo>
                  <a:lnTo>
                    <a:pt x="1490075" y="2735365"/>
                  </a:lnTo>
                  <a:lnTo>
                    <a:pt x="1515766" y="2725153"/>
                  </a:lnTo>
                  <a:lnTo>
                    <a:pt x="1541457" y="2712445"/>
                  </a:lnTo>
                  <a:lnTo>
                    <a:pt x="1567148" y="2697179"/>
                  </a:lnTo>
                  <a:lnTo>
                    <a:pt x="1592839" y="2677914"/>
                  </a:lnTo>
                  <a:lnTo>
                    <a:pt x="1618530" y="2654028"/>
                  </a:lnTo>
                  <a:lnTo>
                    <a:pt x="1644221" y="2648969"/>
                  </a:lnTo>
                  <a:lnTo>
                    <a:pt x="1669912" y="2642225"/>
                  </a:lnTo>
                  <a:lnTo>
                    <a:pt x="1695603" y="2633233"/>
                  </a:lnTo>
                  <a:lnTo>
                    <a:pt x="1721294" y="2623186"/>
                  </a:lnTo>
                  <a:lnTo>
                    <a:pt x="1746985" y="2616587"/>
                  </a:lnTo>
                  <a:lnTo>
                    <a:pt x="1772676" y="2614428"/>
                  </a:lnTo>
                  <a:lnTo>
                    <a:pt x="1798367" y="2612080"/>
                  </a:lnTo>
                  <a:lnTo>
                    <a:pt x="1824058" y="2609995"/>
                  </a:lnTo>
                  <a:lnTo>
                    <a:pt x="1849749" y="2607215"/>
                  </a:lnTo>
                  <a:lnTo>
                    <a:pt x="1875440" y="2603508"/>
                  </a:lnTo>
                  <a:lnTo>
                    <a:pt x="1901131" y="2599737"/>
                  </a:lnTo>
                  <a:lnTo>
                    <a:pt x="1926822" y="2595308"/>
                  </a:lnTo>
                  <a:lnTo>
                    <a:pt x="1952513" y="2590293"/>
                  </a:lnTo>
                  <a:lnTo>
                    <a:pt x="1978204" y="2585138"/>
                  </a:lnTo>
                  <a:lnTo>
                    <a:pt x="2003895" y="2580290"/>
                  </a:lnTo>
                  <a:lnTo>
                    <a:pt x="2029586" y="2573826"/>
                  </a:lnTo>
                  <a:lnTo>
                    <a:pt x="2055277" y="2565207"/>
                  </a:lnTo>
                  <a:lnTo>
                    <a:pt x="2080968" y="2558092"/>
                  </a:lnTo>
                  <a:lnTo>
                    <a:pt x="2106659" y="2549275"/>
                  </a:lnTo>
                  <a:lnTo>
                    <a:pt x="2132349" y="2539882"/>
                  </a:lnTo>
                  <a:lnTo>
                    <a:pt x="2158040" y="2531259"/>
                  </a:lnTo>
                  <a:lnTo>
                    <a:pt x="2183731" y="2526045"/>
                  </a:lnTo>
                  <a:lnTo>
                    <a:pt x="2209422" y="2519092"/>
                  </a:lnTo>
                  <a:lnTo>
                    <a:pt x="2235113" y="2509823"/>
                  </a:lnTo>
                  <a:lnTo>
                    <a:pt x="2260804" y="2501921"/>
                  </a:lnTo>
                  <a:lnTo>
                    <a:pt x="2286495" y="2494523"/>
                  </a:lnTo>
                  <a:lnTo>
                    <a:pt x="2312186" y="2486594"/>
                  </a:lnTo>
                  <a:lnTo>
                    <a:pt x="2337877" y="2476575"/>
                  </a:lnTo>
                  <a:lnTo>
                    <a:pt x="2363568" y="2463215"/>
                  </a:lnTo>
                  <a:lnTo>
                    <a:pt x="2389259" y="2445403"/>
                  </a:lnTo>
                  <a:lnTo>
                    <a:pt x="2414950" y="2421653"/>
                  </a:lnTo>
                  <a:lnTo>
                    <a:pt x="2440641" y="2413459"/>
                  </a:lnTo>
                  <a:lnTo>
                    <a:pt x="2466332" y="2403477"/>
                  </a:lnTo>
                  <a:lnTo>
                    <a:pt x="2492023" y="2390961"/>
                  </a:lnTo>
                  <a:lnTo>
                    <a:pt x="2517714" y="2380822"/>
                  </a:lnTo>
                  <a:lnTo>
                    <a:pt x="2543405" y="2375671"/>
                  </a:lnTo>
                  <a:lnTo>
                    <a:pt x="2569096" y="2368801"/>
                  </a:lnTo>
                  <a:lnTo>
                    <a:pt x="2594787" y="2359642"/>
                  </a:lnTo>
                  <a:lnTo>
                    <a:pt x="2620478" y="2355266"/>
                  </a:lnTo>
                  <a:lnTo>
                    <a:pt x="2646169" y="2352367"/>
                  </a:lnTo>
                  <a:lnTo>
                    <a:pt x="2671860" y="2349045"/>
                  </a:lnTo>
                  <a:lnTo>
                    <a:pt x="2697551" y="2345877"/>
                  </a:lnTo>
                  <a:lnTo>
                    <a:pt x="2723242" y="2342174"/>
                  </a:lnTo>
                  <a:lnTo>
                    <a:pt x="2748933" y="2337236"/>
                  </a:lnTo>
                  <a:lnTo>
                    <a:pt x="2774624" y="2330653"/>
                  </a:lnTo>
                  <a:lnTo>
                    <a:pt x="2800315" y="2322950"/>
                  </a:lnTo>
                  <a:lnTo>
                    <a:pt x="2826006" y="2319086"/>
                  </a:lnTo>
                  <a:lnTo>
                    <a:pt x="2851696" y="2313933"/>
                  </a:lnTo>
                  <a:lnTo>
                    <a:pt x="2877387" y="2307947"/>
                  </a:lnTo>
                  <a:lnTo>
                    <a:pt x="2903078" y="2301384"/>
                  </a:lnTo>
                  <a:lnTo>
                    <a:pt x="2928769" y="2292633"/>
                  </a:lnTo>
                  <a:lnTo>
                    <a:pt x="2954460" y="2280964"/>
                  </a:lnTo>
                  <a:lnTo>
                    <a:pt x="2980151" y="2271796"/>
                  </a:lnTo>
                  <a:lnTo>
                    <a:pt x="3005842" y="2260179"/>
                  </a:lnTo>
                  <a:lnTo>
                    <a:pt x="3031533" y="2251294"/>
                  </a:lnTo>
                  <a:lnTo>
                    <a:pt x="3057224" y="2241438"/>
                  </a:lnTo>
                  <a:lnTo>
                    <a:pt x="3082915" y="2231985"/>
                  </a:lnTo>
                  <a:lnTo>
                    <a:pt x="3108606" y="2219380"/>
                  </a:lnTo>
                  <a:lnTo>
                    <a:pt x="3134297" y="2202574"/>
                  </a:lnTo>
                  <a:lnTo>
                    <a:pt x="3159988" y="2181467"/>
                  </a:lnTo>
                  <a:lnTo>
                    <a:pt x="3185679" y="2154502"/>
                  </a:lnTo>
                  <a:lnTo>
                    <a:pt x="3211370" y="2143924"/>
                  </a:lnTo>
                  <a:lnTo>
                    <a:pt x="3237061" y="2135797"/>
                  </a:lnTo>
                  <a:lnTo>
                    <a:pt x="3262752" y="2130329"/>
                  </a:lnTo>
                  <a:lnTo>
                    <a:pt x="3288443" y="2123039"/>
                  </a:lnTo>
                  <a:lnTo>
                    <a:pt x="3314134" y="2113318"/>
                  </a:lnTo>
                  <a:lnTo>
                    <a:pt x="3339825" y="2110519"/>
                  </a:lnTo>
                  <a:lnTo>
                    <a:pt x="3365516" y="2107287"/>
                  </a:lnTo>
                  <a:lnTo>
                    <a:pt x="3391207" y="2104900"/>
                  </a:lnTo>
                  <a:lnTo>
                    <a:pt x="3416898" y="2102313"/>
                  </a:lnTo>
                  <a:lnTo>
                    <a:pt x="3442589" y="2099726"/>
                  </a:lnTo>
                  <a:lnTo>
                    <a:pt x="3468280" y="2096277"/>
                  </a:lnTo>
                  <a:lnTo>
                    <a:pt x="3493971" y="2091679"/>
                  </a:lnTo>
                  <a:lnTo>
                    <a:pt x="3519662" y="2086422"/>
                  </a:lnTo>
                  <a:lnTo>
                    <a:pt x="3545353" y="2080434"/>
                  </a:lnTo>
                  <a:lnTo>
                    <a:pt x="3571043" y="2074589"/>
                  </a:lnTo>
                  <a:lnTo>
                    <a:pt x="3596734" y="2070873"/>
                  </a:lnTo>
                  <a:lnTo>
                    <a:pt x="3622425" y="2066620"/>
                  </a:lnTo>
                  <a:lnTo>
                    <a:pt x="3648116" y="2060951"/>
                  </a:lnTo>
                  <a:lnTo>
                    <a:pt x="3673807" y="2053391"/>
                  </a:lnTo>
                  <a:lnTo>
                    <a:pt x="3699498" y="2044438"/>
                  </a:lnTo>
                  <a:lnTo>
                    <a:pt x="3725189" y="2036330"/>
                  </a:lnTo>
                  <a:lnTo>
                    <a:pt x="3750880" y="2026119"/>
                  </a:lnTo>
                  <a:lnTo>
                    <a:pt x="3776571" y="2018927"/>
                  </a:lnTo>
                  <a:lnTo>
                    <a:pt x="3802262" y="2013660"/>
                  </a:lnTo>
                  <a:lnTo>
                    <a:pt x="3827953" y="2006637"/>
                  </a:lnTo>
                  <a:lnTo>
                    <a:pt x="3853644" y="1997274"/>
                  </a:lnTo>
                  <a:lnTo>
                    <a:pt x="3879335" y="1988077"/>
                  </a:lnTo>
                  <a:lnTo>
                    <a:pt x="3905026" y="1977564"/>
                  </a:lnTo>
                  <a:lnTo>
                    <a:pt x="3930717" y="1965443"/>
                  </a:lnTo>
                  <a:lnTo>
                    <a:pt x="3956408" y="1949282"/>
                  </a:lnTo>
                  <a:lnTo>
                    <a:pt x="3982099" y="1933755"/>
                  </a:lnTo>
                  <a:lnTo>
                    <a:pt x="4007790" y="1913053"/>
                  </a:lnTo>
                  <a:lnTo>
                    <a:pt x="4033481" y="1885451"/>
                  </a:lnTo>
                  <a:lnTo>
                    <a:pt x="4059172" y="1874485"/>
                  </a:lnTo>
                  <a:lnTo>
                    <a:pt x="4084863" y="1862547"/>
                  </a:lnTo>
                  <a:lnTo>
                    <a:pt x="4110554" y="1854260"/>
                  </a:lnTo>
                  <a:lnTo>
                    <a:pt x="4136245" y="1852260"/>
                  </a:lnTo>
                  <a:lnTo>
                    <a:pt x="4161936" y="1850460"/>
                  </a:lnTo>
                  <a:lnTo>
                    <a:pt x="4187627" y="1848060"/>
                  </a:lnTo>
                  <a:lnTo>
                    <a:pt x="4213318" y="1844860"/>
                  </a:lnTo>
                  <a:lnTo>
                    <a:pt x="4239009" y="1841638"/>
                  </a:lnTo>
                  <a:lnTo>
                    <a:pt x="4264699" y="1838254"/>
                  </a:lnTo>
                  <a:lnTo>
                    <a:pt x="4290390" y="1834289"/>
                  </a:lnTo>
                  <a:lnTo>
                    <a:pt x="4316081" y="1829924"/>
                  </a:lnTo>
                  <a:lnTo>
                    <a:pt x="4341772" y="1826310"/>
                  </a:lnTo>
                  <a:lnTo>
                    <a:pt x="4367463" y="1821492"/>
                  </a:lnTo>
                  <a:lnTo>
                    <a:pt x="4393154" y="1815067"/>
                  </a:lnTo>
                  <a:lnTo>
                    <a:pt x="4418845" y="1810023"/>
                  </a:lnTo>
                  <a:lnTo>
                    <a:pt x="4444536" y="1804094"/>
                  </a:lnTo>
                  <a:lnTo>
                    <a:pt x="4470227" y="1797219"/>
                  </a:lnTo>
                  <a:lnTo>
                    <a:pt x="4495918" y="1788937"/>
                  </a:lnTo>
                  <a:lnTo>
                    <a:pt x="4521609" y="1782027"/>
                  </a:lnTo>
                  <a:lnTo>
                    <a:pt x="4547300" y="1772814"/>
                  </a:lnTo>
                  <a:lnTo>
                    <a:pt x="4572991" y="1760531"/>
                  </a:lnTo>
                  <a:lnTo>
                    <a:pt x="4598682" y="1752968"/>
                  </a:lnTo>
                  <a:lnTo>
                    <a:pt x="4624373" y="1743651"/>
                  </a:lnTo>
                  <a:lnTo>
                    <a:pt x="4650064" y="1733468"/>
                  </a:lnTo>
                  <a:lnTo>
                    <a:pt x="4675755" y="1720524"/>
                  </a:lnTo>
                  <a:lnTo>
                    <a:pt x="4701446" y="1704696"/>
                  </a:lnTo>
                  <a:lnTo>
                    <a:pt x="4727137" y="1683592"/>
                  </a:lnTo>
                  <a:lnTo>
                    <a:pt x="4752828" y="1655453"/>
                  </a:lnTo>
                  <a:lnTo>
                    <a:pt x="4778519" y="1645520"/>
                  </a:lnTo>
                  <a:lnTo>
                    <a:pt x="4804210" y="1633648"/>
                  </a:lnTo>
                  <a:lnTo>
                    <a:pt x="4829901" y="1618788"/>
                  </a:lnTo>
                  <a:lnTo>
                    <a:pt x="4855592" y="1612073"/>
                  </a:lnTo>
                  <a:lnTo>
                    <a:pt x="4881283" y="1606085"/>
                  </a:lnTo>
                  <a:lnTo>
                    <a:pt x="4906974" y="1598101"/>
                  </a:lnTo>
                  <a:lnTo>
                    <a:pt x="4932665" y="1587456"/>
                  </a:lnTo>
                  <a:lnTo>
                    <a:pt x="4958356" y="1584189"/>
                  </a:lnTo>
                  <a:lnTo>
                    <a:pt x="4984046" y="1580507"/>
                  </a:lnTo>
                  <a:lnTo>
                    <a:pt x="5009737" y="1576786"/>
                  </a:lnTo>
                  <a:lnTo>
                    <a:pt x="5035428" y="1572956"/>
                  </a:lnTo>
                  <a:lnTo>
                    <a:pt x="5061119" y="1568801"/>
                  </a:lnTo>
                  <a:lnTo>
                    <a:pt x="5086810" y="1563262"/>
                  </a:lnTo>
                  <a:lnTo>
                    <a:pt x="5112501" y="1555875"/>
                  </a:lnTo>
                  <a:lnTo>
                    <a:pt x="5138192" y="1547772"/>
                  </a:lnTo>
                  <a:lnTo>
                    <a:pt x="5163883" y="1542109"/>
                  </a:lnTo>
                  <a:lnTo>
                    <a:pt x="5189574" y="1535736"/>
                  </a:lnTo>
                  <a:lnTo>
                    <a:pt x="5215265" y="1530261"/>
                  </a:lnTo>
                  <a:lnTo>
                    <a:pt x="5240956" y="1524059"/>
                  </a:lnTo>
                  <a:lnTo>
                    <a:pt x="5266647" y="1515790"/>
                  </a:lnTo>
                  <a:lnTo>
                    <a:pt x="5292338" y="1504764"/>
                  </a:lnTo>
                  <a:lnTo>
                    <a:pt x="5318029" y="1494493"/>
                  </a:lnTo>
                  <a:lnTo>
                    <a:pt x="5343720" y="1481632"/>
                  </a:lnTo>
                  <a:lnTo>
                    <a:pt x="5369411" y="1472592"/>
                  </a:lnTo>
                  <a:lnTo>
                    <a:pt x="5395102" y="1464300"/>
                  </a:lnTo>
                  <a:lnTo>
                    <a:pt x="5420793" y="1454711"/>
                  </a:lnTo>
                  <a:lnTo>
                    <a:pt x="5446484" y="1441925"/>
                  </a:lnTo>
                  <a:lnTo>
                    <a:pt x="5472175" y="1424878"/>
                  </a:lnTo>
                  <a:lnTo>
                    <a:pt x="5497866" y="1403661"/>
                  </a:lnTo>
                  <a:lnTo>
                    <a:pt x="5523557" y="1376845"/>
                  </a:lnTo>
                  <a:lnTo>
                    <a:pt x="5549248" y="1344631"/>
                  </a:lnTo>
                  <a:lnTo>
                    <a:pt x="5574939" y="1332565"/>
                  </a:lnTo>
                  <a:lnTo>
                    <a:pt x="5600630" y="1324100"/>
                  </a:lnTo>
                  <a:lnTo>
                    <a:pt x="5626321" y="1312814"/>
                  </a:lnTo>
                  <a:lnTo>
                    <a:pt x="5652012" y="1297765"/>
                  </a:lnTo>
                  <a:lnTo>
                    <a:pt x="5677703" y="1285827"/>
                  </a:lnTo>
                  <a:lnTo>
                    <a:pt x="5703393" y="1282949"/>
                  </a:lnTo>
                  <a:lnTo>
                    <a:pt x="5729084" y="1279875"/>
                  </a:lnTo>
                  <a:lnTo>
                    <a:pt x="5754775" y="1277352"/>
                  </a:lnTo>
                  <a:lnTo>
                    <a:pt x="5780466" y="1274858"/>
                  </a:lnTo>
                  <a:lnTo>
                    <a:pt x="5806157" y="1271532"/>
                  </a:lnTo>
                  <a:lnTo>
                    <a:pt x="5831848" y="1267098"/>
                  </a:lnTo>
                  <a:lnTo>
                    <a:pt x="5857539" y="1262243"/>
                  </a:lnTo>
                  <a:lnTo>
                    <a:pt x="5883230" y="1256722"/>
                  </a:lnTo>
                  <a:lnTo>
                    <a:pt x="5908921" y="1250519"/>
                  </a:lnTo>
                  <a:lnTo>
                    <a:pt x="5934612" y="1243360"/>
                  </a:lnTo>
                  <a:lnTo>
                    <a:pt x="5960303" y="1238582"/>
                  </a:lnTo>
                  <a:lnTo>
                    <a:pt x="5985994" y="1232211"/>
                  </a:lnTo>
                  <a:lnTo>
                    <a:pt x="6011685" y="1223716"/>
                  </a:lnTo>
                  <a:lnTo>
                    <a:pt x="6037376" y="1213523"/>
                  </a:lnTo>
                  <a:lnTo>
                    <a:pt x="6063067" y="1203052"/>
                  </a:lnTo>
                  <a:lnTo>
                    <a:pt x="6088758" y="1193330"/>
                  </a:lnTo>
                  <a:lnTo>
                    <a:pt x="6114449" y="1181122"/>
                  </a:lnTo>
                  <a:lnTo>
                    <a:pt x="6140140" y="1176806"/>
                  </a:lnTo>
                  <a:lnTo>
                    <a:pt x="6165831" y="1171051"/>
                  </a:lnTo>
                  <a:lnTo>
                    <a:pt x="6191522" y="1163379"/>
                  </a:lnTo>
                  <a:lnTo>
                    <a:pt x="6217213" y="1154218"/>
                  </a:lnTo>
                  <a:lnTo>
                    <a:pt x="6242904" y="1143052"/>
                  </a:lnTo>
                  <a:lnTo>
                    <a:pt x="6268595" y="1128888"/>
                  </a:lnTo>
                  <a:lnTo>
                    <a:pt x="6294286" y="1111465"/>
                  </a:lnTo>
                  <a:lnTo>
                    <a:pt x="6319977" y="1096810"/>
                  </a:lnTo>
                  <a:lnTo>
                    <a:pt x="6345668" y="1077271"/>
                  </a:lnTo>
                  <a:lnTo>
                    <a:pt x="6371359" y="1051218"/>
                  </a:lnTo>
                  <a:lnTo>
                    <a:pt x="6397049" y="1038365"/>
                  </a:lnTo>
                  <a:lnTo>
                    <a:pt x="6422740" y="1021226"/>
                  </a:lnTo>
                  <a:lnTo>
                    <a:pt x="6448431" y="1007091"/>
                  </a:lnTo>
                  <a:lnTo>
                    <a:pt x="6474122" y="997144"/>
                  </a:lnTo>
                  <a:lnTo>
                    <a:pt x="6499813" y="995045"/>
                  </a:lnTo>
                  <a:lnTo>
                    <a:pt x="6525504" y="992247"/>
                  </a:lnTo>
                  <a:lnTo>
                    <a:pt x="6551195" y="988516"/>
                  </a:lnTo>
                  <a:lnTo>
                    <a:pt x="6576886" y="985040"/>
                  </a:lnTo>
                  <a:lnTo>
                    <a:pt x="6602577" y="981180"/>
                  </a:lnTo>
                  <a:lnTo>
                    <a:pt x="6628268" y="977178"/>
                  </a:lnTo>
                  <a:lnTo>
                    <a:pt x="6653959" y="972628"/>
                  </a:lnTo>
                  <a:lnTo>
                    <a:pt x="6679650" y="967879"/>
                  </a:lnTo>
                  <a:lnTo>
                    <a:pt x="6705341" y="961548"/>
                  </a:lnTo>
                  <a:lnTo>
                    <a:pt x="6731032" y="953107"/>
                  </a:lnTo>
                  <a:lnTo>
                    <a:pt x="6756723" y="947346"/>
                  </a:lnTo>
                  <a:lnTo>
                    <a:pt x="6782414" y="940499"/>
                  </a:lnTo>
                  <a:lnTo>
                    <a:pt x="6808105" y="935095"/>
                  </a:lnTo>
                  <a:lnTo>
                    <a:pt x="6833796" y="928537"/>
                  </a:lnTo>
                  <a:lnTo>
                    <a:pt x="6859487" y="920641"/>
                  </a:lnTo>
                  <a:lnTo>
                    <a:pt x="6885178" y="910114"/>
                  </a:lnTo>
                  <a:lnTo>
                    <a:pt x="6910869" y="896077"/>
                  </a:lnTo>
                  <a:lnTo>
                    <a:pt x="6936560" y="881683"/>
                  </a:lnTo>
                  <a:lnTo>
                    <a:pt x="6962251" y="873879"/>
                  </a:lnTo>
                  <a:lnTo>
                    <a:pt x="6987942" y="864363"/>
                  </a:lnTo>
                  <a:lnTo>
                    <a:pt x="7013633" y="853060"/>
                  </a:lnTo>
                  <a:lnTo>
                    <a:pt x="7039324" y="838817"/>
                  </a:lnTo>
                  <a:lnTo>
                    <a:pt x="7065015" y="819828"/>
                  </a:lnTo>
                  <a:lnTo>
                    <a:pt x="7090706" y="794508"/>
                  </a:lnTo>
                  <a:lnTo>
                    <a:pt x="7116396" y="762833"/>
                  </a:lnTo>
                  <a:lnTo>
                    <a:pt x="7142087" y="750840"/>
                  </a:lnTo>
                  <a:lnTo>
                    <a:pt x="7167778" y="736238"/>
                  </a:lnTo>
                  <a:lnTo>
                    <a:pt x="7193469" y="720547"/>
                  </a:lnTo>
                  <a:lnTo>
                    <a:pt x="7219160" y="714007"/>
                  </a:lnTo>
                  <a:lnTo>
                    <a:pt x="7244851" y="705288"/>
                  </a:lnTo>
                  <a:lnTo>
                    <a:pt x="7270542" y="693662"/>
                  </a:lnTo>
                  <a:lnTo>
                    <a:pt x="7296233" y="690974"/>
                  </a:lnTo>
                  <a:lnTo>
                    <a:pt x="7321924" y="687389"/>
                  </a:lnTo>
                  <a:lnTo>
                    <a:pt x="7347615" y="683958"/>
                  </a:lnTo>
                  <a:lnTo>
                    <a:pt x="7373306" y="680425"/>
                  </a:lnTo>
                  <a:lnTo>
                    <a:pt x="7398997" y="677019"/>
                  </a:lnTo>
                  <a:lnTo>
                    <a:pt x="7424688" y="672477"/>
                  </a:lnTo>
                  <a:lnTo>
                    <a:pt x="7450379" y="666422"/>
                  </a:lnTo>
                  <a:lnTo>
                    <a:pt x="7476070" y="659714"/>
                  </a:lnTo>
                  <a:lnTo>
                    <a:pt x="7501761" y="651556"/>
                  </a:lnTo>
                  <a:lnTo>
                    <a:pt x="7527452" y="645768"/>
                  </a:lnTo>
                  <a:lnTo>
                    <a:pt x="7553143" y="638664"/>
                  </a:lnTo>
                  <a:lnTo>
                    <a:pt x="7578834" y="632371"/>
                  </a:lnTo>
                  <a:lnTo>
                    <a:pt x="7604525" y="623979"/>
                  </a:lnTo>
                  <a:lnTo>
                    <a:pt x="7630216" y="612790"/>
                  </a:lnTo>
                  <a:lnTo>
                    <a:pt x="7655907" y="600731"/>
                  </a:lnTo>
                  <a:lnTo>
                    <a:pt x="7681598" y="586978"/>
                  </a:lnTo>
                  <a:lnTo>
                    <a:pt x="7707289" y="578513"/>
                  </a:lnTo>
                  <a:lnTo>
                    <a:pt x="7732980" y="572186"/>
                  </a:lnTo>
                  <a:lnTo>
                    <a:pt x="7758671" y="565143"/>
                  </a:lnTo>
                  <a:lnTo>
                    <a:pt x="7784362" y="555751"/>
                  </a:lnTo>
                  <a:lnTo>
                    <a:pt x="7810052" y="543230"/>
                  </a:lnTo>
                  <a:lnTo>
                    <a:pt x="7835743" y="527241"/>
                  </a:lnTo>
                  <a:lnTo>
                    <a:pt x="7861434" y="505923"/>
                  </a:lnTo>
                  <a:lnTo>
                    <a:pt x="7887125" y="479038"/>
                  </a:lnTo>
                  <a:lnTo>
                    <a:pt x="7912816" y="446343"/>
                  </a:lnTo>
                  <a:lnTo>
                    <a:pt x="7938507" y="438804"/>
                  </a:lnTo>
                  <a:lnTo>
                    <a:pt x="7964198" y="428752"/>
                  </a:lnTo>
                  <a:lnTo>
                    <a:pt x="7989889" y="415349"/>
                  </a:lnTo>
                  <a:lnTo>
                    <a:pt x="8015580" y="400940"/>
                  </a:lnTo>
                  <a:lnTo>
                    <a:pt x="8041271" y="390008"/>
                  </a:lnTo>
                  <a:lnTo>
                    <a:pt x="8066962" y="387218"/>
                  </a:lnTo>
                  <a:lnTo>
                    <a:pt x="8092653" y="384202"/>
                  </a:lnTo>
                  <a:lnTo>
                    <a:pt x="8118344" y="382202"/>
                  </a:lnTo>
                  <a:lnTo>
                    <a:pt x="8144035" y="379535"/>
                  </a:lnTo>
                  <a:lnTo>
                    <a:pt x="8169726" y="375979"/>
                  </a:lnTo>
                  <a:lnTo>
                    <a:pt x="8195417" y="371237"/>
                  </a:lnTo>
                  <a:lnTo>
                    <a:pt x="8221108" y="366053"/>
                  </a:lnTo>
                  <a:lnTo>
                    <a:pt x="8246799" y="360052"/>
                  </a:lnTo>
                  <a:lnTo>
                    <a:pt x="8272490" y="353538"/>
                  </a:lnTo>
                  <a:lnTo>
                    <a:pt x="8298181" y="347425"/>
                  </a:lnTo>
                  <a:lnTo>
                    <a:pt x="8323872" y="339275"/>
                  </a:lnTo>
                  <a:lnTo>
                    <a:pt x="8349563" y="328409"/>
                  </a:lnTo>
                  <a:lnTo>
                    <a:pt x="8375254" y="318024"/>
                  </a:lnTo>
                  <a:lnTo>
                    <a:pt x="8400945" y="305267"/>
                  </a:lnTo>
                  <a:lnTo>
                    <a:pt x="8426636" y="292037"/>
                  </a:lnTo>
                  <a:lnTo>
                    <a:pt x="8452327" y="278467"/>
                  </a:lnTo>
                  <a:lnTo>
                    <a:pt x="8478018" y="273293"/>
                  </a:lnTo>
                  <a:lnTo>
                    <a:pt x="8503709" y="266394"/>
                  </a:lnTo>
                  <a:lnTo>
                    <a:pt x="8529399" y="257196"/>
                  </a:lnTo>
                  <a:lnTo>
                    <a:pt x="8555090" y="246481"/>
                  </a:lnTo>
                  <a:lnTo>
                    <a:pt x="8580781" y="235250"/>
                  </a:lnTo>
                  <a:lnTo>
                    <a:pt x="8606472" y="220920"/>
                  </a:lnTo>
                  <a:lnTo>
                    <a:pt x="8632163" y="203248"/>
                  </a:lnTo>
                  <a:lnTo>
                    <a:pt x="8657854" y="185435"/>
                  </a:lnTo>
                  <a:lnTo>
                    <a:pt x="8683545" y="161683"/>
                  </a:lnTo>
                  <a:lnTo>
                    <a:pt x="8709236" y="130015"/>
                  </a:lnTo>
                  <a:lnTo>
                    <a:pt x="8734927" y="119818"/>
                  </a:lnTo>
                  <a:lnTo>
                    <a:pt x="8760618" y="107470"/>
                  </a:lnTo>
                  <a:lnTo>
                    <a:pt x="8786309" y="93505"/>
                  </a:lnTo>
                  <a:lnTo>
                    <a:pt x="8812000" y="83334"/>
                  </a:lnTo>
                  <a:lnTo>
                    <a:pt x="8837691" y="80811"/>
                  </a:lnTo>
                  <a:lnTo>
                    <a:pt x="8863382" y="77446"/>
                  </a:lnTo>
                  <a:lnTo>
                    <a:pt x="8889073" y="72961"/>
                  </a:lnTo>
                  <a:lnTo>
                    <a:pt x="8914764" y="68280"/>
                  </a:lnTo>
                  <a:lnTo>
                    <a:pt x="8940455" y="63101"/>
                  </a:lnTo>
                  <a:lnTo>
                    <a:pt x="8966146" y="57857"/>
                  </a:lnTo>
                  <a:lnTo>
                    <a:pt x="8991837" y="51961"/>
                  </a:lnTo>
                  <a:lnTo>
                    <a:pt x="9017528" y="45552"/>
                  </a:lnTo>
                  <a:lnTo>
                    <a:pt x="9043219" y="37007"/>
                  </a:lnTo>
                  <a:lnTo>
                    <a:pt x="9068910" y="25613"/>
                  </a:lnTo>
                  <a:lnTo>
                    <a:pt x="9094601" y="18256"/>
                  </a:lnTo>
                  <a:lnTo>
                    <a:pt x="9120292" y="13172"/>
                  </a:lnTo>
                  <a:lnTo>
                    <a:pt x="9145983" y="9412"/>
                  </a:lnTo>
                  <a:lnTo>
                    <a:pt x="9171674" y="5265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 dirty="0"/>
            </a:p>
          </p:txBody>
        </p:sp>
        <p:sp>
          <p:nvSpPr>
            <p:cNvPr id="15" name="pl11">
              <a:extLst>
                <a:ext uri="{FF2B5EF4-FFF2-40B4-BE49-F238E27FC236}">
                  <a16:creationId xmlns:a16="http://schemas.microsoft.com/office/drawing/2014/main" id="{B61417CF-02C3-417C-90CC-9DEFA07740DC}"/>
                </a:ext>
              </a:extLst>
            </p:cNvPr>
            <p:cNvSpPr/>
            <p:nvPr/>
          </p:nvSpPr>
          <p:spPr>
            <a:xfrm>
              <a:off x="1449884" y="1577978"/>
              <a:ext cx="9351510" cy="3487229"/>
            </a:xfrm>
            <a:custGeom>
              <a:avLst/>
              <a:gdLst/>
              <a:ahLst/>
              <a:cxnLst/>
              <a:rect l="0" t="0" r="0" b="0"/>
              <a:pathLst>
                <a:path w="9351510" h="3487229">
                  <a:moveTo>
                    <a:pt x="0" y="3487229"/>
                  </a:moveTo>
                  <a:lnTo>
                    <a:pt x="25690" y="3487229"/>
                  </a:lnTo>
                  <a:lnTo>
                    <a:pt x="51381" y="3485126"/>
                  </a:lnTo>
                  <a:lnTo>
                    <a:pt x="77072" y="3481143"/>
                  </a:lnTo>
                  <a:lnTo>
                    <a:pt x="102763" y="3427254"/>
                  </a:lnTo>
                  <a:lnTo>
                    <a:pt x="128454" y="3419974"/>
                  </a:lnTo>
                  <a:lnTo>
                    <a:pt x="154145" y="3349632"/>
                  </a:lnTo>
                  <a:lnTo>
                    <a:pt x="179836" y="3349632"/>
                  </a:lnTo>
                  <a:lnTo>
                    <a:pt x="205527" y="3349632"/>
                  </a:lnTo>
                  <a:lnTo>
                    <a:pt x="231218" y="3310126"/>
                  </a:lnTo>
                  <a:lnTo>
                    <a:pt x="256909" y="3308442"/>
                  </a:lnTo>
                  <a:lnTo>
                    <a:pt x="282600" y="3305003"/>
                  </a:lnTo>
                  <a:lnTo>
                    <a:pt x="308291" y="3302821"/>
                  </a:lnTo>
                  <a:lnTo>
                    <a:pt x="333982" y="3298739"/>
                  </a:lnTo>
                  <a:lnTo>
                    <a:pt x="359673" y="3298739"/>
                  </a:lnTo>
                  <a:lnTo>
                    <a:pt x="385364" y="3298739"/>
                  </a:lnTo>
                  <a:lnTo>
                    <a:pt x="411055" y="3296513"/>
                  </a:lnTo>
                  <a:lnTo>
                    <a:pt x="436746" y="3293274"/>
                  </a:lnTo>
                  <a:lnTo>
                    <a:pt x="462437" y="3287751"/>
                  </a:lnTo>
                  <a:lnTo>
                    <a:pt x="488128" y="3274910"/>
                  </a:lnTo>
                  <a:lnTo>
                    <a:pt x="513819" y="3271343"/>
                  </a:lnTo>
                  <a:lnTo>
                    <a:pt x="539510" y="3271343"/>
                  </a:lnTo>
                  <a:lnTo>
                    <a:pt x="565201" y="3271343"/>
                  </a:lnTo>
                  <a:lnTo>
                    <a:pt x="590892" y="3257287"/>
                  </a:lnTo>
                  <a:lnTo>
                    <a:pt x="616583" y="3250178"/>
                  </a:lnTo>
                  <a:lnTo>
                    <a:pt x="642274" y="3248384"/>
                  </a:lnTo>
                  <a:lnTo>
                    <a:pt x="667965" y="3220529"/>
                  </a:lnTo>
                  <a:lnTo>
                    <a:pt x="693656" y="3207369"/>
                  </a:lnTo>
                  <a:lnTo>
                    <a:pt x="719346" y="3207369"/>
                  </a:lnTo>
                  <a:lnTo>
                    <a:pt x="745037" y="3207369"/>
                  </a:lnTo>
                  <a:lnTo>
                    <a:pt x="770728" y="3203952"/>
                  </a:lnTo>
                  <a:lnTo>
                    <a:pt x="796419" y="3202461"/>
                  </a:lnTo>
                  <a:lnTo>
                    <a:pt x="822110" y="3200023"/>
                  </a:lnTo>
                  <a:lnTo>
                    <a:pt x="847801" y="3195513"/>
                  </a:lnTo>
                  <a:lnTo>
                    <a:pt x="873492" y="3176356"/>
                  </a:lnTo>
                  <a:lnTo>
                    <a:pt x="899183" y="3176356"/>
                  </a:lnTo>
                  <a:lnTo>
                    <a:pt x="924874" y="3176356"/>
                  </a:lnTo>
                  <a:lnTo>
                    <a:pt x="950565" y="3089095"/>
                  </a:lnTo>
                  <a:lnTo>
                    <a:pt x="976256" y="3080311"/>
                  </a:lnTo>
                  <a:lnTo>
                    <a:pt x="1001947" y="3060988"/>
                  </a:lnTo>
                  <a:lnTo>
                    <a:pt x="1027638" y="3032419"/>
                  </a:lnTo>
                  <a:lnTo>
                    <a:pt x="1053329" y="3029569"/>
                  </a:lnTo>
                  <a:lnTo>
                    <a:pt x="1079020" y="3029569"/>
                  </a:lnTo>
                  <a:lnTo>
                    <a:pt x="1104711" y="3029569"/>
                  </a:lnTo>
                  <a:lnTo>
                    <a:pt x="1130402" y="3026786"/>
                  </a:lnTo>
                  <a:lnTo>
                    <a:pt x="1156093" y="3024029"/>
                  </a:lnTo>
                  <a:lnTo>
                    <a:pt x="1181784" y="3022054"/>
                  </a:lnTo>
                  <a:lnTo>
                    <a:pt x="1207475" y="3019583"/>
                  </a:lnTo>
                  <a:lnTo>
                    <a:pt x="1233166" y="3013275"/>
                  </a:lnTo>
                  <a:lnTo>
                    <a:pt x="1258857" y="3013275"/>
                  </a:lnTo>
                  <a:lnTo>
                    <a:pt x="1284548" y="3013275"/>
                  </a:lnTo>
                  <a:lnTo>
                    <a:pt x="1310239" y="3001426"/>
                  </a:lnTo>
                  <a:lnTo>
                    <a:pt x="1335930" y="2998503"/>
                  </a:lnTo>
                  <a:lnTo>
                    <a:pt x="1361621" y="2990570"/>
                  </a:lnTo>
                  <a:lnTo>
                    <a:pt x="1387312" y="2963288"/>
                  </a:lnTo>
                  <a:lnTo>
                    <a:pt x="1413003" y="2939636"/>
                  </a:lnTo>
                  <a:lnTo>
                    <a:pt x="1438693" y="2939636"/>
                  </a:lnTo>
                  <a:lnTo>
                    <a:pt x="1464384" y="2939636"/>
                  </a:lnTo>
                  <a:lnTo>
                    <a:pt x="1490075" y="2939636"/>
                  </a:lnTo>
                  <a:lnTo>
                    <a:pt x="1515766" y="2939636"/>
                  </a:lnTo>
                  <a:lnTo>
                    <a:pt x="1541457" y="2936489"/>
                  </a:lnTo>
                  <a:lnTo>
                    <a:pt x="1567148" y="2933334"/>
                  </a:lnTo>
                  <a:lnTo>
                    <a:pt x="1592839" y="2915991"/>
                  </a:lnTo>
                  <a:lnTo>
                    <a:pt x="1618530" y="2915991"/>
                  </a:lnTo>
                  <a:lnTo>
                    <a:pt x="1644221" y="2915991"/>
                  </a:lnTo>
                  <a:lnTo>
                    <a:pt x="1669912" y="2825108"/>
                  </a:lnTo>
                  <a:lnTo>
                    <a:pt x="1695603" y="2815787"/>
                  </a:lnTo>
                  <a:lnTo>
                    <a:pt x="1721294" y="2796407"/>
                  </a:lnTo>
                  <a:lnTo>
                    <a:pt x="1746985" y="2763880"/>
                  </a:lnTo>
                  <a:lnTo>
                    <a:pt x="1772676" y="2761110"/>
                  </a:lnTo>
                  <a:lnTo>
                    <a:pt x="1798367" y="2761110"/>
                  </a:lnTo>
                  <a:lnTo>
                    <a:pt x="1824058" y="2761110"/>
                  </a:lnTo>
                  <a:lnTo>
                    <a:pt x="1849749" y="2758291"/>
                  </a:lnTo>
                  <a:lnTo>
                    <a:pt x="1875440" y="2755840"/>
                  </a:lnTo>
                  <a:lnTo>
                    <a:pt x="1901131" y="2752938"/>
                  </a:lnTo>
                  <a:lnTo>
                    <a:pt x="1926822" y="2750765"/>
                  </a:lnTo>
                  <a:lnTo>
                    <a:pt x="1952513" y="2743836"/>
                  </a:lnTo>
                  <a:lnTo>
                    <a:pt x="1978204" y="2743836"/>
                  </a:lnTo>
                  <a:lnTo>
                    <a:pt x="2003895" y="2743836"/>
                  </a:lnTo>
                  <a:lnTo>
                    <a:pt x="2029586" y="2731699"/>
                  </a:lnTo>
                  <a:lnTo>
                    <a:pt x="2055277" y="2729223"/>
                  </a:lnTo>
                  <a:lnTo>
                    <a:pt x="2080968" y="2721349"/>
                  </a:lnTo>
                  <a:lnTo>
                    <a:pt x="2106659" y="2718533"/>
                  </a:lnTo>
                  <a:lnTo>
                    <a:pt x="2132349" y="2707043"/>
                  </a:lnTo>
                  <a:lnTo>
                    <a:pt x="2158040" y="2707043"/>
                  </a:lnTo>
                  <a:lnTo>
                    <a:pt x="2183731" y="2707043"/>
                  </a:lnTo>
                  <a:lnTo>
                    <a:pt x="2209422" y="2693113"/>
                  </a:lnTo>
                  <a:lnTo>
                    <a:pt x="2235113" y="2663174"/>
                  </a:lnTo>
                  <a:lnTo>
                    <a:pt x="2260804" y="2660617"/>
                  </a:lnTo>
                  <a:lnTo>
                    <a:pt x="2286495" y="2657148"/>
                  </a:lnTo>
                  <a:lnTo>
                    <a:pt x="2312186" y="2655167"/>
                  </a:lnTo>
                  <a:lnTo>
                    <a:pt x="2337877" y="2655167"/>
                  </a:lnTo>
                  <a:lnTo>
                    <a:pt x="2363568" y="2655167"/>
                  </a:lnTo>
                  <a:lnTo>
                    <a:pt x="2389259" y="2649499"/>
                  </a:lnTo>
                  <a:lnTo>
                    <a:pt x="2414950" y="2554632"/>
                  </a:lnTo>
                  <a:lnTo>
                    <a:pt x="2440641" y="2551096"/>
                  </a:lnTo>
                  <a:lnTo>
                    <a:pt x="2466332" y="2523307"/>
                  </a:lnTo>
                  <a:lnTo>
                    <a:pt x="2492023" y="2503416"/>
                  </a:lnTo>
                  <a:lnTo>
                    <a:pt x="2517714" y="2503416"/>
                  </a:lnTo>
                  <a:lnTo>
                    <a:pt x="2543405" y="2503416"/>
                  </a:lnTo>
                  <a:lnTo>
                    <a:pt x="2569096" y="2470250"/>
                  </a:lnTo>
                  <a:lnTo>
                    <a:pt x="2594787" y="2457251"/>
                  </a:lnTo>
                  <a:lnTo>
                    <a:pt x="2620478" y="2453478"/>
                  </a:lnTo>
                  <a:lnTo>
                    <a:pt x="2646169" y="2451204"/>
                  </a:lnTo>
                  <a:lnTo>
                    <a:pt x="2671860" y="2451204"/>
                  </a:lnTo>
                  <a:lnTo>
                    <a:pt x="2697551" y="2451204"/>
                  </a:lnTo>
                  <a:lnTo>
                    <a:pt x="2723242" y="2451204"/>
                  </a:lnTo>
                  <a:lnTo>
                    <a:pt x="2748933" y="2445886"/>
                  </a:lnTo>
                  <a:lnTo>
                    <a:pt x="2774624" y="2442753"/>
                  </a:lnTo>
                  <a:lnTo>
                    <a:pt x="2800315" y="2425802"/>
                  </a:lnTo>
                  <a:lnTo>
                    <a:pt x="2826006" y="2425802"/>
                  </a:lnTo>
                  <a:lnTo>
                    <a:pt x="2851696" y="2422765"/>
                  </a:lnTo>
                  <a:lnTo>
                    <a:pt x="2877387" y="2422765"/>
                  </a:lnTo>
                  <a:lnTo>
                    <a:pt x="2903078" y="2422765"/>
                  </a:lnTo>
                  <a:lnTo>
                    <a:pt x="2928769" y="2403758"/>
                  </a:lnTo>
                  <a:lnTo>
                    <a:pt x="2954460" y="2401562"/>
                  </a:lnTo>
                  <a:lnTo>
                    <a:pt x="2980151" y="2364721"/>
                  </a:lnTo>
                  <a:lnTo>
                    <a:pt x="3005842" y="2362176"/>
                  </a:lnTo>
                  <a:lnTo>
                    <a:pt x="3031533" y="2358559"/>
                  </a:lnTo>
                  <a:lnTo>
                    <a:pt x="3057224" y="2358559"/>
                  </a:lnTo>
                  <a:lnTo>
                    <a:pt x="3082915" y="2358559"/>
                  </a:lnTo>
                  <a:lnTo>
                    <a:pt x="3108606" y="2355224"/>
                  </a:lnTo>
                  <a:lnTo>
                    <a:pt x="3134297" y="2352405"/>
                  </a:lnTo>
                  <a:lnTo>
                    <a:pt x="3159988" y="2347835"/>
                  </a:lnTo>
                  <a:lnTo>
                    <a:pt x="3185679" y="2300954"/>
                  </a:lnTo>
                  <a:lnTo>
                    <a:pt x="3211370" y="2274570"/>
                  </a:lnTo>
                  <a:lnTo>
                    <a:pt x="3237061" y="2274570"/>
                  </a:lnTo>
                  <a:lnTo>
                    <a:pt x="3262752" y="2274570"/>
                  </a:lnTo>
                  <a:lnTo>
                    <a:pt x="3288443" y="2245903"/>
                  </a:lnTo>
                  <a:lnTo>
                    <a:pt x="3314134" y="2166825"/>
                  </a:lnTo>
                  <a:lnTo>
                    <a:pt x="3339825" y="2164072"/>
                  </a:lnTo>
                  <a:lnTo>
                    <a:pt x="3365516" y="2159402"/>
                  </a:lnTo>
                  <a:lnTo>
                    <a:pt x="3391207" y="2156337"/>
                  </a:lnTo>
                  <a:lnTo>
                    <a:pt x="3416898" y="2156337"/>
                  </a:lnTo>
                  <a:lnTo>
                    <a:pt x="3442589" y="2156337"/>
                  </a:lnTo>
                  <a:lnTo>
                    <a:pt x="3468280" y="2153071"/>
                  </a:lnTo>
                  <a:lnTo>
                    <a:pt x="3493971" y="2149934"/>
                  </a:lnTo>
                  <a:lnTo>
                    <a:pt x="3519662" y="2146081"/>
                  </a:lnTo>
                  <a:lnTo>
                    <a:pt x="3545353" y="2142890"/>
                  </a:lnTo>
                  <a:lnTo>
                    <a:pt x="3571043" y="2126477"/>
                  </a:lnTo>
                  <a:lnTo>
                    <a:pt x="3596734" y="2126477"/>
                  </a:lnTo>
                  <a:lnTo>
                    <a:pt x="3622425" y="2126477"/>
                  </a:lnTo>
                  <a:lnTo>
                    <a:pt x="3648116" y="2123396"/>
                  </a:lnTo>
                  <a:lnTo>
                    <a:pt x="3673807" y="2121315"/>
                  </a:lnTo>
                  <a:lnTo>
                    <a:pt x="3699498" y="2103063"/>
                  </a:lnTo>
                  <a:lnTo>
                    <a:pt x="3725189" y="2100913"/>
                  </a:lnTo>
                  <a:lnTo>
                    <a:pt x="3750880" y="2059450"/>
                  </a:lnTo>
                  <a:lnTo>
                    <a:pt x="3776571" y="2059450"/>
                  </a:lnTo>
                  <a:lnTo>
                    <a:pt x="3802262" y="2059450"/>
                  </a:lnTo>
                  <a:lnTo>
                    <a:pt x="3827953" y="2056240"/>
                  </a:lnTo>
                  <a:lnTo>
                    <a:pt x="3853644" y="2052254"/>
                  </a:lnTo>
                  <a:lnTo>
                    <a:pt x="3879335" y="2049018"/>
                  </a:lnTo>
                  <a:lnTo>
                    <a:pt x="3905026" y="2044772"/>
                  </a:lnTo>
                  <a:lnTo>
                    <a:pt x="3930717" y="2031925"/>
                  </a:lnTo>
                  <a:lnTo>
                    <a:pt x="3956408" y="2031925"/>
                  </a:lnTo>
                  <a:lnTo>
                    <a:pt x="3982099" y="2031925"/>
                  </a:lnTo>
                  <a:lnTo>
                    <a:pt x="4007790" y="2003515"/>
                  </a:lnTo>
                  <a:lnTo>
                    <a:pt x="4033481" y="1997644"/>
                  </a:lnTo>
                  <a:lnTo>
                    <a:pt x="4059172" y="1974162"/>
                  </a:lnTo>
                  <a:lnTo>
                    <a:pt x="4084863" y="1943554"/>
                  </a:lnTo>
                  <a:lnTo>
                    <a:pt x="4110554" y="1851623"/>
                  </a:lnTo>
                  <a:lnTo>
                    <a:pt x="4136245" y="1851623"/>
                  </a:lnTo>
                  <a:lnTo>
                    <a:pt x="4161936" y="1851623"/>
                  </a:lnTo>
                  <a:lnTo>
                    <a:pt x="4187627" y="1846699"/>
                  </a:lnTo>
                  <a:lnTo>
                    <a:pt x="4213318" y="1842808"/>
                  </a:lnTo>
                  <a:lnTo>
                    <a:pt x="4239009" y="1838381"/>
                  </a:lnTo>
                  <a:lnTo>
                    <a:pt x="4264699" y="1838381"/>
                  </a:lnTo>
                  <a:lnTo>
                    <a:pt x="4290390" y="1834877"/>
                  </a:lnTo>
                  <a:lnTo>
                    <a:pt x="4316081" y="1834877"/>
                  </a:lnTo>
                  <a:lnTo>
                    <a:pt x="4341772" y="1834877"/>
                  </a:lnTo>
                  <a:lnTo>
                    <a:pt x="4367463" y="1815506"/>
                  </a:lnTo>
                  <a:lnTo>
                    <a:pt x="4393154" y="1812562"/>
                  </a:lnTo>
                  <a:lnTo>
                    <a:pt x="4418845" y="1802159"/>
                  </a:lnTo>
                  <a:lnTo>
                    <a:pt x="4444536" y="1799470"/>
                  </a:lnTo>
                  <a:lnTo>
                    <a:pt x="4470227" y="1796736"/>
                  </a:lnTo>
                  <a:lnTo>
                    <a:pt x="4495918" y="1796736"/>
                  </a:lnTo>
                  <a:lnTo>
                    <a:pt x="4521609" y="1796736"/>
                  </a:lnTo>
                  <a:lnTo>
                    <a:pt x="4547300" y="1774369"/>
                  </a:lnTo>
                  <a:lnTo>
                    <a:pt x="4572991" y="1749256"/>
                  </a:lnTo>
                  <a:lnTo>
                    <a:pt x="4598682" y="1745552"/>
                  </a:lnTo>
                  <a:lnTo>
                    <a:pt x="4624373" y="1741857"/>
                  </a:lnTo>
                  <a:lnTo>
                    <a:pt x="4650064" y="1739285"/>
                  </a:lnTo>
                  <a:lnTo>
                    <a:pt x="4675755" y="1739285"/>
                  </a:lnTo>
                  <a:lnTo>
                    <a:pt x="4701446" y="1739285"/>
                  </a:lnTo>
                  <a:lnTo>
                    <a:pt x="4727137" y="1733674"/>
                  </a:lnTo>
                  <a:lnTo>
                    <a:pt x="4752828" y="1699545"/>
                  </a:lnTo>
                  <a:lnTo>
                    <a:pt x="4778519" y="1695378"/>
                  </a:lnTo>
                  <a:lnTo>
                    <a:pt x="4804210" y="1685271"/>
                  </a:lnTo>
                  <a:lnTo>
                    <a:pt x="4829901" y="1639505"/>
                  </a:lnTo>
                  <a:lnTo>
                    <a:pt x="4855592" y="1639505"/>
                  </a:lnTo>
                  <a:lnTo>
                    <a:pt x="4881283" y="1639505"/>
                  </a:lnTo>
                  <a:lnTo>
                    <a:pt x="4906974" y="1551164"/>
                  </a:lnTo>
                  <a:lnTo>
                    <a:pt x="4932665" y="1546382"/>
                  </a:lnTo>
                  <a:lnTo>
                    <a:pt x="4958356" y="1543654"/>
                  </a:lnTo>
                  <a:lnTo>
                    <a:pt x="4984046" y="1541358"/>
                  </a:lnTo>
                  <a:lnTo>
                    <a:pt x="5009737" y="1537923"/>
                  </a:lnTo>
                  <a:lnTo>
                    <a:pt x="5035428" y="1537923"/>
                  </a:lnTo>
                  <a:lnTo>
                    <a:pt x="5061119" y="1537923"/>
                  </a:lnTo>
                  <a:lnTo>
                    <a:pt x="5086810" y="1533706"/>
                  </a:lnTo>
                  <a:lnTo>
                    <a:pt x="5112501" y="1530108"/>
                  </a:lnTo>
                  <a:lnTo>
                    <a:pt x="5138192" y="1513007"/>
                  </a:lnTo>
                  <a:lnTo>
                    <a:pt x="5163883" y="1510187"/>
                  </a:lnTo>
                  <a:lnTo>
                    <a:pt x="5189574" y="1500850"/>
                  </a:lnTo>
                  <a:lnTo>
                    <a:pt x="5215265" y="1500850"/>
                  </a:lnTo>
                  <a:lnTo>
                    <a:pt x="5240956" y="1500850"/>
                  </a:lnTo>
                  <a:lnTo>
                    <a:pt x="5266647" y="1493079"/>
                  </a:lnTo>
                  <a:lnTo>
                    <a:pt x="5292338" y="1477368"/>
                  </a:lnTo>
                  <a:lnTo>
                    <a:pt x="5318029" y="1454304"/>
                  </a:lnTo>
                  <a:lnTo>
                    <a:pt x="5343720" y="1451907"/>
                  </a:lnTo>
                  <a:lnTo>
                    <a:pt x="5369411" y="1448055"/>
                  </a:lnTo>
                  <a:lnTo>
                    <a:pt x="5395102" y="1448055"/>
                  </a:lnTo>
                  <a:lnTo>
                    <a:pt x="5420793" y="1448055"/>
                  </a:lnTo>
                  <a:lnTo>
                    <a:pt x="5446484" y="1444890"/>
                  </a:lnTo>
                  <a:lnTo>
                    <a:pt x="5472175" y="1442311"/>
                  </a:lnTo>
                  <a:lnTo>
                    <a:pt x="5497866" y="1439419"/>
                  </a:lnTo>
                  <a:lnTo>
                    <a:pt x="5523557" y="1434360"/>
                  </a:lnTo>
                  <a:lnTo>
                    <a:pt x="5549248" y="1401232"/>
                  </a:lnTo>
                  <a:lnTo>
                    <a:pt x="5574939" y="1401232"/>
                  </a:lnTo>
                  <a:lnTo>
                    <a:pt x="5600630" y="1401232"/>
                  </a:lnTo>
                  <a:lnTo>
                    <a:pt x="5626321" y="1389620"/>
                  </a:lnTo>
                  <a:lnTo>
                    <a:pt x="5652012" y="1359754"/>
                  </a:lnTo>
                  <a:lnTo>
                    <a:pt x="5677703" y="1272317"/>
                  </a:lnTo>
                  <a:lnTo>
                    <a:pt x="5703393" y="1268993"/>
                  </a:lnTo>
                  <a:lnTo>
                    <a:pt x="5729084" y="1263999"/>
                  </a:lnTo>
                  <a:lnTo>
                    <a:pt x="5754775" y="1263999"/>
                  </a:lnTo>
                  <a:lnTo>
                    <a:pt x="5780466" y="1263999"/>
                  </a:lnTo>
                  <a:lnTo>
                    <a:pt x="5806157" y="1260537"/>
                  </a:lnTo>
                  <a:lnTo>
                    <a:pt x="5831848" y="1258126"/>
                  </a:lnTo>
                  <a:lnTo>
                    <a:pt x="5857539" y="1255208"/>
                  </a:lnTo>
                  <a:lnTo>
                    <a:pt x="5883230" y="1252342"/>
                  </a:lnTo>
                  <a:lnTo>
                    <a:pt x="5908921" y="1245708"/>
                  </a:lnTo>
                  <a:lnTo>
                    <a:pt x="5934612" y="1245708"/>
                  </a:lnTo>
                  <a:lnTo>
                    <a:pt x="5960303" y="1245708"/>
                  </a:lnTo>
                  <a:lnTo>
                    <a:pt x="5985994" y="1234617"/>
                  </a:lnTo>
                  <a:lnTo>
                    <a:pt x="6011685" y="1231694"/>
                  </a:lnTo>
                  <a:lnTo>
                    <a:pt x="6037376" y="1222146"/>
                  </a:lnTo>
                  <a:lnTo>
                    <a:pt x="6063067" y="1210790"/>
                  </a:lnTo>
                  <a:lnTo>
                    <a:pt x="6088758" y="1204969"/>
                  </a:lnTo>
                  <a:lnTo>
                    <a:pt x="6114449" y="1204969"/>
                  </a:lnTo>
                  <a:lnTo>
                    <a:pt x="6140140" y="1204969"/>
                  </a:lnTo>
                  <a:lnTo>
                    <a:pt x="6165831" y="1180850"/>
                  </a:lnTo>
                  <a:lnTo>
                    <a:pt x="6191522" y="1177804"/>
                  </a:lnTo>
                  <a:lnTo>
                    <a:pt x="6217213" y="1172730"/>
                  </a:lnTo>
                  <a:lnTo>
                    <a:pt x="6242904" y="1168382"/>
                  </a:lnTo>
                  <a:lnTo>
                    <a:pt x="6268595" y="1162068"/>
                  </a:lnTo>
                  <a:lnTo>
                    <a:pt x="6294286" y="1162068"/>
                  </a:lnTo>
                  <a:lnTo>
                    <a:pt x="6319977" y="1162068"/>
                  </a:lnTo>
                  <a:lnTo>
                    <a:pt x="6345668" y="1127485"/>
                  </a:lnTo>
                  <a:lnTo>
                    <a:pt x="6371359" y="1121864"/>
                  </a:lnTo>
                  <a:lnTo>
                    <a:pt x="6397049" y="1121864"/>
                  </a:lnTo>
                  <a:lnTo>
                    <a:pt x="6422740" y="1107143"/>
                  </a:lnTo>
                  <a:lnTo>
                    <a:pt x="6448431" y="1060097"/>
                  </a:lnTo>
                  <a:lnTo>
                    <a:pt x="6474122" y="1060097"/>
                  </a:lnTo>
                  <a:lnTo>
                    <a:pt x="6499813" y="1060097"/>
                  </a:lnTo>
                  <a:lnTo>
                    <a:pt x="6525504" y="980113"/>
                  </a:lnTo>
                  <a:lnTo>
                    <a:pt x="6551195" y="976778"/>
                  </a:lnTo>
                  <a:lnTo>
                    <a:pt x="6576886" y="972611"/>
                  </a:lnTo>
                  <a:lnTo>
                    <a:pt x="6602577" y="969351"/>
                  </a:lnTo>
                  <a:lnTo>
                    <a:pt x="6628268" y="966177"/>
                  </a:lnTo>
                  <a:lnTo>
                    <a:pt x="6653959" y="966177"/>
                  </a:lnTo>
                  <a:lnTo>
                    <a:pt x="6679650" y="966177"/>
                  </a:lnTo>
                  <a:lnTo>
                    <a:pt x="6705341" y="961873"/>
                  </a:lnTo>
                  <a:lnTo>
                    <a:pt x="6731032" y="947064"/>
                  </a:lnTo>
                  <a:lnTo>
                    <a:pt x="6756723" y="942999"/>
                  </a:lnTo>
                  <a:lnTo>
                    <a:pt x="6782414" y="932452"/>
                  </a:lnTo>
                  <a:lnTo>
                    <a:pt x="6808105" y="929462"/>
                  </a:lnTo>
                  <a:lnTo>
                    <a:pt x="6833796" y="929462"/>
                  </a:lnTo>
                  <a:lnTo>
                    <a:pt x="6859487" y="929462"/>
                  </a:lnTo>
                  <a:lnTo>
                    <a:pt x="6885178" y="916709"/>
                  </a:lnTo>
                  <a:lnTo>
                    <a:pt x="6910869" y="913979"/>
                  </a:lnTo>
                  <a:lnTo>
                    <a:pt x="6936560" y="891992"/>
                  </a:lnTo>
                  <a:lnTo>
                    <a:pt x="6962251" y="889304"/>
                  </a:lnTo>
                  <a:lnTo>
                    <a:pt x="6987942" y="884522"/>
                  </a:lnTo>
                  <a:lnTo>
                    <a:pt x="7013633" y="884522"/>
                  </a:lnTo>
                  <a:lnTo>
                    <a:pt x="7039324" y="884522"/>
                  </a:lnTo>
                  <a:lnTo>
                    <a:pt x="7065015" y="879841"/>
                  </a:lnTo>
                  <a:lnTo>
                    <a:pt x="7090706" y="873173"/>
                  </a:lnTo>
                  <a:lnTo>
                    <a:pt x="7116396" y="838230"/>
                  </a:lnTo>
                  <a:lnTo>
                    <a:pt x="7142087" y="827254"/>
                  </a:lnTo>
                  <a:lnTo>
                    <a:pt x="7167778" y="795557"/>
                  </a:lnTo>
                  <a:lnTo>
                    <a:pt x="7193469" y="795557"/>
                  </a:lnTo>
                  <a:lnTo>
                    <a:pt x="7219160" y="795557"/>
                  </a:lnTo>
                  <a:lnTo>
                    <a:pt x="7244851" y="701920"/>
                  </a:lnTo>
                  <a:lnTo>
                    <a:pt x="7270542" y="696226"/>
                  </a:lnTo>
                  <a:lnTo>
                    <a:pt x="7296233" y="696226"/>
                  </a:lnTo>
                  <a:lnTo>
                    <a:pt x="7321924" y="691103"/>
                  </a:lnTo>
                  <a:lnTo>
                    <a:pt x="7347615" y="686816"/>
                  </a:lnTo>
                  <a:lnTo>
                    <a:pt x="7373306" y="686816"/>
                  </a:lnTo>
                  <a:lnTo>
                    <a:pt x="7398997" y="686816"/>
                  </a:lnTo>
                  <a:lnTo>
                    <a:pt x="7424688" y="682036"/>
                  </a:lnTo>
                  <a:lnTo>
                    <a:pt x="7450379" y="678934"/>
                  </a:lnTo>
                  <a:lnTo>
                    <a:pt x="7476070" y="674613"/>
                  </a:lnTo>
                  <a:lnTo>
                    <a:pt x="7501761" y="656754"/>
                  </a:lnTo>
                  <a:lnTo>
                    <a:pt x="7527452" y="652989"/>
                  </a:lnTo>
                  <a:lnTo>
                    <a:pt x="7553143" y="652989"/>
                  </a:lnTo>
                  <a:lnTo>
                    <a:pt x="7578834" y="652989"/>
                  </a:lnTo>
                  <a:lnTo>
                    <a:pt x="7604525" y="649712"/>
                  </a:lnTo>
                  <a:lnTo>
                    <a:pt x="7630216" y="633201"/>
                  </a:lnTo>
                  <a:lnTo>
                    <a:pt x="7655907" y="625788"/>
                  </a:lnTo>
                  <a:lnTo>
                    <a:pt x="7681598" y="600707"/>
                  </a:lnTo>
                  <a:lnTo>
                    <a:pt x="7707289" y="597557"/>
                  </a:lnTo>
                  <a:lnTo>
                    <a:pt x="7732980" y="597557"/>
                  </a:lnTo>
                  <a:lnTo>
                    <a:pt x="7758671" y="597557"/>
                  </a:lnTo>
                  <a:lnTo>
                    <a:pt x="7784362" y="592922"/>
                  </a:lnTo>
                  <a:lnTo>
                    <a:pt x="7810052" y="590460"/>
                  </a:lnTo>
                  <a:lnTo>
                    <a:pt x="7835743" y="590460"/>
                  </a:lnTo>
                  <a:lnTo>
                    <a:pt x="7861434" y="586584"/>
                  </a:lnTo>
                  <a:lnTo>
                    <a:pt x="7887125" y="571281"/>
                  </a:lnTo>
                  <a:lnTo>
                    <a:pt x="7912816" y="571281"/>
                  </a:lnTo>
                  <a:lnTo>
                    <a:pt x="7938507" y="571281"/>
                  </a:lnTo>
                  <a:lnTo>
                    <a:pt x="7964198" y="537364"/>
                  </a:lnTo>
                  <a:lnTo>
                    <a:pt x="7989889" y="525798"/>
                  </a:lnTo>
                  <a:lnTo>
                    <a:pt x="8015580" y="493662"/>
                  </a:lnTo>
                  <a:lnTo>
                    <a:pt x="8041271" y="405035"/>
                  </a:lnTo>
                  <a:lnTo>
                    <a:pt x="8066962" y="396025"/>
                  </a:lnTo>
                  <a:lnTo>
                    <a:pt x="8092653" y="396025"/>
                  </a:lnTo>
                  <a:lnTo>
                    <a:pt x="8118344" y="396025"/>
                  </a:lnTo>
                  <a:lnTo>
                    <a:pt x="8144035" y="391523"/>
                  </a:lnTo>
                  <a:lnTo>
                    <a:pt x="8169726" y="391523"/>
                  </a:lnTo>
                  <a:lnTo>
                    <a:pt x="8195417" y="386039"/>
                  </a:lnTo>
                  <a:lnTo>
                    <a:pt x="8221108" y="382783"/>
                  </a:lnTo>
                  <a:lnTo>
                    <a:pt x="8246799" y="373832"/>
                  </a:lnTo>
                  <a:lnTo>
                    <a:pt x="8272490" y="373832"/>
                  </a:lnTo>
                  <a:lnTo>
                    <a:pt x="8298181" y="373832"/>
                  </a:lnTo>
                  <a:lnTo>
                    <a:pt x="8323872" y="361711"/>
                  </a:lnTo>
                  <a:lnTo>
                    <a:pt x="8349563" y="357843"/>
                  </a:lnTo>
                  <a:lnTo>
                    <a:pt x="8375254" y="347693"/>
                  </a:lnTo>
                  <a:lnTo>
                    <a:pt x="8400945" y="344793"/>
                  </a:lnTo>
                  <a:lnTo>
                    <a:pt x="8426636" y="335265"/>
                  </a:lnTo>
                  <a:lnTo>
                    <a:pt x="8452327" y="335265"/>
                  </a:lnTo>
                  <a:lnTo>
                    <a:pt x="8478018" y="335265"/>
                  </a:lnTo>
                  <a:lnTo>
                    <a:pt x="8503709" y="308712"/>
                  </a:lnTo>
                  <a:lnTo>
                    <a:pt x="8529399" y="305571"/>
                  </a:lnTo>
                  <a:lnTo>
                    <a:pt x="8555090" y="299871"/>
                  </a:lnTo>
                  <a:lnTo>
                    <a:pt x="8580781" y="295516"/>
                  </a:lnTo>
                  <a:lnTo>
                    <a:pt x="8606472" y="291863"/>
                  </a:lnTo>
                  <a:lnTo>
                    <a:pt x="8632163" y="291863"/>
                  </a:lnTo>
                  <a:lnTo>
                    <a:pt x="8657854" y="291863"/>
                  </a:lnTo>
                  <a:lnTo>
                    <a:pt x="8683545" y="258765"/>
                  </a:lnTo>
                  <a:lnTo>
                    <a:pt x="8709236" y="246460"/>
                  </a:lnTo>
                  <a:lnTo>
                    <a:pt x="8734927" y="238136"/>
                  </a:lnTo>
                  <a:lnTo>
                    <a:pt x="8760618" y="223324"/>
                  </a:lnTo>
                  <a:lnTo>
                    <a:pt x="8786309" y="184180"/>
                  </a:lnTo>
                  <a:lnTo>
                    <a:pt x="8812000" y="184180"/>
                  </a:lnTo>
                  <a:lnTo>
                    <a:pt x="8837691" y="184180"/>
                  </a:lnTo>
                  <a:lnTo>
                    <a:pt x="8863382" y="112007"/>
                  </a:lnTo>
                  <a:lnTo>
                    <a:pt x="8889073" y="103639"/>
                  </a:lnTo>
                  <a:lnTo>
                    <a:pt x="8914764" y="94189"/>
                  </a:lnTo>
                  <a:lnTo>
                    <a:pt x="8940455" y="90375"/>
                  </a:lnTo>
                  <a:lnTo>
                    <a:pt x="8966146" y="84789"/>
                  </a:lnTo>
                  <a:lnTo>
                    <a:pt x="8991837" y="84789"/>
                  </a:lnTo>
                  <a:lnTo>
                    <a:pt x="9017528" y="84789"/>
                  </a:lnTo>
                  <a:lnTo>
                    <a:pt x="9043219" y="78859"/>
                  </a:lnTo>
                  <a:lnTo>
                    <a:pt x="9068910" y="61355"/>
                  </a:lnTo>
                  <a:lnTo>
                    <a:pt x="9094601" y="48694"/>
                  </a:lnTo>
                  <a:lnTo>
                    <a:pt x="9120292" y="38449"/>
                  </a:lnTo>
                  <a:lnTo>
                    <a:pt x="9145983" y="35064"/>
                  </a:lnTo>
                  <a:lnTo>
                    <a:pt x="9171674" y="35064"/>
                  </a:lnTo>
                  <a:lnTo>
                    <a:pt x="9197365" y="35064"/>
                  </a:lnTo>
                  <a:lnTo>
                    <a:pt x="9223056" y="28329"/>
                  </a:lnTo>
                  <a:lnTo>
                    <a:pt x="9248746" y="25290"/>
                  </a:lnTo>
                  <a:lnTo>
                    <a:pt x="9274437" y="5385"/>
                  </a:lnTo>
                  <a:lnTo>
                    <a:pt x="9300128" y="59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" name="pl12">
              <a:extLst>
                <a:ext uri="{FF2B5EF4-FFF2-40B4-BE49-F238E27FC236}">
                  <a16:creationId xmlns:a16="http://schemas.microsoft.com/office/drawing/2014/main" id="{3D951C8A-A2E3-40B2-97F6-C26FAC4152DE}"/>
                </a:ext>
              </a:extLst>
            </p:cNvPr>
            <p:cNvSpPr/>
            <p:nvPr/>
          </p:nvSpPr>
          <p:spPr>
            <a:xfrm>
              <a:off x="1449884" y="1591425"/>
              <a:ext cx="9197365" cy="3436051"/>
            </a:xfrm>
            <a:custGeom>
              <a:avLst/>
              <a:gdLst/>
              <a:ahLst/>
              <a:cxnLst/>
              <a:rect l="0" t="0" r="0" b="0"/>
              <a:pathLst>
                <a:path w="9197365" h="3436051">
                  <a:moveTo>
                    <a:pt x="0" y="3436051"/>
                  </a:moveTo>
                  <a:lnTo>
                    <a:pt x="25690" y="3423474"/>
                  </a:lnTo>
                  <a:lnTo>
                    <a:pt x="51381" y="3406705"/>
                  </a:lnTo>
                  <a:lnTo>
                    <a:pt x="77072" y="3385047"/>
                  </a:lnTo>
                  <a:lnTo>
                    <a:pt x="102763" y="3357497"/>
                  </a:lnTo>
                  <a:lnTo>
                    <a:pt x="128454" y="3338727"/>
                  </a:lnTo>
                  <a:lnTo>
                    <a:pt x="154145" y="3316128"/>
                  </a:lnTo>
                  <a:lnTo>
                    <a:pt x="179836" y="3309442"/>
                  </a:lnTo>
                  <a:lnTo>
                    <a:pt x="205527" y="3300527"/>
                  </a:lnTo>
                  <a:lnTo>
                    <a:pt x="231218" y="3288642"/>
                  </a:lnTo>
                  <a:lnTo>
                    <a:pt x="256909" y="3285962"/>
                  </a:lnTo>
                  <a:lnTo>
                    <a:pt x="282600" y="3282952"/>
                  </a:lnTo>
                  <a:lnTo>
                    <a:pt x="308291" y="3280084"/>
                  </a:lnTo>
                  <a:lnTo>
                    <a:pt x="333982" y="3276987"/>
                  </a:lnTo>
                  <a:lnTo>
                    <a:pt x="359673" y="3274219"/>
                  </a:lnTo>
                  <a:lnTo>
                    <a:pt x="385364" y="3270527"/>
                  </a:lnTo>
                  <a:lnTo>
                    <a:pt x="411055" y="3265605"/>
                  </a:lnTo>
                  <a:lnTo>
                    <a:pt x="436746" y="3259785"/>
                  </a:lnTo>
                  <a:lnTo>
                    <a:pt x="462437" y="3253105"/>
                  </a:lnTo>
                  <a:lnTo>
                    <a:pt x="488128" y="3246038"/>
                  </a:lnTo>
                  <a:lnTo>
                    <a:pt x="513819" y="3240897"/>
                  </a:lnTo>
                  <a:lnTo>
                    <a:pt x="539510" y="3235230"/>
                  </a:lnTo>
                  <a:lnTo>
                    <a:pt x="565201" y="3227675"/>
                  </a:lnTo>
                  <a:lnTo>
                    <a:pt x="590892" y="3217601"/>
                  </a:lnTo>
                  <a:lnTo>
                    <a:pt x="616583" y="3208855"/>
                  </a:lnTo>
                  <a:lnTo>
                    <a:pt x="642274" y="3199563"/>
                  </a:lnTo>
                  <a:lnTo>
                    <a:pt x="667965" y="3187772"/>
                  </a:lnTo>
                  <a:lnTo>
                    <a:pt x="693656" y="3181335"/>
                  </a:lnTo>
                  <a:lnTo>
                    <a:pt x="719346" y="3177139"/>
                  </a:lnTo>
                  <a:lnTo>
                    <a:pt x="745037" y="3171545"/>
                  </a:lnTo>
                  <a:lnTo>
                    <a:pt x="770728" y="3164086"/>
                  </a:lnTo>
                  <a:lnTo>
                    <a:pt x="796419" y="3155280"/>
                  </a:lnTo>
                  <a:lnTo>
                    <a:pt x="822110" y="3144035"/>
                  </a:lnTo>
                  <a:lnTo>
                    <a:pt x="847801" y="3129855"/>
                  </a:lnTo>
                  <a:lnTo>
                    <a:pt x="873492" y="3112452"/>
                  </a:lnTo>
                  <a:lnTo>
                    <a:pt x="899183" y="3095633"/>
                  </a:lnTo>
                  <a:lnTo>
                    <a:pt x="924874" y="3073207"/>
                  </a:lnTo>
                  <a:lnTo>
                    <a:pt x="950565" y="3043307"/>
                  </a:lnTo>
                  <a:lnTo>
                    <a:pt x="976256" y="3032526"/>
                  </a:lnTo>
                  <a:lnTo>
                    <a:pt x="1001947" y="3021081"/>
                  </a:lnTo>
                  <a:lnTo>
                    <a:pt x="1027638" y="3012261"/>
                  </a:lnTo>
                  <a:lnTo>
                    <a:pt x="1053329" y="3010023"/>
                  </a:lnTo>
                  <a:lnTo>
                    <a:pt x="1079020" y="3007990"/>
                  </a:lnTo>
                  <a:lnTo>
                    <a:pt x="1104711" y="3005280"/>
                  </a:lnTo>
                  <a:lnTo>
                    <a:pt x="1130402" y="3001666"/>
                  </a:lnTo>
                  <a:lnTo>
                    <a:pt x="1156093" y="2997775"/>
                  </a:lnTo>
                  <a:lnTo>
                    <a:pt x="1181784" y="2993506"/>
                  </a:lnTo>
                  <a:lnTo>
                    <a:pt x="1207475" y="2988472"/>
                  </a:lnTo>
                  <a:lnTo>
                    <a:pt x="1233166" y="2982584"/>
                  </a:lnTo>
                  <a:lnTo>
                    <a:pt x="1258857" y="2976837"/>
                  </a:lnTo>
                  <a:lnTo>
                    <a:pt x="1284548" y="2969173"/>
                  </a:lnTo>
                  <a:lnTo>
                    <a:pt x="1310239" y="2958954"/>
                  </a:lnTo>
                  <a:lnTo>
                    <a:pt x="1335930" y="2949280"/>
                  </a:lnTo>
                  <a:lnTo>
                    <a:pt x="1361621" y="2937354"/>
                  </a:lnTo>
                  <a:lnTo>
                    <a:pt x="1387312" y="2924098"/>
                  </a:lnTo>
                  <a:lnTo>
                    <a:pt x="1413003" y="2915517"/>
                  </a:lnTo>
                  <a:lnTo>
                    <a:pt x="1438693" y="2911960"/>
                  </a:lnTo>
                  <a:lnTo>
                    <a:pt x="1464384" y="2907216"/>
                  </a:lnTo>
                  <a:lnTo>
                    <a:pt x="1490075" y="2900892"/>
                  </a:lnTo>
                  <a:lnTo>
                    <a:pt x="1515766" y="2892460"/>
                  </a:lnTo>
                  <a:lnTo>
                    <a:pt x="1541457" y="2881217"/>
                  </a:lnTo>
                  <a:lnTo>
                    <a:pt x="1567148" y="2867275"/>
                  </a:lnTo>
                  <a:lnTo>
                    <a:pt x="1592839" y="2849738"/>
                  </a:lnTo>
                  <a:lnTo>
                    <a:pt x="1618530" y="2832136"/>
                  </a:lnTo>
                  <a:lnTo>
                    <a:pt x="1644221" y="2808666"/>
                  </a:lnTo>
                  <a:lnTo>
                    <a:pt x="1669912" y="2777374"/>
                  </a:lnTo>
                  <a:lnTo>
                    <a:pt x="1695603" y="2765945"/>
                  </a:lnTo>
                  <a:lnTo>
                    <a:pt x="1721294" y="2753813"/>
                  </a:lnTo>
                  <a:lnTo>
                    <a:pt x="1746985" y="2744097"/>
                  </a:lnTo>
                  <a:lnTo>
                    <a:pt x="1772676" y="2741985"/>
                  </a:lnTo>
                  <a:lnTo>
                    <a:pt x="1798367" y="2740092"/>
                  </a:lnTo>
                  <a:lnTo>
                    <a:pt x="1824058" y="2737569"/>
                  </a:lnTo>
                  <a:lnTo>
                    <a:pt x="1849749" y="2734204"/>
                  </a:lnTo>
                  <a:lnTo>
                    <a:pt x="1875440" y="2730657"/>
                  </a:lnTo>
                  <a:lnTo>
                    <a:pt x="1901131" y="2726746"/>
                  </a:lnTo>
                  <a:lnTo>
                    <a:pt x="1926822" y="2722497"/>
                  </a:lnTo>
                  <a:lnTo>
                    <a:pt x="1952513" y="2717557"/>
                  </a:lnTo>
                  <a:lnTo>
                    <a:pt x="1978204" y="2713280"/>
                  </a:lnTo>
                  <a:lnTo>
                    <a:pt x="2003895" y="2707576"/>
                  </a:lnTo>
                  <a:lnTo>
                    <a:pt x="2029586" y="2699972"/>
                  </a:lnTo>
                  <a:lnTo>
                    <a:pt x="2055277" y="2693879"/>
                  </a:lnTo>
                  <a:lnTo>
                    <a:pt x="2080968" y="2686580"/>
                  </a:lnTo>
                  <a:lnTo>
                    <a:pt x="2106659" y="2679472"/>
                  </a:lnTo>
                  <a:lnTo>
                    <a:pt x="2132349" y="2670935"/>
                  </a:lnTo>
                  <a:lnTo>
                    <a:pt x="2158040" y="2663381"/>
                  </a:lnTo>
                  <a:lnTo>
                    <a:pt x="2183731" y="2653309"/>
                  </a:lnTo>
                  <a:lnTo>
                    <a:pt x="2209422" y="2639880"/>
                  </a:lnTo>
                  <a:lnTo>
                    <a:pt x="2235113" y="2626618"/>
                  </a:lnTo>
                  <a:lnTo>
                    <a:pt x="2260804" y="2618915"/>
                  </a:lnTo>
                  <a:lnTo>
                    <a:pt x="2286495" y="2609497"/>
                  </a:lnTo>
                  <a:lnTo>
                    <a:pt x="2312186" y="2598095"/>
                  </a:lnTo>
                  <a:lnTo>
                    <a:pt x="2337877" y="2583554"/>
                  </a:lnTo>
                  <a:lnTo>
                    <a:pt x="2363568" y="2564165"/>
                  </a:lnTo>
                  <a:lnTo>
                    <a:pt x="2389259" y="2538313"/>
                  </a:lnTo>
                  <a:lnTo>
                    <a:pt x="2414950" y="2505733"/>
                  </a:lnTo>
                  <a:lnTo>
                    <a:pt x="2440641" y="2493916"/>
                  </a:lnTo>
                  <a:lnTo>
                    <a:pt x="2466332" y="2479339"/>
                  </a:lnTo>
                  <a:lnTo>
                    <a:pt x="2492023" y="2469165"/>
                  </a:lnTo>
                  <a:lnTo>
                    <a:pt x="2517714" y="2462230"/>
                  </a:lnTo>
                  <a:lnTo>
                    <a:pt x="2543405" y="2452983"/>
                  </a:lnTo>
                  <a:lnTo>
                    <a:pt x="2569096" y="2440655"/>
                  </a:lnTo>
                  <a:lnTo>
                    <a:pt x="2594787" y="2435272"/>
                  </a:lnTo>
                  <a:lnTo>
                    <a:pt x="2620478" y="2432428"/>
                  </a:lnTo>
                  <a:lnTo>
                    <a:pt x="2646169" y="2429893"/>
                  </a:lnTo>
                  <a:lnTo>
                    <a:pt x="2671860" y="2427272"/>
                  </a:lnTo>
                  <a:lnTo>
                    <a:pt x="2697551" y="2423777"/>
                  </a:lnTo>
                  <a:lnTo>
                    <a:pt x="2723242" y="2419117"/>
                  </a:lnTo>
                  <a:lnTo>
                    <a:pt x="2748933" y="2412904"/>
                  </a:lnTo>
                  <a:lnTo>
                    <a:pt x="2774624" y="2406393"/>
                  </a:lnTo>
                  <a:lnTo>
                    <a:pt x="2800315" y="2398755"/>
                  </a:lnTo>
                  <a:lnTo>
                    <a:pt x="2826006" y="2394221"/>
                  </a:lnTo>
                  <a:lnTo>
                    <a:pt x="2851696" y="2388177"/>
                  </a:lnTo>
                  <a:lnTo>
                    <a:pt x="2877387" y="2381130"/>
                  </a:lnTo>
                  <a:lnTo>
                    <a:pt x="2903078" y="2371734"/>
                  </a:lnTo>
                  <a:lnTo>
                    <a:pt x="2928769" y="2359206"/>
                  </a:lnTo>
                  <a:lnTo>
                    <a:pt x="2954460" y="2348838"/>
                  </a:lnTo>
                  <a:lnTo>
                    <a:pt x="2980151" y="2335745"/>
                  </a:lnTo>
                  <a:lnTo>
                    <a:pt x="3005842" y="2330569"/>
                  </a:lnTo>
                  <a:lnTo>
                    <a:pt x="3031533" y="2324516"/>
                  </a:lnTo>
                  <a:lnTo>
                    <a:pt x="3057224" y="2317651"/>
                  </a:lnTo>
                  <a:lnTo>
                    <a:pt x="3082915" y="2308497"/>
                  </a:lnTo>
                  <a:lnTo>
                    <a:pt x="3108606" y="2296291"/>
                  </a:lnTo>
                  <a:lnTo>
                    <a:pt x="3134297" y="2281130"/>
                  </a:lnTo>
                  <a:lnTo>
                    <a:pt x="3159988" y="2261853"/>
                  </a:lnTo>
                  <a:lnTo>
                    <a:pt x="3185679" y="2237675"/>
                  </a:lnTo>
                  <a:lnTo>
                    <a:pt x="3211370" y="2221065"/>
                  </a:lnTo>
                  <a:lnTo>
                    <a:pt x="3237061" y="2207712"/>
                  </a:lnTo>
                  <a:lnTo>
                    <a:pt x="3262752" y="2189908"/>
                  </a:lnTo>
                  <a:lnTo>
                    <a:pt x="3288443" y="2166170"/>
                  </a:lnTo>
                  <a:lnTo>
                    <a:pt x="3314134" y="2144074"/>
                  </a:lnTo>
                  <a:lnTo>
                    <a:pt x="3339825" y="2140973"/>
                  </a:lnTo>
                  <a:lnTo>
                    <a:pt x="3365516" y="2137756"/>
                  </a:lnTo>
                  <a:lnTo>
                    <a:pt x="3391207" y="2135022"/>
                  </a:lnTo>
                  <a:lnTo>
                    <a:pt x="3416898" y="2132400"/>
                  </a:lnTo>
                  <a:lnTo>
                    <a:pt x="3442589" y="2128903"/>
                  </a:lnTo>
                  <a:lnTo>
                    <a:pt x="3468280" y="2124240"/>
                  </a:lnTo>
                  <a:lnTo>
                    <a:pt x="3493971" y="2119113"/>
                  </a:lnTo>
                  <a:lnTo>
                    <a:pt x="3519662" y="2113321"/>
                  </a:lnTo>
                  <a:lnTo>
                    <a:pt x="3545353" y="2106883"/>
                  </a:lnTo>
                  <a:lnTo>
                    <a:pt x="3571043" y="2099363"/>
                  </a:lnTo>
                  <a:lnTo>
                    <a:pt x="3596734" y="2094808"/>
                  </a:lnTo>
                  <a:lnTo>
                    <a:pt x="3622425" y="2088734"/>
                  </a:lnTo>
                  <a:lnTo>
                    <a:pt x="3648116" y="2080636"/>
                  </a:lnTo>
                  <a:lnTo>
                    <a:pt x="3673807" y="2070865"/>
                  </a:lnTo>
                  <a:lnTo>
                    <a:pt x="3699498" y="2058530"/>
                  </a:lnTo>
                  <a:lnTo>
                    <a:pt x="3725189" y="2048168"/>
                  </a:lnTo>
                  <a:lnTo>
                    <a:pt x="3750880" y="2035069"/>
                  </a:lnTo>
                  <a:lnTo>
                    <a:pt x="3776571" y="2031425"/>
                  </a:lnTo>
                  <a:lnTo>
                    <a:pt x="3802262" y="2026565"/>
                  </a:lnTo>
                  <a:lnTo>
                    <a:pt x="3827953" y="2020086"/>
                  </a:lnTo>
                  <a:lnTo>
                    <a:pt x="3853644" y="2012518"/>
                  </a:lnTo>
                  <a:lnTo>
                    <a:pt x="3879335" y="2003754"/>
                  </a:lnTo>
                  <a:lnTo>
                    <a:pt x="3905026" y="1993149"/>
                  </a:lnTo>
                  <a:lnTo>
                    <a:pt x="3930717" y="1980424"/>
                  </a:lnTo>
                  <a:lnTo>
                    <a:pt x="3956408" y="1967739"/>
                  </a:lnTo>
                  <a:lnTo>
                    <a:pt x="3982099" y="1950826"/>
                  </a:lnTo>
                  <a:lnTo>
                    <a:pt x="4007790" y="1928275"/>
                  </a:lnTo>
                  <a:lnTo>
                    <a:pt x="4033481" y="1907677"/>
                  </a:lnTo>
                  <a:lnTo>
                    <a:pt x="4059172" y="1882170"/>
                  </a:lnTo>
                  <a:lnTo>
                    <a:pt x="4084863" y="1855989"/>
                  </a:lnTo>
                  <a:lnTo>
                    <a:pt x="4110554" y="1831283"/>
                  </a:lnTo>
                  <a:lnTo>
                    <a:pt x="4136245" y="1828985"/>
                  </a:lnTo>
                  <a:lnTo>
                    <a:pt x="4161936" y="1825922"/>
                  </a:lnTo>
                  <a:lnTo>
                    <a:pt x="4187627" y="1821837"/>
                  </a:lnTo>
                  <a:lnTo>
                    <a:pt x="4213318" y="1818032"/>
                  </a:lnTo>
                  <a:lnTo>
                    <a:pt x="4239009" y="1814256"/>
                  </a:lnTo>
                  <a:lnTo>
                    <a:pt x="4264699" y="1810696"/>
                  </a:lnTo>
                  <a:lnTo>
                    <a:pt x="4290390" y="1805951"/>
                  </a:lnTo>
                  <a:lnTo>
                    <a:pt x="4316081" y="1800791"/>
                  </a:lnTo>
                  <a:lnTo>
                    <a:pt x="4341772" y="1793911"/>
                  </a:lnTo>
                  <a:lnTo>
                    <a:pt x="4367463" y="1784738"/>
                  </a:lnTo>
                  <a:lnTo>
                    <a:pt x="4393154" y="1778964"/>
                  </a:lnTo>
                  <a:lnTo>
                    <a:pt x="4418845" y="1772247"/>
                  </a:lnTo>
                  <a:lnTo>
                    <a:pt x="4444536" y="1766759"/>
                  </a:lnTo>
                  <a:lnTo>
                    <a:pt x="4470227" y="1760338"/>
                  </a:lnTo>
                  <a:lnTo>
                    <a:pt x="4495918" y="1752688"/>
                  </a:lnTo>
                  <a:lnTo>
                    <a:pt x="4521609" y="1742487"/>
                  </a:lnTo>
                  <a:lnTo>
                    <a:pt x="4547300" y="1728887"/>
                  </a:lnTo>
                  <a:lnTo>
                    <a:pt x="4572991" y="1718209"/>
                  </a:lnTo>
                  <a:lnTo>
                    <a:pt x="4598682" y="1712342"/>
                  </a:lnTo>
                  <a:lnTo>
                    <a:pt x="4624373" y="1705754"/>
                  </a:lnTo>
                  <a:lnTo>
                    <a:pt x="4650064" y="1698202"/>
                  </a:lnTo>
                  <a:lnTo>
                    <a:pt x="4675755" y="1688990"/>
                  </a:lnTo>
                  <a:lnTo>
                    <a:pt x="4701446" y="1676708"/>
                  </a:lnTo>
                  <a:lnTo>
                    <a:pt x="4727137" y="1660331"/>
                  </a:lnTo>
                  <a:lnTo>
                    <a:pt x="4752828" y="1640365"/>
                  </a:lnTo>
                  <a:lnTo>
                    <a:pt x="4778519" y="1625121"/>
                  </a:lnTo>
                  <a:lnTo>
                    <a:pt x="4804210" y="1606184"/>
                  </a:lnTo>
                  <a:lnTo>
                    <a:pt x="4829901" y="1584305"/>
                  </a:lnTo>
                  <a:lnTo>
                    <a:pt x="4855592" y="1570387"/>
                  </a:lnTo>
                  <a:lnTo>
                    <a:pt x="4881283" y="1551830"/>
                  </a:lnTo>
                  <a:lnTo>
                    <a:pt x="4906974" y="1527087"/>
                  </a:lnTo>
                  <a:lnTo>
                    <a:pt x="4932665" y="1523544"/>
                  </a:lnTo>
                  <a:lnTo>
                    <a:pt x="4958356" y="1520413"/>
                  </a:lnTo>
                  <a:lnTo>
                    <a:pt x="4984046" y="1517149"/>
                  </a:lnTo>
                  <a:lnTo>
                    <a:pt x="5009737" y="1513561"/>
                  </a:lnTo>
                  <a:lnTo>
                    <a:pt x="5035428" y="1509923"/>
                  </a:lnTo>
                  <a:lnTo>
                    <a:pt x="5061119" y="1505072"/>
                  </a:lnTo>
                  <a:lnTo>
                    <a:pt x="5086810" y="1498603"/>
                  </a:lnTo>
                  <a:lnTo>
                    <a:pt x="5112501" y="1491385"/>
                  </a:lnTo>
                  <a:lnTo>
                    <a:pt x="5138192" y="1482960"/>
                  </a:lnTo>
                  <a:lnTo>
                    <a:pt x="5163883" y="1477426"/>
                  </a:lnTo>
                  <a:lnTo>
                    <a:pt x="5189574" y="1470988"/>
                  </a:lnTo>
                  <a:lnTo>
                    <a:pt x="5215265" y="1465517"/>
                  </a:lnTo>
                  <a:lnTo>
                    <a:pt x="5240956" y="1458221"/>
                  </a:lnTo>
                  <a:lnTo>
                    <a:pt x="5266647" y="1448494"/>
                  </a:lnTo>
                  <a:lnTo>
                    <a:pt x="5292338" y="1438114"/>
                  </a:lnTo>
                  <a:lnTo>
                    <a:pt x="5318029" y="1429512"/>
                  </a:lnTo>
                  <a:lnTo>
                    <a:pt x="5343720" y="1425730"/>
                  </a:lnTo>
                  <a:lnTo>
                    <a:pt x="5369411" y="1421487"/>
                  </a:lnTo>
                  <a:lnTo>
                    <a:pt x="5395102" y="1417113"/>
                  </a:lnTo>
                  <a:lnTo>
                    <a:pt x="5420793" y="1411282"/>
                  </a:lnTo>
                  <a:lnTo>
                    <a:pt x="5446484" y="1403507"/>
                  </a:lnTo>
                  <a:lnTo>
                    <a:pt x="5472175" y="1394195"/>
                  </a:lnTo>
                  <a:lnTo>
                    <a:pt x="5497866" y="1382638"/>
                  </a:lnTo>
                  <a:lnTo>
                    <a:pt x="5523557" y="1368193"/>
                  </a:lnTo>
                  <a:lnTo>
                    <a:pt x="5549248" y="1350620"/>
                  </a:lnTo>
                  <a:lnTo>
                    <a:pt x="5574939" y="1338232"/>
                  </a:lnTo>
                  <a:lnTo>
                    <a:pt x="5600630" y="1321715"/>
                  </a:lnTo>
                  <a:lnTo>
                    <a:pt x="5626321" y="1299691"/>
                  </a:lnTo>
                  <a:lnTo>
                    <a:pt x="5652012" y="1274198"/>
                  </a:lnTo>
                  <a:lnTo>
                    <a:pt x="5677703" y="1250161"/>
                  </a:lnTo>
                  <a:lnTo>
                    <a:pt x="5703393" y="1247258"/>
                  </a:lnTo>
                  <a:lnTo>
                    <a:pt x="5729084" y="1244496"/>
                  </a:lnTo>
                  <a:lnTo>
                    <a:pt x="5754775" y="1242477"/>
                  </a:lnTo>
                  <a:lnTo>
                    <a:pt x="5780466" y="1239785"/>
                  </a:lnTo>
                  <a:lnTo>
                    <a:pt x="5806157" y="1236196"/>
                  </a:lnTo>
                  <a:lnTo>
                    <a:pt x="5831848" y="1232565"/>
                  </a:lnTo>
                  <a:lnTo>
                    <a:pt x="5857539" y="1228527"/>
                  </a:lnTo>
                  <a:lnTo>
                    <a:pt x="5883230" y="1224115"/>
                  </a:lnTo>
                  <a:lnTo>
                    <a:pt x="5908921" y="1219189"/>
                  </a:lnTo>
                  <a:lnTo>
                    <a:pt x="5934612" y="1214831"/>
                  </a:lnTo>
                  <a:lnTo>
                    <a:pt x="5960303" y="1209021"/>
                  </a:lnTo>
                  <a:lnTo>
                    <a:pt x="5985994" y="1201274"/>
                  </a:lnTo>
                  <a:lnTo>
                    <a:pt x="6011685" y="1194642"/>
                  </a:lnTo>
                  <a:lnTo>
                    <a:pt x="6037376" y="1186773"/>
                  </a:lnTo>
                  <a:lnTo>
                    <a:pt x="6063067" y="1179465"/>
                  </a:lnTo>
                  <a:lnTo>
                    <a:pt x="6088758" y="1173506"/>
                  </a:lnTo>
                  <a:lnTo>
                    <a:pt x="6114449" y="1167500"/>
                  </a:lnTo>
                  <a:lnTo>
                    <a:pt x="6140140" y="1159493"/>
                  </a:lnTo>
                  <a:lnTo>
                    <a:pt x="6165831" y="1148817"/>
                  </a:lnTo>
                  <a:lnTo>
                    <a:pt x="6191522" y="1142621"/>
                  </a:lnTo>
                  <a:lnTo>
                    <a:pt x="6217213" y="1135376"/>
                  </a:lnTo>
                  <a:lnTo>
                    <a:pt x="6242904" y="1127407"/>
                  </a:lnTo>
                  <a:lnTo>
                    <a:pt x="6268595" y="1118231"/>
                  </a:lnTo>
                  <a:lnTo>
                    <a:pt x="6294286" y="1108101"/>
                  </a:lnTo>
                  <a:lnTo>
                    <a:pt x="6319977" y="1094594"/>
                  </a:lnTo>
                  <a:lnTo>
                    <a:pt x="6345668" y="1076585"/>
                  </a:lnTo>
                  <a:lnTo>
                    <a:pt x="6371359" y="1064100"/>
                  </a:lnTo>
                  <a:lnTo>
                    <a:pt x="6397049" y="1049328"/>
                  </a:lnTo>
                  <a:lnTo>
                    <a:pt x="6422740" y="1029631"/>
                  </a:lnTo>
                  <a:lnTo>
                    <a:pt x="6448431" y="1008276"/>
                  </a:lnTo>
                  <a:lnTo>
                    <a:pt x="6474122" y="995485"/>
                  </a:lnTo>
                  <a:lnTo>
                    <a:pt x="6499813" y="978430"/>
                  </a:lnTo>
                  <a:lnTo>
                    <a:pt x="6525504" y="955690"/>
                  </a:lnTo>
                  <a:lnTo>
                    <a:pt x="6551195" y="952031"/>
                  </a:lnTo>
                  <a:lnTo>
                    <a:pt x="6576886" y="948264"/>
                  </a:lnTo>
                  <a:lnTo>
                    <a:pt x="6602577" y="944631"/>
                  </a:lnTo>
                  <a:lnTo>
                    <a:pt x="6628268" y="940873"/>
                  </a:lnTo>
                  <a:lnTo>
                    <a:pt x="6653959" y="936921"/>
                  </a:lnTo>
                  <a:lnTo>
                    <a:pt x="6679650" y="931651"/>
                  </a:lnTo>
                  <a:lnTo>
                    <a:pt x="6705341" y="924625"/>
                  </a:lnTo>
                  <a:lnTo>
                    <a:pt x="6731032" y="916691"/>
                  </a:lnTo>
                  <a:lnTo>
                    <a:pt x="6756723" y="911049"/>
                  </a:lnTo>
                  <a:lnTo>
                    <a:pt x="6782414" y="904882"/>
                  </a:lnTo>
                  <a:lnTo>
                    <a:pt x="6808105" y="900174"/>
                  </a:lnTo>
                  <a:lnTo>
                    <a:pt x="6833796" y="894893"/>
                  </a:lnTo>
                  <a:lnTo>
                    <a:pt x="6859487" y="887853"/>
                  </a:lnTo>
                  <a:lnTo>
                    <a:pt x="6885178" y="878465"/>
                  </a:lnTo>
                  <a:lnTo>
                    <a:pt x="6910869" y="870200"/>
                  </a:lnTo>
                  <a:lnTo>
                    <a:pt x="6936560" y="860089"/>
                  </a:lnTo>
                  <a:lnTo>
                    <a:pt x="6962251" y="853937"/>
                  </a:lnTo>
                  <a:lnTo>
                    <a:pt x="6987942" y="846630"/>
                  </a:lnTo>
                  <a:lnTo>
                    <a:pt x="7013633" y="838482"/>
                  </a:lnTo>
                  <a:lnTo>
                    <a:pt x="7039324" y="827617"/>
                  </a:lnTo>
                  <a:lnTo>
                    <a:pt x="7065015" y="813131"/>
                  </a:lnTo>
                  <a:lnTo>
                    <a:pt x="7090706" y="795376"/>
                  </a:lnTo>
                  <a:lnTo>
                    <a:pt x="7116396" y="773926"/>
                  </a:lnTo>
                  <a:lnTo>
                    <a:pt x="7142087" y="756974"/>
                  </a:lnTo>
                  <a:lnTo>
                    <a:pt x="7167778" y="738030"/>
                  </a:lnTo>
                  <a:lnTo>
                    <a:pt x="7193469" y="723337"/>
                  </a:lnTo>
                  <a:lnTo>
                    <a:pt x="7219160" y="703745"/>
                  </a:lnTo>
                  <a:lnTo>
                    <a:pt x="7244851" y="677624"/>
                  </a:lnTo>
                  <a:lnTo>
                    <a:pt x="7270542" y="674007"/>
                  </a:lnTo>
                  <a:lnTo>
                    <a:pt x="7296233" y="671083"/>
                  </a:lnTo>
                  <a:lnTo>
                    <a:pt x="7321924" y="667185"/>
                  </a:lnTo>
                  <a:lnTo>
                    <a:pt x="7347615" y="663695"/>
                  </a:lnTo>
                  <a:lnTo>
                    <a:pt x="7373306" y="660470"/>
                  </a:lnTo>
                  <a:lnTo>
                    <a:pt x="7398997" y="656171"/>
                  </a:lnTo>
                  <a:lnTo>
                    <a:pt x="7424688" y="650438"/>
                  </a:lnTo>
                  <a:lnTo>
                    <a:pt x="7450379" y="644388"/>
                  </a:lnTo>
                  <a:lnTo>
                    <a:pt x="7476070" y="637354"/>
                  </a:lnTo>
                  <a:lnTo>
                    <a:pt x="7501761" y="629417"/>
                  </a:lnTo>
                  <a:lnTo>
                    <a:pt x="7527452" y="624787"/>
                  </a:lnTo>
                  <a:lnTo>
                    <a:pt x="7553143" y="619869"/>
                  </a:lnTo>
                  <a:lnTo>
                    <a:pt x="7578834" y="613312"/>
                  </a:lnTo>
                  <a:lnTo>
                    <a:pt x="7604525" y="604569"/>
                  </a:lnTo>
                  <a:lnTo>
                    <a:pt x="7630216" y="594003"/>
                  </a:lnTo>
                  <a:lnTo>
                    <a:pt x="7655907" y="585420"/>
                  </a:lnTo>
                  <a:lnTo>
                    <a:pt x="7681598" y="576446"/>
                  </a:lnTo>
                  <a:lnTo>
                    <a:pt x="7707289" y="572841"/>
                  </a:lnTo>
                  <a:lnTo>
                    <a:pt x="7732980" y="569084"/>
                  </a:lnTo>
                  <a:lnTo>
                    <a:pt x="7758671" y="564076"/>
                  </a:lnTo>
                  <a:lnTo>
                    <a:pt x="7784362" y="557398"/>
                  </a:lnTo>
                  <a:lnTo>
                    <a:pt x="7810052" y="550039"/>
                  </a:lnTo>
                  <a:lnTo>
                    <a:pt x="7835743" y="541047"/>
                  </a:lnTo>
                  <a:lnTo>
                    <a:pt x="7861434" y="529059"/>
                  </a:lnTo>
                  <a:lnTo>
                    <a:pt x="7887125" y="514366"/>
                  </a:lnTo>
                  <a:lnTo>
                    <a:pt x="7912816" y="499877"/>
                  </a:lnTo>
                  <a:lnTo>
                    <a:pt x="7938507" y="480557"/>
                  </a:lnTo>
                  <a:lnTo>
                    <a:pt x="7964198" y="454799"/>
                  </a:lnTo>
                  <a:lnTo>
                    <a:pt x="7989889" y="431759"/>
                  </a:lnTo>
                  <a:lnTo>
                    <a:pt x="8015580" y="404895"/>
                  </a:lnTo>
                  <a:lnTo>
                    <a:pt x="8041271" y="379788"/>
                  </a:lnTo>
                  <a:lnTo>
                    <a:pt x="8066962" y="375855"/>
                  </a:lnTo>
                  <a:lnTo>
                    <a:pt x="8092653" y="373614"/>
                  </a:lnTo>
                  <a:lnTo>
                    <a:pt x="8118344" y="370626"/>
                  </a:lnTo>
                  <a:lnTo>
                    <a:pt x="8144035" y="366641"/>
                  </a:lnTo>
                  <a:lnTo>
                    <a:pt x="8169726" y="362830"/>
                  </a:lnTo>
                  <a:lnTo>
                    <a:pt x="8195417" y="357748"/>
                  </a:lnTo>
                  <a:lnTo>
                    <a:pt x="8221108" y="352800"/>
                  </a:lnTo>
                  <a:lnTo>
                    <a:pt x="8246799" y="347288"/>
                  </a:lnTo>
                  <a:lnTo>
                    <a:pt x="8272490" y="342923"/>
                  </a:lnTo>
                  <a:lnTo>
                    <a:pt x="8298181" y="337102"/>
                  </a:lnTo>
                  <a:lnTo>
                    <a:pt x="8323872" y="329341"/>
                  </a:lnTo>
                  <a:lnTo>
                    <a:pt x="8349563" y="323033"/>
                  </a:lnTo>
                  <a:lnTo>
                    <a:pt x="8375254" y="315913"/>
                  </a:lnTo>
                  <a:lnTo>
                    <a:pt x="8400945" y="309801"/>
                  </a:lnTo>
                  <a:lnTo>
                    <a:pt x="8426636" y="302620"/>
                  </a:lnTo>
                  <a:lnTo>
                    <a:pt x="8452327" y="296220"/>
                  </a:lnTo>
                  <a:lnTo>
                    <a:pt x="8478018" y="287687"/>
                  </a:lnTo>
                  <a:lnTo>
                    <a:pt x="8503709" y="276310"/>
                  </a:lnTo>
                  <a:lnTo>
                    <a:pt x="8529399" y="269992"/>
                  </a:lnTo>
                  <a:lnTo>
                    <a:pt x="8555090" y="262615"/>
                  </a:lnTo>
                  <a:lnTo>
                    <a:pt x="8580781" y="254679"/>
                  </a:lnTo>
                  <a:lnTo>
                    <a:pt x="8606472" y="245549"/>
                  </a:lnTo>
                  <a:lnTo>
                    <a:pt x="8632163" y="234594"/>
                  </a:lnTo>
                  <a:lnTo>
                    <a:pt x="8657854" y="219986"/>
                  </a:lnTo>
                  <a:lnTo>
                    <a:pt x="8683545" y="200510"/>
                  </a:lnTo>
                  <a:lnTo>
                    <a:pt x="8709236" y="185574"/>
                  </a:lnTo>
                  <a:lnTo>
                    <a:pt x="8734927" y="169760"/>
                  </a:lnTo>
                  <a:lnTo>
                    <a:pt x="8760618" y="151451"/>
                  </a:lnTo>
                  <a:lnTo>
                    <a:pt x="8786309" y="131976"/>
                  </a:lnTo>
                  <a:lnTo>
                    <a:pt x="8812000" y="119056"/>
                  </a:lnTo>
                  <a:lnTo>
                    <a:pt x="8837691" y="101831"/>
                  </a:lnTo>
                  <a:lnTo>
                    <a:pt x="8863382" y="78864"/>
                  </a:lnTo>
                  <a:lnTo>
                    <a:pt x="8889073" y="72298"/>
                  </a:lnTo>
                  <a:lnTo>
                    <a:pt x="8914764" y="66334"/>
                  </a:lnTo>
                  <a:lnTo>
                    <a:pt x="8940455" y="61531"/>
                  </a:lnTo>
                  <a:lnTo>
                    <a:pt x="8966146" y="56399"/>
                  </a:lnTo>
                  <a:lnTo>
                    <a:pt x="8991837" y="51418"/>
                  </a:lnTo>
                  <a:lnTo>
                    <a:pt x="9017528" y="44777"/>
                  </a:lnTo>
                  <a:lnTo>
                    <a:pt x="9043219" y="35922"/>
                  </a:lnTo>
                  <a:lnTo>
                    <a:pt x="9068910" y="26092"/>
                  </a:lnTo>
                  <a:lnTo>
                    <a:pt x="9094601" y="18819"/>
                  </a:lnTo>
                  <a:lnTo>
                    <a:pt x="9120292" y="13343"/>
                  </a:lnTo>
                  <a:lnTo>
                    <a:pt x="9145983" y="9457"/>
                  </a:lnTo>
                  <a:lnTo>
                    <a:pt x="9171674" y="5404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7" name="pl13">
              <a:extLst>
                <a:ext uri="{FF2B5EF4-FFF2-40B4-BE49-F238E27FC236}">
                  <a16:creationId xmlns:a16="http://schemas.microsoft.com/office/drawing/2014/main" id="{D20A6DED-4672-4FCB-AAB1-633CFDE3233C}"/>
                </a:ext>
              </a:extLst>
            </p:cNvPr>
            <p:cNvSpPr/>
            <p:nvPr/>
          </p:nvSpPr>
          <p:spPr>
            <a:xfrm>
              <a:off x="1449884" y="1405937"/>
              <a:ext cx="9351510" cy="3659270"/>
            </a:xfrm>
            <a:custGeom>
              <a:avLst/>
              <a:gdLst/>
              <a:ahLst/>
              <a:cxnLst/>
              <a:rect l="0" t="0" r="0" b="0"/>
              <a:pathLst>
                <a:path w="9351510" h="3659270">
                  <a:moveTo>
                    <a:pt x="0" y="3659270"/>
                  </a:moveTo>
                  <a:lnTo>
                    <a:pt x="25690" y="3655230"/>
                  </a:lnTo>
                  <a:lnTo>
                    <a:pt x="51381" y="3651418"/>
                  </a:lnTo>
                  <a:lnTo>
                    <a:pt x="77072" y="3647269"/>
                  </a:lnTo>
                  <a:lnTo>
                    <a:pt x="102763" y="3616014"/>
                  </a:lnTo>
                  <a:lnTo>
                    <a:pt x="128454" y="3601294"/>
                  </a:lnTo>
                  <a:lnTo>
                    <a:pt x="154145" y="3601294"/>
                  </a:lnTo>
                  <a:lnTo>
                    <a:pt x="179836" y="3601294"/>
                  </a:lnTo>
                  <a:lnTo>
                    <a:pt x="205527" y="3570414"/>
                  </a:lnTo>
                  <a:lnTo>
                    <a:pt x="231218" y="3479806"/>
                  </a:lnTo>
                  <a:lnTo>
                    <a:pt x="256909" y="3475575"/>
                  </a:lnTo>
                  <a:lnTo>
                    <a:pt x="282600" y="3471625"/>
                  </a:lnTo>
                  <a:lnTo>
                    <a:pt x="308291" y="3467083"/>
                  </a:lnTo>
                  <a:lnTo>
                    <a:pt x="333982" y="3467083"/>
                  </a:lnTo>
                  <a:lnTo>
                    <a:pt x="359673" y="3467083"/>
                  </a:lnTo>
                  <a:lnTo>
                    <a:pt x="385364" y="3462605"/>
                  </a:lnTo>
                  <a:lnTo>
                    <a:pt x="411055" y="3459791"/>
                  </a:lnTo>
                  <a:lnTo>
                    <a:pt x="436746" y="3455916"/>
                  </a:lnTo>
                  <a:lnTo>
                    <a:pt x="462437" y="3449417"/>
                  </a:lnTo>
                  <a:lnTo>
                    <a:pt x="488128" y="3438247"/>
                  </a:lnTo>
                  <a:lnTo>
                    <a:pt x="513819" y="3438247"/>
                  </a:lnTo>
                  <a:lnTo>
                    <a:pt x="539510" y="3438247"/>
                  </a:lnTo>
                  <a:lnTo>
                    <a:pt x="565201" y="3432912"/>
                  </a:lnTo>
                  <a:lnTo>
                    <a:pt x="590892" y="3420611"/>
                  </a:lnTo>
                  <a:lnTo>
                    <a:pt x="616583" y="3413483"/>
                  </a:lnTo>
                  <a:lnTo>
                    <a:pt x="642274" y="3410846"/>
                  </a:lnTo>
                  <a:lnTo>
                    <a:pt x="667965" y="3384883"/>
                  </a:lnTo>
                  <a:lnTo>
                    <a:pt x="693656" y="3384883"/>
                  </a:lnTo>
                  <a:lnTo>
                    <a:pt x="719346" y="3384883"/>
                  </a:lnTo>
                  <a:lnTo>
                    <a:pt x="745037" y="3381289"/>
                  </a:lnTo>
                  <a:lnTo>
                    <a:pt x="770728" y="3377295"/>
                  </a:lnTo>
                  <a:lnTo>
                    <a:pt x="796419" y="3374961"/>
                  </a:lnTo>
                  <a:lnTo>
                    <a:pt x="822110" y="3372047"/>
                  </a:lnTo>
                  <a:lnTo>
                    <a:pt x="847801" y="3361838"/>
                  </a:lnTo>
                  <a:lnTo>
                    <a:pt x="873492" y="3361838"/>
                  </a:lnTo>
                  <a:lnTo>
                    <a:pt x="899183" y="3361838"/>
                  </a:lnTo>
                  <a:lnTo>
                    <a:pt x="924874" y="3332748"/>
                  </a:lnTo>
                  <a:lnTo>
                    <a:pt x="950565" y="3328421"/>
                  </a:lnTo>
                  <a:lnTo>
                    <a:pt x="976256" y="3315929"/>
                  </a:lnTo>
                  <a:lnTo>
                    <a:pt x="1001947" y="3288399"/>
                  </a:lnTo>
                  <a:lnTo>
                    <a:pt x="1027638" y="3205940"/>
                  </a:lnTo>
                  <a:lnTo>
                    <a:pt x="1053329" y="3205940"/>
                  </a:lnTo>
                  <a:lnTo>
                    <a:pt x="1079020" y="3205940"/>
                  </a:lnTo>
                  <a:lnTo>
                    <a:pt x="1104711" y="3200211"/>
                  </a:lnTo>
                  <a:lnTo>
                    <a:pt x="1130402" y="3197030"/>
                  </a:lnTo>
                  <a:lnTo>
                    <a:pt x="1156093" y="3191550"/>
                  </a:lnTo>
                  <a:lnTo>
                    <a:pt x="1181784" y="3188143"/>
                  </a:lnTo>
                  <a:lnTo>
                    <a:pt x="1207475" y="3176646"/>
                  </a:lnTo>
                  <a:lnTo>
                    <a:pt x="1233166" y="3176646"/>
                  </a:lnTo>
                  <a:lnTo>
                    <a:pt x="1258857" y="3176646"/>
                  </a:lnTo>
                  <a:lnTo>
                    <a:pt x="1284548" y="3176646"/>
                  </a:lnTo>
                  <a:lnTo>
                    <a:pt x="1310239" y="3176646"/>
                  </a:lnTo>
                  <a:lnTo>
                    <a:pt x="1335930" y="3172551"/>
                  </a:lnTo>
                  <a:lnTo>
                    <a:pt x="1361621" y="3163774"/>
                  </a:lnTo>
                  <a:lnTo>
                    <a:pt x="1387312" y="3133628"/>
                  </a:lnTo>
                  <a:lnTo>
                    <a:pt x="1413003" y="3133628"/>
                  </a:lnTo>
                  <a:lnTo>
                    <a:pt x="1438693" y="3133628"/>
                  </a:lnTo>
                  <a:lnTo>
                    <a:pt x="1464384" y="3117174"/>
                  </a:lnTo>
                  <a:lnTo>
                    <a:pt x="1490075" y="3112932"/>
                  </a:lnTo>
                  <a:lnTo>
                    <a:pt x="1515766" y="3110839"/>
                  </a:lnTo>
                  <a:lnTo>
                    <a:pt x="1541457" y="3107868"/>
                  </a:lnTo>
                  <a:lnTo>
                    <a:pt x="1567148" y="3098886"/>
                  </a:lnTo>
                  <a:lnTo>
                    <a:pt x="1592839" y="3098886"/>
                  </a:lnTo>
                  <a:lnTo>
                    <a:pt x="1618530" y="3098886"/>
                  </a:lnTo>
                  <a:lnTo>
                    <a:pt x="1644221" y="3074749"/>
                  </a:lnTo>
                  <a:lnTo>
                    <a:pt x="1669912" y="3069935"/>
                  </a:lnTo>
                  <a:lnTo>
                    <a:pt x="1695603" y="3056684"/>
                  </a:lnTo>
                  <a:lnTo>
                    <a:pt x="1721294" y="3028362"/>
                  </a:lnTo>
                  <a:lnTo>
                    <a:pt x="1746985" y="2953978"/>
                  </a:lnTo>
                  <a:lnTo>
                    <a:pt x="1772676" y="2953978"/>
                  </a:lnTo>
                  <a:lnTo>
                    <a:pt x="1798367" y="2953978"/>
                  </a:lnTo>
                  <a:lnTo>
                    <a:pt x="1824058" y="2949553"/>
                  </a:lnTo>
                  <a:lnTo>
                    <a:pt x="1849749" y="2946324"/>
                  </a:lnTo>
                  <a:lnTo>
                    <a:pt x="1875440" y="2941448"/>
                  </a:lnTo>
                  <a:lnTo>
                    <a:pt x="1901131" y="2938782"/>
                  </a:lnTo>
                  <a:lnTo>
                    <a:pt x="1926822" y="2935721"/>
                  </a:lnTo>
                  <a:lnTo>
                    <a:pt x="1952513" y="2935721"/>
                  </a:lnTo>
                  <a:lnTo>
                    <a:pt x="1978204" y="2935721"/>
                  </a:lnTo>
                  <a:lnTo>
                    <a:pt x="2003895" y="2918901"/>
                  </a:lnTo>
                  <a:lnTo>
                    <a:pt x="2029586" y="2915644"/>
                  </a:lnTo>
                  <a:lnTo>
                    <a:pt x="2055277" y="2908513"/>
                  </a:lnTo>
                  <a:lnTo>
                    <a:pt x="2080968" y="2904146"/>
                  </a:lnTo>
                  <a:lnTo>
                    <a:pt x="2106659" y="2900152"/>
                  </a:lnTo>
                  <a:lnTo>
                    <a:pt x="2132349" y="2900152"/>
                  </a:lnTo>
                  <a:lnTo>
                    <a:pt x="2158040" y="2900152"/>
                  </a:lnTo>
                  <a:lnTo>
                    <a:pt x="2183731" y="2886432"/>
                  </a:lnTo>
                  <a:lnTo>
                    <a:pt x="2209422" y="2883603"/>
                  </a:lnTo>
                  <a:lnTo>
                    <a:pt x="2235113" y="2858145"/>
                  </a:lnTo>
                  <a:lnTo>
                    <a:pt x="2260804" y="2855070"/>
                  </a:lnTo>
                  <a:lnTo>
                    <a:pt x="2286495" y="2851430"/>
                  </a:lnTo>
                  <a:lnTo>
                    <a:pt x="2312186" y="2851430"/>
                  </a:lnTo>
                  <a:lnTo>
                    <a:pt x="2337877" y="2851430"/>
                  </a:lnTo>
                  <a:lnTo>
                    <a:pt x="2363568" y="2847555"/>
                  </a:lnTo>
                  <a:lnTo>
                    <a:pt x="2389259" y="2844355"/>
                  </a:lnTo>
                  <a:lnTo>
                    <a:pt x="2414950" y="2820805"/>
                  </a:lnTo>
                  <a:lnTo>
                    <a:pt x="2440641" y="2784799"/>
                  </a:lnTo>
                  <a:lnTo>
                    <a:pt x="2466332" y="2784799"/>
                  </a:lnTo>
                  <a:lnTo>
                    <a:pt x="2492023" y="2784799"/>
                  </a:lnTo>
                  <a:lnTo>
                    <a:pt x="2517714" y="2784799"/>
                  </a:lnTo>
                  <a:lnTo>
                    <a:pt x="2543405" y="2673764"/>
                  </a:lnTo>
                  <a:lnTo>
                    <a:pt x="2569096" y="2669335"/>
                  </a:lnTo>
                  <a:lnTo>
                    <a:pt x="2594787" y="2664541"/>
                  </a:lnTo>
                  <a:lnTo>
                    <a:pt x="2620478" y="2661950"/>
                  </a:lnTo>
                  <a:lnTo>
                    <a:pt x="2646169" y="2656813"/>
                  </a:lnTo>
                  <a:lnTo>
                    <a:pt x="2671860" y="2656813"/>
                  </a:lnTo>
                  <a:lnTo>
                    <a:pt x="2697551" y="2656813"/>
                  </a:lnTo>
                  <a:lnTo>
                    <a:pt x="2723242" y="2649496"/>
                  </a:lnTo>
                  <a:lnTo>
                    <a:pt x="2748933" y="2646531"/>
                  </a:lnTo>
                  <a:lnTo>
                    <a:pt x="2774624" y="2642333"/>
                  </a:lnTo>
                  <a:lnTo>
                    <a:pt x="2800315" y="2624508"/>
                  </a:lnTo>
                  <a:lnTo>
                    <a:pt x="2826006" y="2624508"/>
                  </a:lnTo>
                  <a:lnTo>
                    <a:pt x="2851696" y="2624508"/>
                  </a:lnTo>
                  <a:lnTo>
                    <a:pt x="2877387" y="2624508"/>
                  </a:lnTo>
                  <a:lnTo>
                    <a:pt x="2903078" y="2619388"/>
                  </a:lnTo>
                  <a:lnTo>
                    <a:pt x="2928769" y="2601444"/>
                  </a:lnTo>
                  <a:lnTo>
                    <a:pt x="2954460" y="2577505"/>
                  </a:lnTo>
                  <a:lnTo>
                    <a:pt x="2980151" y="2574928"/>
                  </a:lnTo>
                  <a:lnTo>
                    <a:pt x="3005842" y="2566279"/>
                  </a:lnTo>
                  <a:lnTo>
                    <a:pt x="3031533" y="2566279"/>
                  </a:lnTo>
                  <a:lnTo>
                    <a:pt x="3057224" y="2566279"/>
                  </a:lnTo>
                  <a:lnTo>
                    <a:pt x="3082915" y="2566279"/>
                  </a:lnTo>
                  <a:lnTo>
                    <a:pt x="3108606" y="2563520"/>
                  </a:lnTo>
                  <a:lnTo>
                    <a:pt x="3134297" y="2559675"/>
                  </a:lnTo>
                  <a:lnTo>
                    <a:pt x="3159988" y="2555909"/>
                  </a:lnTo>
                  <a:lnTo>
                    <a:pt x="3185679" y="2529880"/>
                  </a:lnTo>
                  <a:lnTo>
                    <a:pt x="3211370" y="2529880"/>
                  </a:lnTo>
                  <a:lnTo>
                    <a:pt x="3237061" y="2529880"/>
                  </a:lnTo>
                  <a:lnTo>
                    <a:pt x="3262752" y="2513516"/>
                  </a:lnTo>
                  <a:lnTo>
                    <a:pt x="3288443" y="2484796"/>
                  </a:lnTo>
                  <a:lnTo>
                    <a:pt x="3314134" y="2389746"/>
                  </a:lnTo>
                  <a:lnTo>
                    <a:pt x="3339825" y="2386468"/>
                  </a:lnTo>
                  <a:lnTo>
                    <a:pt x="3365516" y="2381790"/>
                  </a:lnTo>
                  <a:lnTo>
                    <a:pt x="3391207" y="2381790"/>
                  </a:lnTo>
                  <a:lnTo>
                    <a:pt x="3416898" y="2381790"/>
                  </a:lnTo>
                  <a:lnTo>
                    <a:pt x="3442589" y="2376205"/>
                  </a:lnTo>
                  <a:lnTo>
                    <a:pt x="3468280" y="2373777"/>
                  </a:lnTo>
                  <a:lnTo>
                    <a:pt x="3493971" y="2370151"/>
                  </a:lnTo>
                  <a:lnTo>
                    <a:pt x="3519662" y="2367142"/>
                  </a:lnTo>
                  <a:lnTo>
                    <a:pt x="3545353" y="2358501"/>
                  </a:lnTo>
                  <a:lnTo>
                    <a:pt x="3571043" y="2358501"/>
                  </a:lnTo>
                  <a:lnTo>
                    <a:pt x="3596734" y="2358501"/>
                  </a:lnTo>
                  <a:lnTo>
                    <a:pt x="3622425" y="2347869"/>
                  </a:lnTo>
                  <a:lnTo>
                    <a:pt x="3648116" y="2344092"/>
                  </a:lnTo>
                  <a:lnTo>
                    <a:pt x="3673807" y="2341645"/>
                  </a:lnTo>
                  <a:lnTo>
                    <a:pt x="3699498" y="2324032"/>
                  </a:lnTo>
                  <a:lnTo>
                    <a:pt x="3725189" y="2321395"/>
                  </a:lnTo>
                  <a:lnTo>
                    <a:pt x="3750880" y="2321395"/>
                  </a:lnTo>
                  <a:lnTo>
                    <a:pt x="3776571" y="2321395"/>
                  </a:lnTo>
                  <a:lnTo>
                    <a:pt x="3802262" y="2285410"/>
                  </a:lnTo>
                  <a:lnTo>
                    <a:pt x="3827953" y="2282650"/>
                  </a:lnTo>
                  <a:lnTo>
                    <a:pt x="3853644" y="2278563"/>
                  </a:lnTo>
                  <a:lnTo>
                    <a:pt x="3879335" y="2276298"/>
                  </a:lnTo>
                  <a:lnTo>
                    <a:pt x="3905026" y="2273205"/>
                  </a:lnTo>
                  <a:lnTo>
                    <a:pt x="3930717" y="2273205"/>
                  </a:lnTo>
                  <a:lnTo>
                    <a:pt x="3956408" y="2273205"/>
                  </a:lnTo>
                  <a:lnTo>
                    <a:pt x="3982099" y="2248964"/>
                  </a:lnTo>
                  <a:lnTo>
                    <a:pt x="4007790" y="2244729"/>
                  </a:lnTo>
                  <a:lnTo>
                    <a:pt x="4033481" y="2219779"/>
                  </a:lnTo>
                  <a:lnTo>
                    <a:pt x="4059172" y="2219779"/>
                  </a:lnTo>
                  <a:lnTo>
                    <a:pt x="4084863" y="2184299"/>
                  </a:lnTo>
                  <a:lnTo>
                    <a:pt x="4110554" y="2184299"/>
                  </a:lnTo>
                  <a:lnTo>
                    <a:pt x="4136245" y="2184299"/>
                  </a:lnTo>
                  <a:lnTo>
                    <a:pt x="4161936" y="2104137"/>
                  </a:lnTo>
                  <a:lnTo>
                    <a:pt x="4187627" y="2100542"/>
                  </a:lnTo>
                  <a:lnTo>
                    <a:pt x="4213318" y="2097641"/>
                  </a:lnTo>
                  <a:lnTo>
                    <a:pt x="4239009" y="2093331"/>
                  </a:lnTo>
                  <a:lnTo>
                    <a:pt x="4264699" y="2090381"/>
                  </a:lnTo>
                  <a:lnTo>
                    <a:pt x="4290390" y="2090381"/>
                  </a:lnTo>
                  <a:lnTo>
                    <a:pt x="4316081" y="2090381"/>
                  </a:lnTo>
                  <a:lnTo>
                    <a:pt x="4341772" y="2086287"/>
                  </a:lnTo>
                  <a:lnTo>
                    <a:pt x="4367463" y="2069006"/>
                  </a:lnTo>
                  <a:lnTo>
                    <a:pt x="4393154" y="2064855"/>
                  </a:lnTo>
                  <a:lnTo>
                    <a:pt x="4418845" y="2054049"/>
                  </a:lnTo>
                  <a:lnTo>
                    <a:pt x="4444536" y="2050443"/>
                  </a:lnTo>
                  <a:lnTo>
                    <a:pt x="4470227" y="2050443"/>
                  </a:lnTo>
                  <a:lnTo>
                    <a:pt x="4495918" y="2050443"/>
                  </a:lnTo>
                  <a:lnTo>
                    <a:pt x="4521609" y="2039719"/>
                  </a:lnTo>
                  <a:lnTo>
                    <a:pt x="4547300" y="2032489"/>
                  </a:lnTo>
                  <a:lnTo>
                    <a:pt x="4572991" y="1995891"/>
                  </a:lnTo>
                  <a:lnTo>
                    <a:pt x="4598682" y="1992432"/>
                  </a:lnTo>
                  <a:lnTo>
                    <a:pt x="4624373" y="1988350"/>
                  </a:lnTo>
                  <a:lnTo>
                    <a:pt x="4650064" y="1988350"/>
                  </a:lnTo>
                  <a:lnTo>
                    <a:pt x="4675755" y="1988350"/>
                  </a:lnTo>
                  <a:lnTo>
                    <a:pt x="4701446" y="1985718"/>
                  </a:lnTo>
                  <a:lnTo>
                    <a:pt x="4727137" y="1981573"/>
                  </a:lnTo>
                  <a:lnTo>
                    <a:pt x="4752828" y="1956810"/>
                  </a:lnTo>
                  <a:lnTo>
                    <a:pt x="4778519" y="1951339"/>
                  </a:lnTo>
                  <a:lnTo>
                    <a:pt x="4804210" y="1921490"/>
                  </a:lnTo>
                  <a:lnTo>
                    <a:pt x="4829901" y="1921490"/>
                  </a:lnTo>
                  <a:lnTo>
                    <a:pt x="4855592" y="1921490"/>
                  </a:lnTo>
                  <a:lnTo>
                    <a:pt x="4881283" y="1813530"/>
                  </a:lnTo>
                  <a:lnTo>
                    <a:pt x="4906974" y="1809965"/>
                  </a:lnTo>
                  <a:lnTo>
                    <a:pt x="4932665" y="1805087"/>
                  </a:lnTo>
                  <a:lnTo>
                    <a:pt x="4958356" y="1802178"/>
                  </a:lnTo>
                  <a:lnTo>
                    <a:pt x="4984046" y="1798444"/>
                  </a:lnTo>
                  <a:lnTo>
                    <a:pt x="5009737" y="1798444"/>
                  </a:lnTo>
                  <a:lnTo>
                    <a:pt x="5035428" y="1798444"/>
                  </a:lnTo>
                  <a:lnTo>
                    <a:pt x="5061119" y="1793006"/>
                  </a:lnTo>
                  <a:lnTo>
                    <a:pt x="5086810" y="1789787"/>
                  </a:lnTo>
                  <a:lnTo>
                    <a:pt x="5112501" y="1785902"/>
                  </a:lnTo>
                  <a:lnTo>
                    <a:pt x="5138192" y="1769604"/>
                  </a:lnTo>
                  <a:lnTo>
                    <a:pt x="5163883" y="1765800"/>
                  </a:lnTo>
                  <a:lnTo>
                    <a:pt x="5189574" y="1765800"/>
                  </a:lnTo>
                  <a:lnTo>
                    <a:pt x="5215265" y="1765800"/>
                  </a:lnTo>
                  <a:lnTo>
                    <a:pt x="5240956" y="1756086"/>
                  </a:lnTo>
                  <a:lnTo>
                    <a:pt x="5266647" y="1744878"/>
                  </a:lnTo>
                  <a:lnTo>
                    <a:pt x="5292338" y="1742815"/>
                  </a:lnTo>
                  <a:lnTo>
                    <a:pt x="5318029" y="1699340"/>
                  </a:lnTo>
                  <a:lnTo>
                    <a:pt x="5343720" y="1696602"/>
                  </a:lnTo>
                  <a:lnTo>
                    <a:pt x="5369411" y="1696602"/>
                  </a:lnTo>
                  <a:lnTo>
                    <a:pt x="5395102" y="1696602"/>
                  </a:lnTo>
                  <a:lnTo>
                    <a:pt x="5420793" y="1692081"/>
                  </a:lnTo>
                  <a:lnTo>
                    <a:pt x="5446484" y="1689160"/>
                  </a:lnTo>
                  <a:lnTo>
                    <a:pt x="5472175" y="1686352"/>
                  </a:lnTo>
                  <a:lnTo>
                    <a:pt x="5497866" y="1682454"/>
                  </a:lnTo>
                  <a:lnTo>
                    <a:pt x="5523557" y="1673223"/>
                  </a:lnTo>
                  <a:lnTo>
                    <a:pt x="5549248" y="1673223"/>
                  </a:lnTo>
                  <a:lnTo>
                    <a:pt x="5574939" y="1673223"/>
                  </a:lnTo>
                  <a:lnTo>
                    <a:pt x="5600630" y="1656783"/>
                  </a:lnTo>
                  <a:lnTo>
                    <a:pt x="5626321" y="1642198"/>
                  </a:lnTo>
                  <a:lnTo>
                    <a:pt x="5652012" y="1611339"/>
                  </a:lnTo>
                  <a:lnTo>
                    <a:pt x="5677703" y="1501012"/>
                  </a:lnTo>
                  <a:lnTo>
                    <a:pt x="5703393" y="1497312"/>
                  </a:lnTo>
                  <a:lnTo>
                    <a:pt x="5729084" y="1497312"/>
                  </a:lnTo>
                  <a:lnTo>
                    <a:pt x="5754775" y="1497312"/>
                  </a:lnTo>
                  <a:lnTo>
                    <a:pt x="5780466" y="1492513"/>
                  </a:lnTo>
                  <a:lnTo>
                    <a:pt x="5806157" y="1487960"/>
                  </a:lnTo>
                  <a:lnTo>
                    <a:pt x="5831848" y="1484963"/>
                  </a:lnTo>
                  <a:lnTo>
                    <a:pt x="5857539" y="1482307"/>
                  </a:lnTo>
                  <a:lnTo>
                    <a:pt x="5883230" y="1473786"/>
                  </a:lnTo>
                  <a:lnTo>
                    <a:pt x="5908921" y="1473786"/>
                  </a:lnTo>
                  <a:lnTo>
                    <a:pt x="5934612" y="1473786"/>
                  </a:lnTo>
                  <a:lnTo>
                    <a:pt x="5960303" y="1462476"/>
                  </a:lnTo>
                  <a:lnTo>
                    <a:pt x="5985994" y="1459030"/>
                  </a:lnTo>
                  <a:lnTo>
                    <a:pt x="6011685" y="1450904"/>
                  </a:lnTo>
                  <a:lnTo>
                    <a:pt x="6037376" y="1445501"/>
                  </a:lnTo>
                  <a:lnTo>
                    <a:pt x="6063067" y="1433951"/>
                  </a:lnTo>
                  <a:lnTo>
                    <a:pt x="6088758" y="1433951"/>
                  </a:lnTo>
                  <a:lnTo>
                    <a:pt x="6114449" y="1433951"/>
                  </a:lnTo>
                  <a:lnTo>
                    <a:pt x="6140140" y="1426566"/>
                  </a:lnTo>
                  <a:lnTo>
                    <a:pt x="6165831" y="1390015"/>
                  </a:lnTo>
                  <a:lnTo>
                    <a:pt x="6191522" y="1386608"/>
                  </a:lnTo>
                  <a:lnTo>
                    <a:pt x="6217213" y="1381589"/>
                  </a:lnTo>
                  <a:lnTo>
                    <a:pt x="6242904" y="1378931"/>
                  </a:lnTo>
                  <a:lnTo>
                    <a:pt x="6268595" y="1378931"/>
                  </a:lnTo>
                  <a:lnTo>
                    <a:pt x="6294286" y="1378931"/>
                  </a:lnTo>
                  <a:lnTo>
                    <a:pt x="6319977" y="1373899"/>
                  </a:lnTo>
                  <a:lnTo>
                    <a:pt x="6345668" y="1350372"/>
                  </a:lnTo>
                  <a:lnTo>
                    <a:pt x="6371359" y="1329111"/>
                  </a:lnTo>
                  <a:lnTo>
                    <a:pt x="6397049" y="1329111"/>
                  </a:lnTo>
                  <a:lnTo>
                    <a:pt x="6422740" y="1292034"/>
                  </a:lnTo>
                  <a:lnTo>
                    <a:pt x="6448431" y="1292034"/>
                  </a:lnTo>
                  <a:lnTo>
                    <a:pt x="6474122" y="1292034"/>
                  </a:lnTo>
                  <a:lnTo>
                    <a:pt x="6499813" y="1171487"/>
                  </a:lnTo>
                  <a:lnTo>
                    <a:pt x="6525504" y="1163642"/>
                  </a:lnTo>
                  <a:lnTo>
                    <a:pt x="6551195" y="1159130"/>
                  </a:lnTo>
                  <a:lnTo>
                    <a:pt x="6576886" y="1154583"/>
                  </a:lnTo>
                  <a:lnTo>
                    <a:pt x="6602577" y="1149133"/>
                  </a:lnTo>
                  <a:lnTo>
                    <a:pt x="6628268" y="1149133"/>
                  </a:lnTo>
                  <a:lnTo>
                    <a:pt x="6653959" y="1149133"/>
                  </a:lnTo>
                  <a:lnTo>
                    <a:pt x="6679650" y="1144077"/>
                  </a:lnTo>
                  <a:lnTo>
                    <a:pt x="6705341" y="1139353"/>
                  </a:lnTo>
                  <a:lnTo>
                    <a:pt x="6731032" y="1122314"/>
                  </a:lnTo>
                  <a:lnTo>
                    <a:pt x="6756723" y="1118216"/>
                  </a:lnTo>
                  <a:lnTo>
                    <a:pt x="6782414" y="1106937"/>
                  </a:lnTo>
                  <a:lnTo>
                    <a:pt x="6808105" y="1106937"/>
                  </a:lnTo>
                  <a:lnTo>
                    <a:pt x="6833796" y="1106937"/>
                  </a:lnTo>
                  <a:lnTo>
                    <a:pt x="6859487" y="1093418"/>
                  </a:lnTo>
                  <a:lnTo>
                    <a:pt x="6885178" y="1090070"/>
                  </a:lnTo>
                  <a:lnTo>
                    <a:pt x="6910869" y="1049181"/>
                  </a:lnTo>
                  <a:lnTo>
                    <a:pt x="6936560" y="1045820"/>
                  </a:lnTo>
                  <a:lnTo>
                    <a:pt x="6962251" y="1040504"/>
                  </a:lnTo>
                  <a:lnTo>
                    <a:pt x="6987942" y="1040504"/>
                  </a:lnTo>
                  <a:lnTo>
                    <a:pt x="7013633" y="1040504"/>
                  </a:lnTo>
                  <a:lnTo>
                    <a:pt x="7039324" y="1032805"/>
                  </a:lnTo>
                  <a:lnTo>
                    <a:pt x="7065015" y="1027349"/>
                  </a:lnTo>
                  <a:lnTo>
                    <a:pt x="7090706" y="1020483"/>
                  </a:lnTo>
                  <a:lnTo>
                    <a:pt x="7116396" y="996120"/>
                  </a:lnTo>
                  <a:lnTo>
                    <a:pt x="7142087" y="978416"/>
                  </a:lnTo>
                  <a:lnTo>
                    <a:pt x="7167778" y="978416"/>
                  </a:lnTo>
                  <a:lnTo>
                    <a:pt x="7193469" y="978416"/>
                  </a:lnTo>
                  <a:lnTo>
                    <a:pt x="7219160" y="934265"/>
                  </a:lnTo>
                  <a:lnTo>
                    <a:pt x="7244851" y="817357"/>
                  </a:lnTo>
                  <a:lnTo>
                    <a:pt x="7270542" y="806745"/>
                  </a:lnTo>
                  <a:lnTo>
                    <a:pt x="7296233" y="806745"/>
                  </a:lnTo>
                  <a:lnTo>
                    <a:pt x="7321924" y="800074"/>
                  </a:lnTo>
                  <a:lnTo>
                    <a:pt x="7347615" y="800074"/>
                  </a:lnTo>
                  <a:lnTo>
                    <a:pt x="7373306" y="800074"/>
                  </a:lnTo>
                  <a:lnTo>
                    <a:pt x="7398997" y="785477"/>
                  </a:lnTo>
                  <a:lnTo>
                    <a:pt x="7424688" y="774014"/>
                  </a:lnTo>
                  <a:lnTo>
                    <a:pt x="7450379" y="761844"/>
                  </a:lnTo>
                  <a:lnTo>
                    <a:pt x="7476070" y="747705"/>
                  </a:lnTo>
                  <a:lnTo>
                    <a:pt x="7501761" y="719485"/>
                  </a:lnTo>
                  <a:lnTo>
                    <a:pt x="7527452" y="719485"/>
                  </a:lnTo>
                  <a:lnTo>
                    <a:pt x="7553143" y="719485"/>
                  </a:lnTo>
                  <a:lnTo>
                    <a:pt x="7578834" y="712470"/>
                  </a:lnTo>
                  <a:lnTo>
                    <a:pt x="7604525" y="709142"/>
                  </a:lnTo>
                  <a:lnTo>
                    <a:pt x="7630216" y="689763"/>
                  </a:lnTo>
                  <a:lnTo>
                    <a:pt x="7655907" y="686269"/>
                  </a:lnTo>
                  <a:lnTo>
                    <a:pt x="7681598" y="641979"/>
                  </a:lnTo>
                  <a:lnTo>
                    <a:pt x="7707289" y="641979"/>
                  </a:lnTo>
                  <a:lnTo>
                    <a:pt x="7732980" y="641979"/>
                  </a:lnTo>
                  <a:lnTo>
                    <a:pt x="7758671" y="636948"/>
                  </a:lnTo>
                  <a:lnTo>
                    <a:pt x="7784362" y="630957"/>
                  </a:lnTo>
                  <a:lnTo>
                    <a:pt x="7810052" y="623349"/>
                  </a:lnTo>
                  <a:lnTo>
                    <a:pt x="7835743" y="623349"/>
                  </a:lnTo>
                  <a:lnTo>
                    <a:pt x="7861434" y="617783"/>
                  </a:lnTo>
                  <a:lnTo>
                    <a:pt x="7887125" y="617783"/>
                  </a:lnTo>
                  <a:lnTo>
                    <a:pt x="7912816" y="617783"/>
                  </a:lnTo>
                  <a:lnTo>
                    <a:pt x="7938507" y="590418"/>
                  </a:lnTo>
                  <a:lnTo>
                    <a:pt x="7964198" y="584824"/>
                  </a:lnTo>
                  <a:lnTo>
                    <a:pt x="7989889" y="576883"/>
                  </a:lnTo>
                  <a:lnTo>
                    <a:pt x="8015580" y="540707"/>
                  </a:lnTo>
                  <a:lnTo>
                    <a:pt x="8041271" y="429401"/>
                  </a:lnTo>
                  <a:lnTo>
                    <a:pt x="8066962" y="429401"/>
                  </a:lnTo>
                  <a:lnTo>
                    <a:pt x="8092653" y="429401"/>
                  </a:lnTo>
                  <a:lnTo>
                    <a:pt x="8118344" y="424263"/>
                  </a:lnTo>
                  <a:lnTo>
                    <a:pt x="8144035" y="420299"/>
                  </a:lnTo>
                  <a:lnTo>
                    <a:pt x="8169726" y="420299"/>
                  </a:lnTo>
                  <a:lnTo>
                    <a:pt x="8195417" y="415264"/>
                  </a:lnTo>
                  <a:lnTo>
                    <a:pt x="8221108" y="405045"/>
                  </a:lnTo>
                  <a:lnTo>
                    <a:pt x="8246799" y="405045"/>
                  </a:lnTo>
                  <a:lnTo>
                    <a:pt x="8272490" y="405045"/>
                  </a:lnTo>
                  <a:lnTo>
                    <a:pt x="8298181" y="393379"/>
                  </a:lnTo>
                  <a:lnTo>
                    <a:pt x="8323872" y="389415"/>
                  </a:lnTo>
                  <a:lnTo>
                    <a:pt x="8349563" y="379015"/>
                  </a:lnTo>
                  <a:lnTo>
                    <a:pt x="8375254" y="376190"/>
                  </a:lnTo>
                  <a:lnTo>
                    <a:pt x="8400945" y="372086"/>
                  </a:lnTo>
                  <a:lnTo>
                    <a:pt x="8426636" y="372086"/>
                  </a:lnTo>
                  <a:lnTo>
                    <a:pt x="8452327" y="372086"/>
                  </a:lnTo>
                  <a:lnTo>
                    <a:pt x="8478018" y="354472"/>
                  </a:lnTo>
                  <a:lnTo>
                    <a:pt x="8503709" y="320725"/>
                  </a:lnTo>
                  <a:lnTo>
                    <a:pt x="8529399" y="317413"/>
                  </a:lnTo>
                  <a:lnTo>
                    <a:pt x="8555090" y="312853"/>
                  </a:lnTo>
                  <a:lnTo>
                    <a:pt x="8580781" y="310020"/>
                  </a:lnTo>
                  <a:lnTo>
                    <a:pt x="8606472" y="310020"/>
                  </a:lnTo>
                  <a:lnTo>
                    <a:pt x="8632163" y="310020"/>
                  </a:lnTo>
                  <a:lnTo>
                    <a:pt x="8657854" y="306399"/>
                  </a:lnTo>
                  <a:lnTo>
                    <a:pt x="8683545" y="286551"/>
                  </a:lnTo>
                  <a:lnTo>
                    <a:pt x="8709236" y="270744"/>
                  </a:lnTo>
                  <a:lnTo>
                    <a:pt x="8734927" y="258696"/>
                  </a:lnTo>
                  <a:lnTo>
                    <a:pt x="8760618" y="228353"/>
                  </a:lnTo>
                  <a:lnTo>
                    <a:pt x="8786309" y="228353"/>
                  </a:lnTo>
                  <a:lnTo>
                    <a:pt x="8812000" y="228353"/>
                  </a:lnTo>
                  <a:lnTo>
                    <a:pt x="8837691" y="116237"/>
                  </a:lnTo>
                  <a:lnTo>
                    <a:pt x="8863382" y="111110"/>
                  </a:lnTo>
                  <a:lnTo>
                    <a:pt x="8889073" y="107192"/>
                  </a:lnTo>
                  <a:lnTo>
                    <a:pt x="8914764" y="102059"/>
                  </a:lnTo>
                  <a:lnTo>
                    <a:pt x="8940455" y="96253"/>
                  </a:lnTo>
                  <a:lnTo>
                    <a:pt x="8966146" y="96253"/>
                  </a:lnTo>
                  <a:lnTo>
                    <a:pt x="8991837" y="96253"/>
                  </a:lnTo>
                  <a:lnTo>
                    <a:pt x="9017528" y="92191"/>
                  </a:lnTo>
                  <a:lnTo>
                    <a:pt x="9043219" y="87735"/>
                  </a:lnTo>
                  <a:lnTo>
                    <a:pt x="9068910" y="71574"/>
                  </a:lnTo>
                  <a:lnTo>
                    <a:pt x="9094601" y="60967"/>
                  </a:lnTo>
                  <a:lnTo>
                    <a:pt x="9120292" y="46916"/>
                  </a:lnTo>
                  <a:lnTo>
                    <a:pt x="9145983" y="46916"/>
                  </a:lnTo>
                  <a:lnTo>
                    <a:pt x="9171674" y="46916"/>
                  </a:lnTo>
                  <a:lnTo>
                    <a:pt x="9197365" y="46916"/>
                  </a:lnTo>
                  <a:lnTo>
                    <a:pt x="9223056" y="39408"/>
                  </a:lnTo>
                  <a:lnTo>
                    <a:pt x="9248746" y="4574"/>
                  </a:lnTo>
                  <a:lnTo>
                    <a:pt x="9274437" y="96"/>
                  </a:lnTo>
                  <a:lnTo>
                    <a:pt x="9300128" y="0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8" name="pl14">
              <a:extLst>
                <a:ext uri="{FF2B5EF4-FFF2-40B4-BE49-F238E27FC236}">
                  <a16:creationId xmlns:a16="http://schemas.microsoft.com/office/drawing/2014/main" id="{976EB3B8-ED06-4FA9-BE82-5032764C1B38}"/>
                </a:ext>
              </a:extLst>
            </p:cNvPr>
            <p:cNvSpPr/>
            <p:nvPr/>
          </p:nvSpPr>
          <p:spPr>
            <a:xfrm>
              <a:off x="1449884" y="1418937"/>
              <a:ext cx="9197365" cy="3615264"/>
            </a:xfrm>
            <a:custGeom>
              <a:avLst/>
              <a:gdLst/>
              <a:ahLst/>
              <a:cxnLst/>
              <a:rect l="0" t="0" r="0" b="0"/>
              <a:pathLst>
                <a:path w="9197365" h="3615264">
                  <a:moveTo>
                    <a:pt x="0" y="3615264"/>
                  </a:moveTo>
                  <a:lnTo>
                    <a:pt x="25690" y="3604928"/>
                  </a:lnTo>
                  <a:lnTo>
                    <a:pt x="51381" y="3592494"/>
                  </a:lnTo>
                  <a:lnTo>
                    <a:pt x="77072" y="3577185"/>
                  </a:lnTo>
                  <a:lnTo>
                    <a:pt x="102763" y="3558157"/>
                  </a:lnTo>
                  <a:lnTo>
                    <a:pt x="128454" y="3543205"/>
                  </a:lnTo>
                  <a:lnTo>
                    <a:pt x="154145" y="3528175"/>
                  </a:lnTo>
                  <a:lnTo>
                    <a:pt x="179836" y="3508135"/>
                  </a:lnTo>
                  <a:lnTo>
                    <a:pt x="205527" y="3481415"/>
                  </a:lnTo>
                  <a:lnTo>
                    <a:pt x="231218" y="3456082"/>
                  </a:lnTo>
                  <a:lnTo>
                    <a:pt x="256909" y="3452507"/>
                  </a:lnTo>
                  <a:lnTo>
                    <a:pt x="282600" y="3449151"/>
                  </a:lnTo>
                  <a:lnTo>
                    <a:pt x="308291" y="3445993"/>
                  </a:lnTo>
                  <a:lnTo>
                    <a:pt x="333982" y="3443296"/>
                  </a:lnTo>
                  <a:lnTo>
                    <a:pt x="359673" y="3439700"/>
                  </a:lnTo>
                  <a:lnTo>
                    <a:pt x="385364" y="3434906"/>
                  </a:lnTo>
                  <a:lnTo>
                    <a:pt x="411055" y="3430006"/>
                  </a:lnTo>
                  <a:lnTo>
                    <a:pt x="436746" y="3424411"/>
                  </a:lnTo>
                  <a:lnTo>
                    <a:pt x="462437" y="3418243"/>
                  </a:lnTo>
                  <a:lnTo>
                    <a:pt x="488128" y="3412184"/>
                  </a:lnTo>
                  <a:lnTo>
                    <a:pt x="513819" y="3407829"/>
                  </a:lnTo>
                  <a:lnTo>
                    <a:pt x="539510" y="3402023"/>
                  </a:lnTo>
                  <a:lnTo>
                    <a:pt x="565201" y="3394282"/>
                  </a:lnTo>
                  <a:lnTo>
                    <a:pt x="590892" y="3385738"/>
                  </a:lnTo>
                  <a:lnTo>
                    <a:pt x="616583" y="3378447"/>
                  </a:lnTo>
                  <a:lnTo>
                    <a:pt x="642274" y="3371101"/>
                  </a:lnTo>
                  <a:lnTo>
                    <a:pt x="667965" y="3362186"/>
                  </a:lnTo>
                  <a:lnTo>
                    <a:pt x="693656" y="3358953"/>
                  </a:lnTo>
                  <a:lnTo>
                    <a:pt x="719346" y="3354643"/>
                  </a:lnTo>
                  <a:lnTo>
                    <a:pt x="745037" y="3348897"/>
                  </a:lnTo>
                  <a:lnTo>
                    <a:pt x="770728" y="3342432"/>
                  </a:lnTo>
                  <a:lnTo>
                    <a:pt x="796419" y="3335145"/>
                  </a:lnTo>
                  <a:lnTo>
                    <a:pt x="822110" y="3326205"/>
                  </a:lnTo>
                  <a:lnTo>
                    <a:pt x="847801" y="3315258"/>
                  </a:lnTo>
                  <a:lnTo>
                    <a:pt x="873492" y="3304065"/>
                  </a:lnTo>
                  <a:lnTo>
                    <a:pt x="899183" y="3289140"/>
                  </a:lnTo>
                  <a:lnTo>
                    <a:pt x="924874" y="3269240"/>
                  </a:lnTo>
                  <a:lnTo>
                    <a:pt x="950565" y="3252404"/>
                  </a:lnTo>
                  <a:lnTo>
                    <a:pt x="976256" y="3231399"/>
                  </a:lnTo>
                  <a:lnTo>
                    <a:pt x="1001947" y="3207555"/>
                  </a:lnTo>
                  <a:lnTo>
                    <a:pt x="1027638" y="3184940"/>
                  </a:lnTo>
                  <a:lnTo>
                    <a:pt x="1053329" y="3182273"/>
                  </a:lnTo>
                  <a:lnTo>
                    <a:pt x="1079020" y="3178717"/>
                  </a:lnTo>
                  <a:lnTo>
                    <a:pt x="1104711" y="3173976"/>
                  </a:lnTo>
                  <a:lnTo>
                    <a:pt x="1130402" y="3169565"/>
                  </a:lnTo>
                  <a:lnTo>
                    <a:pt x="1156093" y="3164743"/>
                  </a:lnTo>
                  <a:lnTo>
                    <a:pt x="1181784" y="3160140"/>
                  </a:lnTo>
                  <a:lnTo>
                    <a:pt x="1207475" y="3155139"/>
                  </a:lnTo>
                  <a:lnTo>
                    <a:pt x="1233166" y="3152303"/>
                  </a:lnTo>
                  <a:lnTo>
                    <a:pt x="1258857" y="3148522"/>
                  </a:lnTo>
                  <a:lnTo>
                    <a:pt x="1284548" y="3143480"/>
                  </a:lnTo>
                  <a:lnTo>
                    <a:pt x="1310239" y="3136758"/>
                  </a:lnTo>
                  <a:lnTo>
                    <a:pt x="1335930" y="3127794"/>
                  </a:lnTo>
                  <a:lnTo>
                    <a:pt x="1361621" y="3117209"/>
                  </a:lnTo>
                  <a:lnTo>
                    <a:pt x="1387312" y="3106020"/>
                  </a:lnTo>
                  <a:lnTo>
                    <a:pt x="1413003" y="3101151"/>
                  </a:lnTo>
                  <a:lnTo>
                    <a:pt x="1438693" y="3094658"/>
                  </a:lnTo>
                  <a:lnTo>
                    <a:pt x="1464384" y="3086001"/>
                  </a:lnTo>
                  <a:lnTo>
                    <a:pt x="1490075" y="3079944"/>
                  </a:lnTo>
                  <a:lnTo>
                    <a:pt x="1515766" y="3073281"/>
                  </a:lnTo>
                  <a:lnTo>
                    <a:pt x="1541457" y="3065095"/>
                  </a:lnTo>
                  <a:lnTo>
                    <a:pt x="1567148" y="3055170"/>
                  </a:lnTo>
                  <a:lnTo>
                    <a:pt x="1592839" y="3044932"/>
                  </a:lnTo>
                  <a:lnTo>
                    <a:pt x="1618530" y="3031280"/>
                  </a:lnTo>
                  <a:lnTo>
                    <a:pt x="1644221" y="3013078"/>
                  </a:lnTo>
                  <a:lnTo>
                    <a:pt x="1669912" y="2996854"/>
                  </a:lnTo>
                  <a:lnTo>
                    <a:pt x="1695603" y="2976827"/>
                  </a:lnTo>
                  <a:lnTo>
                    <a:pt x="1721294" y="2954541"/>
                  </a:lnTo>
                  <a:lnTo>
                    <a:pt x="1746985" y="2934268"/>
                  </a:lnTo>
                  <a:lnTo>
                    <a:pt x="1772676" y="2932031"/>
                  </a:lnTo>
                  <a:lnTo>
                    <a:pt x="1798367" y="2929048"/>
                  </a:lnTo>
                  <a:lnTo>
                    <a:pt x="1824058" y="2925072"/>
                  </a:lnTo>
                  <a:lnTo>
                    <a:pt x="1849749" y="2921244"/>
                  </a:lnTo>
                  <a:lnTo>
                    <a:pt x="1875440" y="2917218"/>
                  </a:lnTo>
                  <a:lnTo>
                    <a:pt x="1901131" y="2913474"/>
                  </a:lnTo>
                  <a:lnTo>
                    <a:pt x="1926822" y="2909372"/>
                  </a:lnTo>
                  <a:lnTo>
                    <a:pt x="1952513" y="2904922"/>
                  </a:lnTo>
                  <a:lnTo>
                    <a:pt x="1978204" y="2898989"/>
                  </a:lnTo>
                  <a:lnTo>
                    <a:pt x="2003895" y="2891078"/>
                  </a:lnTo>
                  <a:lnTo>
                    <a:pt x="2029586" y="2886136"/>
                  </a:lnTo>
                  <a:lnTo>
                    <a:pt x="2055277" y="2880633"/>
                  </a:lnTo>
                  <a:lnTo>
                    <a:pt x="2080968" y="2875673"/>
                  </a:lnTo>
                  <a:lnTo>
                    <a:pt x="2106659" y="2870515"/>
                  </a:lnTo>
                  <a:lnTo>
                    <a:pt x="2132349" y="2864969"/>
                  </a:lnTo>
                  <a:lnTo>
                    <a:pt x="2158040" y="2857575"/>
                  </a:lnTo>
                  <a:lnTo>
                    <a:pt x="2183731" y="2847716"/>
                  </a:lnTo>
                  <a:lnTo>
                    <a:pt x="2209422" y="2839143"/>
                  </a:lnTo>
                  <a:lnTo>
                    <a:pt x="2235113" y="2828656"/>
                  </a:lnTo>
                  <a:lnTo>
                    <a:pt x="2260804" y="2823160"/>
                  </a:lnTo>
                  <a:lnTo>
                    <a:pt x="2286495" y="2816856"/>
                  </a:lnTo>
                  <a:lnTo>
                    <a:pt x="2312186" y="2809665"/>
                  </a:lnTo>
                  <a:lnTo>
                    <a:pt x="2337877" y="2800076"/>
                  </a:lnTo>
                  <a:lnTo>
                    <a:pt x="2363568" y="2787291"/>
                  </a:lnTo>
                  <a:lnTo>
                    <a:pt x="2389259" y="2771536"/>
                  </a:lnTo>
                  <a:lnTo>
                    <a:pt x="2414950" y="2751597"/>
                  </a:lnTo>
                  <a:lnTo>
                    <a:pt x="2440641" y="2732860"/>
                  </a:lnTo>
                  <a:lnTo>
                    <a:pt x="2466332" y="2719881"/>
                  </a:lnTo>
                  <a:lnTo>
                    <a:pt x="2492023" y="2702574"/>
                  </a:lnTo>
                  <a:lnTo>
                    <a:pt x="2517714" y="2679499"/>
                  </a:lnTo>
                  <a:lnTo>
                    <a:pt x="2543405" y="2648732"/>
                  </a:lnTo>
                  <a:lnTo>
                    <a:pt x="2569096" y="2644721"/>
                  </a:lnTo>
                  <a:lnTo>
                    <a:pt x="2594787" y="2640850"/>
                  </a:lnTo>
                  <a:lnTo>
                    <a:pt x="2620478" y="2637286"/>
                  </a:lnTo>
                  <a:lnTo>
                    <a:pt x="2646169" y="2633397"/>
                  </a:lnTo>
                  <a:lnTo>
                    <a:pt x="2671860" y="2629925"/>
                  </a:lnTo>
                  <a:lnTo>
                    <a:pt x="2697551" y="2625296"/>
                  </a:lnTo>
                  <a:lnTo>
                    <a:pt x="2723242" y="2619124"/>
                  </a:lnTo>
                  <a:lnTo>
                    <a:pt x="2748933" y="2613333"/>
                  </a:lnTo>
                  <a:lnTo>
                    <a:pt x="2774624" y="2606600"/>
                  </a:lnTo>
                  <a:lnTo>
                    <a:pt x="2800315" y="2599022"/>
                  </a:lnTo>
                  <a:lnTo>
                    <a:pt x="2826006" y="2594860"/>
                  </a:lnTo>
                  <a:lnTo>
                    <a:pt x="2851696" y="2589310"/>
                  </a:lnTo>
                  <a:lnTo>
                    <a:pt x="2877387" y="2581910"/>
                  </a:lnTo>
                  <a:lnTo>
                    <a:pt x="2903078" y="2572044"/>
                  </a:lnTo>
                  <a:lnTo>
                    <a:pt x="2928769" y="2560596"/>
                  </a:lnTo>
                  <a:lnTo>
                    <a:pt x="2954460" y="2551313"/>
                  </a:lnTo>
                  <a:lnTo>
                    <a:pt x="2980151" y="2546916"/>
                  </a:lnTo>
                  <a:lnTo>
                    <a:pt x="3005842" y="2541912"/>
                  </a:lnTo>
                  <a:lnTo>
                    <a:pt x="3031533" y="2538122"/>
                  </a:lnTo>
                  <a:lnTo>
                    <a:pt x="3057224" y="2533070"/>
                  </a:lnTo>
                  <a:lnTo>
                    <a:pt x="3082915" y="2526334"/>
                  </a:lnTo>
                  <a:lnTo>
                    <a:pt x="3108606" y="2517352"/>
                  </a:lnTo>
                  <a:lnTo>
                    <a:pt x="3134297" y="2506295"/>
                  </a:lnTo>
                  <a:lnTo>
                    <a:pt x="3159988" y="2492835"/>
                  </a:lnTo>
                  <a:lnTo>
                    <a:pt x="3185679" y="2476144"/>
                  </a:lnTo>
                  <a:lnTo>
                    <a:pt x="3211370" y="2462565"/>
                  </a:lnTo>
                  <a:lnTo>
                    <a:pt x="3237061" y="2444460"/>
                  </a:lnTo>
                  <a:lnTo>
                    <a:pt x="3262752" y="2420320"/>
                  </a:lnTo>
                  <a:lnTo>
                    <a:pt x="3288443" y="2393588"/>
                  </a:lnTo>
                  <a:lnTo>
                    <a:pt x="3314134" y="2367518"/>
                  </a:lnTo>
                  <a:lnTo>
                    <a:pt x="3339825" y="2364442"/>
                  </a:lnTo>
                  <a:lnTo>
                    <a:pt x="3365516" y="2361433"/>
                  </a:lnTo>
                  <a:lnTo>
                    <a:pt x="3391207" y="2358980"/>
                  </a:lnTo>
                  <a:lnTo>
                    <a:pt x="3416898" y="2355710"/>
                  </a:lnTo>
                  <a:lnTo>
                    <a:pt x="3442589" y="2351349"/>
                  </a:lnTo>
                  <a:lnTo>
                    <a:pt x="3468280" y="2347397"/>
                  </a:lnTo>
                  <a:lnTo>
                    <a:pt x="3493971" y="2342937"/>
                  </a:lnTo>
                  <a:lnTo>
                    <a:pt x="3519662" y="2338199"/>
                  </a:lnTo>
                  <a:lnTo>
                    <a:pt x="3545353" y="2332884"/>
                  </a:lnTo>
                  <a:lnTo>
                    <a:pt x="3571043" y="2328679"/>
                  </a:lnTo>
                  <a:lnTo>
                    <a:pt x="3596734" y="2323071"/>
                  </a:lnTo>
                  <a:lnTo>
                    <a:pt x="3622425" y="2315595"/>
                  </a:lnTo>
                  <a:lnTo>
                    <a:pt x="3648116" y="2309170"/>
                  </a:lnTo>
                  <a:lnTo>
                    <a:pt x="3673807" y="2301862"/>
                  </a:lnTo>
                  <a:lnTo>
                    <a:pt x="3699498" y="2292934"/>
                  </a:lnTo>
                  <a:lnTo>
                    <a:pt x="3725189" y="2286902"/>
                  </a:lnTo>
                  <a:lnTo>
                    <a:pt x="3750880" y="2279737"/>
                  </a:lnTo>
                  <a:lnTo>
                    <a:pt x="3776571" y="2270184"/>
                  </a:lnTo>
                  <a:lnTo>
                    <a:pt x="3802262" y="2257447"/>
                  </a:lnTo>
                  <a:lnTo>
                    <a:pt x="3827953" y="2252459"/>
                  </a:lnTo>
                  <a:lnTo>
                    <a:pt x="3853644" y="2246729"/>
                  </a:lnTo>
                  <a:lnTo>
                    <a:pt x="3879335" y="2240451"/>
                  </a:lnTo>
                  <a:lnTo>
                    <a:pt x="3905026" y="2232835"/>
                  </a:lnTo>
                  <a:lnTo>
                    <a:pt x="3930717" y="2223711"/>
                  </a:lnTo>
                  <a:lnTo>
                    <a:pt x="3956408" y="2211546"/>
                  </a:lnTo>
                  <a:lnTo>
                    <a:pt x="3982099" y="2195327"/>
                  </a:lnTo>
                  <a:lnTo>
                    <a:pt x="4007790" y="2181781"/>
                  </a:lnTo>
                  <a:lnTo>
                    <a:pt x="4033481" y="2165131"/>
                  </a:lnTo>
                  <a:lnTo>
                    <a:pt x="4059172" y="2151248"/>
                  </a:lnTo>
                  <a:lnTo>
                    <a:pt x="4084863" y="2132738"/>
                  </a:lnTo>
                  <a:lnTo>
                    <a:pt x="4110554" y="2119883"/>
                  </a:lnTo>
                  <a:lnTo>
                    <a:pt x="4136245" y="2102745"/>
                  </a:lnTo>
                  <a:lnTo>
                    <a:pt x="4161936" y="2079893"/>
                  </a:lnTo>
                  <a:lnTo>
                    <a:pt x="4187627" y="2076144"/>
                  </a:lnTo>
                  <a:lnTo>
                    <a:pt x="4213318" y="2072345"/>
                  </a:lnTo>
                  <a:lnTo>
                    <a:pt x="4239009" y="2068246"/>
                  </a:lnTo>
                  <a:lnTo>
                    <a:pt x="4264699" y="2064218"/>
                  </a:lnTo>
                  <a:lnTo>
                    <a:pt x="4290390" y="2059830"/>
                  </a:lnTo>
                  <a:lnTo>
                    <a:pt x="4316081" y="2053980"/>
                  </a:lnTo>
                  <a:lnTo>
                    <a:pt x="4341772" y="2046179"/>
                  </a:lnTo>
                  <a:lnTo>
                    <a:pt x="4367463" y="2037143"/>
                  </a:lnTo>
                  <a:lnTo>
                    <a:pt x="4393154" y="2030855"/>
                  </a:lnTo>
                  <a:lnTo>
                    <a:pt x="4418845" y="2023854"/>
                  </a:lnTo>
                  <a:lnTo>
                    <a:pt x="4444536" y="2018122"/>
                  </a:lnTo>
                  <a:lnTo>
                    <a:pt x="4470227" y="2011682"/>
                  </a:lnTo>
                  <a:lnTo>
                    <a:pt x="4495918" y="2003095"/>
                  </a:lnTo>
                  <a:lnTo>
                    <a:pt x="4521609" y="1991646"/>
                  </a:lnTo>
                  <a:lnTo>
                    <a:pt x="4547300" y="1979955"/>
                  </a:lnTo>
                  <a:lnTo>
                    <a:pt x="4572991" y="1966776"/>
                  </a:lnTo>
                  <a:lnTo>
                    <a:pt x="4598682" y="1961405"/>
                  </a:lnTo>
                  <a:lnTo>
                    <a:pt x="4624373" y="1955395"/>
                  </a:lnTo>
                  <a:lnTo>
                    <a:pt x="4650064" y="1948744"/>
                  </a:lnTo>
                  <a:lnTo>
                    <a:pt x="4675755" y="1939875"/>
                  </a:lnTo>
                  <a:lnTo>
                    <a:pt x="4701446" y="1928050"/>
                  </a:lnTo>
                  <a:lnTo>
                    <a:pt x="4727137" y="1913160"/>
                  </a:lnTo>
                  <a:lnTo>
                    <a:pt x="4752828" y="1894689"/>
                  </a:lnTo>
                  <a:lnTo>
                    <a:pt x="4778519" y="1878316"/>
                  </a:lnTo>
                  <a:lnTo>
                    <a:pt x="4804210" y="1858308"/>
                  </a:lnTo>
                  <a:lnTo>
                    <a:pt x="4829901" y="1841580"/>
                  </a:lnTo>
                  <a:lnTo>
                    <a:pt x="4855592" y="1819277"/>
                  </a:lnTo>
                  <a:lnTo>
                    <a:pt x="4881283" y="1789539"/>
                  </a:lnTo>
                  <a:lnTo>
                    <a:pt x="4906974" y="1785876"/>
                  </a:lnTo>
                  <a:lnTo>
                    <a:pt x="4932665" y="1782179"/>
                  </a:lnTo>
                  <a:lnTo>
                    <a:pt x="4958356" y="1778877"/>
                  </a:lnTo>
                  <a:lnTo>
                    <a:pt x="4984046" y="1775442"/>
                  </a:lnTo>
                  <a:lnTo>
                    <a:pt x="5009737" y="1772108"/>
                  </a:lnTo>
                  <a:lnTo>
                    <a:pt x="5035428" y="1767663"/>
                  </a:lnTo>
                  <a:lnTo>
                    <a:pt x="5061119" y="1761736"/>
                  </a:lnTo>
                  <a:lnTo>
                    <a:pt x="5086810" y="1755645"/>
                  </a:lnTo>
                  <a:lnTo>
                    <a:pt x="5112501" y="1748598"/>
                  </a:lnTo>
                  <a:lnTo>
                    <a:pt x="5138192" y="1740496"/>
                  </a:lnTo>
                  <a:lnTo>
                    <a:pt x="5163883" y="1735127"/>
                  </a:lnTo>
                  <a:lnTo>
                    <a:pt x="5189574" y="1729235"/>
                  </a:lnTo>
                  <a:lnTo>
                    <a:pt x="5215265" y="1721380"/>
                  </a:lnTo>
                  <a:lnTo>
                    <a:pt x="5240956" y="1710907"/>
                  </a:lnTo>
                  <a:lnTo>
                    <a:pt x="5266647" y="1700180"/>
                  </a:lnTo>
                  <a:lnTo>
                    <a:pt x="5292338" y="1689614"/>
                  </a:lnTo>
                  <a:lnTo>
                    <a:pt x="5318029" y="1676214"/>
                  </a:lnTo>
                  <a:lnTo>
                    <a:pt x="5343720" y="1672838"/>
                  </a:lnTo>
                  <a:lnTo>
                    <a:pt x="5369411" y="1669250"/>
                  </a:lnTo>
                  <a:lnTo>
                    <a:pt x="5395102" y="1664466"/>
                  </a:lnTo>
                  <a:lnTo>
                    <a:pt x="5420793" y="1658088"/>
                  </a:lnTo>
                  <a:lnTo>
                    <a:pt x="5446484" y="1651090"/>
                  </a:lnTo>
                  <a:lnTo>
                    <a:pt x="5472175" y="1642733"/>
                  </a:lnTo>
                  <a:lnTo>
                    <a:pt x="5497866" y="1632526"/>
                  </a:lnTo>
                  <a:lnTo>
                    <a:pt x="5523557" y="1620216"/>
                  </a:lnTo>
                  <a:lnTo>
                    <a:pt x="5549248" y="1606881"/>
                  </a:lnTo>
                  <a:lnTo>
                    <a:pt x="5574939" y="1589099"/>
                  </a:lnTo>
                  <a:lnTo>
                    <a:pt x="5600630" y="1565391"/>
                  </a:lnTo>
                  <a:lnTo>
                    <a:pt x="5626321" y="1539260"/>
                  </a:lnTo>
                  <a:lnTo>
                    <a:pt x="5652012" y="1509281"/>
                  </a:lnTo>
                  <a:lnTo>
                    <a:pt x="5677703" y="1479595"/>
                  </a:lnTo>
                  <a:lnTo>
                    <a:pt x="5703393" y="1476789"/>
                  </a:lnTo>
                  <a:lnTo>
                    <a:pt x="5729084" y="1474281"/>
                  </a:lnTo>
                  <a:lnTo>
                    <a:pt x="5754775" y="1470937"/>
                  </a:lnTo>
                  <a:lnTo>
                    <a:pt x="5780466" y="1466479"/>
                  </a:lnTo>
                  <a:lnTo>
                    <a:pt x="5806157" y="1462134"/>
                  </a:lnTo>
                  <a:lnTo>
                    <a:pt x="5831848" y="1457859"/>
                  </a:lnTo>
                  <a:lnTo>
                    <a:pt x="5857539" y="1453157"/>
                  </a:lnTo>
                  <a:lnTo>
                    <a:pt x="5883230" y="1447773"/>
                  </a:lnTo>
                  <a:lnTo>
                    <a:pt x="5908921" y="1443436"/>
                  </a:lnTo>
                  <a:lnTo>
                    <a:pt x="5934612" y="1437652"/>
                  </a:lnTo>
                  <a:lnTo>
                    <a:pt x="5960303" y="1429941"/>
                  </a:lnTo>
                  <a:lnTo>
                    <a:pt x="5985994" y="1423429"/>
                  </a:lnTo>
                  <a:lnTo>
                    <a:pt x="6011685" y="1415895"/>
                  </a:lnTo>
                  <a:lnTo>
                    <a:pt x="6037376" y="1408558"/>
                  </a:lnTo>
                  <a:lnTo>
                    <a:pt x="6063067" y="1400577"/>
                  </a:lnTo>
                  <a:lnTo>
                    <a:pt x="6088758" y="1393785"/>
                  </a:lnTo>
                  <a:lnTo>
                    <a:pt x="6114449" y="1384729"/>
                  </a:lnTo>
                  <a:lnTo>
                    <a:pt x="6140140" y="1372655"/>
                  </a:lnTo>
                  <a:lnTo>
                    <a:pt x="6165831" y="1359018"/>
                  </a:lnTo>
                  <a:lnTo>
                    <a:pt x="6191522" y="1353018"/>
                  </a:lnTo>
                  <a:lnTo>
                    <a:pt x="6217213" y="1346155"/>
                  </a:lnTo>
                  <a:lnTo>
                    <a:pt x="6242904" y="1338677"/>
                  </a:lnTo>
                  <a:lnTo>
                    <a:pt x="6268595" y="1329592"/>
                  </a:lnTo>
                  <a:lnTo>
                    <a:pt x="6294286" y="1317478"/>
                  </a:lnTo>
                  <a:lnTo>
                    <a:pt x="6319977" y="1301327"/>
                  </a:lnTo>
                  <a:lnTo>
                    <a:pt x="6345668" y="1281470"/>
                  </a:lnTo>
                  <a:lnTo>
                    <a:pt x="6371359" y="1262836"/>
                  </a:lnTo>
                  <a:lnTo>
                    <a:pt x="6397049" y="1245077"/>
                  </a:lnTo>
                  <a:lnTo>
                    <a:pt x="6422740" y="1221399"/>
                  </a:lnTo>
                  <a:lnTo>
                    <a:pt x="6448431" y="1202187"/>
                  </a:lnTo>
                  <a:lnTo>
                    <a:pt x="6474122" y="1176571"/>
                  </a:lnTo>
                  <a:lnTo>
                    <a:pt x="6499813" y="1142417"/>
                  </a:lnTo>
                  <a:lnTo>
                    <a:pt x="6525504" y="1137060"/>
                  </a:lnTo>
                  <a:lnTo>
                    <a:pt x="6551195" y="1132532"/>
                  </a:lnTo>
                  <a:lnTo>
                    <a:pt x="6576886" y="1127999"/>
                  </a:lnTo>
                  <a:lnTo>
                    <a:pt x="6602577" y="1123471"/>
                  </a:lnTo>
                  <a:lnTo>
                    <a:pt x="6628268" y="1119250"/>
                  </a:lnTo>
                  <a:lnTo>
                    <a:pt x="6653959" y="1113622"/>
                  </a:lnTo>
                  <a:lnTo>
                    <a:pt x="6679650" y="1106118"/>
                  </a:lnTo>
                  <a:lnTo>
                    <a:pt x="6705341" y="1097799"/>
                  </a:lnTo>
                  <a:lnTo>
                    <a:pt x="6731032" y="1088280"/>
                  </a:lnTo>
                  <a:lnTo>
                    <a:pt x="6756723" y="1081269"/>
                  </a:lnTo>
                  <a:lnTo>
                    <a:pt x="6782414" y="1073286"/>
                  </a:lnTo>
                  <a:lnTo>
                    <a:pt x="6808105" y="1066402"/>
                  </a:lnTo>
                  <a:lnTo>
                    <a:pt x="6833796" y="1057224"/>
                  </a:lnTo>
                  <a:lnTo>
                    <a:pt x="6859487" y="1044986"/>
                  </a:lnTo>
                  <a:lnTo>
                    <a:pt x="6885178" y="1033175"/>
                  </a:lnTo>
                  <a:lnTo>
                    <a:pt x="6910869" y="1018543"/>
                  </a:lnTo>
                  <a:lnTo>
                    <a:pt x="6936560" y="1012664"/>
                  </a:lnTo>
                  <a:lnTo>
                    <a:pt x="6962251" y="1005945"/>
                  </a:lnTo>
                  <a:lnTo>
                    <a:pt x="6987942" y="998759"/>
                  </a:lnTo>
                  <a:lnTo>
                    <a:pt x="7013633" y="989177"/>
                  </a:lnTo>
                  <a:lnTo>
                    <a:pt x="7039324" y="976401"/>
                  </a:lnTo>
                  <a:lnTo>
                    <a:pt x="7065015" y="961933"/>
                  </a:lnTo>
                  <a:lnTo>
                    <a:pt x="7090706" y="944460"/>
                  </a:lnTo>
                  <a:lnTo>
                    <a:pt x="7116396" y="923453"/>
                  </a:lnTo>
                  <a:lnTo>
                    <a:pt x="7142087" y="903564"/>
                  </a:lnTo>
                  <a:lnTo>
                    <a:pt x="7167778" y="882946"/>
                  </a:lnTo>
                  <a:lnTo>
                    <a:pt x="7193469" y="855456"/>
                  </a:lnTo>
                  <a:lnTo>
                    <a:pt x="7219160" y="818802"/>
                  </a:lnTo>
                  <a:lnTo>
                    <a:pt x="7244851" y="784647"/>
                  </a:lnTo>
                  <a:lnTo>
                    <a:pt x="7270542" y="778077"/>
                  </a:lnTo>
                  <a:lnTo>
                    <a:pt x="7296233" y="772854"/>
                  </a:lnTo>
                  <a:lnTo>
                    <a:pt x="7321924" y="765890"/>
                  </a:lnTo>
                  <a:lnTo>
                    <a:pt x="7347615" y="758829"/>
                  </a:lnTo>
                  <a:lnTo>
                    <a:pt x="7373306" y="749414"/>
                  </a:lnTo>
                  <a:lnTo>
                    <a:pt x="7398997" y="736860"/>
                  </a:lnTo>
                  <a:lnTo>
                    <a:pt x="7424688" y="724988"/>
                  </a:lnTo>
                  <a:lnTo>
                    <a:pt x="7450379" y="712979"/>
                  </a:lnTo>
                  <a:lnTo>
                    <a:pt x="7476070" y="701024"/>
                  </a:lnTo>
                  <a:lnTo>
                    <a:pt x="7501761" y="689796"/>
                  </a:lnTo>
                  <a:lnTo>
                    <a:pt x="7527452" y="684233"/>
                  </a:lnTo>
                  <a:lnTo>
                    <a:pt x="7553143" y="676816"/>
                  </a:lnTo>
                  <a:lnTo>
                    <a:pt x="7578834" y="666926"/>
                  </a:lnTo>
                  <a:lnTo>
                    <a:pt x="7604525" y="656077"/>
                  </a:lnTo>
                  <a:lnTo>
                    <a:pt x="7630216" y="642722"/>
                  </a:lnTo>
                  <a:lnTo>
                    <a:pt x="7655907" y="631375"/>
                  </a:lnTo>
                  <a:lnTo>
                    <a:pt x="7681598" y="617410"/>
                  </a:lnTo>
                  <a:lnTo>
                    <a:pt x="7707289" y="613553"/>
                  </a:lnTo>
                  <a:lnTo>
                    <a:pt x="7732980" y="608411"/>
                  </a:lnTo>
                  <a:lnTo>
                    <a:pt x="7758671" y="601555"/>
                  </a:lnTo>
                  <a:lnTo>
                    <a:pt x="7784362" y="594091"/>
                  </a:lnTo>
                  <a:lnTo>
                    <a:pt x="7810052" y="586135"/>
                  </a:lnTo>
                  <a:lnTo>
                    <a:pt x="7835743" y="578063"/>
                  </a:lnTo>
                  <a:lnTo>
                    <a:pt x="7861434" y="567301"/>
                  </a:lnTo>
                  <a:lnTo>
                    <a:pt x="7887125" y="554807"/>
                  </a:lnTo>
                  <a:lnTo>
                    <a:pt x="7912816" y="538149"/>
                  </a:lnTo>
                  <a:lnTo>
                    <a:pt x="7938507" y="515937"/>
                  </a:lnTo>
                  <a:lnTo>
                    <a:pt x="7964198" y="495443"/>
                  </a:lnTo>
                  <a:lnTo>
                    <a:pt x="7989889" y="469983"/>
                  </a:lnTo>
                  <a:lnTo>
                    <a:pt x="8015580" y="438683"/>
                  </a:lnTo>
                  <a:lnTo>
                    <a:pt x="8041271" y="409008"/>
                  </a:lnTo>
                  <a:lnTo>
                    <a:pt x="8066962" y="406544"/>
                  </a:lnTo>
                  <a:lnTo>
                    <a:pt x="8092653" y="403258"/>
                  </a:lnTo>
                  <a:lnTo>
                    <a:pt x="8118344" y="398877"/>
                  </a:lnTo>
                  <a:lnTo>
                    <a:pt x="8144035" y="394748"/>
                  </a:lnTo>
                  <a:lnTo>
                    <a:pt x="8169726" y="390565"/>
                  </a:lnTo>
                  <a:lnTo>
                    <a:pt x="8195417" y="384986"/>
                  </a:lnTo>
                  <a:lnTo>
                    <a:pt x="8221108" y="379227"/>
                  </a:lnTo>
                  <a:lnTo>
                    <a:pt x="8246799" y="374955"/>
                  </a:lnTo>
                  <a:lnTo>
                    <a:pt x="8272490" y="369257"/>
                  </a:lnTo>
                  <a:lnTo>
                    <a:pt x="8298181" y="361661"/>
                  </a:lnTo>
                  <a:lnTo>
                    <a:pt x="8323872" y="355422"/>
                  </a:lnTo>
                  <a:lnTo>
                    <a:pt x="8349563" y="348424"/>
                  </a:lnTo>
                  <a:lnTo>
                    <a:pt x="8375254" y="342561"/>
                  </a:lnTo>
                  <a:lnTo>
                    <a:pt x="8400945" y="335684"/>
                  </a:lnTo>
                  <a:lnTo>
                    <a:pt x="8426636" y="327883"/>
                  </a:lnTo>
                  <a:lnTo>
                    <a:pt x="8452327" y="317482"/>
                  </a:lnTo>
                  <a:lnTo>
                    <a:pt x="8478018" y="303614"/>
                  </a:lnTo>
                  <a:lnTo>
                    <a:pt x="8503709" y="290994"/>
                  </a:lnTo>
                  <a:lnTo>
                    <a:pt x="8529399" y="285417"/>
                  </a:lnTo>
                  <a:lnTo>
                    <a:pt x="8555090" y="279085"/>
                  </a:lnTo>
                  <a:lnTo>
                    <a:pt x="8580781" y="272162"/>
                  </a:lnTo>
                  <a:lnTo>
                    <a:pt x="8606472" y="263876"/>
                  </a:lnTo>
                  <a:lnTo>
                    <a:pt x="8632163" y="252828"/>
                  </a:lnTo>
                  <a:lnTo>
                    <a:pt x="8657854" y="238098"/>
                  </a:lnTo>
                  <a:lnTo>
                    <a:pt x="8683545" y="219664"/>
                  </a:lnTo>
                  <a:lnTo>
                    <a:pt x="8709236" y="201701"/>
                  </a:lnTo>
                  <a:lnTo>
                    <a:pt x="8734927" y="183020"/>
                  </a:lnTo>
                  <a:lnTo>
                    <a:pt x="8760618" y="162128"/>
                  </a:lnTo>
                  <a:lnTo>
                    <a:pt x="8786309" y="144386"/>
                  </a:lnTo>
                  <a:lnTo>
                    <a:pt x="8812000" y="120730"/>
                  </a:lnTo>
                  <a:lnTo>
                    <a:pt x="8837691" y="89189"/>
                  </a:lnTo>
                  <a:lnTo>
                    <a:pt x="8863382" y="84506"/>
                  </a:lnTo>
                  <a:lnTo>
                    <a:pt x="8889073" y="79971"/>
                  </a:lnTo>
                  <a:lnTo>
                    <a:pt x="8914764" y="75231"/>
                  </a:lnTo>
                  <a:lnTo>
                    <a:pt x="8940455" y="70621"/>
                  </a:lnTo>
                  <a:lnTo>
                    <a:pt x="8966146" y="66411"/>
                  </a:lnTo>
                  <a:lnTo>
                    <a:pt x="8991837" y="60797"/>
                  </a:lnTo>
                  <a:lnTo>
                    <a:pt x="9017528" y="53311"/>
                  </a:lnTo>
                  <a:lnTo>
                    <a:pt x="9043219" y="44684"/>
                  </a:lnTo>
                  <a:lnTo>
                    <a:pt x="9068910" y="34667"/>
                  </a:lnTo>
                  <a:lnTo>
                    <a:pt x="9094601" y="26698"/>
                  </a:lnTo>
                  <a:lnTo>
                    <a:pt x="9120292" y="19608"/>
                  </a:lnTo>
                  <a:lnTo>
                    <a:pt x="9145983" y="14838"/>
                  </a:lnTo>
                  <a:lnTo>
                    <a:pt x="9171674" y="8479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" name="pl15">
              <a:extLst>
                <a:ext uri="{FF2B5EF4-FFF2-40B4-BE49-F238E27FC236}">
                  <a16:creationId xmlns:a16="http://schemas.microsoft.com/office/drawing/2014/main" id="{699B57C5-51AD-4A6C-9CD2-8C6C079F4902}"/>
                </a:ext>
              </a:extLst>
            </p:cNvPr>
            <p:cNvSpPr/>
            <p:nvPr/>
          </p:nvSpPr>
          <p:spPr>
            <a:xfrm>
              <a:off x="1449884" y="3204944"/>
              <a:ext cx="4470227" cy="1860263"/>
            </a:xfrm>
            <a:custGeom>
              <a:avLst/>
              <a:gdLst/>
              <a:ahLst/>
              <a:cxnLst/>
              <a:rect l="0" t="0" r="0" b="0"/>
              <a:pathLst>
                <a:path w="4470227" h="1860263">
                  <a:moveTo>
                    <a:pt x="0" y="1860263"/>
                  </a:moveTo>
                  <a:lnTo>
                    <a:pt x="25690" y="1856085"/>
                  </a:lnTo>
                  <a:lnTo>
                    <a:pt x="51381" y="1852759"/>
                  </a:lnTo>
                  <a:lnTo>
                    <a:pt x="77072" y="1847840"/>
                  </a:lnTo>
                  <a:lnTo>
                    <a:pt x="102763" y="1817541"/>
                  </a:lnTo>
                  <a:lnTo>
                    <a:pt x="128454" y="1817541"/>
                  </a:lnTo>
                  <a:lnTo>
                    <a:pt x="154145" y="1817541"/>
                  </a:lnTo>
                  <a:lnTo>
                    <a:pt x="179836" y="1807719"/>
                  </a:lnTo>
                  <a:lnTo>
                    <a:pt x="205527" y="1768544"/>
                  </a:lnTo>
                  <a:lnTo>
                    <a:pt x="231218" y="1650242"/>
                  </a:lnTo>
                  <a:lnTo>
                    <a:pt x="256909" y="1644755"/>
                  </a:lnTo>
                  <a:lnTo>
                    <a:pt x="282600" y="1638824"/>
                  </a:lnTo>
                  <a:lnTo>
                    <a:pt x="308291" y="1638824"/>
                  </a:lnTo>
                  <a:lnTo>
                    <a:pt x="333982" y="1638824"/>
                  </a:lnTo>
                  <a:lnTo>
                    <a:pt x="359673" y="1631558"/>
                  </a:lnTo>
                  <a:lnTo>
                    <a:pt x="385364" y="1627744"/>
                  </a:lnTo>
                  <a:lnTo>
                    <a:pt x="411055" y="1623666"/>
                  </a:lnTo>
                  <a:lnTo>
                    <a:pt x="436746" y="1618886"/>
                  </a:lnTo>
                  <a:lnTo>
                    <a:pt x="462437" y="1609046"/>
                  </a:lnTo>
                  <a:lnTo>
                    <a:pt x="488128" y="1609046"/>
                  </a:lnTo>
                  <a:lnTo>
                    <a:pt x="513819" y="1609046"/>
                  </a:lnTo>
                  <a:lnTo>
                    <a:pt x="539510" y="1596009"/>
                  </a:lnTo>
                  <a:lnTo>
                    <a:pt x="565201" y="1591204"/>
                  </a:lnTo>
                  <a:lnTo>
                    <a:pt x="590892" y="1576668"/>
                  </a:lnTo>
                  <a:lnTo>
                    <a:pt x="616583" y="1569459"/>
                  </a:lnTo>
                  <a:lnTo>
                    <a:pt x="642274" y="1566607"/>
                  </a:lnTo>
                  <a:lnTo>
                    <a:pt x="667965" y="1566607"/>
                  </a:lnTo>
                  <a:lnTo>
                    <a:pt x="693656" y="1566607"/>
                  </a:lnTo>
                  <a:lnTo>
                    <a:pt x="719346" y="1528167"/>
                  </a:lnTo>
                  <a:lnTo>
                    <a:pt x="745037" y="1525349"/>
                  </a:lnTo>
                  <a:lnTo>
                    <a:pt x="770728" y="1521835"/>
                  </a:lnTo>
                  <a:lnTo>
                    <a:pt x="796419" y="1519460"/>
                  </a:lnTo>
                  <a:lnTo>
                    <a:pt x="822110" y="1516736"/>
                  </a:lnTo>
                  <a:lnTo>
                    <a:pt x="847801" y="1516736"/>
                  </a:lnTo>
                  <a:lnTo>
                    <a:pt x="873492" y="1516736"/>
                  </a:lnTo>
                  <a:lnTo>
                    <a:pt x="899183" y="1498360"/>
                  </a:lnTo>
                  <a:lnTo>
                    <a:pt x="924874" y="1491823"/>
                  </a:lnTo>
                  <a:lnTo>
                    <a:pt x="950565" y="1477349"/>
                  </a:lnTo>
                  <a:lnTo>
                    <a:pt x="976256" y="1468176"/>
                  </a:lnTo>
                  <a:lnTo>
                    <a:pt x="1001947" y="1407765"/>
                  </a:lnTo>
                  <a:lnTo>
                    <a:pt x="1027638" y="1407765"/>
                  </a:lnTo>
                  <a:lnTo>
                    <a:pt x="1053329" y="1407765"/>
                  </a:lnTo>
                  <a:lnTo>
                    <a:pt x="1079020" y="1407765"/>
                  </a:lnTo>
                  <a:lnTo>
                    <a:pt x="1104711" y="1407765"/>
                  </a:lnTo>
                  <a:lnTo>
                    <a:pt x="1130402" y="1329066"/>
                  </a:lnTo>
                  <a:lnTo>
                    <a:pt x="1156093" y="1323960"/>
                  </a:lnTo>
                  <a:lnTo>
                    <a:pt x="1181784" y="1321162"/>
                  </a:lnTo>
                  <a:lnTo>
                    <a:pt x="1207475" y="1321162"/>
                  </a:lnTo>
                  <a:lnTo>
                    <a:pt x="1233166" y="1321162"/>
                  </a:lnTo>
                  <a:lnTo>
                    <a:pt x="1258857" y="1316278"/>
                  </a:lnTo>
                  <a:lnTo>
                    <a:pt x="1284548" y="1301901"/>
                  </a:lnTo>
                  <a:lnTo>
                    <a:pt x="1310239" y="1297742"/>
                  </a:lnTo>
                  <a:lnTo>
                    <a:pt x="1335930" y="1288784"/>
                  </a:lnTo>
                  <a:lnTo>
                    <a:pt x="1361621" y="1285911"/>
                  </a:lnTo>
                  <a:lnTo>
                    <a:pt x="1387312" y="1285911"/>
                  </a:lnTo>
                  <a:lnTo>
                    <a:pt x="1413003" y="1285911"/>
                  </a:lnTo>
                  <a:lnTo>
                    <a:pt x="1438693" y="1274791"/>
                  </a:lnTo>
                  <a:lnTo>
                    <a:pt x="1464384" y="1231929"/>
                  </a:lnTo>
                  <a:lnTo>
                    <a:pt x="1490075" y="1229671"/>
                  </a:lnTo>
                  <a:lnTo>
                    <a:pt x="1515766" y="1221823"/>
                  </a:lnTo>
                  <a:lnTo>
                    <a:pt x="1541457" y="1221823"/>
                  </a:lnTo>
                  <a:lnTo>
                    <a:pt x="1567148" y="1221823"/>
                  </a:lnTo>
                  <a:lnTo>
                    <a:pt x="1592839" y="1218776"/>
                  </a:lnTo>
                  <a:lnTo>
                    <a:pt x="1618530" y="1202524"/>
                  </a:lnTo>
                  <a:lnTo>
                    <a:pt x="1644221" y="1192059"/>
                  </a:lnTo>
                  <a:lnTo>
                    <a:pt x="1669912" y="1186262"/>
                  </a:lnTo>
                  <a:lnTo>
                    <a:pt x="1695603" y="1155780"/>
                  </a:lnTo>
                  <a:lnTo>
                    <a:pt x="1721294" y="1155780"/>
                  </a:lnTo>
                  <a:lnTo>
                    <a:pt x="1746985" y="1155780"/>
                  </a:lnTo>
                  <a:lnTo>
                    <a:pt x="1772676" y="1047237"/>
                  </a:lnTo>
                  <a:lnTo>
                    <a:pt x="1798367" y="1043107"/>
                  </a:lnTo>
                  <a:lnTo>
                    <a:pt x="1824058" y="1040266"/>
                  </a:lnTo>
                  <a:lnTo>
                    <a:pt x="1849749" y="1036932"/>
                  </a:lnTo>
                  <a:lnTo>
                    <a:pt x="1875440" y="1031923"/>
                  </a:lnTo>
                  <a:lnTo>
                    <a:pt x="1901131" y="1031923"/>
                  </a:lnTo>
                  <a:lnTo>
                    <a:pt x="1926822" y="1031923"/>
                  </a:lnTo>
                  <a:lnTo>
                    <a:pt x="1952513" y="1028419"/>
                  </a:lnTo>
                  <a:lnTo>
                    <a:pt x="1978204" y="1025314"/>
                  </a:lnTo>
                  <a:lnTo>
                    <a:pt x="2003895" y="1010497"/>
                  </a:lnTo>
                  <a:lnTo>
                    <a:pt x="2029586" y="1007692"/>
                  </a:lnTo>
                  <a:lnTo>
                    <a:pt x="2055277" y="998524"/>
                  </a:lnTo>
                  <a:lnTo>
                    <a:pt x="2080968" y="998524"/>
                  </a:lnTo>
                  <a:lnTo>
                    <a:pt x="2106659" y="998524"/>
                  </a:lnTo>
                  <a:lnTo>
                    <a:pt x="2132349" y="986144"/>
                  </a:lnTo>
                  <a:lnTo>
                    <a:pt x="2158040" y="948147"/>
                  </a:lnTo>
                  <a:lnTo>
                    <a:pt x="2183731" y="940336"/>
                  </a:lnTo>
                  <a:lnTo>
                    <a:pt x="2209422" y="937127"/>
                  </a:lnTo>
                  <a:lnTo>
                    <a:pt x="2235113" y="937127"/>
                  </a:lnTo>
                  <a:lnTo>
                    <a:pt x="2260804" y="937127"/>
                  </a:lnTo>
                  <a:lnTo>
                    <a:pt x="2286495" y="937127"/>
                  </a:lnTo>
                  <a:lnTo>
                    <a:pt x="2312186" y="934351"/>
                  </a:lnTo>
                  <a:lnTo>
                    <a:pt x="2337877" y="930735"/>
                  </a:lnTo>
                  <a:lnTo>
                    <a:pt x="2363568" y="927698"/>
                  </a:lnTo>
                  <a:lnTo>
                    <a:pt x="2389259" y="922033"/>
                  </a:lnTo>
                  <a:lnTo>
                    <a:pt x="2414950" y="902727"/>
                  </a:lnTo>
                  <a:lnTo>
                    <a:pt x="2440641" y="902727"/>
                  </a:lnTo>
                  <a:lnTo>
                    <a:pt x="2466332" y="902727"/>
                  </a:lnTo>
                  <a:lnTo>
                    <a:pt x="2492023" y="885703"/>
                  </a:lnTo>
                  <a:lnTo>
                    <a:pt x="2517714" y="845972"/>
                  </a:lnTo>
                  <a:lnTo>
                    <a:pt x="2543405" y="699227"/>
                  </a:lnTo>
                  <a:lnTo>
                    <a:pt x="2569096" y="694515"/>
                  </a:lnTo>
                  <a:lnTo>
                    <a:pt x="2594787" y="689715"/>
                  </a:lnTo>
                  <a:lnTo>
                    <a:pt x="2620478" y="689715"/>
                  </a:lnTo>
                  <a:lnTo>
                    <a:pt x="2646169" y="689715"/>
                  </a:lnTo>
                  <a:lnTo>
                    <a:pt x="2671860" y="682630"/>
                  </a:lnTo>
                  <a:lnTo>
                    <a:pt x="2697551" y="679689"/>
                  </a:lnTo>
                  <a:lnTo>
                    <a:pt x="2723242" y="675911"/>
                  </a:lnTo>
                  <a:lnTo>
                    <a:pt x="2748933" y="672504"/>
                  </a:lnTo>
                  <a:lnTo>
                    <a:pt x="2774624" y="664353"/>
                  </a:lnTo>
                  <a:lnTo>
                    <a:pt x="2800315" y="664353"/>
                  </a:lnTo>
                  <a:lnTo>
                    <a:pt x="2826006" y="664353"/>
                  </a:lnTo>
                  <a:lnTo>
                    <a:pt x="2851696" y="651991"/>
                  </a:lnTo>
                  <a:lnTo>
                    <a:pt x="2877387" y="647806"/>
                  </a:lnTo>
                  <a:lnTo>
                    <a:pt x="2903078" y="637909"/>
                  </a:lnTo>
                  <a:lnTo>
                    <a:pt x="2928769" y="627149"/>
                  </a:lnTo>
                  <a:lnTo>
                    <a:pt x="2954460" y="617202"/>
                  </a:lnTo>
                  <a:lnTo>
                    <a:pt x="2980151" y="617202"/>
                  </a:lnTo>
                  <a:lnTo>
                    <a:pt x="3005842" y="617202"/>
                  </a:lnTo>
                  <a:lnTo>
                    <a:pt x="3031533" y="607217"/>
                  </a:lnTo>
                  <a:lnTo>
                    <a:pt x="3057224" y="599152"/>
                  </a:lnTo>
                  <a:lnTo>
                    <a:pt x="3082915" y="599152"/>
                  </a:lnTo>
                  <a:lnTo>
                    <a:pt x="3108606" y="596021"/>
                  </a:lnTo>
                  <a:lnTo>
                    <a:pt x="3134297" y="588163"/>
                  </a:lnTo>
                  <a:lnTo>
                    <a:pt x="3159988" y="588163"/>
                  </a:lnTo>
                  <a:lnTo>
                    <a:pt x="3185679" y="588163"/>
                  </a:lnTo>
                  <a:lnTo>
                    <a:pt x="3211370" y="572255"/>
                  </a:lnTo>
                  <a:lnTo>
                    <a:pt x="3237061" y="567146"/>
                  </a:lnTo>
                  <a:lnTo>
                    <a:pt x="3262752" y="549830"/>
                  </a:lnTo>
                  <a:lnTo>
                    <a:pt x="3288443" y="513748"/>
                  </a:lnTo>
                  <a:lnTo>
                    <a:pt x="3314134" y="395489"/>
                  </a:lnTo>
                  <a:lnTo>
                    <a:pt x="3339825" y="395489"/>
                  </a:lnTo>
                  <a:lnTo>
                    <a:pt x="3365516" y="395489"/>
                  </a:lnTo>
                  <a:lnTo>
                    <a:pt x="3391207" y="390181"/>
                  </a:lnTo>
                  <a:lnTo>
                    <a:pt x="3416898" y="386393"/>
                  </a:lnTo>
                  <a:lnTo>
                    <a:pt x="3442589" y="379409"/>
                  </a:lnTo>
                  <a:lnTo>
                    <a:pt x="3468280" y="376323"/>
                  </a:lnTo>
                  <a:lnTo>
                    <a:pt x="3493971" y="372126"/>
                  </a:lnTo>
                  <a:lnTo>
                    <a:pt x="3519662" y="372126"/>
                  </a:lnTo>
                  <a:lnTo>
                    <a:pt x="3545353" y="372126"/>
                  </a:lnTo>
                  <a:lnTo>
                    <a:pt x="3571043" y="354806"/>
                  </a:lnTo>
                  <a:lnTo>
                    <a:pt x="3596734" y="350874"/>
                  </a:lnTo>
                  <a:lnTo>
                    <a:pt x="3622425" y="338809"/>
                  </a:lnTo>
                  <a:lnTo>
                    <a:pt x="3648116" y="335766"/>
                  </a:lnTo>
                  <a:lnTo>
                    <a:pt x="3673807" y="333312"/>
                  </a:lnTo>
                  <a:lnTo>
                    <a:pt x="3699498" y="333312"/>
                  </a:lnTo>
                  <a:lnTo>
                    <a:pt x="3725189" y="333312"/>
                  </a:lnTo>
                  <a:lnTo>
                    <a:pt x="3750880" y="287972"/>
                  </a:lnTo>
                  <a:lnTo>
                    <a:pt x="3776571" y="285070"/>
                  </a:lnTo>
                  <a:lnTo>
                    <a:pt x="3802262" y="274076"/>
                  </a:lnTo>
                  <a:lnTo>
                    <a:pt x="3827953" y="274076"/>
                  </a:lnTo>
                  <a:lnTo>
                    <a:pt x="3853644" y="269593"/>
                  </a:lnTo>
                  <a:lnTo>
                    <a:pt x="3879335" y="269593"/>
                  </a:lnTo>
                  <a:lnTo>
                    <a:pt x="3905026" y="269593"/>
                  </a:lnTo>
                  <a:lnTo>
                    <a:pt x="3930717" y="266232"/>
                  </a:lnTo>
                  <a:lnTo>
                    <a:pt x="3956408" y="261277"/>
                  </a:lnTo>
                  <a:lnTo>
                    <a:pt x="3982099" y="244439"/>
                  </a:lnTo>
                  <a:lnTo>
                    <a:pt x="4007790" y="236767"/>
                  </a:lnTo>
                  <a:lnTo>
                    <a:pt x="4033481" y="202651"/>
                  </a:lnTo>
                  <a:lnTo>
                    <a:pt x="4059172" y="202651"/>
                  </a:lnTo>
                  <a:lnTo>
                    <a:pt x="4084863" y="202651"/>
                  </a:lnTo>
                  <a:lnTo>
                    <a:pt x="4110554" y="83803"/>
                  </a:lnTo>
                  <a:lnTo>
                    <a:pt x="4136245" y="79529"/>
                  </a:lnTo>
                  <a:lnTo>
                    <a:pt x="4161936" y="47544"/>
                  </a:lnTo>
                  <a:lnTo>
                    <a:pt x="4187627" y="44941"/>
                  </a:lnTo>
                  <a:lnTo>
                    <a:pt x="4213318" y="39808"/>
                  </a:lnTo>
                  <a:lnTo>
                    <a:pt x="4239009" y="39808"/>
                  </a:lnTo>
                  <a:lnTo>
                    <a:pt x="4264699" y="39808"/>
                  </a:lnTo>
                  <a:lnTo>
                    <a:pt x="4290390" y="33935"/>
                  </a:lnTo>
                  <a:lnTo>
                    <a:pt x="4316081" y="29426"/>
                  </a:lnTo>
                  <a:lnTo>
                    <a:pt x="4341772" y="24988"/>
                  </a:lnTo>
                  <a:lnTo>
                    <a:pt x="4367463" y="4517"/>
                  </a:lnTo>
                  <a:lnTo>
                    <a:pt x="4393154" y="0"/>
                  </a:lnTo>
                  <a:lnTo>
                    <a:pt x="4418845" y="0"/>
                  </a:lnTo>
                  <a:lnTo>
                    <a:pt x="4444536" y="0"/>
                  </a:lnTo>
                  <a:lnTo>
                    <a:pt x="4470227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" name="pl16">
              <a:extLst>
                <a:ext uri="{FF2B5EF4-FFF2-40B4-BE49-F238E27FC236}">
                  <a16:creationId xmlns:a16="http://schemas.microsoft.com/office/drawing/2014/main" id="{EBE96E35-2D1C-429D-A27D-89F40C092B79}"/>
                </a:ext>
              </a:extLst>
            </p:cNvPr>
            <p:cNvSpPr/>
            <p:nvPr/>
          </p:nvSpPr>
          <p:spPr>
            <a:xfrm>
              <a:off x="1449884" y="3213363"/>
              <a:ext cx="4316081" cy="1820105"/>
            </a:xfrm>
            <a:custGeom>
              <a:avLst/>
              <a:gdLst/>
              <a:ahLst/>
              <a:cxnLst/>
              <a:rect l="0" t="0" r="0" b="0"/>
              <a:pathLst>
                <a:path w="4316081" h="1820105">
                  <a:moveTo>
                    <a:pt x="0" y="1820105"/>
                  </a:moveTo>
                  <a:lnTo>
                    <a:pt x="25690" y="1809525"/>
                  </a:lnTo>
                  <a:lnTo>
                    <a:pt x="51381" y="1796811"/>
                  </a:lnTo>
                  <a:lnTo>
                    <a:pt x="77072" y="1780968"/>
                  </a:lnTo>
                  <a:lnTo>
                    <a:pt x="102763" y="1761484"/>
                  </a:lnTo>
                  <a:lnTo>
                    <a:pt x="128454" y="1745605"/>
                  </a:lnTo>
                  <a:lnTo>
                    <a:pt x="154145" y="1724432"/>
                  </a:lnTo>
                  <a:lnTo>
                    <a:pt x="179836" y="1696202"/>
                  </a:lnTo>
                  <a:lnTo>
                    <a:pt x="205527" y="1661837"/>
                  </a:lnTo>
                  <a:lnTo>
                    <a:pt x="231218" y="1629074"/>
                  </a:lnTo>
                  <a:lnTo>
                    <a:pt x="256909" y="1624824"/>
                  </a:lnTo>
                  <a:lnTo>
                    <a:pt x="282600" y="1620986"/>
                  </a:lnTo>
                  <a:lnTo>
                    <a:pt x="308291" y="1617847"/>
                  </a:lnTo>
                  <a:lnTo>
                    <a:pt x="333982" y="1613661"/>
                  </a:lnTo>
                  <a:lnTo>
                    <a:pt x="359673" y="1608079"/>
                  </a:lnTo>
                  <a:lnTo>
                    <a:pt x="385364" y="1603059"/>
                  </a:lnTo>
                  <a:lnTo>
                    <a:pt x="411055" y="1597637"/>
                  </a:lnTo>
                  <a:lnTo>
                    <a:pt x="436746" y="1591767"/>
                  </a:lnTo>
                  <a:lnTo>
                    <a:pt x="462437" y="1585533"/>
                  </a:lnTo>
                  <a:lnTo>
                    <a:pt x="488128" y="1580502"/>
                  </a:lnTo>
                  <a:lnTo>
                    <a:pt x="513819" y="1573793"/>
                  </a:lnTo>
                  <a:lnTo>
                    <a:pt x="539510" y="1564849"/>
                  </a:lnTo>
                  <a:lnTo>
                    <a:pt x="565201" y="1557268"/>
                  </a:lnTo>
                  <a:lnTo>
                    <a:pt x="590892" y="1548763"/>
                  </a:lnTo>
                  <a:lnTo>
                    <a:pt x="616583" y="1542267"/>
                  </a:lnTo>
                  <a:lnTo>
                    <a:pt x="642274" y="1536010"/>
                  </a:lnTo>
                  <a:lnTo>
                    <a:pt x="667965" y="1528617"/>
                  </a:lnTo>
                  <a:lnTo>
                    <a:pt x="693656" y="1518760"/>
                  </a:lnTo>
                  <a:lnTo>
                    <a:pt x="719346" y="1505617"/>
                  </a:lnTo>
                  <a:lnTo>
                    <a:pt x="745037" y="1500907"/>
                  </a:lnTo>
                  <a:lnTo>
                    <a:pt x="770728" y="1495566"/>
                  </a:lnTo>
                  <a:lnTo>
                    <a:pt x="796419" y="1489616"/>
                  </a:lnTo>
                  <a:lnTo>
                    <a:pt x="822110" y="1482474"/>
                  </a:lnTo>
                  <a:lnTo>
                    <a:pt x="847801" y="1473859"/>
                  </a:lnTo>
                  <a:lnTo>
                    <a:pt x="873492" y="1462373"/>
                  </a:lnTo>
                  <a:lnTo>
                    <a:pt x="899183" y="1447059"/>
                  </a:lnTo>
                  <a:lnTo>
                    <a:pt x="924874" y="1432765"/>
                  </a:lnTo>
                  <a:lnTo>
                    <a:pt x="950565" y="1415885"/>
                  </a:lnTo>
                  <a:lnTo>
                    <a:pt x="976256" y="1398203"/>
                  </a:lnTo>
                  <a:lnTo>
                    <a:pt x="1001947" y="1377685"/>
                  </a:lnTo>
                  <a:lnTo>
                    <a:pt x="1027638" y="1370464"/>
                  </a:lnTo>
                  <a:lnTo>
                    <a:pt x="1053329" y="1360837"/>
                  </a:lnTo>
                  <a:lnTo>
                    <a:pt x="1079020" y="1348001"/>
                  </a:lnTo>
                  <a:lnTo>
                    <a:pt x="1104711" y="1330886"/>
                  </a:lnTo>
                  <a:lnTo>
                    <a:pt x="1130402" y="1308066"/>
                  </a:lnTo>
                  <a:lnTo>
                    <a:pt x="1156093" y="1303872"/>
                  </a:lnTo>
                  <a:lnTo>
                    <a:pt x="1181784" y="1299982"/>
                  </a:lnTo>
                  <a:lnTo>
                    <a:pt x="1207475" y="1295728"/>
                  </a:lnTo>
                  <a:lnTo>
                    <a:pt x="1233166" y="1290056"/>
                  </a:lnTo>
                  <a:lnTo>
                    <a:pt x="1258857" y="1282494"/>
                  </a:lnTo>
                  <a:lnTo>
                    <a:pt x="1284548" y="1274038"/>
                  </a:lnTo>
                  <a:lnTo>
                    <a:pt x="1310239" y="1267557"/>
                  </a:lnTo>
                  <a:lnTo>
                    <a:pt x="1335930" y="1260302"/>
                  </a:lnTo>
                  <a:lnTo>
                    <a:pt x="1361621" y="1253614"/>
                  </a:lnTo>
                  <a:lnTo>
                    <a:pt x="1387312" y="1245655"/>
                  </a:lnTo>
                  <a:lnTo>
                    <a:pt x="1413003" y="1235042"/>
                  </a:lnTo>
                  <a:lnTo>
                    <a:pt x="1438693" y="1220893"/>
                  </a:lnTo>
                  <a:lnTo>
                    <a:pt x="1464384" y="1205733"/>
                  </a:lnTo>
                  <a:lnTo>
                    <a:pt x="1490075" y="1199807"/>
                  </a:lnTo>
                  <a:lnTo>
                    <a:pt x="1515766" y="1192659"/>
                  </a:lnTo>
                  <a:lnTo>
                    <a:pt x="1541457" y="1185744"/>
                  </a:lnTo>
                  <a:lnTo>
                    <a:pt x="1567148" y="1176523"/>
                  </a:lnTo>
                  <a:lnTo>
                    <a:pt x="1592839" y="1164230"/>
                  </a:lnTo>
                  <a:lnTo>
                    <a:pt x="1618530" y="1148854"/>
                  </a:lnTo>
                  <a:lnTo>
                    <a:pt x="1644221" y="1133770"/>
                  </a:lnTo>
                  <a:lnTo>
                    <a:pt x="1669912" y="1117147"/>
                  </a:lnTo>
                  <a:lnTo>
                    <a:pt x="1695603" y="1096914"/>
                  </a:lnTo>
                  <a:lnTo>
                    <a:pt x="1721294" y="1080099"/>
                  </a:lnTo>
                  <a:lnTo>
                    <a:pt x="1746985" y="1057678"/>
                  </a:lnTo>
                  <a:lnTo>
                    <a:pt x="1772676" y="1027784"/>
                  </a:lnTo>
                  <a:lnTo>
                    <a:pt x="1798367" y="1024106"/>
                  </a:lnTo>
                  <a:lnTo>
                    <a:pt x="1824058" y="1020578"/>
                  </a:lnTo>
                  <a:lnTo>
                    <a:pt x="1849749" y="1016822"/>
                  </a:lnTo>
                  <a:lnTo>
                    <a:pt x="1875440" y="1012925"/>
                  </a:lnTo>
                  <a:lnTo>
                    <a:pt x="1901131" y="1009398"/>
                  </a:lnTo>
                  <a:lnTo>
                    <a:pt x="1926822" y="1004696"/>
                  </a:lnTo>
                  <a:lnTo>
                    <a:pt x="1952513" y="998427"/>
                  </a:lnTo>
                  <a:lnTo>
                    <a:pt x="1978204" y="991236"/>
                  </a:lnTo>
                  <a:lnTo>
                    <a:pt x="2003895" y="982683"/>
                  </a:lnTo>
                  <a:lnTo>
                    <a:pt x="2029586" y="976218"/>
                  </a:lnTo>
                  <a:lnTo>
                    <a:pt x="2055277" y="968533"/>
                  </a:lnTo>
                  <a:lnTo>
                    <a:pt x="2080968" y="961342"/>
                  </a:lnTo>
                  <a:lnTo>
                    <a:pt x="2106659" y="951754"/>
                  </a:lnTo>
                  <a:lnTo>
                    <a:pt x="2132349" y="938970"/>
                  </a:lnTo>
                  <a:lnTo>
                    <a:pt x="2158040" y="926052"/>
                  </a:lnTo>
                  <a:lnTo>
                    <a:pt x="2183731" y="921493"/>
                  </a:lnTo>
                  <a:lnTo>
                    <a:pt x="2209422" y="918018"/>
                  </a:lnTo>
                  <a:lnTo>
                    <a:pt x="2235113" y="914455"/>
                  </a:lnTo>
                  <a:lnTo>
                    <a:pt x="2260804" y="909704"/>
                  </a:lnTo>
                  <a:lnTo>
                    <a:pt x="2286495" y="903370"/>
                  </a:lnTo>
                  <a:lnTo>
                    <a:pt x="2312186" y="894924"/>
                  </a:lnTo>
                  <a:lnTo>
                    <a:pt x="2337877" y="884588"/>
                  </a:lnTo>
                  <a:lnTo>
                    <a:pt x="2363568" y="872011"/>
                  </a:lnTo>
                  <a:lnTo>
                    <a:pt x="2389259" y="856255"/>
                  </a:lnTo>
                  <a:lnTo>
                    <a:pt x="2414950" y="837136"/>
                  </a:lnTo>
                  <a:lnTo>
                    <a:pt x="2440641" y="818078"/>
                  </a:lnTo>
                  <a:lnTo>
                    <a:pt x="2466332" y="792669"/>
                  </a:lnTo>
                  <a:lnTo>
                    <a:pt x="2492023" y="758789"/>
                  </a:lnTo>
                  <a:lnTo>
                    <a:pt x="2517714" y="719290"/>
                  </a:lnTo>
                  <a:lnTo>
                    <a:pt x="2543405" y="679869"/>
                  </a:lnTo>
                  <a:lnTo>
                    <a:pt x="2569096" y="676223"/>
                  </a:lnTo>
                  <a:lnTo>
                    <a:pt x="2594787" y="672932"/>
                  </a:lnTo>
                  <a:lnTo>
                    <a:pt x="2620478" y="670144"/>
                  </a:lnTo>
                  <a:lnTo>
                    <a:pt x="2646169" y="666427"/>
                  </a:lnTo>
                  <a:lnTo>
                    <a:pt x="2671860" y="661471"/>
                  </a:lnTo>
                  <a:lnTo>
                    <a:pt x="2697551" y="657224"/>
                  </a:lnTo>
                  <a:lnTo>
                    <a:pt x="2723242" y="652542"/>
                  </a:lnTo>
                  <a:lnTo>
                    <a:pt x="2748933" y="647558"/>
                  </a:lnTo>
                  <a:lnTo>
                    <a:pt x="2774624" y="642049"/>
                  </a:lnTo>
                  <a:lnTo>
                    <a:pt x="2800315" y="637421"/>
                  </a:lnTo>
                  <a:lnTo>
                    <a:pt x="2826006" y="631250"/>
                  </a:lnTo>
                  <a:lnTo>
                    <a:pt x="2851696" y="623021"/>
                  </a:lnTo>
                  <a:lnTo>
                    <a:pt x="2877387" y="616171"/>
                  </a:lnTo>
                  <a:lnTo>
                    <a:pt x="2903078" y="608432"/>
                  </a:lnTo>
                  <a:lnTo>
                    <a:pt x="2928769" y="601413"/>
                  </a:lnTo>
                  <a:lnTo>
                    <a:pt x="2954460" y="595640"/>
                  </a:lnTo>
                  <a:lnTo>
                    <a:pt x="2980151" y="591259"/>
                  </a:lnTo>
                  <a:lnTo>
                    <a:pt x="3005842" y="585418"/>
                  </a:lnTo>
                  <a:lnTo>
                    <a:pt x="3031533" y="577630"/>
                  </a:lnTo>
                  <a:lnTo>
                    <a:pt x="3057224" y="570573"/>
                  </a:lnTo>
                  <a:lnTo>
                    <a:pt x="3082915" y="563853"/>
                  </a:lnTo>
                  <a:lnTo>
                    <a:pt x="3108606" y="554894"/>
                  </a:lnTo>
                  <a:lnTo>
                    <a:pt x="3134297" y="543991"/>
                  </a:lnTo>
                  <a:lnTo>
                    <a:pt x="3159988" y="532073"/>
                  </a:lnTo>
                  <a:lnTo>
                    <a:pt x="3185679" y="516182"/>
                  </a:lnTo>
                  <a:lnTo>
                    <a:pt x="3211370" y="494995"/>
                  </a:lnTo>
                  <a:lnTo>
                    <a:pt x="3237061" y="472048"/>
                  </a:lnTo>
                  <a:lnTo>
                    <a:pt x="3262752" y="443155"/>
                  </a:lnTo>
                  <a:lnTo>
                    <a:pt x="3288443" y="410403"/>
                  </a:lnTo>
                  <a:lnTo>
                    <a:pt x="3314134" y="378761"/>
                  </a:lnTo>
                  <a:lnTo>
                    <a:pt x="3339825" y="375992"/>
                  </a:lnTo>
                  <a:lnTo>
                    <a:pt x="3365516" y="372299"/>
                  </a:lnTo>
                  <a:lnTo>
                    <a:pt x="3391207" y="367375"/>
                  </a:lnTo>
                  <a:lnTo>
                    <a:pt x="3416898" y="362579"/>
                  </a:lnTo>
                  <a:lnTo>
                    <a:pt x="3442589" y="357448"/>
                  </a:lnTo>
                  <a:lnTo>
                    <a:pt x="3468280" y="352933"/>
                  </a:lnTo>
                  <a:lnTo>
                    <a:pt x="3493971" y="347943"/>
                  </a:lnTo>
                  <a:lnTo>
                    <a:pt x="3519662" y="342689"/>
                  </a:lnTo>
                  <a:lnTo>
                    <a:pt x="3545353" y="335683"/>
                  </a:lnTo>
                  <a:lnTo>
                    <a:pt x="3571043" y="326341"/>
                  </a:lnTo>
                  <a:lnTo>
                    <a:pt x="3596734" y="319660"/>
                  </a:lnTo>
                  <a:lnTo>
                    <a:pt x="3622425" y="312061"/>
                  </a:lnTo>
                  <a:lnTo>
                    <a:pt x="3648116" y="305952"/>
                  </a:lnTo>
                  <a:lnTo>
                    <a:pt x="3673807" y="298820"/>
                  </a:lnTo>
                  <a:lnTo>
                    <a:pt x="3699498" y="290128"/>
                  </a:lnTo>
                  <a:lnTo>
                    <a:pt x="3725189" y="278540"/>
                  </a:lnTo>
                  <a:lnTo>
                    <a:pt x="3750880" y="263089"/>
                  </a:lnTo>
                  <a:lnTo>
                    <a:pt x="3776571" y="257601"/>
                  </a:lnTo>
                  <a:lnTo>
                    <a:pt x="3802262" y="251250"/>
                  </a:lnTo>
                  <a:lnTo>
                    <a:pt x="3827953" y="246448"/>
                  </a:lnTo>
                  <a:lnTo>
                    <a:pt x="3853644" y="240046"/>
                  </a:lnTo>
                  <a:lnTo>
                    <a:pt x="3879335" y="233003"/>
                  </a:lnTo>
                  <a:lnTo>
                    <a:pt x="3905026" y="223612"/>
                  </a:lnTo>
                  <a:lnTo>
                    <a:pt x="3930717" y="211092"/>
                  </a:lnTo>
                  <a:lnTo>
                    <a:pt x="3956408" y="195518"/>
                  </a:lnTo>
                  <a:lnTo>
                    <a:pt x="3982099" y="176404"/>
                  </a:lnTo>
                  <a:lnTo>
                    <a:pt x="4007790" y="156532"/>
                  </a:lnTo>
                  <a:lnTo>
                    <a:pt x="4033481" y="132594"/>
                  </a:lnTo>
                  <a:lnTo>
                    <a:pt x="4059172" y="112048"/>
                  </a:lnTo>
                  <a:lnTo>
                    <a:pt x="4084863" y="84653"/>
                  </a:lnTo>
                  <a:lnTo>
                    <a:pt x="4110554" y="48126"/>
                  </a:lnTo>
                  <a:lnTo>
                    <a:pt x="4136245" y="39040"/>
                  </a:lnTo>
                  <a:lnTo>
                    <a:pt x="4161936" y="28351"/>
                  </a:lnTo>
                  <a:lnTo>
                    <a:pt x="4187627" y="24759"/>
                  </a:lnTo>
                  <a:lnTo>
                    <a:pt x="4213318" y="20838"/>
                  </a:lnTo>
                  <a:lnTo>
                    <a:pt x="4239009" y="17321"/>
                  </a:lnTo>
                  <a:lnTo>
                    <a:pt x="4264699" y="12631"/>
                  </a:lnTo>
                  <a:lnTo>
                    <a:pt x="4290390" y="6379"/>
                  </a:lnTo>
                  <a:lnTo>
                    <a:pt x="4316081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" name="tx17">
              <a:extLst>
                <a:ext uri="{FF2B5EF4-FFF2-40B4-BE49-F238E27FC236}">
                  <a16:creationId xmlns:a16="http://schemas.microsoft.com/office/drawing/2014/main" id="{310311B2-3ED0-41E0-A747-789F691F4B59}"/>
                </a:ext>
              </a:extLst>
            </p:cNvPr>
            <p:cNvSpPr/>
            <p:nvPr/>
          </p:nvSpPr>
          <p:spPr>
            <a:xfrm>
              <a:off x="851872" y="5019726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18">
              <a:extLst>
                <a:ext uri="{FF2B5EF4-FFF2-40B4-BE49-F238E27FC236}">
                  <a16:creationId xmlns:a16="http://schemas.microsoft.com/office/drawing/2014/main" id="{A1CA900B-43E9-49FA-898B-3663CE8148A6}"/>
                </a:ext>
              </a:extLst>
            </p:cNvPr>
            <p:cNvSpPr/>
            <p:nvPr/>
          </p:nvSpPr>
          <p:spPr>
            <a:xfrm>
              <a:off x="702747" y="382227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3" name="tx19">
              <a:extLst>
                <a:ext uri="{FF2B5EF4-FFF2-40B4-BE49-F238E27FC236}">
                  <a16:creationId xmlns:a16="http://schemas.microsoft.com/office/drawing/2014/main" id="{0F9DB54A-CB0F-41C8-894C-305CC1013BFE}"/>
                </a:ext>
              </a:extLst>
            </p:cNvPr>
            <p:cNvSpPr/>
            <p:nvPr/>
          </p:nvSpPr>
          <p:spPr>
            <a:xfrm>
              <a:off x="702747" y="262482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4" name="tx20">
              <a:extLst>
                <a:ext uri="{FF2B5EF4-FFF2-40B4-BE49-F238E27FC236}">
                  <a16:creationId xmlns:a16="http://schemas.microsoft.com/office/drawing/2014/main" id="{87264E28-059B-4D5C-A095-25FB3351B8B6}"/>
                </a:ext>
              </a:extLst>
            </p:cNvPr>
            <p:cNvSpPr/>
            <p:nvPr/>
          </p:nvSpPr>
          <p:spPr>
            <a:xfrm>
              <a:off x="702747" y="1427314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5" name="pl21">
              <a:extLst>
                <a:ext uri="{FF2B5EF4-FFF2-40B4-BE49-F238E27FC236}">
                  <a16:creationId xmlns:a16="http://schemas.microsoft.com/office/drawing/2014/main" id="{1D35F2B7-951A-4C70-8EE3-A2783918F9FB}"/>
                </a:ext>
              </a:extLst>
            </p:cNvPr>
            <p:cNvSpPr/>
            <p:nvPr/>
          </p:nvSpPr>
          <p:spPr>
            <a:xfrm>
              <a:off x="947514" y="50652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6" name="pl22">
              <a:extLst>
                <a:ext uri="{FF2B5EF4-FFF2-40B4-BE49-F238E27FC236}">
                  <a16:creationId xmlns:a16="http://schemas.microsoft.com/office/drawing/2014/main" id="{8CBAF204-20B9-4382-B24C-AD3CDB6A81FA}"/>
                </a:ext>
              </a:extLst>
            </p:cNvPr>
            <p:cNvSpPr/>
            <p:nvPr/>
          </p:nvSpPr>
          <p:spPr>
            <a:xfrm>
              <a:off x="947514" y="3867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7" name="pl23">
              <a:extLst>
                <a:ext uri="{FF2B5EF4-FFF2-40B4-BE49-F238E27FC236}">
                  <a16:creationId xmlns:a16="http://schemas.microsoft.com/office/drawing/2014/main" id="{F78E2261-D3AF-4C2D-936F-F30B16E74F0B}"/>
                </a:ext>
              </a:extLst>
            </p:cNvPr>
            <p:cNvSpPr/>
            <p:nvPr/>
          </p:nvSpPr>
          <p:spPr>
            <a:xfrm>
              <a:off x="947514" y="26703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8" name="pl24">
              <a:extLst>
                <a:ext uri="{FF2B5EF4-FFF2-40B4-BE49-F238E27FC236}">
                  <a16:creationId xmlns:a16="http://schemas.microsoft.com/office/drawing/2014/main" id="{5CA67CDE-06D8-4F5E-8D2A-0C9B7B26B6D1}"/>
                </a:ext>
              </a:extLst>
            </p:cNvPr>
            <p:cNvSpPr/>
            <p:nvPr/>
          </p:nvSpPr>
          <p:spPr>
            <a:xfrm>
              <a:off x="947514" y="1472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9" name="pl25">
              <a:extLst>
                <a:ext uri="{FF2B5EF4-FFF2-40B4-BE49-F238E27FC236}">
                  <a16:creationId xmlns:a16="http://schemas.microsoft.com/office/drawing/2014/main" id="{A4D1BE66-0428-4358-A29B-C66080BE2CB7}"/>
                </a:ext>
              </a:extLst>
            </p:cNvPr>
            <p:cNvSpPr/>
            <p:nvPr/>
          </p:nvSpPr>
          <p:spPr>
            <a:xfrm>
              <a:off x="2246304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0" name="pl26">
              <a:extLst>
                <a:ext uri="{FF2B5EF4-FFF2-40B4-BE49-F238E27FC236}">
                  <a16:creationId xmlns:a16="http://schemas.microsoft.com/office/drawing/2014/main" id="{49F88C08-4738-4173-92D0-1602928E7516}"/>
                </a:ext>
              </a:extLst>
            </p:cNvPr>
            <p:cNvSpPr/>
            <p:nvPr/>
          </p:nvSpPr>
          <p:spPr>
            <a:xfrm>
              <a:off x="3762071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1" name="pl27">
              <a:extLst>
                <a:ext uri="{FF2B5EF4-FFF2-40B4-BE49-F238E27FC236}">
                  <a16:creationId xmlns:a16="http://schemas.microsoft.com/office/drawing/2014/main" id="{828275E3-FD07-4BED-AA68-2D418E6B1BD6}"/>
                </a:ext>
              </a:extLst>
            </p:cNvPr>
            <p:cNvSpPr/>
            <p:nvPr/>
          </p:nvSpPr>
          <p:spPr>
            <a:xfrm>
              <a:off x="5329220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2" name="pl28">
              <a:extLst>
                <a:ext uri="{FF2B5EF4-FFF2-40B4-BE49-F238E27FC236}">
                  <a16:creationId xmlns:a16="http://schemas.microsoft.com/office/drawing/2014/main" id="{2B5E666A-92C4-414F-A89F-085FAC6CCB65}"/>
                </a:ext>
              </a:extLst>
            </p:cNvPr>
            <p:cNvSpPr/>
            <p:nvPr/>
          </p:nvSpPr>
          <p:spPr>
            <a:xfrm>
              <a:off x="6896368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3" name="pl29">
              <a:extLst>
                <a:ext uri="{FF2B5EF4-FFF2-40B4-BE49-F238E27FC236}">
                  <a16:creationId xmlns:a16="http://schemas.microsoft.com/office/drawing/2014/main" id="{3AD06638-F3FF-4444-973F-BE3A6298C12F}"/>
                </a:ext>
              </a:extLst>
            </p:cNvPr>
            <p:cNvSpPr/>
            <p:nvPr/>
          </p:nvSpPr>
          <p:spPr>
            <a:xfrm>
              <a:off x="8463517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4" name="pl30">
              <a:extLst>
                <a:ext uri="{FF2B5EF4-FFF2-40B4-BE49-F238E27FC236}">
                  <a16:creationId xmlns:a16="http://schemas.microsoft.com/office/drawing/2014/main" id="{C97871BC-27A5-470A-B9E5-8C5DADF9FE56}"/>
                </a:ext>
              </a:extLst>
            </p:cNvPr>
            <p:cNvSpPr/>
            <p:nvPr/>
          </p:nvSpPr>
          <p:spPr>
            <a:xfrm>
              <a:off x="10030666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5" name="tx31">
              <a:extLst>
                <a:ext uri="{FF2B5EF4-FFF2-40B4-BE49-F238E27FC236}">
                  <a16:creationId xmlns:a16="http://schemas.microsoft.com/office/drawing/2014/main" id="{17FC0F29-DF8D-474E-9625-5D7D350C5EC9}"/>
                </a:ext>
              </a:extLst>
            </p:cNvPr>
            <p:cNvSpPr/>
            <p:nvPr/>
          </p:nvSpPr>
          <p:spPr>
            <a:xfrm>
              <a:off x="2164984" y="530788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2">
              <a:extLst>
                <a:ext uri="{FF2B5EF4-FFF2-40B4-BE49-F238E27FC236}">
                  <a16:creationId xmlns:a16="http://schemas.microsoft.com/office/drawing/2014/main" id="{C4272798-364C-49B2-AD2C-34F0B7295170}"/>
                </a:ext>
              </a:extLst>
            </p:cNvPr>
            <p:cNvSpPr/>
            <p:nvPr/>
          </p:nvSpPr>
          <p:spPr>
            <a:xfrm>
              <a:off x="3673965" y="530937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3">
              <a:extLst>
                <a:ext uri="{FF2B5EF4-FFF2-40B4-BE49-F238E27FC236}">
                  <a16:creationId xmlns:a16="http://schemas.microsoft.com/office/drawing/2014/main" id="{0111D14F-D083-4CBC-8E47-22447474E850}"/>
                </a:ext>
              </a:extLst>
            </p:cNvPr>
            <p:cNvSpPr/>
            <p:nvPr/>
          </p:nvSpPr>
          <p:spPr>
            <a:xfrm>
              <a:off x="5247870" y="528514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4">
              <a:extLst>
                <a:ext uri="{FF2B5EF4-FFF2-40B4-BE49-F238E27FC236}">
                  <a16:creationId xmlns:a16="http://schemas.microsoft.com/office/drawing/2014/main" id="{FFD432D9-358A-4F18-B0BF-4F044EA3BD1E}"/>
                </a:ext>
              </a:extLst>
            </p:cNvPr>
            <p:cNvSpPr/>
            <p:nvPr/>
          </p:nvSpPr>
          <p:spPr>
            <a:xfrm>
              <a:off x="6794659" y="530776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5">
              <a:extLst>
                <a:ext uri="{FF2B5EF4-FFF2-40B4-BE49-F238E27FC236}">
                  <a16:creationId xmlns:a16="http://schemas.microsoft.com/office/drawing/2014/main" id="{5B2AD7F9-33A4-4B82-B823-9600C2019212}"/>
                </a:ext>
              </a:extLst>
            </p:cNvPr>
            <p:cNvSpPr/>
            <p:nvPr/>
          </p:nvSpPr>
          <p:spPr>
            <a:xfrm>
              <a:off x="8378774" y="53113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6">
              <a:extLst>
                <a:ext uri="{FF2B5EF4-FFF2-40B4-BE49-F238E27FC236}">
                  <a16:creationId xmlns:a16="http://schemas.microsoft.com/office/drawing/2014/main" id="{B1C3463F-E4AF-4E4A-8D1D-F4FFAC20DABE}"/>
                </a:ext>
              </a:extLst>
            </p:cNvPr>
            <p:cNvSpPr/>
            <p:nvPr/>
          </p:nvSpPr>
          <p:spPr>
            <a:xfrm>
              <a:off x="9932380" y="530937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7">
              <a:extLst>
                <a:ext uri="{FF2B5EF4-FFF2-40B4-BE49-F238E27FC236}">
                  <a16:creationId xmlns:a16="http://schemas.microsoft.com/office/drawing/2014/main" id="{B66CC913-6D40-4628-9140-A9A6CA6554BF}"/>
                </a:ext>
              </a:extLst>
            </p:cNvPr>
            <p:cNvSpPr/>
            <p:nvPr/>
          </p:nvSpPr>
          <p:spPr>
            <a:xfrm>
              <a:off x="6083298" y="556761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8">
              <a:extLst>
                <a:ext uri="{FF2B5EF4-FFF2-40B4-BE49-F238E27FC236}">
                  <a16:creationId xmlns:a16="http://schemas.microsoft.com/office/drawing/2014/main" id="{F1CAD86D-6470-4B10-84C4-4946E45C09E9}"/>
                </a:ext>
              </a:extLst>
            </p:cNvPr>
            <p:cNvSpPr/>
            <p:nvPr/>
          </p:nvSpPr>
          <p:spPr>
            <a:xfrm rot="-5400000">
              <a:off x="-252772" y="3159968"/>
              <a:ext cx="1626096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43" name="rc39">
              <a:extLst>
                <a:ext uri="{FF2B5EF4-FFF2-40B4-BE49-F238E27FC236}">
                  <a16:creationId xmlns:a16="http://schemas.microsoft.com/office/drawing/2014/main" id="{9CFFCC28-AF28-4838-9EB6-C679B4E27289}"/>
                </a:ext>
              </a:extLst>
            </p:cNvPr>
            <p:cNvSpPr/>
            <p:nvPr/>
          </p:nvSpPr>
          <p:spPr>
            <a:xfrm>
              <a:off x="9756816" y="3364528"/>
              <a:ext cx="1581743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44" name="tx40">
              <a:extLst>
                <a:ext uri="{FF2B5EF4-FFF2-40B4-BE49-F238E27FC236}">
                  <a16:creationId xmlns:a16="http://schemas.microsoft.com/office/drawing/2014/main" id="{F69ACC3E-5D02-4168-B5B6-C58060786FC8}"/>
                </a:ext>
              </a:extLst>
            </p:cNvPr>
            <p:cNvSpPr/>
            <p:nvPr/>
          </p:nvSpPr>
          <p:spPr>
            <a:xfrm>
              <a:off x="9769468" y="3361144"/>
              <a:ext cx="63564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45" name="rc41">
              <a:extLst>
                <a:ext uri="{FF2B5EF4-FFF2-40B4-BE49-F238E27FC236}">
                  <a16:creationId xmlns:a16="http://schemas.microsoft.com/office/drawing/2014/main" id="{D9AF902A-6B08-4D4B-AAED-E1F2587FDCEC}"/>
                </a:ext>
              </a:extLst>
            </p:cNvPr>
            <p:cNvSpPr/>
            <p:nvPr/>
          </p:nvSpPr>
          <p:spPr>
            <a:xfrm>
              <a:off x="9769468" y="359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46" name="pl42">
              <a:extLst>
                <a:ext uri="{FF2B5EF4-FFF2-40B4-BE49-F238E27FC236}">
                  <a16:creationId xmlns:a16="http://schemas.microsoft.com/office/drawing/2014/main" id="{295F8AB7-D404-4808-B149-A50213AB030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7" name="pl43">
              <a:extLst>
                <a:ext uri="{FF2B5EF4-FFF2-40B4-BE49-F238E27FC236}">
                  <a16:creationId xmlns:a16="http://schemas.microsoft.com/office/drawing/2014/main" id="{B145D8BD-4679-4539-A3BF-0578817F011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8" name="pl44">
              <a:extLst>
                <a:ext uri="{FF2B5EF4-FFF2-40B4-BE49-F238E27FC236}">
                  <a16:creationId xmlns:a16="http://schemas.microsoft.com/office/drawing/2014/main" id="{E313A956-393E-4FD6-8E71-8EBA7E643336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9" name="pl45">
              <a:extLst>
                <a:ext uri="{FF2B5EF4-FFF2-40B4-BE49-F238E27FC236}">
                  <a16:creationId xmlns:a16="http://schemas.microsoft.com/office/drawing/2014/main" id="{981D7FC6-CD8E-4998-8ADA-076829DD2B25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0" name="pl46">
              <a:extLst>
                <a:ext uri="{FF2B5EF4-FFF2-40B4-BE49-F238E27FC236}">
                  <a16:creationId xmlns:a16="http://schemas.microsoft.com/office/drawing/2014/main" id="{5EBFF962-35A8-441B-8A00-F3A966ABB18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1" name="pl47">
              <a:extLst>
                <a:ext uri="{FF2B5EF4-FFF2-40B4-BE49-F238E27FC236}">
                  <a16:creationId xmlns:a16="http://schemas.microsoft.com/office/drawing/2014/main" id="{723492EF-33F4-45DC-A6B9-0DDC56440CF2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2" name="pl48">
              <a:extLst>
                <a:ext uri="{FF2B5EF4-FFF2-40B4-BE49-F238E27FC236}">
                  <a16:creationId xmlns:a16="http://schemas.microsoft.com/office/drawing/2014/main" id="{A54F2E09-FAAB-49A1-8783-E329CEA79E2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3" name="pl49">
              <a:extLst>
                <a:ext uri="{FF2B5EF4-FFF2-40B4-BE49-F238E27FC236}">
                  <a16:creationId xmlns:a16="http://schemas.microsoft.com/office/drawing/2014/main" id="{6FFF62DB-28ED-4B7C-9F2A-6B439DE8E847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4" name="rc50">
              <a:extLst>
                <a:ext uri="{FF2B5EF4-FFF2-40B4-BE49-F238E27FC236}">
                  <a16:creationId xmlns:a16="http://schemas.microsoft.com/office/drawing/2014/main" id="{71E53993-2B8F-4990-A22D-F56200127B54}"/>
                </a:ext>
              </a:extLst>
            </p:cNvPr>
            <p:cNvSpPr/>
            <p:nvPr/>
          </p:nvSpPr>
          <p:spPr>
            <a:xfrm>
              <a:off x="9769468" y="37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55" name="pl51">
              <a:extLst>
                <a:ext uri="{FF2B5EF4-FFF2-40B4-BE49-F238E27FC236}">
                  <a16:creationId xmlns:a16="http://schemas.microsoft.com/office/drawing/2014/main" id="{0A3C3000-DD3F-4AB7-879B-EB2930035A97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6" name="pl52">
              <a:extLst>
                <a:ext uri="{FF2B5EF4-FFF2-40B4-BE49-F238E27FC236}">
                  <a16:creationId xmlns:a16="http://schemas.microsoft.com/office/drawing/2014/main" id="{BBE104D7-5FAE-48E4-A8B1-E0134285AB8B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7" name="pl53">
              <a:extLst>
                <a:ext uri="{FF2B5EF4-FFF2-40B4-BE49-F238E27FC236}">
                  <a16:creationId xmlns:a16="http://schemas.microsoft.com/office/drawing/2014/main" id="{E2669F41-FAA5-4639-BF56-10EF6AA77589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8" name="pl54">
              <a:extLst>
                <a:ext uri="{FF2B5EF4-FFF2-40B4-BE49-F238E27FC236}">
                  <a16:creationId xmlns:a16="http://schemas.microsoft.com/office/drawing/2014/main" id="{225124CA-2853-4B48-828A-7131B73E589D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9" name="pl55">
              <a:extLst>
                <a:ext uri="{FF2B5EF4-FFF2-40B4-BE49-F238E27FC236}">
                  <a16:creationId xmlns:a16="http://schemas.microsoft.com/office/drawing/2014/main" id="{730B584C-A711-4246-A684-0FD670E63988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0" name="pl56">
              <a:extLst>
                <a:ext uri="{FF2B5EF4-FFF2-40B4-BE49-F238E27FC236}">
                  <a16:creationId xmlns:a16="http://schemas.microsoft.com/office/drawing/2014/main" id="{B272DF42-8333-40FA-A447-AECB6174EDF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1" name="pl57">
              <a:extLst>
                <a:ext uri="{FF2B5EF4-FFF2-40B4-BE49-F238E27FC236}">
                  <a16:creationId xmlns:a16="http://schemas.microsoft.com/office/drawing/2014/main" id="{37A1D4D6-BF63-407C-9AAA-CF2A58488D40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2" name="pl58">
              <a:extLst>
                <a:ext uri="{FF2B5EF4-FFF2-40B4-BE49-F238E27FC236}">
                  <a16:creationId xmlns:a16="http://schemas.microsoft.com/office/drawing/2014/main" id="{4A5A3BEA-83B2-4048-89C7-EB9D20175CD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3" name="rc59">
              <a:extLst>
                <a:ext uri="{FF2B5EF4-FFF2-40B4-BE49-F238E27FC236}">
                  <a16:creationId xmlns:a16="http://schemas.microsoft.com/office/drawing/2014/main" id="{FC66E26D-9B19-4E52-AE02-1D766787E6AD}"/>
                </a:ext>
              </a:extLst>
            </p:cNvPr>
            <p:cNvSpPr/>
            <p:nvPr/>
          </p:nvSpPr>
          <p:spPr>
            <a:xfrm>
              <a:off x="9769468" y="395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64" name="pl60">
              <a:extLst>
                <a:ext uri="{FF2B5EF4-FFF2-40B4-BE49-F238E27FC236}">
                  <a16:creationId xmlns:a16="http://schemas.microsoft.com/office/drawing/2014/main" id="{6C12D611-FF9E-4B8E-838B-20673E70F1C1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5" name="pl61">
              <a:extLst>
                <a:ext uri="{FF2B5EF4-FFF2-40B4-BE49-F238E27FC236}">
                  <a16:creationId xmlns:a16="http://schemas.microsoft.com/office/drawing/2014/main" id="{E84A874D-CFA5-400A-A851-BDF441F7C37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6" name="pl62">
              <a:extLst>
                <a:ext uri="{FF2B5EF4-FFF2-40B4-BE49-F238E27FC236}">
                  <a16:creationId xmlns:a16="http://schemas.microsoft.com/office/drawing/2014/main" id="{AC9689EA-07F4-49AD-973D-ABCB4055CDE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7" name="pl63">
              <a:extLst>
                <a:ext uri="{FF2B5EF4-FFF2-40B4-BE49-F238E27FC236}">
                  <a16:creationId xmlns:a16="http://schemas.microsoft.com/office/drawing/2014/main" id="{5A0F2342-1F18-45FC-8579-E154D2DADD65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8" name="pl64">
              <a:extLst>
                <a:ext uri="{FF2B5EF4-FFF2-40B4-BE49-F238E27FC236}">
                  <a16:creationId xmlns:a16="http://schemas.microsoft.com/office/drawing/2014/main" id="{6EE8B8D4-2FCD-4E69-9020-DEF87E494E30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9" name="pl65">
              <a:extLst>
                <a:ext uri="{FF2B5EF4-FFF2-40B4-BE49-F238E27FC236}">
                  <a16:creationId xmlns:a16="http://schemas.microsoft.com/office/drawing/2014/main" id="{51962211-3B0C-4A47-9F98-2D6C9A1B1C52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0" name="pl66">
              <a:extLst>
                <a:ext uri="{FF2B5EF4-FFF2-40B4-BE49-F238E27FC236}">
                  <a16:creationId xmlns:a16="http://schemas.microsoft.com/office/drawing/2014/main" id="{6BB3ED4D-6C9B-4FDC-94BC-032EEF89E576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1" name="pl67">
              <a:extLst>
                <a:ext uri="{FF2B5EF4-FFF2-40B4-BE49-F238E27FC236}">
                  <a16:creationId xmlns:a16="http://schemas.microsoft.com/office/drawing/2014/main" id="{B41821CB-EE97-4C23-9BCE-BD8B21F04AEB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2" name="rc68">
              <a:extLst>
                <a:ext uri="{FF2B5EF4-FFF2-40B4-BE49-F238E27FC236}">
                  <a16:creationId xmlns:a16="http://schemas.microsoft.com/office/drawing/2014/main" id="{AD007070-7B2F-40D2-90B0-FAD16033A2C4}"/>
                </a:ext>
              </a:extLst>
            </p:cNvPr>
            <p:cNvSpPr/>
            <p:nvPr/>
          </p:nvSpPr>
          <p:spPr>
            <a:xfrm>
              <a:off x="9769468" y="413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73" name="pl69">
              <a:extLst>
                <a:ext uri="{FF2B5EF4-FFF2-40B4-BE49-F238E27FC236}">
                  <a16:creationId xmlns:a16="http://schemas.microsoft.com/office/drawing/2014/main" id="{66BA2593-8842-499E-B54B-8E6028C8553C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4" name="pl70">
              <a:extLst>
                <a:ext uri="{FF2B5EF4-FFF2-40B4-BE49-F238E27FC236}">
                  <a16:creationId xmlns:a16="http://schemas.microsoft.com/office/drawing/2014/main" id="{CC3FFB3C-FC86-473A-B647-6A8C7608A4E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5" name="pl71">
              <a:extLst>
                <a:ext uri="{FF2B5EF4-FFF2-40B4-BE49-F238E27FC236}">
                  <a16:creationId xmlns:a16="http://schemas.microsoft.com/office/drawing/2014/main" id="{CF90E4CF-6327-403C-8A35-DF8C61A46F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6" name="pl72">
              <a:extLst>
                <a:ext uri="{FF2B5EF4-FFF2-40B4-BE49-F238E27FC236}">
                  <a16:creationId xmlns:a16="http://schemas.microsoft.com/office/drawing/2014/main" id="{C6A753A3-0E9E-4F26-BCE7-5B2CFEA8C7D9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7" name="pl73">
              <a:extLst>
                <a:ext uri="{FF2B5EF4-FFF2-40B4-BE49-F238E27FC236}">
                  <a16:creationId xmlns:a16="http://schemas.microsoft.com/office/drawing/2014/main" id="{469A1280-524A-450A-8DFC-ED7D9704F4A8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8" name="pl74">
              <a:extLst>
                <a:ext uri="{FF2B5EF4-FFF2-40B4-BE49-F238E27FC236}">
                  <a16:creationId xmlns:a16="http://schemas.microsoft.com/office/drawing/2014/main" id="{E7E05093-EAA0-46B8-8C73-7FC9D1FE94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9" name="pl75">
              <a:extLst>
                <a:ext uri="{FF2B5EF4-FFF2-40B4-BE49-F238E27FC236}">
                  <a16:creationId xmlns:a16="http://schemas.microsoft.com/office/drawing/2014/main" id="{7B96243B-EA9C-4439-B5E0-8CF14C525517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0" name="pl76">
              <a:extLst>
                <a:ext uri="{FF2B5EF4-FFF2-40B4-BE49-F238E27FC236}">
                  <a16:creationId xmlns:a16="http://schemas.microsoft.com/office/drawing/2014/main" id="{2F88F9FF-5C46-48A8-8398-90DD55E6C0AA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1" name="rc77">
              <a:extLst>
                <a:ext uri="{FF2B5EF4-FFF2-40B4-BE49-F238E27FC236}">
                  <a16:creationId xmlns:a16="http://schemas.microsoft.com/office/drawing/2014/main" id="{18BE2794-01E8-475A-895B-F58480673F8E}"/>
                </a:ext>
              </a:extLst>
            </p:cNvPr>
            <p:cNvSpPr/>
            <p:nvPr/>
          </p:nvSpPr>
          <p:spPr>
            <a:xfrm>
              <a:off x="9769468" y="431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82" name="pl78">
              <a:extLst>
                <a:ext uri="{FF2B5EF4-FFF2-40B4-BE49-F238E27FC236}">
                  <a16:creationId xmlns:a16="http://schemas.microsoft.com/office/drawing/2014/main" id="{B7E48FDC-DDF5-4E5E-B8F5-5CA3A7C577F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3" name="pl79">
              <a:extLst>
                <a:ext uri="{FF2B5EF4-FFF2-40B4-BE49-F238E27FC236}">
                  <a16:creationId xmlns:a16="http://schemas.microsoft.com/office/drawing/2014/main" id="{C4898375-28A8-4517-9ADF-34DFE549BD9C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4" name="pl80">
              <a:extLst>
                <a:ext uri="{FF2B5EF4-FFF2-40B4-BE49-F238E27FC236}">
                  <a16:creationId xmlns:a16="http://schemas.microsoft.com/office/drawing/2014/main" id="{678414C9-02AF-4D59-8ACF-94E3DBCF02A8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5" name="pl81">
              <a:extLst>
                <a:ext uri="{FF2B5EF4-FFF2-40B4-BE49-F238E27FC236}">
                  <a16:creationId xmlns:a16="http://schemas.microsoft.com/office/drawing/2014/main" id="{F3B5B253-50B2-48D8-8E72-5C5DDD42F51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6" name="pl82">
              <a:extLst>
                <a:ext uri="{FF2B5EF4-FFF2-40B4-BE49-F238E27FC236}">
                  <a16:creationId xmlns:a16="http://schemas.microsoft.com/office/drawing/2014/main" id="{C994DDAE-0AD3-41BA-A3D3-24DB73DE006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7" name="pl83">
              <a:extLst>
                <a:ext uri="{FF2B5EF4-FFF2-40B4-BE49-F238E27FC236}">
                  <a16:creationId xmlns:a16="http://schemas.microsoft.com/office/drawing/2014/main" id="{C8E3192C-DB95-4961-AF0A-9B895B7F61C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8" name="pl84">
              <a:extLst>
                <a:ext uri="{FF2B5EF4-FFF2-40B4-BE49-F238E27FC236}">
                  <a16:creationId xmlns:a16="http://schemas.microsoft.com/office/drawing/2014/main" id="{72CE5F6F-BF71-4353-BE32-32E73086DC1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9" name="pl85">
              <a:extLst>
                <a:ext uri="{FF2B5EF4-FFF2-40B4-BE49-F238E27FC236}">
                  <a16:creationId xmlns:a16="http://schemas.microsoft.com/office/drawing/2014/main" id="{320AF4A2-E107-4781-8057-D53EC4F09569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0" name="rc86">
              <a:extLst>
                <a:ext uri="{FF2B5EF4-FFF2-40B4-BE49-F238E27FC236}">
                  <a16:creationId xmlns:a16="http://schemas.microsoft.com/office/drawing/2014/main" id="{6438BA58-8BE7-41F5-844D-0FB32153C0CB}"/>
                </a:ext>
              </a:extLst>
            </p:cNvPr>
            <p:cNvSpPr/>
            <p:nvPr/>
          </p:nvSpPr>
          <p:spPr>
            <a:xfrm>
              <a:off x="9769468" y="449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91" name="pl87">
              <a:extLst>
                <a:ext uri="{FF2B5EF4-FFF2-40B4-BE49-F238E27FC236}">
                  <a16:creationId xmlns:a16="http://schemas.microsoft.com/office/drawing/2014/main" id="{BD59FCF7-D517-4E07-A781-5B1EA67D18F3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2" name="pl88">
              <a:extLst>
                <a:ext uri="{FF2B5EF4-FFF2-40B4-BE49-F238E27FC236}">
                  <a16:creationId xmlns:a16="http://schemas.microsoft.com/office/drawing/2014/main" id="{61B6F12E-8E4F-4149-A41B-69A6AF52449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3" name="pl89">
              <a:extLst>
                <a:ext uri="{FF2B5EF4-FFF2-40B4-BE49-F238E27FC236}">
                  <a16:creationId xmlns:a16="http://schemas.microsoft.com/office/drawing/2014/main" id="{BDB63744-F98F-4E70-9840-0361CABB4631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4" name="pl90">
              <a:extLst>
                <a:ext uri="{FF2B5EF4-FFF2-40B4-BE49-F238E27FC236}">
                  <a16:creationId xmlns:a16="http://schemas.microsoft.com/office/drawing/2014/main" id="{FE1554BE-3280-4BEE-ABB8-C4100F93E9CE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5" name="pl91">
              <a:extLst>
                <a:ext uri="{FF2B5EF4-FFF2-40B4-BE49-F238E27FC236}">
                  <a16:creationId xmlns:a16="http://schemas.microsoft.com/office/drawing/2014/main" id="{395D3FD5-88C2-4115-9CEB-6CAEE73C1F0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6" name="pl92">
              <a:extLst>
                <a:ext uri="{FF2B5EF4-FFF2-40B4-BE49-F238E27FC236}">
                  <a16:creationId xmlns:a16="http://schemas.microsoft.com/office/drawing/2014/main" id="{CE81E830-FDE6-483D-8511-CE17CDB3A77B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7" name="pl93">
              <a:extLst>
                <a:ext uri="{FF2B5EF4-FFF2-40B4-BE49-F238E27FC236}">
                  <a16:creationId xmlns:a16="http://schemas.microsoft.com/office/drawing/2014/main" id="{3AF0E110-302F-44E2-87AC-02B907BE51D4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8" name="pl94">
              <a:extLst>
                <a:ext uri="{FF2B5EF4-FFF2-40B4-BE49-F238E27FC236}">
                  <a16:creationId xmlns:a16="http://schemas.microsoft.com/office/drawing/2014/main" id="{DCA08B42-DD60-4697-BD59-5E2EFEBB2E5C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9" name="rc95">
              <a:extLst>
                <a:ext uri="{FF2B5EF4-FFF2-40B4-BE49-F238E27FC236}">
                  <a16:creationId xmlns:a16="http://schemas.microsoft.com/office/drawing/2014/main" id="{F7E2FB56-B305-4649-B42E-D74B54139897}"/>
                </a:ext>
              </a:extLst>
            </p:cNvPr>
            <p:cNvSpPr/>
            <p:nvPr/>
          </p:nvSpPr>
          <p:spPr>
            <a:xfrm>
              <a:off x="9769468" y="46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0" name="pl96">
              <a:extLst>
                <a:ext uri="{FF2B5EF4-FFF2-40B4-BE49-F238E27FC236}">
                  <a16:creationId xmlns:a16="http://schemas.microsoft.com/office/drawing/2014/main" id="{1923AF27-F1CD-4194-80A2-73621F24D55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1" name="pl97">
              <a:extLst>
                <a:ext uri="{FF2B5EF4-FFF2-40B4-BE49-F238E27FC236}">
                  <a16:creationId xmlns:a16="http://schemas.microsoft.com/office/drawing/2014/main" id="{235EDBFC-9946-4EB0-A69F-F664B9F399A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2" name="pl98">
              <a:extLst>
                <a:ext uri="{FF2B5EF4-FFF2-40B4-BE49-F238E27FC236}">
                  <a16:creationId xmlns:a16="http://schemas.microsoft.com/office/drawing/2014/main" id="{A580BCE5-885C-468E-BFBC-5C2800675AD8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3" name="pl99">
              <a:extLst>
                <a:ext uri="{FF2B5EF4-FFF2-40B4-BE49-F238E27FC236}">
                  <a16:creationId xmlns:a16="http://schemas.microsoft.com/office/drawing/2014/main" id="{46EF3DD8-8A9E-4EF8-A3B6-9D314BE2A2B2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4" name="pl100">
              <a:extLst>
                <a:ext uri="{FF2B5EF4-FFF2-40B4-BE49-F238E27FC236}">
                  <a16:creationId xmlns:a16="http://schemas.microsoft.com/office/drawing/2014/main" id="{9EC79878-80DF-4F4E-A15B-4DBF82141624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5" name="pl101">
              <a:extLst>
                <a:ext uri="{FF2B5EF4-FFF2-40B4-BE49-F238E27FC236}">
                  <a16:creationId xmlns:a16="http://schemas.microsoft.com/office/drawing/2014/main" id="{5CF1E181-733E-4F98-AAD5-4EFBD2F00E39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6" name="pl102">
              <a:extLst>
                <a:ext uri="{FF2B5EF4-FFF2-40B4-BE49-F238E27FC236}">
                  <a16:creationId xmlns:a16="http://schemas.microsoft.com/office/drawing/2014/main" id="{9852364E-0016-4D29-9C0A-18EB3D43F77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7" name="pl103">
              <a:extLst>
                <a:ext uri="{FF2B5EF4-FFF2-40B4-BE49-F238E27FC236}">
                  <a16:creationId xmlns:a16="http://schemas.microsoft.com/office/drawing/2014/main" id="{604907A5-5B23-4A8F-8324-9F17B1F84B2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8" name="rc104">
              <a:extLst>
                <a:ext uri="{FF2B5EF4-FFF2-40B4-BE49-F238E27FC236}">
                  <a16:creationId xmlns:a16="http://schemas.microsoft.com/office/drawing/2014/main" id="{EE32C7DF-D3A5-4822-B1E1-7BCB138CCAC1}"/>
                </a:ext>
              </a:extLst>
            </p:cNvPr>
            <p:cNvSpPr/>
            <p:nvPr/>
          </p:nvSpPr>
          <p:spPr>
            <a:xfrm>
              <a:off x="9769468" y="485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9" name="pl105">
              <a:extLst>
                <a:ext uri="{FF2B5EF4-FFF2-40B4-BE49-F238E27FC236}">
                  <a16:creationId xmlns:a16="http://schemas.microsoft.com/office/drawing/2014/main" id="{07581D10-A7E4-4B31-84B5-2428F5F1135C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0" name="pl106">
              <a:extLst>
                <a:ext uri="{FF2B5EF4-FFF2-40B4-BE49-F238E27FC236}">
                  <a16:creationId xmlns:a16="http://schemas.microsoft.com/office/drawing/2014/main" id="{B4720755-6679-4E1B-AFB6-B8FB7E9B3970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1" name="pl107">
              <a:extLst>
                <a:ext uri="{FF2B5EF4-FFF2-40B4-BE49-F238E27FC236}">
                  <a16:creationId xmlns:a16="http://schemas.microsoft.com/office/drawing/2014/main" id="{3D951004-87B0-4E44-A0E5-8EAF03581139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2" name="pl108">
              <a:extLst>
                <a:ext uri="{FF2B5EF4-FFF2-40B4-BE49-F238E27FC236}">
                  <a16:creationId xmlns:a16="http://schemas.microsoft.com/office/drawing/2014/main" id="{E92DEDF4-0210-419F-A868-D74775B8C773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3" name="pl109">
              <a:extLst>
                <a:ext uri="{FF2B5EF4-FFF2-40B4-BE49-F238E27FC236}">
                  <a16:creationId xmlns:a16="http://schemas.microsoft.com/office/drawing/2014/main" id="{811B573B-C20B-4E84-8084-247414EB908D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4" name="pl110">
              <a:extLst>
                <a:ext uri="{FF2B5EF4-FFF2-40B4-BE49-F238E27FC236}">
                  <a16:creationId xmlns:a16="http://schemas.microsoft.com/office/drawing/2014/main" id="{9B37D5F4-4315-4572-97A4-00BDE92A76CA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5" name="pl111">
              <a:extLst>
                <a:ext uri="{FF2B5EF4-FFF2-40B4-BE49-F238E27FC236}">
                  <a16:creationId xmlns:a16="http://schemas.microsoft.com/office/drawing/2014/main" id="{DBC131E6-0AF2-40C5-99AC-271ED298A0E1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6" name="pl112">
              <a:extLst>
                <a:ext uri="{FF2B5EF4-FFF2-40B4-BE49-F238E27FC236}">
                  <a16:creationId xmlns:a16="http://schemas.microsoft.com/office/drawing/2014/main" id="{6F353580-253F-468B-A3ED-1D8D36E07CE5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7" name="tx113">
              <a:extLst>
                <a:ext uri="{FF2B5EF4-FFF2-40B4-BE49-F238E27FC236}">
                  <a16:creationId xmlns:a16="http://schemas.microsoft.com/office/drawing/2014/main" id="{203FE3BD-3C91-4255-A401-04BBB3784D45}"/>
                </a:ext>
              </a:extLst>
            </p:cNvPr>
            <p:cNvSpPr/>
            <p:nvPr/>
          </p:nvSpPr>
          <p:spPr>
            <a:xfrm>
              <a:off x="10025383" y="363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 dirty="0" err="1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</a:t>
              </a:r>
              <a:r>
                <a:rPr sz="700" dirty="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 2021</a:t>
              </a:r>
            </a:p>
          </p:txBody>
        </p:sp>
        <p:sp>
          <p:nvSpPr>
            <p:cNvPr id="118" name="tx114">
              <a:extLst>
                <a:ext uri="{FF2B5EF4-FFF2-40B4-BE49-F238E27FC236}">
                  <a16:creationId xmlns:a16="http://schemas.microsoft.com/office/drawing/2014/main" id="{9FD6EC9C-64B2-4A4D-8047-F62B0C3C48C5}"/>
                </a:ext>
              </a:extLst>
            </p:cNvPr>
            <p:cNvSpPr/>
            <p:nvPr/>
          </p:nvSpPr>
          <p:spPr>
            <a:xfrm>
              <a:off x="10025383" y="379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2021 (7 dias)</a:t>
              </a:r>
            </a:p>
          </p:txBody>
        </p:sp>
        <p:sp>
          <p:nvSpPr>
            <p:cNvPr id="119" name="tx115">
              <a:extLst>
                <a:ext uri="{FF2B5EF4-FFF2-40B4-BE49-F238E27FC236}">
                  <a16:creationId xmlns:a16="http://schemas.microsoft.com/office/drawing/2014/main" id="{D7684490-67EF-4163-8187-9F6EB7150DDF}"/>
                </a:ext>
              </a:extLst>
            </p:cNvPr>
            <p:cNvSpPr/>
            <p:nvPr/>
          </p:nvSpPr>
          <p:spPr>
            <a:xfrm>
              <a:off x="10025383" y="399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120" name="tx116">
              <a:extLst>
                <a:ext uri="{FF2B5EF4-FFF2-40B4-BE49-F238E27FC236}">
                  <a16:creationId xmlns:a16="http://schemas.microsoft.com/office/drawing/2014/main" id="{C2514893-8236-4CD8-838C-253427920A11}"/>
                </a:ext>
              </a:extLst>
            </p:cNvPr>
            <p:cNvSpPr/>
            <p:nvPr/>
          </p:nvSpPr>
          <p:spPr>
            <a:xfrm>
              <a:off x="10025383" y="415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2022 (7 dias)</a:t>
              </a:r>
            </a:p>
          </p:txBody>
        </p:sp>
        <p:sp>
          <p:nvSpPr>
            <p:cNvPr id="121" name="tx117">
              <a:extLst>
                <a:ext uri="{FF2B5EF4-FFF2-40B4-BE49-F238E27FC236}">
                  <a16:creationId xmlns:a16="http://schemas.microsoft.com/office/drawing/2014/main" id="{13E26300-34D7-42A5-B289-74886AE6003E}"/>
                </a:ext>
              </a:extLst>
            </p:cNvPr>
            <p:cNvSpPr/>
            <p:nvPr/>
          </p:nvSpPr>
          <p:spPr>
            <a:xfrm>
              <a:off x="10025383" y="4358718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2023</a:t>
              </a:r>
            </a:p>
          </p:txBody>
        </p:sp>
        <p:sp>
          <p:nvSpPr>
            <p:cNvPr id="122" name="tx118">
              <a:extLst>
                <a:ext uri="{FF2B5EF4-FFF2-40B4-BE49-F238E27FC236}">
                  <a16:creationId xmlns:a16="http://schemas.microsoft.com/office/drawing/2014/main" id="{D38C8E6E-CE47-4797-8409-E98CA66C8D73}"/>
                </a:ext>
              </a:extLst>
            </p:cNvPr>
            <p:cNvSpPr/>
            <p:nvPr/>
          </p:nvSpPr>
          <p:spPr>
            <a:xfrm>
              <a:off x="10025383" y="451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2023 (7 dias)</a:t>
              </a:r>
            </a:p>
          </p:txBody>
        </p:sp>
        <p:sp>
          <p:nvSpPr>
            <p:cNvPr id="123" name="tx119">
              <a:extLst>
                <a:ext uri="{FF2B5EF4-FFF2-40B4-BE49-F238E27FC236}">
                  <a16:creationId xmlns:a16="http://schemas.microsoft.com/office/drawing/2014/main" id="{2D30DCC0-362B-422E-B9E1-4AD080C6E942}"/>
                </a:ext>
              </a:extLst>
            </p:cNvPr>
            <p:cNvSpPr/>
            <p:nvPr/>
          </p:nvSpPr>
          <p:spPr>
            <a:xfrm>
              <a:off x="10025383" y="471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2024</a:t>
              </a:r>
            </a:p>
          </p:txBody>
        </p:sp>
        <p:sp>
          <p:nvSpPr>
            <p:cNvPr id="124" name="tx120">
              <a:extLst>
                <a:ext uri="{FF2B5EF4-FFF2-40B4-BE49-F238E27FC236}">
                  <a16:creationId xmlns:a16="http://schemas.microsoft.com/office/drawing/2014/main" id="{44114DB4-A074-4B54-A4F2-E95C9FAFA2CF}"/>
                </a:ext>
              </a:extLst>
            </p:cNvPr>
            <p:cNvSpPr/>
            <p:nvPr/>
          </p:nvSpPr>
          <p:spPr>
            <a:xfrm>
              <a:off x="10025383" y="487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2024 (7 dias)</a:t>
              </a:r>
            </a:p>
          </p:txBody>
        </p:sp>
        <p:sp>
          <p:nvSpPr>
            <p:cNvPr id="125" name="tx121">
              <a:extLst>
                <a:ext uri="{FF2B5EF4-FFF2-40B4-BE49-F238E27FC236}">
                  <a16:creationId xmlns:a16="http://schemas.microsoft.com/office/drawing/2014/main" id="{62BDF75F-56B4-480B-B0D6-EA7955E3174F}"/>
                </a:ext>
              </a:extLst>
            </p:cNvPr>
            <p:cNvSpPr/>
            <p:nvPr/>
          </p:nvSpPr>
          <p:spPr>
            <a:xfrm>
              <a:off x="982309" y="1114898"/>
              <a:ext cx="5080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graphicFrame>
        <p:nvGraphicFramePr>
          <p:cNvPr id="126" name="Tabela 125">
            <a:extLst>
              <a:ext uri="{FF2B5EF4-FFF2-40B4-BE49-F238E27FC236}">
                <a16:creationId xmlns:a16="http://schemas.microsoft.com/office/drawing/2014/main" id="{05F19373-9A2A-4EA8-AC4C-33435DCA8275}"/>
              </a:ext>
            </a:extLst>
          </p:cNvPr>
          <p:cNvGraphicFramePr>
            <a:graphicFrameLocks noGrp="1"/>
          </p:cNvGraphicFramePr>
          <p:nvPr/>
        </p:nvGraphicFramePr>
        <p:xfrm>
          <a:off x="8331191" y="1466251"/>
          <a:ext cx="3328359" cy="3058160"/>
        </p:xfrm>
        <a:graphic>
          <a:graphicData uri="http://schemas.openxmlformats.org/drawingml/2006/table">
            <a:tbl>
              <a:tblPr/>
              <a:tblGrid>
                <a:gridCol w="1004398">
                  <a:extLst>
                    <a:ext uri="{9D8B030D-6E8A-4147-A177-3AD203B41FA5}">
                      <a16:colId xmlns:a16="http://schemas.microsoft.com/office/drawing/2014/main" val="2368358362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4184036945"/>
                    </a:ext>
                  </a:extLst>
                </a:gridCol>
                <a:gridCol w="1235390">
                  <a:extLst>
                    <a:ext uri="{9D8B030D-6E8A-4147-A177-3AD203B41FA5}">
                      <a16:colId xmlns:a16="http://schemas.microsoft.com/office/drawing/2014/main" val="1381786996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37885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94806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Adicional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2%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307.637.644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163.343.678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4553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12.920.923.262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7685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3.263.207.335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1.190.496.974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39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1.246.718.716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449.623.533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86808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PROTEGE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1.556.589.459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810.810.558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49736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30.558.838.655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15.535.198.005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79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31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Arrecadação das receitas tributárias</a:t>
            </a:r>
            <a:r>
              <a:rPr lang="pt-BR" dirty="0"/>
              <a:t> - ITCD</a:t>
            </a:r>
            <a:endParaRPr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24/06/2024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7D26DDD-9A79-4372-80E6-C79E9479B7C8}"/>
              </a:ext>
            </a:extLst>
          </p:cNvPr>
          <p:cNvGrpSpPr/>
          <p:nvPr/>
        </p:nvGrpSpPr>
        <p:grpSpPr>
          <a:xfrm>
            <a:off x="365202" y="830262"/>
            <a:ext cx="7411552" cy="4751931"/>
            <a:chOff x="457200" y="914400"/>
            <a:chExt cx="10881360" cy="4754880"/>
          </a:xfrm>
        </p:grpSpPr>
        <p:sp>
          <p:nvSpPr>
            <p:cNvPr id="7" name="rc3">
              <a:extLst>
                <a:ext uri="{FF2B5EF4-FFF2-40B4-BE49-F238E27FC236}">
                  <a16:creationId xmlns:a16="http://schemas.microsoft.com/office/drawing/2014/main" id="{7C0CBE98-3592-4034-9AAB-0F1D2E8DED47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" name="rc4">
              <a:extLst>
                <a:ext uri="{FF2B5EF4-FFF2-40B4-BE49-F238E27FC236}">
                  <a16:creationId xmlns:a16="http://schemas.microsoft.com/office/drawing/2014/main" id="{DC20FC55-BD61-43F0-9829-65AC133D523F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" name="pl5">
              <a:extLst>
                <a:ext uri="{FF2B5EF4-FFF2-40B4-BE49-F238E27FC236}">
                  <a16:creationId xmlns:a16="http://schemas.microsoft.com/office/drawing/2014/main" id="{BC8D08B3-2ACE-4055-913A-1FEE2DB9DD71}"/>
                </a:ext>
              </a:extLst>
            </p:cNvPr>
            <p:cNvSpPr/>
            <p:nvPr/>
          </p:nvSpPr>
          <p:spPr>
            <a:xfrm>
              <a:off x="982309" y="5065208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" name="pl6">
              <a:extLst>
                <a:ext uri="{FF2B5EF4-FFF2-40B4-BE49-F238E27FC236}">
                  <a16:creationId xmlns:a16="http://schemas.microsoft.com/office/drawing/2014/main" id="{50EC47A7-4C92-492F-B490-5C280E8BF39A}"/>
                </a:ext>
              </a:extLst>
            </p:cNvPr>
            <p:cNvSpPr/>
            <p:nvPr/>
          </p:nvSpPr>
          <p:spPr>
            <a:xfrm>
              <a:off x="982309" y="3867757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" name="pl7">
              <a:extLst>
                <a:ext uri="{FF2B5EF4-FFF2-40B4-BE49-F238E27FC236}">
                  <a16:creationId xmlns:a16="http://schemas.microsoft.com/office/drawing/2014/main" id="{3FCBD15B-28B8-4349-B4AC-CCB31A70752B}"/>
                </a:ext>
              </a:extLst>
            </p:cNvPr>
            <p:cNvSpPr/>
            <p:nvPr/>
          </p:nvSpPr>
          <p:spPr>
            <a:xfrm>
              <a:off x="982309" y="2670306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2" name="pl8">
              <a:extLst>
                <a:ext uri="{FF2B5EF4-FFF2-40B4-BE49-F238E27FC236}">
                  <a16:creationId xmlns:a16="http://schemas.microsoft.com/office/drawing/2014/main" id="{98CBF8F6-C682-49D2-9C3A-A3DEB7DD6503}"/>
                </a:ext>
              </a:extLst>
            </p:cNvPr>
            <p:cNvSpPr/>
            <p:nvPr/>
          </p:nvSpPr>
          <p:spPr>
            <a:xfrm>
              <a:off x="982309" y="1472855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" name="pl9">
              <a:extLst>
                <a:ext uri="{FF2B5EF4-FFF2-40B4-BE49-F238E27FC236}">
                  <a16:creationId xmlns:a16="http://schemas.microsoft.com/office/drawing/2014/main" id="{80FD8E74-C247-455A-B99C-C7A62ABBAA45}"/>
                </a:ext>
              </a:extLst>
            </p:cNvPr>
            <p:cNvSpPr/>
            <p:nvPr/>
          </p:nvSpPr>
          <p:spPr>
            <a:xfrm>
              <a:off x="1449884" y="1800471"/>
              <a:ext cx="9351510" cy="3264737"/>
            </a:xfrm>
            <a:custGeom>
              <a:avLst/>
              <a:gdLst/>
              <a:ahLst/>
              <a:cxnLst/>
              <a:rect l="0" t="0" r="0" b="0"/>
              <a:pathLst>
                <a:path w="9351510" h="3264737">
                  <a:moveTo>
                    <a:pt x="0" y="3264737"/>
                  </a:moveTo>
                  <a:lnTo>
                    <a:pt x="25690" y="3264737"/>
                  </a:lnTo>
                  <a:lnTo>
                    <a:pt x="51381" y="3264737"/>
                  </a:lnTo>
                  <a:lnTo>
                    <a:pt x="77072" y="3261441"/>
                  </a:lnTo>
                  <a:lnTo>
                    <a:pt x="102763" y="3225415"/>
                  </a:lnTo>
                  <a:lnTo>
                    <a:pt x="128454" y="3220918"/>
                  </a:lnTo>
                  <a:lnTo>
                    <a:pt x="154145" y="3172567"/>
                  </a:lnTo>
                  <a:lnTo>
                    <a:pt x="179836" y="3136117"/>
                  </a:lnTo>
                  <a:lnTo>
                    <a:pt x="205527" y="3136117"/>
                  </a:lnTo>
                  <a:lnTo>
                    <a:pt x="231218" y="3136117"/>
                  </a:lnTo>
                  <a:lnTo>
                    <a:pt x="256909" y="3105455"/>
                  </a:lnTo>
                  <a:lnTo>
                    <a:pt x="282600" y="3101408"/>
                  </a:lnTo>
                  <a:lnTo>
                    <a:pt x="308291" y="3099480"/>
                  </a:lnTo>
                  <a:lnTo>
                    <a:pt x="333982" y="3098021"/>
                  </a:lnTo>
                  <a:lnTo>
                    <a:pt x="359673" y="3094771"/>
                  </a:lnTo>
                  <a:lnTo>
                    <a:pt x="385364" y="3094771"/>
                  </a:lnTo>
                  <a:lnTo>
                    <a:pt x="411055" y="3094771"/>
                  </a:lnTo>
                  <a:lnTo>
                    <a:pt x="436746" y="3091537"/>
                  </a:lnTo>
                  <a:lnTo>
                    <a:pt x="462437" y="3081834"/>
                  </a:lnTo>
                  <a:lnTo>
                    <a:pt x="488128" y="3070702"/>
                  </a:lnTo>
                  <a:lnTo>
                    <a:pt x="513819" y="3067499"/>
                  </a:lnTo>
                  <a:lnTo>
                    <a:pt x="539510" y="3053634"/>
                  </a:lnTo>
                  <a:lnTo>
                    <a:pt x="565201" y="3053634"/>
                  </a:lnTo>
                  <a:lnTo>
                    <a:pt x="590892" y="3053634"/>
                  </a:lnTo>
                  <a:lnTo>
                    <a:pt x="616583" y="3047649"/>
                  </a:lnTo>
                  <a:lnTo>
                    <a:pt x="642274" y="3045030"/>
                  </a:lnTo>
                  <a:lnTo>
                    <a:pt x="667965" y="3031882"/>
                  </a:lnTo>
                  <a:lnTo>
                    <a:pt x="693656" y="3020294"/>
                  </a:lnTo>
                  <a:lnTo>
                    <a:pt x="719346" y="3017207"/>
                  </a:lnTo>
                  <a:lnTo>
                    <a:pt x="745037" y="3017207"/>
                  </a:lnTo>
                  <a:lnTo>
                    <a:pt x="770728" y="3017207"/>
                  </a:lnTo>
                  <a:lnTo>
                    <a:pt x="796419" y="3014802"/>
                  </a:lnTo>
                  <a:lnTo>
                    <a:pt x="822110" y="3012231"/>
                  </a:lnTo>
                  <a:lnTo>
                    <a:pt x="847801" y="3009470"/>
                  </a:lnTo>
                  <a:lnTo>
                    <a:pt x="873492" y="3004195"/>
                  </a:lnTo>
                  <a:lnTo>
                    <a:pt x="899183" y="2918366"/>
                  </a:lnTo>
                  <a:lnTo>
                    <a:pt x="924874" y="2918366"/>
                  </a:lnTo>
                  <a:lnTo>
                    <a:pt x="950565" y="2918366"/>
                  </a:lnTo>
                  <a:lnTo>
                    <a:pt x="976256" y="2911523"/>
                  </a:lnTo>
                  <a:lnTo>
                    <a:pt x="1001947" y="2888116"/>
                  </a:lnTo>
                  <a:lnTo>
                    <a:pt x="1027638" y="2867091"/>
                  </a:lnTo>
                  <a:lnTo>
                    <a:pt x="1053329" y="2864808"/>
                  </a:lnTo>
                  <a:lnTo>
                    <a:pt x="1079020" y="2859720"/>
                  </a:lnTo>
                  <a:lnTo>
                    <a:pt x="1104711" y="2859720"/>
                  </a:lnTo>
                  <a:lnTo>
                    <a:pt x="1130402" y="2859720"/>
                  </a:lnTo>
                  <a:lnTo>
                    <a:pt x="1156093" y="2859720"/>
                  </a:lnTo>
                  <a:lnTo>
                    <a:pt x="1181784" y="2859720"/>
                  </a:lnTo>
                  <a:lnTo>
                    <a:pt x="1207475" y="2856208"/>
                  </a:lnTo>
                  <a:lnTo>
                    <a:pt x="1233166" y="2853083"/>
                  </a:lnTo>
                  <a:lnTo>
                    <a:pt x="1258857" y="2846237"/>
                  </a:lnTo>
                  <a:lnTo>
                    <a:pt x="1284548" y="2846237"/>
                  </a:lnTo>
                  <a:lnTo>
                    <a:pt x="1310239" y="2846237"/>
                  </a:lnTo>
                  <a:lnTo>
                    <a:pt x="1335930" y="2831398"/>
                  </a:lnTo>
                  <a:lnTo>
                    <a:pt x="1361621" y="2828803"/>
                  </a:lnTo>
                  <a:lnTo>
                    <a:pt x="1387312" y="2812436"/>
                  </a:lnTo>
                  <a:lnTo>
                    <a:pt x="1413003" y="2790899"/>
                  </a:lnTo>
                  <a:lnTo>
                    <a:pt x="1438693" y="2782855"/>
                  </a:lnTo>
                  <a:lnTo>
                    <a:pt x="1464384" y="2782855"/>
                  </a:lnTo>
                  <a:lnTo>
                    <a:pt x="1490075" y="2782855"/>
                  </a:lnTo>
                  <a:lnTo>
                    <a:pt x="1515766" y="2780130"/>
                  </a:lnTo>
                  <a:lnTo>
                    <a:pt x="1541457" y="2775100"/>
                  </a:lnTo>
                  <a:lnTo>
                    <a:pt x="1567148" y="2771831"/>
                  </a:lnTo>
                  <a:lnTo>
                    <a:pt x="1592839" y="2766427"/>
                  </a:lnTo>
                  <a:lnTo>
                    <a:pt x="1618530" y="2686058"/>
                  </a:lnTo>
                  <a:lnTo>
                    <a:pt x="1644221" y="2686058"/>
                  </a:lnTo>
                  <a:lnTo>
                    <a:pt x="1669912" y="2686058"/>
                  </a:lnTo>
                  <a:lnTo>
                    <a:pt x="1695603" y="2680228"/>
                  </a:lnTo>
                  <a:lnTo>
                    <a:pt x="1721294" y="2659836"/>
                  </a:lnTo>
                  <a:lnTo>
                    <a:pt x="1746985" y="2639921"/>
                  </a:lnTo>
                  <a:lnTo>
                    <a:pt x="1772676" y="2638328"/>
                  </a:lnTo>
                  <a:lnTo>
                    <a:pt x="1798367" y="2635191"/>
                  </a:lnTo>
                  <a:lnTo>
                    <a:pt x="1824058" y="2635191"/>
                  </a:lnTo>
                  <a:lnTo>
                    <a:pt x="1849749" y="2635191"/>
                  </a:lnTo>
                  <a:lnTo>
                    <a:pt x="1875440" y="2631677"/>
                  </a:lnTo>
                  <a:lnTo>
                    <a:pt x="1901131" y="2629878"/>
                  </a:lnTo>
                  <a:lnTo>
                    <a:pt x="1926822" y="2627207"/>
                  </a:lnTo>
                  <a:lnTo>
                    <a:pt x="1952513" y="2622616"/>
                  </a:lnTo>
                  <a:lnTo>
                    <a:pt x="1978204" y="2616538"/>
                  </a:lnTo>
                  <a:lnTo>
                    <a:pt x="2003895" y="2616538"/>
                  </a:lnTo>
                  <a:lnTo>
                    <a:pt x="2029586" y="2616538"/>
                  </a:lnTo>
                  <a:lnTo>
                    <a:pt x="2055277" y="2603407"/>
                  </a:lnTo>
                  <a:lnTo>
                    <a:pt x="2080968" y="2601396"/>
                  </a:lnTo>
                  <a:lnTo>
                    <a:pt x="2106659" y="2594313"/>
                  </a:lnTo>
                  <a:lnTo>
                    <a:pt x="2132349" y="2582606"/>
                  </a:lnTo>
                  <a:lnTo>
                    <a:pt x="2158040" y="2563756"/>
                  </a:lnTo>
                  <a:lnTo>
                    <a:pt x="2183731" y="2563756"/>
                  </a:lnTo>
                  <a:lnTo>
                    <a:pt x="2209422" y="2563756"/>
                  </a:lnTo>
                  <a:lnTo>
                    <a:pt x="2235113" y="2550383"/>
                  </a:lnTo>
                  <a:lnTo>
                    <a:pt x="2260804" y="2540973"/>
                  </a:lnTo>
                  <a:lnTo>
                    <a:pt x="2286495" y="2535165"/>
                  </a:lnTo>
                  <a:lnTo>
                    <a:pt x="2312186" y="2533508"/>
                  </a:lnTo>
                  <a:lnTo>
                    <a:pt x="2337877" y="2533508"/>
                  </a:lnTo>
                  <a:lnTo>
                    <a:pt x="2363568" y="2533508"/>
                  </a:lnTo>
                  <a:lnTo>
                    <a:pt x="2389259" y="2533508"/>
                  </a:lnTo>
                  <a:lnTo>
                    <a:pt x="2414950" y="2463090"/>
                  </a:lnTo>
                  <a:lnTo>
                    <a:pt x="2440641" y="2460261"/>
                  </a:lnTo>
                  <a:lnTo>
                    <a:pt x="2466332" y="2457880"/>
                  </a:lnTo>
                  <a:lnTo>
                    <a:pt x="2492023" y="2438233"/>
                  </a:lnTo>
                  <a:lnTo>
                    <a:pt x="2517714" y="2413134"/>
                  </a:lnTo>
                  <a:lnTo>
                    <a:pt x="2543405" y="2413134"/>
                  </a:lnTo>
                  <a:lnTo>
                    <a:pt x="2569096" y="2413134"/>
                  </a:lnTo>
                  <a:lnTo>
                    <a:pt x="2594787" y="2389627"/>
                  </a:lnTo>
                  <a:lnTo>
                    <a:pt x="2620478" y="2380818"/>
                  </a:lnTo>
                  <a:lnTo>
                    <a:pt x="2646169" y="2379190"/>
                  </a:lnTo>
                  <a:lnTo>
                    <a:pt x="2671860" y="2375405"/>
                  </a:lnTo>
                  <a:lnTo>
                    <a:pt x="2697551" y="2373841"/>
                  </a:lnTo>
                  <a:lnTo>
                    <a:pt x="2723242" y="2373841"/>
                  </a:lnTo>
                  <a:lnTo>
                    <a:pt x="2748933" y="2373841"/>
                  </a:lnTo>
                  <a:lnTo>
                    <a:pt x="2774624" y="2370618"/>
                  </a:lnTo>
                  <a:lnTo>
                    <a:pt x="2800315" y="2351400"/>
                  </a:lnTo>
                  <a:lnTo>
                    <a:pt x="2826006" y="2351400"/>
                  </a:lnTo>
                  <a:lnTo>
                    <a:pt x="2851696" y="2348744"/>
                  </a:lnTo>
                  <a:lnTo>
                    <a:pt x="2877387" y="2344493"/>
                  </a:lnTo>
                  <a:lnTo>
                    <a:pt x="2903078" y="2344493"/>
                  </a:lnTo>
                  <a:lnTo>
                    <a:pt x="2928769" y="2344493"/>
                  </a:lnTo>
                  <a:lnTo>
                    <a:pt x="2954460" y="2325325"/>
                  </a:lnTo>
                  <a:lnTo>
                    <a:pt x="2980151" y="2323502"/>
                  </a:lnTo>
                  <a:lnTo>
                    <a:pt x="3005842" y="2303690"/>
                  </a:lnTo>
                  <a:lnTo>
                    <a:pt x="3031533" y="2297718"/>
                  </a:lnTo>
                  <a:lnTo>
                    <a:pt x="3057224" y="2286654"/>
                  </a:lnTo>
                  <a:lnTo>
                    <a:pt x="3082915" y="2286654"/>
                  </a:lnTo>
                  <a:lnTo>
                    <a:pt x="3108606" y="2286654"/>
                  </a:lnTo>
                  <a:lnTo>
                    <a:pt x="3134297" y="2282751"/>
                  </a:lnTo>
                  <a:lnTo>
                    <a:pt x="3159988" y="2279218"/>
                  </a:lnTo>
                  <a:lnTo>
                    <a:pt x="3185679" y="2203092"/>
                  </a:lnTo>
                  <a:lnTo>
                    <a:pt x="3211370" y="2185161"/>
                  </a:lnTo>
                  <a:lnTo>
                    <a:pt x="3237061" y="2169056"/>
                  </a:lnTo>
                  <a:lnTo>
                    <a:pt x="3262752" y="2169056"/>
                  </a:lnTo>
                  <a:lnTo>
                    <a:pt x="3288443" y="2169056"/>
                  </a:lnTo>
                  <a:lnTo>
                    <a:pt x="3314134" y="2138571"/>
                  </a:lnTo>
                  <a:lnTo>
                    <a:pt x="3339825" y="2137071"/>
                  </a:lnTo>
                  <a:lnTo>
                    <a:pt x="3365516" y="2131302"/>
                  </a:lnTo>
                  <a:lnTo>
                    <a:pt x="3391207" y="2129520"/>
                  </a:lnTo>
                  <a:lnTo>
                    <a:pt x="3416898" y="2126928"/>
                  </a:lnTo>
                  <a:lnTo>
                    <a:pt x="3442589" y="2126928"/>
                  </a:lnTo>
                  <a:lnTo>
                    <a:pt x="3468280" y="2126928"/>
                  </a:lnTo>
                  <a:lnTo>
                    <a:pt x="3493971" y="2124306"/>
                  </a:lnTo>
                  <a:lnTo>
                    <a:pt x="3519662" y="2121241"/>
                  </a:lnTo>
                  <a:lnTo>
                    <a:pt x="3545353" y="2114824"/>
                  </a:lnTo>
                  <a:lnTo>
                    <a:pt x="3571043" y="2102594"/>
                  </a:lnTo>
                  <a:lnTo>
                    <a:pt x="3596734" y="2100485"/>
                  </a:lnTo>
                  <a:lnTo>
                    <a:pt x="3622425" y="2100485"/>
                  </a:lnTo>
                  <a:lnTo>
                    <a:pt x="3648116" y="2100485"/>
                  </a:lnTo>
                  <a:lnTo>
                    <a:pt x="3673807" y="2097105"/>
                  </a:lnTo>
                  <a:lnTo>
                    <a:pt x="3699498" y="2085617"/>
                  </a:lnTo>
                  <a:lnTo>
                    <a:pt x="3725189" y="2083818"/>
                  </a:lnTo>
                  <a:lnTo>
                    <a:pt x="3750880" y="2064552"/>
                  </a:lnTo>
                  <a:lnTo>
                    <a:pt x="3776571" y="2051583"/>
                  </a:lnTo>
                  <a:lnTo>
                    <a:pt x="3802262" y="2051583"/>
                  </a:lnTo>
                  <a:lnTo>
                    <a:pt x="3827953" y="2051583"/>
                  </a:lnTo>
                  <a:lnTo>
                    <a:pt x="3853644" y="2041720"/>
                  </a:lnTo>
                  <a:lnTo>
                    <a:pt x="3879335" y="2036472"/>
                  </a:lnTo>
                  <a:lnTo>
                    <a:pt x="3905026" y="2030782"/>
                  </a:lnTo>
                  <a:lnTo>
                    <a:pt x="3930717" y="2030782"/>
                  </a:lnTo>
                  <a:lnTo>
                    <a:pt x="3956408" y="2012717"/>
                  </a:lnTo>
                  <a:lnTo>
                    <a:pt x="3982099" y="2012717"/>
                  </a:lnTo>
                  <a:lnTo>
                    <a:pt x="4007790" y="2012717"/>
                  </a:lnTo>
                  <a:lnTo>
                    <a:pt x="4033481" y="1935204"/>
                  </a:lnTo>
                  <a:lnTo>
                    <a:pt x="4059172" y="1927154"/>
                  </a:lnTo>
                  <a:lnTo>
                    <a:pt x="4084863" y="1904263"/>
                  </a:lnTo>
                  <a:lnTo>
                    <a:pt x="4110554" y="1877116"/>
                  </a:lnTo>
                  <a:lnTo>
                    <a:pt x="4136245" y="1874516"/>
                  </a:lnTo>
                  <a:lnTo>
                    <a:pt x="4161936" y="1874516"/>
                  </a:lnTo>
                  <a:lnTo>
                    <a:pt x="4187627" y="1874516"/>
                  </a:lnTo>
                  <a:lnTo>
                    <a:pt x="4213318" y="1871381"/>
                  </a:lnTo>
                  <a:lnTo>
                    <a:pt x="4239009" y="1868646"/>
                  </a:lnTo>
                  <a:lnTo>
                    <a:pt x="4264699" y="1867005"/>
                  </a:lnTo>
                  <a:lnTo>
                    <a:pt x="4290390" y="1864239"/>
                  </a:lnTo>
                  <a:lnTo>
                    <a:pt x="4316081" y="1857622"/>
                  </a:lnTo>
                  <a:lnTo>
                    <a:pt x="4341772" y="1857622"/>
                  </a:lnTo>
                  <a:lnTo>
                    <a:pt x="4367463" y="1857622"/>
                  </a:lnTo>
                  <a:lnTo>
                    <a:pt x="4393154" y="1847054"/>
                  </a:lnTo>
                  <a:lnTo>
                    <a:pt x="4418845" y="1844665"/>
                  </a:lnTo>
                  <a:lnTo>
                    <a:pt x="4444536" y="1841577"/>
                  </a:lnTo>
                  <a:lnTo>
                    <a:pt x="4470227" y="1838920"/>
                  </a:lnTo>
                  <a:lnTo>
                    <a:pt x="4495918" y="1826521"/>
                  </a:lnTo>
                  <a:lnTo>
                    <a:pt x="4521609" y="1826521"/>
                  </a:lnTo>
                  <a:lnTo>
                    <a:pt x="4547300" y="1826521"/>
                  </a:lnTo>
                  <a:lnTo>
                    <a:pt x="4572991" y="1800075"/>
                  </a:lnTo>
                  <a:lnTo>
                    <a:pt x="4598682" y="1797774"/>
                  </a:lnTo>
                  <a:lnTo>
                    <a:pt x="4624373" y="1791057"/>
                  </a:lnTo>
                  <a:lnTo>
                    <a:pt x="4650064" y="1789153"/>
                  </a:lnTo>
                  <a:lnTo>
                    <a:pt x="4675755" y="1784864"/>
                  </a:lnTo>
                  <a:lnTo>
                    <a:pt x="4701446" y="1784864"/>
                  </a:lnTo>
                  <a:lnTo>
                    <a:pt x="4727137" y="1784864"/>
                  </a:lnTo>
                  <a:lnTo>
                    <a:pt x="4752828" y="1702110"/>
                  </a:lnTo>
                  <a:lnTo>
                    <a:pt x="4778519" y="1697993"/>
                  </a:lnTo>
                  <a:lnTo>
                    <a:pt x="4804210" y="1695083"/>
                  </a:lnTo>
                  <a:lnTo>
                    <a:pt x="4829901" y="1655789"/>
                  </a:lnTo>
                  <a:lnTo>
                    <a:pt x="4855592" y="1646892"/>
                  </a:lnTo>
                  <a:lnTo>
                    <a:pt x="4881283" y="1646892"/>
                  </a:lnTo>
                  <a:lnTo>
                    <a:pt x="4906974" y="1646892"/>
                  </a:lnTo>
                  <a:lnTo>
                    <a:pt x="4932665" y="1614113"/>
                  </a:lnTo>
                  <a:lnTo>
                    <a:pt x="4958356" y="1612091"/>
                  </a:lnTo>
                  <a:lnTo>
                    <a:pt x="4984046" y="1608524"/>
                  </a:lnTo>
                  <a:lnTo>
                    <a:pt x="5009737" y="1605132"/>
                  </a:lnTo>
                  <a:lnTo>
                    <a:pt x="5035428" y="1602276"/>
                  </a:lnTo>
                  <a:lnTo>
                    <a:pt x="5061119" y="1602276"/>
                  </a:lnTo>
                  <a:lnTo>
                    <a:pt x="5086810" y="1602276"/>
                  </a:lnTo>
                  <a:lnTo>
                    <a:pt x="5112501" y="1597041"/>
                  </a:lnTo>
                  <a:lnTo>
                    <a:pt x="5138192" y="1581614"/>
                  </a:lnTo>
                  <a:lnTo>
                    <a:pt x="5163883" y="1578087"/>
                  </a:lnTo>
                  <a:lnTo>
                    <a:pt x="5189574" y="1569014"/>
                  </a:lnTo>
                  <a:lnTo>
                    <a:pt x="5215265" y="1565723"/>
                  </a:lnTo>
                  <a:lnTo>
                    <a:pt x="5240956" y="1565723"/>
                  </a:lnTo>
                  <a:lnTo>
                    <a:pt x="5266647" y="1565723"/>
                  </a:lnTo>
                  <a:lnTo>
                    <a:pt x="5292338" y="1552433"/>
                  </a:lnTo>
                  <a:lnTo>
                    <a:pt x="5318029" y="1549931"/>
                  </a:lnTo>
                  <a:lnTo>
                    <a:pt x="5343720" y="1525609"/>
                  </a:lnTo>
                  <a:lnTo>
                    <a:pt x="5369411" y="1514324"/>
                  </a:lnTo>
                  <a:lnTo>
                    <a:pt x="5395102" y="1509922"/>
                  </a:lnTo>
                  <a:lnTo>
                    <a:pt x="5420793" y="1509922"/>
                  </a:lnTo>
                  <a:lnTo>
                    <a:pt x="5446484" y="1509922"/>
                  </a:lnTo>
                  <a:lnTo>
                    <a:pt x="5472175" y="1505385"/>
                  </a:lnTo>
                  <a:lnTo>
                    <a:pt x="5497866" y="1500965"/>
                  </a:lnTo>
                  <a:lnTo>
                    <a:pt x="5523557" y="1490343"/>
                  </a:lnTo>
                  <a:lnTo>
                    <a:pt x="5549248" y="1397684"/>
                  </a:lnTo>
                  <a:lnTo>
                    <a:pt x="5574939" y="1374815"/>
                  </a:lnTo>
                  <a:lnTo>
                    <a:pt x="5600630" y="1374815"/>
                  </a:lnTo>
                  <a:lnTo>
                    <a:pt x="5626321" y="1374815"/>
                  </a:lnTo>
                  <a:lnTo>
                    <a:pt x="5652012" y="1350435"/>
                  </a:lnTo>
                  <a:lnTo>
                    <a:pt x="5677703" y="1311317"/>
                  </a:lnTo>
                  <a:lnTo>
                    <a:pt x="5703393" y="1309026"/>
                  </a:lnTo>
                  <a:lnTo>
                    <a:pt x="5729084" y="1304302"/>
                  </a:lnTo>
                  <a:lnTo>
                    <a:pt x="5754775" y="1301690"/>
                  </a:lnTo>
                  <a:lnTo>
                    <a:pt x="5780466" y="1301690"/>
                  </a:lnTo>
                  <a:lnTo>
                    <a:pt x="5806157" y="1301690"/>
                  </a:lnTo>
                  <a:lnTo>
                    <a:pt x="5831848" y="1298518"/>
                  </a:lnTo>
                  <a:lnTo>
                    <a:pt x="5857539" y="1295660"/>
                  </a:lnTo>
                  <a:lnTo>
                    <a:pt x="5883230" y="1292188"/>
                  </a:lnTo>
                  <a:lnTo>
                    <a:pt x="5908921" y="1288850"/>
                  </a:lnTo>
                  <a:lnTo>
                    <a:pt x="5934612" y="1274551"/>
                  </a:lnTo>
                  <a:lnTo>
                    <a:pt x="5960303" y="1274551"/>
                  </a:lnTo>
                  <a:lnTo>
                    <a:pt x="5985994" y="1274551"/>
                  </a:lnTo>
                  <a:lnTo>
                    <a:pt x="6011685" y="1271151"/>
                  </a:lnTo>
                  <a:lnTo>
                    <a:pt x="6037376" y="1261791"/>
                  </a:lnTo>
                  <a:lnTo>
                    <a:pt x="6063067" y="1249075"/>
                  </a:lnTo>
                  <a:lnTo>
                    <a:pt x="6088758" y="1246809"/>
                  </a:lnTo>
                  <a:lnTo>
                    <a:pt x="6114449" y="1210925"/>
                  </a:lnTo>
                  <a:lnTo>
                    <a:pt x="6140140" y="1210925"/>
                  </a:lnTo>
                  <a:lnTo>
                    <a:pt x="6165831" y="1210925"/>
                  </a:lnTo>
                  <a:lnTo>
                    <a:pt x="6191522" y="1207718"/>
                  </a:lnTo>
                  <a:lnTo>
                    <a:pt x="6217213" y="1204570"/>
                  </a:lnTo>
                  <a:lnTo>
                    <a:pt x="6242904" y="1202399"/>
                  </a:lnTo>
                  <a:lnTo>
                    <a:pt x="6268595" y="1198016"/>
                  </a:lnTo>
                  <a:lnTo>
                    <a:pt x="6294286" y="1172284"/>
                  </a:lnTo>
                  <a:lnTo>
                    <a:pt x="6319977" y="1172284"/>
                  </a:lnTo>
                  <a:lnTo>
                    <a:pt x="6345668" y="1172284"/>
                  </a:lnTo>
                  <a:lnTo>
                    <a:pt x="6371359" y="1106634"/>
                  </a:lnTo>
                  <a:lnTo>
                    <a:pt x="6397049" y="1106634"/>
                  </a:lnTo>
                  <a:lnTo>
                    <a:pt x="6422740" y="1080489"/>
                  </a:lnTo>
                  <a:lnTo>
                    <a:pt x="6448431" y="1053788"/>
                  </a:lnTo>
                  <a:lnTo>
                    <a:pt x="6474122" y="1020296"/>
                  </a:lnTo>
                  <a:lnTo>
                    <a:pt x="6499813" y="1020296"/>
                  </a:lnTo>
                  <a:lnTo>
                    <a:pt x="6525504" y="1020296"/>
                  </a:lnTo>
                  <a:lnTo>
                    <a:pt x="6551195" y="1015798"/>
                  </a:lnTo>
                  <a:lnTo>
                    <a:pt x="6576886" y="1013478"/>
                  </a:lnTo>
                  <a:lnTo>
                    <a:pt x="6602577" y="1010039"/>
                  </a:lnTo>
                  <a:lnTo>
                    <a:pt x="6628268" y="1007685"/>
                  </a:lnTo>
                  <a:lnTo>
                    <a:pt x="6653959" y="1003728"/>
                  </a:lnTo>
                  <a:lnTo>
                    <a:pt x="6679650" y="1003728"/>
                  </a:lnTo>
                  <a:lnTo>
                    <a:pt x="6705341" y="1003728"/>
                  </a:lnTo>
                  <a:lnTo>
                    <a:pt x="6731032" y="987246"/>
                  </a:lnTo>
                  <a:lnTo>
                    <a:pt x="6756723" y="984741"/>
                  </a:lnTo>
                  <a:lnTo>
                    <a:pt x="6782414" y="973566"/>
                  </a:lnTo>
                  <a:lnTo>
                    <a:pt x="6808105" y="971625"/>
                  </a:lnTo>
                  <a:lnTo>
                    <a:pt x="6833796" y="969079"/>
                  </a:lnTo>
                  <a:lnTo>
                    <a:pt x="6859487" y="969079"/>
                  </a:lnTo>
                  <a:lnTo>
                    <a:pt x="6885178" y="969079"/>
                  </a:lnTo>
                  <a:lnTo>
                    <a:pt x="6910869" y="956115"/>
                  </a:lnTo>
                  <a:lnTo>
                    <a:pt x="6936560" y="921951"/>
                  </a:lnTo>
                  <a:lnTo>
                    <a:pt x="6962251" y="919281"/>
                  </a:lnTo>
                  <a:lnTo>
                    <a:pt x="6987942" y="915129"/>
                  </a:lnTo>
                  <a:lnTo>
                    <a:pt x="7013633" y="912642"/>
                  </a:lnTo>
                  <a:lnTo>
                    <a:pt x="7039324" y="912642"/>
                  </a:lnTo>
                  <a:lnTo>
                    <a:pt x="7065015" y="912642"/>
                  </a:lnTo>
                  <a:lnTo>
                    <a:pt x="7090706" y="906389"/>
                  </a:lnTo>
                  <a:lnTo>
                    <a:pt x="7116396" y="815669"/>
                  </a:lnTo>
                  <a:lnTo>
                    <a:pt x="7142087" y="811503"/>
                  </a:lnTo>
                  <a:lnTo>
                    <a:pt x="7167778" y="800165"/>
                  </a:lnTo>
                  <a:lnTo>
                    <a:pt x="7193469" y="757021"/>
                  </a:lnTo>
                  <a:lnTo>
                    <a:pt x="7219160" y="757021"/>
                  </a:lnTo>
                  <a:lnTo>
                    <a:pt x="7244851" y="757021"/>
                  </a:lnTo>
                  <a:lnTo>
                    <a:pt x="7270542" y="718583"/>
                  </a:lnTo>
                  <a:lnTo>
                    <a:pt x="7296233" y="718583"/>
                  </a:lnTo>
                  <a:lnTo>
                    <a:pt x="7321924" y="714537"/>
                  </a:lnTo>
                  <a:lnTo>
                    <a:pt x="7347615" y="711412"/>
                  </a:lnTo>
                  <a:lnTo>
                    <a:pt x="7373306" y="707500"/>
                  </a:lnTo>
                  <a:lnTo>
                    <a:pt x="7398997" y="707500"/>
                  </a:lnTo>
                  <a:lnTo>
                    <a:pt x="7424688" y="707500"/>
                  </a:lnTo>
                  <a:lnTo>
                    <a:pt x="7450379" y="703402"/>
                  </a:lnTo>
                  <a:lnTo>
                    <a:pt x="7476070" y="701041"/>
                  </a:lnTo>
                  <a:lnTo>
                    <a:pt x="7501761" y="685776"/>
                  </a:lnTo>
                  <a:lnTo>
                    <a:pt x="7527452" y="683935"/>
                  </a:lnTo>
                  <a:lnTo>
                    <a:pt x="7553143" y="674402"/>
                  </a:lnTo>
                  <a:lnTo>
                    <a:pt x="7578834" y="674402"/>
                  </a:lnTo>
                  <a:lnTo>
                    <a:pt x="7604525" y="674402"/>
                  </a:lnTo>
                  <a:lnTo>
                    <a:pt x="7630216" y="665822"/>
                  </a:lnTo>
                  <a:lnTo>
                    <a:pt x="7655907" y="658846"/>
                  </a:lnTo>
                  <a:lnTo>
                    <a:pt x="7681598" y="629227"/>
                  </a:lnTo>
                  <a:lnTo>
                    <a:pt x="7707289" y="614351"/>
                  </a:lnTo>
                  <a:lnTo>
                    <a:pt x="7732980" y="610172"/>
                  </a:lnTo>
                  <a:lnTo>
                    <a:pt x="7758671" y="610172"/>
                  </a:lnTo>
                  <a:lnTo>
                    <a:pt x="7784362" y="610172"/>
                  </a:lnTo>
                  <a:lnTo>
                    <a:pt x="7810052" y="608051"/>
                  </a:lnTo>
                  <a:lnTo>
                    <a:pt x="7835743" y="608051"/>
                  </a:lnTo>
                  <a:lnTo>
                    <a:pt x="7861434" y="603436"/>
                  </a:lnTo>
                  <a:lnTo>
                    <a:pt x="7887125" y="593979"/>
                  </a:lnTo>
                  <a:lnTo>
                    <a:pt x="7912816" y="485816"/>
                  </a:lnTo>
                  <a:lnTo>
                    <a:pt x="7938507" y="485816"/>
                  </a:lnTo>
                  <a:lnTo>
                    <a:pt x="7964198" y="485816"/>
                  </a:lnTo>
                  <a:lnTo>
                    <a:pt x="7989889" y="475430"/>
                  </a:lnTo>
                  <a:lnTo>
                    <a:pt x="8015580" y="450594"/>
                  </a:lnTo>
                  <a:lnTo>
                    <a:pt x="8041271" y="415231"/>
                  </a:lnTo>
                  <a:lnTo>
                    <a:pt x="8066962" y="413123"/>
                  </a:lnTo>
                  <a:lnTo>
                    <a:pt x="8092653" y="407058"/>
                  </a:lnTo>
                  <a:lnTo>
                    <a:pt x="8118344" y="407058"/>
                  </a:lnTo>
                  <a:lnTo>
                    <a:pt x="8144035" y="407058"/>
                  </a:lnTo>
                  <a:lnTo>
                    <a:pt x="8169726" y="407058"/>
                  </a:lnTo>
                  <a:lnTo>
                    <a:pt x="8195417" y="403645"/>
                  </a:lnTo>
                  <a:lnTo>
                    <a:pt x="8221108" y="400913"/>
                  </a:lnTo>
                  <a:lnTo>
                    <a:pt x="8246799" y="396448"/>
                  </a:lnTo>
                  <a:lnTo>
                    <a:pt x="8272490" y="388731"/>
                  </a:lnTo>
                  <a:lnTo>
                    <a:pt x="8298181" y="388731"/>
                  </a:lnTo>
                  <a:lnTo>
                    <a:pt x="8323872" y="388731"/>
                  </a:lnTo>
                  <a:lnTo>
                    <a:pt x="8349563" y="376417"/>
                  </a:lnTo>
                  <a:lnTo>
                    <a:pt x="8375254" y="373151"/>
                  </a:lnTo>
                  <a:lnTo>
                    <a:pt x="8400945" y="361814"/>
                  </a:lnTo>
                  <a:lnTo>
                    <a:pt x="8426636" y="349603"/>
                  </a:lnTo>
                  <a:lnTo>
                    <a:pt x="8452327" y="310845"/>
                  </a:lnTo>
                  <a:lnTo>
                    <a:pt x="8478018" y="310845"/>
                  </a:lnTo>
                  <a:lnTo>
                    <a:pt x="8503709" y="310845"/>
                  </a:lnTo>
                  <a:lnTo>
                    <a:pt x="8529399" y="306197"/>
                  </a:lnTo>
                  <a:lnTo>
                    <a:pt x="8555090" y="297027"/>
                  </a:lnTo>
                  <a:lnTo>
                    <a:pt x="8580781" y="295096"/>
                  </a:lnTo>
                  <a:lnTo>
                    <a:pt x="8606472" y="290792"/>
                  </a:lnTo>
                  <a:lnTo>
                    <a:pt x="8632163" y="273544"/>
                  </a:lnTo>
                  <a:lnTo>
                    <a:pt x="8657854" y="273544"/>
                  </a:lnTo>
                  <a:lnTo>
                    <a:pt x="8683545" y="273544"/>
                  </a:lnTo>
                  <a:lnTo>
                    <a:pt x="8709236" y="177463"/>
                  </a:lnTo>
                  <a:lnTo>
                    <a:pt x="8734927" y="173716"/>
                  </a:lnTo>
                  <a:lnTo>
                    <a:pt x="8760618" y="166220"/>
                  </a:lnTo>
                  <a:lnTo>
                    <a:pt x="8786309" y="140876"/>
                  </a:lnTo>
                  <a:lnTo>
                    <a:pt x="8812000" y="107759"/>
                  </a:lnTo>
                  <a:lnTo>
                    <a:pt x="8837691" y="107759"/>
                  </a:lnTo>
                  <a:lnTo>
                    <a:pt x="8863382" y="107759"/>
                  </a:lnTo>
                  <a:lnTo>
                    <a:pt x="8889073" y="103858"/>
                  </a:lnTo>
                  <a:lnTo>
                    <a:pt x="8914764" y="100675"/>
                  </a:lnTo>
                  <a:lnTo>
                    <a:pt x="8940455" y="95688"/>
                  </a:lnTo>
                  <a:lnTo>
                    <a:pt x="8966146" y="92398"/>
                  </a:lnTo>
                  <a:lnTo>
                    <a:pt x="8991837" y="88044"/>
                  </a:lnTo>
                  <a:lnTo>
                    <a:pt x="9017528" y="88044"/>
                  </a:lnTo>
                  <a:lnTo>
                    <a:pt x="9043219" y="88044"/>
                  </a:lnTo>
                  <a:lnTo>
                    <a:pt x="9068910" y="64539"/>
                  </a:lnTo>
                  <a:lnTo>
                    <a:pt x="9094601" y="50363"/>
                  </a:lnTo>
                  <a:lnTo>
                    <a:pt x="9120292" y="41308"/>
                  </a:lnTo>
                  <a:lnTo>
                    <a:pt x="9145983" y="38707"/>
                  </a:lnTo>
                  <a:lnTo>
                    <a:pt x="9171674" y="37917"/>
                  </a:lnTo>
                  <a:lnTo>
                    <a:pt x="9197365" y="37917"/>
                  </a:lnTo>
                  <a:lnTo>
                    <a:pt x="9223056" y="37917"/>
                  </a:lnTo>
                  <a:lnTo>
                    <a:pt x="9248746" y="32902"/>
                  </a:lnTo>
                  <a:lnTo>
                    <a:pt x="9274437" y="5811"/>
                  </a:lnTo>
                  <a:lnTo>
                    <a:pt x="9300128" y="3432"/>
                  </a:lnTo>
                  <a:lnTo>
                    <a:pt x="9325819" y="7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" name="pl10">
              <a:extLst>
                <a:ext uri="{FF2B5EF4-FFF2-40B4-BE49-F238E27FC236}">
                  <a16:creationId xmlns:a16="http://schemas.microsoft.com/office/drawing/2014/main" id="{E47E7336-B1B2-4429-8046-F4040F98ED05}"/>
                </a:ext>
              </a:extLst>
            </p:cNvPr>
            <p:cNvSpPr/>
            <p:nvPr/>
          </p:nvSpPr>
          <p:spPr>
            <a:xfrm>
              <a:off x="1449884" y="1817326"/>
              <a:ext cx="9197365" cy="3218307"/>
            </a:xfrm>
            <a:custGeom>
              <a:avLst/>
              <a:gdLst/>
              <a:ahLst/>
              <a:cxnLst/>
              <a:rect l="0" t="0" r="0" b="0"/>
              <a:pathLst>
                <a:path w="9197365" h="3218307">
                  <a:moveTo>
                    <a:pt x="0" y="3218307"/>
                  </a:moveTo>
                  <a:lnTo>
                    <a:pt x="25690" y="3208448"/>
                  </a:lnTo>
                  <a:lnTo>
                    <a:pt x="51381" y="3195304"/>
                  </a:lnTo>
                  <a:lnTo>
                    <a:pt x="77072" y="3177778"/>
                  </a:lnTo>
                  <a:lnTo>
                    <a:pt x="102763" y="3155510"/>
                  </a:lnTo>
                  <a:lnTo>
                    <a:pt x="128454" y="3137826"/>
                  </a:lnTo>
                  <a:lnTo>
                    <a:pt x="154145" y="3115748"/>
                  </a:lnTo>
                  <a:lnTo>
                    <a:pt x="179836" y="3102426"/>
                  </a:lnTo>
                  <a:lnTo>
                    <a:pt x="205527" y="3096815"/>
                  </a:lnTo>
                  <a:lnTo>
                    <a:pt x="231218" y="3089333"/>
                  </a:lnTo>
                  <a:lnTo>
                    <a:pt x="256909" y="3079356"/>
                  </a:lnTo>
                  <a:lnTo>
                    <a:pt x="282600" y="3076275"/>
                  </a:lnTo>
                  <a:lnTo>
                    <a:pt x="308291" y="3073516"/>
                  </a:lnTo>
                  <a:lnTo>
                    <a:pt x="333982" y="3070480"/>
                  </a:lnTo>
                  <a:lnTo>
                    <a:pt x="359673" y="3066918"/>
                  </a:lnTo>
                  <a:lnTo>
                    <a:pt x="385364" y="3063253"/>
                  </a:lnTo>
                  <a:lnTo>
                    <a:pt x="411055" y="3058365"/>
                  </a:lnTo>
                  <a:lnTo>
                    <a:pt x="436746" y="3051849"/>
                  </a:lnTo>
                  <a:lnTo>
                    <a:pt x="462437" y="3044238"/>
                  </a:lnTo>
                  <a:lnTo>
                    <a:pt x="488128" y="3037324"/>
                  </a:lnTo>
                  <a:lnTo>
                    <a:pt x="513819" y="3031817"/>
                  </a:lnTo>
                  <a:lnTo>
                    <a:pt x="539510" y="3025541"/>
                  </a:lnTo>
                  <a:lnTo>
                    <a:pt x="565201" y="3021796"/>
                  </a:lnTo>
                  <a:lnTo>
                    <a:pt x="590892" y="3016801"/>
                  </a:lnTo>
                  <a:lnTo>
                    <a:pt x="616583" y="3010142"/>
                  </a:lnTo>
                  <a:lnTo>
                    <a:pt x="642274" y="3003259"/>
                  </a:lnTo>
                  <a:lnTo>
                    <a:pt x="667965" y="2994953"/>
                  </a:lnTo>
                  <a:lnTo>
                    <a:pt x="693656" y="2988262"/>
                  </a:lnTo>
                  <a:lnTo>
                    <a:pt x="719346" y="2983203"/>
                  </a:lnTo>
                  <a:lnTo>
                    <a:pt x="745037" y="2977487"/>
                  </a:lnTo>
                  <a:lnTo>
                    <a:pt x="770728" y="2969866"/>
                  </a:lnTo>
                  <a:lnTo>
                    <a:pt x="796419" y="2959704"/>
                  </a:lnTo>
                  <a:lnTo>
                    <a:pt x="822110" y="2946957"/>
                  </a:lnTo>
                  <a:lnTo>
                    <a:pt x="847801" y="2930817"/>
                  </a:lnTo>
                  <a:lnTo>
                    <a:pt x="873492" y="2910218"/>
                  </a:lnTo>
                  <a:lnTo>
                    <a:pt x="899183" y="2884511"/>
                  </a:lnTo>
                  <a:lnTo>
                    <a:pt x="924874" y="2878845"/>
                  </a:lnTo>
                  <a:lnTo>
                    <a:pt x="950565" y="2871290"/>
                  </a:lnTo>
                  <a:lnTo>
                    <a:pt x="976256" y="2861216"/>
                  </a:lnTo>
                  <a:lnTo>
                    <a:pt x="1001947" y="2850066"/>
                  </a:lnTo>
                  <a:lnTo>
                    <a:pt x="1027638" y="2843001"/>
                  </a:lnTo>
                  <a:lnTo>
                    <a:pt x="1053329" y="2840590"/>
                  </a:lnTo>
                  <a:lnTo>
                    <a:pt x="1079020" y="2838135"/>
                  </a:lnTo>
                  <a:lnTo>
                    <a:pt x="1104711" y="2836559"/>
                  </a:lnTo>
                  <a:lnTo>
                    <a:pt x="1130402" y="2834457"/>
                  </a:lnTo>
                  <a:lnTo>
                    <a:pt x="1156093" y="2831655"/>
                  </a:lnTo>
                  <a:lnTo>
                    <a:pt x="1181784" y="2827918"/>
                  </a:lnTo>
                  <a:lnTo>
                    <a:pt x="1207475" y="2822936"/>
                  </a:lnTo>
                  <a:lnTo>
                    <a:pt x="1233166" y="2817464"/>
                  </a:lnTo>
                  <a:lnTo>
                    <a:pt x="1258857" y="2811209"/>
                  </a:lnTo>
                  <a:lnTo>
                    <a:pt x="1284548" y="2805152"/>
                  </a:lnTo>
                  <a:lnTo>
                    <a:pt x="1310239" y="2797075"/>
                  </a:lnTo>
                  <a:lnTo>
                    <a:pt x="1335930" y="2786306"/>
                  </a:lnTo>
                  <a:lnTo>
                    <a:pt x="1361621" y="2776894"/>
                  </a:lnTo>
                  <a:lnTo>
                    <a:pt x="1387312" y="2765210"/>
                  </a:lnTo>
                  <a:lnTo>
                    <a:pt x="1413003" y="2755087"/>
                  </a:lnTo>
                  <a:lnTo>
                    <a:pt x="1438693" y="2748767"/>
                  </a:lnTo>
                  <a:lnTo>
                    <a:pt x="1464384" y="2743023"/>
                  </a:lnTo>
                  <a:lnTo>
                    <a:pt x="1490075" y="2735365"/>
                  </a:lnTo>
                  <a:lnTo>
                    <a:pt x="1515766" y="2725153"/>
                  </a:lnTo>
                  <a:lnTo>
                    <a:pt x="1541457" y="2712445"/>
                  </a:lnTo>
                  <a:lnTo>
                    <a:pt x="1567148" y="2697179"/>
                  </a:lnTo>
                  <a:lnTo>
                    <a:pt x="1592839" y="2677914"/>
                  </a:lnTo>
                  <a:lnTo>
                    <a:pt x="1618530" y="2654028"/>
                  </a:lnTo>
                  <a:lnTo>
                    <a:pt x="1644221" y="2648969"/>
                  </a:lnTo>
                  <a:lnTo>
                    <a:pt x="1669912" y="2642225"/>
                  </a:lnTo>
                  <a:lnTo>
                    <a:pt x="1695603" y="2633233"/>
                  </a:lnTo>
                  <a:lnTo>
                    <a:pt x="1721294" y="2623186"/>
                  </a:lnTo>
                  <a:lnTo>
                    <a:pt x="1746985" y="2616587"/>
                  </a:lnTo>
                  <a:lnTo>
                    <a:pt x="1772676" y="2614428"/>
                  </a:lnTo>
                  <a:lnTo>
                    <a:pt x="1798367" y="2612080"/>
                  </a:lnTo>
                  <a:lnTo>
                    <a:pt x="1824058" y="2609995"/>
                  </a:lnTo>
                  <a:lnTo>
                    <a:pt x="1849749" y="2607215"/>
                  </a:lnTo>
                  <a:lnTo>
                    <a:pt x="1875440" y="2603508"/>
                  </a:lnTo>
                  <a:lnTo>
                    <a:pt x="1901131" y="2599737"/>
                  </a:lnTo>
                  <a:lnTo>
                    <a:pt x="1926822" y="2595308"/>
                  </a:lnTo>
                  <a:lnTo>
                    <a:pt x="1952513" y="2590293"/>
                  </a:lnTo>
                  <a:lnTo>
                    <a:pt x="1978204" y="2585138"/>
                  </a:lnTo>
                  <a:lnTo>
                    <a:pt x="2003895" y="2580290"/>
                  </a:lnTo>
                  <a:lnTo>
                    <a:pt x="2029586" y="2573826"/>
                  </a:lnTo>
                  <a:lnTo>
                    <a:pt x="2055277" y="2565207"/>
                  </a:lnTo>
                  <a:lnTo>
                    <a:pt x="2080968" y="2558092"/>
                  </a:lnTo>
                  <a:lnTo>
                    <a:pt x="2106659" y="2549275"/>
                  </a:lnTo>
                  <a:lnTo>
                    <a:pt x="2132349" y="2539882"/>
                  </a:lnTo>
                  <a:lnTo>
                    <a:pt x="2158040" y="2531259"/>
                  </a:lnTo>
                  <a:lnTo>
                    <a:pt x="2183731" y="2526045"/>
                  </a:lnTo>
                  <a:lnTo>
                    <a:pt x="2209422" y="2519092"/>
                  </a:lnTo>
                  <a:lnTo>
                    <a:pt x="2235113" y="2509823"/>
                  </a:lnTo>
                  <a:lnTo>
                    <a:pt x="2260804" y="2501921"/>
                  </a:lnTo>
                  <a:lnTo>
                    <a:pt x="2286495" y="2494523"/>
                  </a:lnTo>
                  <a:lnTo>
                    <a:pt x="2312186" y="2486594"/>
                  </a:lnTo>
                  <a:lnTo>
                    <a:pt x="2337877" y="2476575"/>
                  </a:lnTo>
                  <a:lnTo>
                    <a:pt x="2363568" y="2463215"/>
                  </a:lnTo>
                  <a:lnTo>
                    <a:pt x="2389259" y="2445403"/>
                  </a:lnTo>
                  <a:lnTo>
                    <a:pt x="2414950" y="2421653"/>
                  </a:lnTo>
                  <a:lnTo>
                    <a:pt x="2440641" y="2413459"/>
                  </a:lnTo>
                  <a:lnTo>
                    <a:pt x="2466332" y="2403477"/>
                  </a:lnTo>
                  <a:lnTo>
                    <a:pt x="2492023" y="2390961"/>
                  </a:lnTo>
                  <a:lnTo>
                    <a:pt x="2517714" y="2380822"/>
                  </a:lnTo>
                  <a:lnTo>
                    <a:pt x="2543405" y="2375671"/>
                  </a:lnTo>
                  <a:lnTo>
                    <a:pt x="2569096" y="2368801"/>
                  </a:lnTo>
                  <a:lnTo>
                    <a:pt x="2594787" y="2359642"/>
                  </a:lnTo>
                  <a:lnTo>
                    <a:pt x="2620478" y="2355266"/>
                  </a:lnTo>
                  <a:lnTo>
                    <a:pt x="2646169" y="2352367"/>
                  </a:lnTo>
                  <a:lnTo>
                    <a:pt x="2671860" y="2349045"/>
                  </a:lnTo>
                  <a:lnTo>
                    <a:pt x="2697551" y="2345877"/>
                  </a:lnTo>
                  <a:lnTo>
                    <a:pt x="2723242" y="2342174"/>
                  </a:lnTo>
                  <a:lnTo>
                    <a:pt x="2748933" y="2337236"/>
                  </a:lnTo>
                  <a:lnTo>
                    <a:pt x="2774624" y="2330653"/>
                  </a:lnTo>
                  <a:lnTo>
                    <a:pt x="2800315" y="2322950"/>
                  </a:lnTo>
                  <a:lnTo>
                    <a:pt x="2826006" y="2319086"/>
                  </a:lnTo>
                  <a:lnTo>
                    <a:pt x="2851696" y="2313933"/>
                  </a:lnTo>
                  <a:lnTo>
                    <a:pt x="2877387" y="2307947"/>
                  </a:lnTo>
                  <a:lnTo>
                    <a:pt x="2903078" y="2301384"/>
                  </a:lnTo>
                  <a:lnTo>
                    <a:pt x="2928769" y="2292633"/>
                  </a:lnTo>
                  <a:lnTo>
                    <a:pt x="2954460" y="2280964"/>
                  </a:lnTo>
                  <a:lnTo>
                    <a:pt x="2980151" y="2271796"/>
                  </a:lnTo>
                  <a:lnTo>
                    <a:pt x="3005842" y="2260179"/>
                  </a:lnTo>
                  <a:lnTo>
                    <a:pt x="3031533" y="2251294"/>
                  </a:lnTo>
                  <a:lnTo>
                    <a:pt x="3057224" y="2241438"/>
                  </a:lnTo>
                  <a:lnTo>
                    <a:pt x="3082915" y="2231985"/>
                  </a:lnTo>
                  <a:lnTo>
                    <a:pt x="3108606" y="2219380"/>
                  </a:lnTo>
                  <a:lnTo>
                    <a:pt x="3134297" y="2202574"/>
                  </a:lnTo>
                  <a:lnTo>
                    <a:pt x="3159988" y="2181467"/>
                  </a:lnTo>
                  <a:lnTo>
                    <a:pt x="3185679" y="2154502"/>
                  </a:lnTo>
                  <a:lnTo>
                    <a:pt x="3211370" y="2143924"/>
                  </a:lnTo>
                  <a:lnTo>
                    <a:pt x="3237061" y="2135797"/>
                  </a:lnTo>
                  <a:lnTo>
                    <a:pt x="3262752" y="2130329"/>
                  </a:lnTo>
                  <a:lnTo>
                    <a:pt x="3288443" y="2123039"/>
                  </a:lnTo>
                  <a:lnTo>
                    <a:pt x="3314134" y="2113318"/>
                  </a:lnTo>
                  <a:lnTo>
                    <a:pt x="3339825" y="2110519"/>
                  </a:lnTo>
                  <a:lnTo>
                    <a:pt x="3365516" y="2107287"/>
                  </a:lnTo>
                  <a:lnTo>
                    <a:pt x="3391207" y="2104900"/>
                  </a:lnTo>
                  <a:lnTo>
                    <a:pt x="3416898" y="2102313"/>
                  </a:lnTo>
                  <a:lnTo>
                    <a:pt x="3442589" y="2099726"/>
                  </a:lnTo>
                  <a:lnTo>
                    <a:pt x="3468280" y="2096277"/>
                  </a:lnTo>
                  <a:lnTo>
                    <a:pt x="3493971" y="2091679"/>
                  </a:lnTo>
                  <a:lnTo>
                    <a:pt x="3519662" y="2086422"/>
                  </a:lnTo>
                  <a:lnTo>
                    <a:pt x="3545353" y="2080434"/>
                  </a:lnTo>
                  <a:lnTo>
                    <a:pt x="3571043" y="2074589"/>
                  </a:lnTo>
                  <a:lnTo>
                    <a:pt x="3596734" y="2070873"/>
                  </a:lnTo>
                  <a:lnTo>
                    <a:pt x="3622425" y="2066620"/>
                  </a:lnTo>
                  <a:lnTo>
                    <a:pt x="3648116" y="2060951"/>
                  </a:lnTo>
                  <a:lnTo>
                    <a:pt x="3673807" y="2053391"/>
                  </a:lnTo>
                  <a:lnTo>
                    <a:pt x="3699498" y="2044438"/>
                  </a:lnTo>
                  <a:lnTo>
                    <a:pt x="3725189" y="2036330"/>
                  </a:lnTo>
                  <a:lnTo>
                    <a:pt x="3750880" y="2026119"/>
                  </a:lnTo>
                  <a:lnTo>
                    <a:pt x="3776571" y="2018927"/>
                  </a:lnTo>
                  <a:lnTo>
                    <a:pt x="3802262" y="2013660"/>
                  </a:lnTo>
                  <a:lnTo>
                    <a:pt x="3827953" y="2006637"/>
                  </a:lnTo>
                  <a:lnTo>
                    <a:pt x="3853644" y="1997274"/>
                  </a:lnTo>
                  <a:lnTo>
                    <a:pt x="3879335" y="1988077"/>
                  </a:lnTo>
                  <a:lnTo>
                    <a:pt x="3905026" y="1977564"/>
                  </a:lnTo>
                  <a:lnTo>
                    <a:pt x="3930717" y="1965443"/>
                  </a:lnTo>
                  <a:lnTo>
                    <a:pt x="3956408" y="1949282"/>
                  </a:lnTo>
                  <a:lnTo>
                    <a:pt x="3982099" y="1933755"/>
                  </a:lnTo>
                  <a:lnTo>
                    <a:pt x="4007790" y="1913053"/>
                  </a:lnTo>
                  <a:lnTo>
                    <a:pt x="4033481" y="1885451"/>
                  </a:lnTo>
                  <a:lnTo>
                    <a:pt x="4059172" y="1874485"/>
                  </a:lnTo>
                  <a:lnTo>
                    <a:pt x="4084863" y="1862547"/>
                  </a:lnTo>
                  <a:lnTo>
                    <a:pt x="4110554" y="1854260"/>
                  </a:lnTo>
                  <a:lnTo>
                    <a:pt x="4136245" y="1852260"/>
                  </a:lnTo>
                  <a:lnTo>
                    <a:pt x="4161936" y="1850460"/>
                  </a:lnTo>
                  <a:lnTo>
                    <a:pt x="4187627" y="1848060"/>
                  </a:lnTo>
                  <a:lnTo>
                    <a:pt x="4213318" y="1844860"/>
                  </a:lnTo>
                  <a:lnTo>
                    <a:pt x="4239009" y="1841638"/>
                  </a:lnTo>
                  <a:lnTo>
                    <a:pt x="4264699" y="1838254"/>
                  </a:lnTo>
                  <a:lnTo>
                    <a:pt x="4290390" y="1834289"/>
                  </a:lnTo>
                  <a:lnTo>
                    <a:pt x="4316081" y="1829924"/>
                  </a:lnTo>
                  <a:lnTo>
                    <a:pt x="4341772" y="1826310"/>
                  </a:lnTo>
                  <a:lnTo>
                    <a:pt x="4367463" y="1821492"/>
                  </a:lnTo>
                  <a:lnTo>
                    <a:pt x="4393154" y="1815067"/>
                  </a:lnTo>
                  <a:lnTo>
                    <a:pt x="4418845" y="1810023"/>
                  </a:lnTo>
                  <a:lnTo>
                    <a:pt x="4444536" y="1804094"/>
                  </a:lnTo>
                  <a:lnTo>
                    <a:pt x="4470227" y="1797219"/>
                  </a:lnTo>
                  <a:lnTo>
                    <a:pt x="4495918" y="1788937"/>
                  </a:lnTo>
                  <a:lnTo>
                    <a:pt x="4521609" y="1782027"/>
                  </a:lnTo>
                  <a:lnTo>
                    <a:pt x="4547300" y="1772814"/>
                  </a:lnTo>
                  <a:lnTo>
                    <a:pt x="4572991" y="1760531"/>
                  </a:lnTo>
                  <a:lnTo>
                    <a:pt x="4598682" y="1752968"/>
                  </a:lnTo>
                  <a:lnTo>
                    <a:pt x="4624373" y="1743651"/>
                  </a:lnTo>
                  <a:lnTo>
                    <a:pt x="4650064" y="1733468"/>
                  </a:lnTo>
                  <a:lnTo>
                    <a:pt x="4675755" y="1720524"/>
                  </a:lnTo>
                  <a:lnTo>
                    <a:pt x="4701446" y="1704696"/>
                  </a:lnTo>
                  <a:lnTo>
                    <a:pt x="4727137" y="1683592"/>
                  </a:lnTo>
                  <a:lnTo>
                    <a:pt x="4752828" y="1655453"/>
                  </a:lnTo>
                  <a:lnTo>
                    <a:pt x="4778519" y="1645520"/>
                  </a:lnTo>
                  <a:lnTo>
                    <a:pt x="4804210" y="1633648"/>
                  </a:lnTo>
                  <a:lnTo>
                    <a:pt x="4829901" y="1618788"/>
                  </a:lnTo>
                  <a:lnTo>
                    <a:pt x="4855592" y="1612073"/>
                  </a:lnTo>
                  <a:lnTo>
                    <a:pt x="4881283" y="1606085"/>
                  </a:lnTo>
                  <a:lnTo>
                    <a:pt x="4906974" y="1598101"/>
                  </a:lnTo>
                  <a:lnTo>
                    <a:pt x="4932665" y="1587456"/>
                  </a:lnTo>
                  <a:lnTo>
                    <a:pt x="4958356" y="1584189"/>
                  </a:lnTo>
                  <a:lnTo>
                    <a:pt x="4984046" y="1580507"/>
                  </a:lnTo>
                  <a:lnTo>
                    <a:pt x="5009737" y="1576786"/>
                  </a:lnTo>
                  <a:lnTo>
                    <a:pt x="5035428" y="1572956"/>
                  </a:lnTo>
                  <a:lnTo>
                    <a:pt x="5061119" y="1568801"/>
                  </a:lnTo>
                  <a:lnTo>
                    <a:pt x="5086810" y="1563262"/>
                  </a:lnTo>
                  <a:lnTo>
                    <a:pt x="5112501" y="1555875"/>
                  </a:lnTo>
                  <a:lnTo>
                    <a:pt x="5138192" y="1547772"/>
                  </a:lnTo>
                  <a:lnTo>
                    <a:pt x="5163883" y="1542109"/>
                  </a:lnTo>
                  <a:lnTo>
                    <a:pt x="5189574" y="1535736"/>
                  </a:lnTo>
                  <a:lnTo>
                    <a:pt x="5215265" y="1530261"/>
                  </a:lnTo>
                  <a:lnTo>
                    <a:pt x="5240956" y="1524059"/>
                  </a:lnTo>
                  <a:lnTo>
                    <a:pt x="5266647" y="1515790"/>
                  </a:lnTo>
                  <a:lnTo>
                    <a:pt x="5292338" y="1504764"/>
                  </a:lnTo>
                  <a:lnTo>
                    <a:pt x="5318029" y="1494493"/>
                  </a:lnTo>
                  <a:lnTo>
                    <a:pt x="5343720" y="1481632"/>
                  </a:lnTo>
                  <a:lnTo>
                    <a:pt x="5369411" y="1472592"/>
                  </a:lnTo>
                  <a:lnTo>
                    <a:pt x="5395102" y="1464300"/>
                  </a:lnTo>
                  <a:lnTo>
                    <a:pt x="5420793" y="1454711"/>
                  </a:lnTo>
                  <a:lnTo>
                    <a:pt x="5446484" y="1441925"/>
                  </a:lnTo>
                  <a:lnTo>
                    <a:pt x="5472175" y="1424878"/>
                  </a:lnTo>
                  <a:lnTo>
                    <a:pt x="5497866" y="1403661"/>
                  </a:lnTo>
                  <a:lnTo>
                    <a:pt x="5523557" y="1376845"/>
                  </a:lnTo>
                  <a:lnTo>
                    <a:pt x="5549248" y="1344631"/>
                  </a:lnTo>
                  <a:lnTo>
                    <a:pt x="5574939" y="1332565"/>
                  </a:lnTo>
                  <a:lnTo>
                    <a:pt x="5600630" y="1324100"/>
                  </a:lnTo>
                  <a:lnTo>
                    <a:pt x="5626321" y="1312814"/>
                  </a:lnTo>
                  <a:lnTo>
                    <a:pt x="5652012" y="1297765"/>
                  </a:lnTo>
                  <a:lnTo>
                    <a:pt x="5677703" y="1285827"/>
                  </a:lnTo>
                  <a:lnTo>
                    <a:pt x="5703393" y="1282949"/>
                  </a:lnTo>
                  <a:lnTo>
                    <a:pt x="5729084" y="1279875"/>
                  </a:lnTo>
                  <a:lnTo>
                    <a:pt x="5754775" y="1277352"/>
                  </a:lnTo>
                  <a:lnTo>
                    <a:pt x="5780466" y="1274858"/>
                  </a:lnTo>
                  <a:lnTo>
                    <a:pt x="5806157" y="1271532"/>
                  </a:lnTo>
                  <a:lnTo>
                    <a:pt x="5831848" y="1267098"/>
                  </a:lnTo>
                  <a:lnTo>
                    <a:pt x="5857539" y="1262243"/>
                  </a:lnTo>
                  <a:lnTo>
                    <a:pt x="5883230" y="1256722"/>
                  </a:lnTo>
                  <a:lnTo>
                    <a:pt x="5908921" y="1250519"/>
                  </a:lnTo>
                  <a:lnTo>
                    <a:pt x="5934612" y="1243360"/>
                  </a:lnTo>
                  <a:lnTo>
                    <a:pt x="5960303" y="1238582"/>
                  </a:lnTo>
                  <a:lnTo>
                    <a:pt x="5985994" y="1232211"/>
                  </a:lnTo>
                  <a:lnTo>
                    <a:pt x="6011685" y="1223716"/>
                  </a:lnTo>
                  <a:lnTo>
                    <a:pt x="6037376" y="1213523"/>
                  </a:lnTo>
                  <a:lnTo>
                    <a:pt x="6063067" y="1203052"/>
                  </a:lnTo>
                  <a:lnTo>
                    <a:pt x="6088758" y="1193330"/>
                  </a:lnTo>
                  <a:lnTo>
                    <a:pt x="6114449" y="1181122"/>
                  </a:lnTo>
                  <a:lnTo>
                    <a:pt x="6140140" y="1176806"/>
                  </a:lnTo>
                  <a:lnTo>
                    <a:pt x="6165831" y="1171051"/>
                  </a:lnTo>
                  <a:lnTo>
                    <a:pt x="6191522" y="1163379"/>
                  </a:lnTo>
                  <a:lnTo>
                    <a:pt x="6217213" y="1154218"/>
                  </a:lnTo>
                  <a:lnTo>
                    <a:pt x="6242904" y="1143052"/>
                  </a:lnTo>
                  <a:lnTo>
                    <a:pt x="6268595" y="1128888"/>
                  </a:lnTo>
                  <a:lnTo>
                    <a:pt x="6294286" y="1111465"/>
                  </a:lnTo>
                  <a:lnTo>
                    <a:pt x="6319977" y="1096810"/>
                  </a:lnTo>
                  <a:lnTo>
                    <a:pt x="6345668" y="1077271"/>
                  </a:lnTo>
                  <a:lnTo>
                    <a:pt x="6371359" y="1051218"/>
                  </a:lnTo>
                  <a:lnTo>
                    <a:pt x="6397049" y="1038365"/>
                  </a:lnTo>
                  <a:lnTo>
                    <a:pt x="6422740" y="1021226"/>
                  </a:lnTo>
                  <a:lnTo>
                    <a:pt x="6448431" y="1007091"/>
                  </a:lnTo>
                  <a:lnTo>
                    <a:pt x="6474122" y="997144"/>
                  </a:lnTo>
                  <a:lnTo>
                    <a:pt x="6499813" y="995045"/>
                  </a:lnTo>
                  <a:lnTo>
                    <a:pt x="6525504" y="992247"/>
                  </a:lnTo>
                  <a:lnTo>
                    <a:pt x="6551195" y="988516"/>
                  </a:lnTo>
                  <a:lnTo>
                    <a:pt x="6576886" y="985040"/>
                  </a:lnTo>
                  <a:lnTo>
                    <a:pt x="6602577" y="981180"/>
                  </a:lnTo>
                  <a:lnTo>
                    <a:pt x="6628268" y="977178"/>
                  </a:lnTo>
                  <a:lnTo>
                    <a:pt x="6653959" y="972628"/>
                  </a:lnTo>
                  <a:lnTo>
                    <a:pt x="6679650" y="967879"/>
                  </a:lnTo>
                  <a:lnTo>
                    <a:pt x="6705341" y="961548"/>
                  </a:lnTo>
                  <a:lnTo>
                    <a:pt x="6731032" y="953107"/>
                  </a:lnTo>
                  <a:lnTo>
                    <a:pt x="6756723" y="947346"/>
                  </a:lnTo>
                  <a:lnTo>
                    <a:pt x="6782414" y="940499"/>
                  </a:lnTo>
                  <a:lnTo>
                    <a:pt x="6808105" y="935095"/>
                  </a:lnTo>
                  <a:lnTo>
                    <a:pt x="6833796" y="928537"/>
                  </a:lnTo>
                  <a:lnTo>
                    <a:pt x="6859487" y="920641"/>
                  </a:lnTo>
                  <a:lnTo>
                    <a:pt x="6885178" y="910114"/>
                  </a:lnTo>
                  <a:lnTo>
                    <a:pt x="6910869" y="896077"/>
                  </a:lnTo>
                  <a:lnTo>
                    <a:pt x="6936560" y="881683"/>
                  </a:lnTo>
                  <a:lnTo>
                    <a:pt x="6962251" y="873879"/>
                  </a:lnTo>
                  <a:lnTo>
                    <a:pt x="6987942" y="864363"/>
                  </a:lnTo>
                  <a:lnTo>
                    <a:pt x="7013633" y="853060"/>
                  </a:lnTo>
                  <a:lnTo>
                    <a:pt x="7039324" y="838817"/>
                  </a:lnTo>
                  <a:lnTo>
                    <a:pt x="7065015" y="819828"/>
                  </a:lnTo>
                  <a:lnTo>
                    <a:pt x="7090706" y="794508"/>
                  </a:lnTo>
                  <a:lnTo>
                    <a:pt x="7116396" y="762833"/>
                  </a:lnTo>
                  <a:lnTo>
                    <a:pt x="7142087" y="750840"/>
                  </a:lnTo>
                  <a:lnTo>
                    <a:pt x="7167778" y="736238"/>
                  </a:lnTo>
                  <a:lnTo>
                    <a:pt x="7193469" y="720547"/>
                  </a:lnTo>
                  <a:lnTo>
                    <a:pt x="7219160" y="714007"/>
                  </a:lnTo>
                  <a:lnTo>
                    <a:pt x="7244851" y="705288"/>
                  </a:lnTo>
                  <a:lnTo>
                    <a:pt x="7270542" y="693662"/>
                  </a:lnTo>
                  <a:lnTo>
                    <a:pt x="7296233" y="690974"/>
                  </a:lnTo>
                  <a:lnTo>
                    <a:pt x="7321924" y="687389"/>
                  </a:lnTo>
                  <a:lnTo>
                    <a:pt x="7347615" y="683958"/>
                  </a:lnTo>
                  <a:lnTo>
                    <a:pt x="7373306" y="680425"/>
                  </a:lnTo>
                  <a:lnTo>
                    <a:pt x="7398997" y="677019"/>
                  </a:lnTo>
                  <a:lnTo>
                    <a:pt x="7424688" y="672477"/>
                  </a:lnTo>
                  <a:lnTo>
                    <a:pt x="7450379" y="666422"/>
                  </a:lnTo>
                  <a:lnTo>
                    <a:pt x="7476070" y="659714"/>
                  </a:lnTo>
                  <a:lnTo>
                    <a:pt x="7501761" y="651556"/>
                  </a:lnTo>
                  <a:lnTo>
                    <a:pt x="7527452" y="645768"/>
                  </a:lnTo>
                  <a:lnTo>
                    <a:pt x="7553143" y="638664"/>
                  </a:lnTo>
                  <a:lnTo>
                    <a:pt x="7578834" y="632371"/>
                  </a:lnTo>
                  <a:lnTo>
                    <a:pt x="7604525" y="623979"/>
                  </a:lnTo>
                  <a:lnTo>
                    <a:pt x="7630216" y="612790"/>
                  </a:lnTo>
                  <a:lnTo>
                    <a:pt x="7655907" y="600731"/>
                  </a:lnTo>
                  <a:lnTo>
                    <a:pt x="7681598" y="586978"/>
                  </a:lnTo>
                  <a:lnTo>
                    <a:pt x="7707289" y="578513"/>
                  </a:lnTo>
                  <a:lnTo>
                    <a:pt x="7732980" y="572186"/>
                  </a:lnTo>
                  <a:lnTo>
                    <a:pt x="7758671" y="565143"/>
                  </a:lnTo>
                  <a:lnTo>
                    <a:pt x="7784362" y="555751"/>
                  </a:lnTo>
                  <a:lnTo>
                    <a:pt x="7810052" y="543230"/>
                  </a:lnTo>
                  <a:lnTo>
                    <a:pt x="7835743" y="527241"/>
                  </a:lnTo>
                  <a:lnTo>
                    <a:pt x="7861434" y="505923"/>
                  </a:lnTo>
                  <a:lnTo>
                    <a:pt x="7887125" y="479038"/>
                  </a:lnTo>
                  <a:lnTo>
                    <a:pt x="7912816" y="446343"/>
                  </a:lnTo>
                  <a:lnTo>
                    <a:pt x="7938507" y="438804"/>
                  </a:lnTo>
                  <a:lnTo>
                    <a:pt x="7964198" y="428752"/>
                  </a:lnTo>
                  <a:lnTo>
                    <a:pt x="7989889" y="415349"/>
                  </a:lnTo>
                  <a:lnTo>
                    <a:pt x="8015580" y="400940"/>
                  </a:lnTo>
                  <a:lnTo>
                    <a:pt x="8041271" y="390008"/>
                  </a:lnTo>
                  <a:lnTo>
                    <a:pt x="8066962" y="387218"/>
                  </a:lnTo>
                  <a:lnTo>
                    <a:pt x="8092653" y="384202"/>
                  </a:lnTo>
                  <a:lnTo>
                    <a:pt x="8118344" y="382202"/>
                  </a:lnTo>
                  <a:lnTo>
                    <a:pt x="8144035" y="379535"/>
                  </a:lnTo>
                  <a:lnTo>
                    <a:pt x="8169726" y="375979"/>
                  </a:lnTo>
                  <a:lnTo>
                    <a:pt x="8195417" y="371237"/>
                  </a:lnTo>
                  <a:lnTo>
                    <a:pt x="8221108" y="366053"/>
                  </a:lnTo>
                  <a:lnTo>
                    <a:pt x="8246799" y="360052"/>
                  </a:lnTo>
                  <a:lnTo>
                    <a:pt x="8272490" y="353538"/>
                  </a:lnTo>
                  <a:lnTo>
                    <a:pt x="8298181" y="347425"/>
                  </a:lnTo>
                  <a:lnTo>
                    <a:pt x="8323872" y="339275"/>
                  </a:lnTo>
                  <a:lnTo>
                    <a:pt x="8349563" y="328409"/>
                  </a:lnTo>
                  <a:lnTo>
                    <a:pt x="8375254" y="318024"/>
                  </a:lnTo>
                  <a:lnTo>
                    <a:pt x="8400945" y="305267"/>
                  </a:lnTo>
                  <a:lnTo>
                    <a:pt x="8426636" y="292037"/>
                  </a:lnTo>
                  <a:lnTo>
                    <a:pt x="8452327" y="278467"/>
                  </a:lnTo>
                  <a:lnTo>
                    <a:pt x="8478018" y="273293"/>
                  </a:lnTo>
                  <a:lnTo>
                    <a:pt x="8503709" y="266394"/>
                  </a:lnTo>
                  <a:lnTo>
                    <a:pt x="8529399" y="257196"/>
                  </a:lnTo>
                  <a:lnTo>
                    <a:pt x="8555090" y="246481"/>
                  </a:lnTo>
                  <a:lnTo>
                    <a:pt x="8580781" y="235250"/>
                  </a:lnTo>
                  <a:lnTo>
                    <a:pt x="8606472" y="220920"/>
                  </a:lnTo>
                  <a:lnTo>
                    <a:pt x="8632163" y="203248"/>
                  </a:lnTo>
                  <a:lnTo>
                    <a:pt x="8657854" y="185435"/>
                  </a:lnTo>
                  <a:lnTo>
                    <a:pt x="8683545" y="161683"/>
                  </a:lnTo>
                  <a:lnTo>
                    <a:pt x="8709236" y="130015"/>
                  </a:lnTo>
                  <a:lnTo>
                    <a:pt x="8734927" y="119818"/>
                  </a:lnTo>
                  <a:lnTo>
                    <a:pt x="8760618" y="107470"/>
                  </a:lnTo>
                  <a:lnTo>
                    <a:pt x="8786309" y="93505"/>
                  </a:lnTo>
                  <a:lnTo>
                    <a:pt x="8812000" y="83334"/>
                  </a:lnTo>
                  <a:lnTo>
                    <a:pt x="8837691" y="80811"/>
                  </a:lnTo>
                  <a:lnTo>
                    <a:pt x="8863382" y="77446"/>
                  </a:lnTo>
                  <a:lnTo>
                    <a:pt x="8889073" y="72961"/>
                  </a:lnTo>
                  <a:lnTo>
                    <a:pt x="8914764" y="68280"/>
                  </a:lnTo>
                  <a:lnTo>
                    <a:pt x="8940455" y="63101"/>
                  </a:lnTo>
                  <a:lnTo>
                    <a:pt x="8966146" y="57857"/>
                  </a:lnTo>
                  <a:lnTo>
                    <a:pt x="8991837" y="51961"/>
                  </a:lnTo>
                  <a:lnTo>
                    <a:pt x="9017528" y="45552"/>
                  </a:lnTo>
                  <a:lnTo>
                    <a:pt x="9043219" y="37007"/>
                  </a:lnTo>
                  <a:lnTo>
                    <a:pt x="9068910" y="25613"/>
                  </a:lnTo>
                  <a:lnTo>
                    <a:pt x="9094601" y="18256"/>
                  </a:lnTo>
                  <a:lnTo>
                    <a:pt x="9120292" y="13172"/>
                  </a:lnTo>
                  <a:lnTo>
                    <a:pt x="9145983" y="9412"/>
                  </a:lnTo>
                  <a:lnTo>
                    <a:pt x="9171674" y="5265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 dirty="0"/>
            </a:p>
          </p:txBody>
        </p:sp>
        <p:sp>
          <p:nvSpPr>
            <p:cNvPr id="15" name="pl11">
              <a:extLst>
                <a:ext uri="{FF2B5EF4-FFF2-40B4-BE49-F238E27FC236}">
                  <a16:creationId xmlns:a16="http://schemas.microsoft.com/office/drawing/2014/main" id="{B61417CF-02C3-417C-90CC-9DEFA07740DC}"/>
                </a:ext>
              </a:extLst>
            </p:cNvPr>
            <p:cNvSpPr/>
            <p:nvPr/>
          </p:nvSpPr>
          <p:spPr>
            <a:xfrm>
              <a:off x="1449884" y="1577978"/>
              <a:ext cx="9351510" cy="3487229"/>
            </a:xfrm>
            <a:custGeom>
              <a:avLst/>
              <a:gdLst/>
              <a:ahLst/>
              <a:cxnLst/>
              <a:rect l="0" t="0" r="0" b="0"/>
              <a:pathLst>
                <a:path w="9351510" h="3487229">
                  <a:moveTo>
                    <a:pt x="0" y="3487229"/>
                  </a:moveTo>
                  <a:lnTo>
                    <a:pt x="25690" y="3487229"/>
                  </a:lnTo>
                  <a:lnTo>
                    <a:pt x="51381" y="3485126"/>
                  </a:lnTo>
                  <a:lnTo>
                    <a:pt x="77072" y="3481143"/>
                  </a:lnTo>
                  <a:lnTo>
                    <a:pt x="102763" y="3427254"/>
                  </a:lnTo>
                  <a:lnTo>
                    <a:pt x="128454" y="3419974"/>
                  </a:lnTo>
                  <a:lnTo>
                    <a:pt x="154145" y="3349632"/>
                  </a:lnTo>
                  <a:lnTo>
                    <a:pt x="179836" y="3349632"/>
                  </a:lnTo>
                  <a:lnTo>
                    <a:pt x="205527" y="3349632"/>
                  </a:lnTo>
                  <a:lnTo>
                    <a:pt x="231218" y="3310126"/>
                  </a:lnTo>
                  <a:lnTo>
                    <a:pt x="256909" y="3308442"/>
                  </a:lnTo>
                  <a:lnTo>
                    <a:pt x="282600" y="3305003"/>
                  </a:lnTo>
                  <a:lnTo>
                    <a:pt x="308291" y="3302821"/>
                  </a:lnTo>
                  <a:lnTo>
                    <a:pt x="333982" y="3298739"/>
                  </a:lnTo>
                  <a:lnTo>
                    <a:pt x="359673" y="3298739"/>
                  </a:lnTo>
                  <a:lnTo>
                    <a:pt x="385364" y="3298739"/>
                  </a:lnTo>
                  <a:lnTo>
                    <a:pt x="411055" y="3296513"/>
                  </a:lnTo>
                  <a:lnTo>
                    <a:pt x="436746" y="3293274"/>
                  </a:lnTo>
                  <a:lnTo>
                    <a:pt x="462437" y="3287751"/>
                  </a:lnTo>
                  <a:lnTo>
                    <a:pt x="488128" y="3274910"/>
                  </a:lnTo>
                  <a:lnTo>
                    <a:pt x="513819" y="3271343"/>
                  </a:lnTo>
                  <a:lnTo>
                    <a:pt x="539510" y="3271343"/>
                  </a:lnTo>
                  <a:lnTo>
                    <a:pt x="565201" y="3271343"/>
                  </a:lnTo>
                  <a:lnTo>
                    <a:pt x="590892" y="3257287"/>
                  </a:lnTo>
                  <a:lnTo>
                    <a:pt x="616583" y="3250178"/>
                  </a:lnTo>
                  <a:lnTo>
                    <a:pt x="642274" y="3248384"/>
                  </a:lnTo>
                  <a:lnTo>
                    <a:pt x="667965" y="3220529"/>
                  </a:lnTo>
                  <a:lnTo>
                    <a:pt x="693656" y="3207369"/>
                  </a:lnTo>
                  <a:lnTo>
                    <a:pt x="719346" y="3207369"/>
                  </a:lnTo>
                  <a:lnTo>
                    <a:pt x="745037" y="3207369"/>
                  </a:lnTo>
                  <a:lnTo>
                    <a:pt x="770728" y="3203952"/>
                  </a:lnTo>
                  <a:lnTo>
                    <a:pt x="796419" y="3202461"/>
                  </a:lnTo>
                  <a:lnTo>
                    <a:pt x="822110" y="3200023"/>
                  </a:lnTo>
                  <a:lnTo>
                    <a:pt x="847801" y="3195513"/>
                  </a:lnTo>
                  <a:lnTo>
                    <a:pt x="873492" y="3176356"/>
                  </a:lnTo>
                  <a:lnTo>
                    <a:pt x="899183" y="3176356"/>
                  </a:lnTo>
                  <a:lnTo>
                    <a:pt x="924874" y="3176356"/>
                  </a:lnTo>
                  <a:lnTo>
                    <a:pt x="950565" y="3089095"/>
                  </a:lnTo>
                  <a:lnTo>
                    <a:pt x="976256" y="3080311"/>
                  </a:lnTo>
                  <a:lnTo>
                    <a:pt x="1001947" y="3060988"/>
                  </a:lnTo>
                  <a:lnTo>
                    <a:pt x="1027638" y="3032419"/>
                  </a:lnTo>
                  <a:lnTo>
                    <a:pt x="1053329" y="3029569"/>
                  </a:lnTo>
                  <a:lnTo>
                    <a:pt x="1079020" y="3029569"/>
                  </a:lnTo>
                  <a:lnTo>
                    <a:pt x="1104711" y="3029569"/>
                  </a:lnTo>
                  <a:lnTo>
                    <a:pt x="1130402" y="3026786"/>
                  </a:lnTo>
                  <a:lnTo>
                    <a:pt x="1156093" y="3024029"/>
                  </a:lnTo>
                  <a:lnTo>
                    <a:pt x="1181784" y="3022054"/>
                  </a:lnTo>
                  <a:lnTo>
                    <a:pt x="1207475" y="3019583"/>
                  </a:lnTo>
                  <a:lnTo>
                    <a:pt x="1233166" y="3013275"/>
                  </a:lnTo>
                  <a:lnTo>
                    <a:pt x="1258857" y="3013275"/>
                  </a:lnTo>
                  <a:lnTo>
                    <a:pt x="1284548" y="3013275"/>
                  </a:lnTo>
                  <a:lnTo>
                    <a:pt x="1310239" y="3001426"/>
                  </a:lnTo>
                  <a:lnTo>
                    <a:pt x="1335930" y="2998503"/>
                  </a:lnTo>
                  <a:lnTo>
                    <a:pt x="1361621" y="2990570"/>
                  </a:lnTo>
                  <a:lnTo>
                    <a:pt x="1387312" y="2963288"/>
                  </a:lnTo>
                  <a:lnTo>
                    <a:pt x="1413003" y="2939636"/>
                  </a:lnTo>
                  <a:lnTo>
                    <a:pt x="1438693" y="2939636"/>
                  </a:lnTo>
                  <a:lnTo>
                    <a:pt x="1464384" y="2939636"/>
                  </a:lnTo>
                  <a:lnTo>
                    <a:pt x="1490075" y="2939636"/>
                  </a:lnTo>
                  <a:lnTo>
                    <a:pt x="1515766" y="2939636"/>
                  </a:lnTo>
                  <a:lnTo>
                    <a:pt x="1541457" y="2936489"/>
                  </a:lnTo>
                  <a:lnTo>
                    <a:pt x="1567148" y="2933334"/>
                  </a:lnTo>
                  <a:lnTo>
                    <a:pt x="1592839" y="2915991"/>
                  </a:lnTo>
                  <a:lnTo>
                    <a:pt x="1618530" y="2915991"/>
                  </a:lnTo>
                  <a:lnTo>
                    <a:pt x="1644221" y="2915991"/>
                  </a:lnTo>
                  <a:lnTo>
                    <a:pt x="1669912" y="2825108"/>
                  </a:lnTo>
                  <a:lnTo>
                    <a:pt x="1695603" y="2815787"/>
                  </a:lnTo>
                  <a:lnTo>
                    <a:pt x="1721294" y="2796407"/>
                  </a:lnTo>
                  <a:lnTo>
                    <a:pt x="1746985" y="2763880"/>
                  </a:lnTo>
                  <a:lnTo>
                    <a:pt x="1772676" y="2761110"/>
                  </a:lnTo>
                  <a:lnTo>
                    <a:pt x="1798367" y="2761110"/>
                  </a:lnTo>
                  <a:lnTo>
                    <a:pt x="1824058" y="2761110"/>
                  </a:lnTo>
                  <a:lnTo>
                    <a:pt x="1849749" y="2758291"/>
                  </a:lnTo>
                  <a:lnTo>
                    <a:pt x="1875440" y="2755840"/>
                  </a:lnTo>
                  <a:lnTo>
                    <a:pt x="1901131" y="2752938"/>
                  </a:lnTo>
                  <a:lnTo>
                    <a:pt x="1926822" y="2750765"/>
                  </a:lnTo>
                  <a:lnTo>
                    <a:pt x="1952513" y="2743836"/>
                  </a:lnTo>
                  <a:lnTo>
                    <a:pt x="1978204" y="2743836"/>
                  </a:lnTo>
                  <a:lnTo>
                    <a:pt x="2003895" y="2743836"/>
                  </a:lnTo>
                  <a:lnTo>
                    <a:pt x="2029586" y="2731699"/>
                  </a:lnTo>
                  <a:lnTo>
                    <a:pt x="2055277" y="2729223"/>
                  </a:lnTo>
                  <a:lnTo>
                    <a:pt x="2080968" y="2721349"/>
                  </a:lnTo>
                  <a:lnTo>
                    <a:pt x="2106659" y="2718533"/>
                  </a:lnTo>
                  <a:lnTo>
                    <a:pt x="2132349" y="2707043"/>
                  </a:lnTo>
                  <a:lnTo>
                    <a:pt x="2158040" y="2707043"/>
                  </a:lnTo>
                  <a:lnTo>
                    <a:pt x="2183731" y="2707043"/>
                  </a:lnTo>
                  <a:lnTo>
                    <a:pt x="2209422" y="2693113"/>
                  </a:lnTo>
                  <a:lnTo>
                    <a:pt x="2235113" y="2663174"/>
                  </a:lnTo>
                  <a:lnTo>
                    <a:pt x="2260804" y="2660617"/>
                  </a:lnTo>
                  <a:lnTo>
                    <a:pt x="2286495" y="2657148"/>
                  </a:lnTo>
                  <a:lnTo>
                    <a:pt x="2312186" y="2655167"/>
                  </a:lnTo>
                  <a:lnTo>
                    <a:pt x="2337877" y="2655167"/>
                  </a:lnTo>
                  <a:lnTo>
                    <a:pt x="2363568" y="2655167"/>
                  </a:lnTo>
                  <a:lnTo>
                    <a:pt x="2389259" y="2649499"/>
                  </a:lnTo>
                  <a:lnTo>
                    <a:pt x="2414950" y="2554632"/>
                  </a:lnTo>
                  <a:lnTo>
                    <a:pt x="2440641" y="2551096"/>
                  </a:lnTo>
                  <a:lnTo>
                    <a:pt x="2466332" y="2523307"/>
                  </a:lnTo>
                  <a:lnTo>
                    <a:pt x="2492023" y="2503416"/>
                  </a:lnTo>
                  <a:lnTo>
                    <a:pt x="2517714" y="2503416"/>
                  </a:lnTo>
                  <a:lnTo>
                    <a:pt x="2543405" y="2503416"/>
                  </a:lnTo>
                  <a:lnTo>
                    <a:pt x="2569096" y="2470250"/>
                  </a:lnTo>
                  <a:lnTo>
                    <a:pt x="2594787" y="2457251"/>
                  </a:lnTo>
                  <a:lnTo>
                    <a:pt x="2620478" y="2453478"/>
                  </a:lnTo>
                  <a:lnTo>
                    <a:pt x="2646169" y="2451204"/>
                  </a:lnTo>
                  <a:lnTo>
                    <a:pt x="2671860" y="2451204"/>
                  </a:lnTo>
                  <a:lnTo>
                    <a:pt x="2697551" y="2451204"/>
                  </a:lnTo>
                  <a:lnTo>
                    <a:pt x="2723242" y="2451204"/>
                  </a:lnTo>
                  <a:lnTo>
                    <a:pt x="2748933" y="2445886"/>
                  </a:lnTo>
                  <a:lnTo>
                    <a:pt x="2774624" y="2442753"/>
                  </a:lnTo>
                  <a:lnTo>
                    <a:pt x="2800315" y="2425802"/>
                  </a:lnTo>
                  <a:lnTo>
                    <a:pt x="2826006" y="2425802"/>
                  </a:lnTo>
                  <a:lnTo>
                    <a:pt x="2851696" y="2422765"/>
                  </a:lnTo>
                  <a:lnTo>
                    <a:pt x="2877387" y="2422765"/>
                  </a:lnTo>
                  <a:lnTo>
                    <a:pt x="2903078" y="2422765"/>
                  </a:lnTo>
                  <a:lnTo>
                    <a:pt x="2928769" y="2403758"/>
                  </a:lnTo>
                  <a:lnTo>
                    <a:pt x="2954460" y="2401562"/>
                  </a:lnTo>
                  <a:lnTo>
                    <a:pt x="2980151" y="2364721"/>
                  </a:lnTo>
                  <a:lnTo>
                    <a:pt x="3005842" y="2362176"/>
                  </a:lnTo>
                  <a:lnTo>
                    <a:pt x="3031533" y="2358559"/>
                  </a:lnTo>
                  <a:lnTo>
                    <a:pt x="3057224" y="2358559"/>
                  </a:lnTo>
                  <a:lnTo>
                    <a:pt x="3082915" y="2358559"/>
                  </a:lnTo>
                  <a:lnTo>
                    <a:pt x="3108606" y="2355224"/>
                  </a:lnTo>
                  <a:lnTo>
                    <a:pt x="3134297" y="2352405"/>
                  </a:lnTo>
                  <a:lnTo>
                    <a:pt x="3159988" y="2347835"/>
                  </a:lnTo>
                  <a:lnTo>
                    <a:pt x="3185679" y="2300954"/>
                  </a:lnTo>
                  <a:lnTo>
                    <a:pt x="3211370" y="2274570"/>
                  </a:lnTo>
                  <a:lnTo>
                    <a:pt x="3237061" y="2274570"/>
                  </a:lnTo>
                  <a:lnTo>
                    <a:pt x="3262752" y="2274570"/>
                  </a:lnTo>
                  <a:lnTo>
                    <a:pt x="3288443" y="2245903"/>
                  </a:lnTo>
                  <a:lnTo>
                    <a:pt x="3314134" y="2166825"/>
                  </a:lnTo>
                  <a:lnTo>
                    <a:pt x="3339825" y="2164072"/>
                  </a:lnTo>
                  <a:lnTo>
                    <a:pt x="3365516" y="2159402"/>
                  </a:lnTo>
                  <a:lnTo>
                    <a:pt x="3391207" y="2156337"/>
                  </a:lnTo>
                  <a:lnTo>
                    <a:pt x="3416898" y="2156337"/>
                  </a:lnTo>
                  <a:lnTo>
                    <a:pt x="3442589" y="2156337"/>
                  </a:lnTo>
                  <a:lnTo>
                    <a:pt x="3468280" y="2153071"/>
                  </a:lnTo>
                  <a:lnTo>
                    <a:pt x="3493971" y="2149934"/>
                  </a:lnTo>
                  <a:lnTo>
                    <a:pt x="3519662" y="2146081"/>
                  </a:lnTo>
                  <a:lnTo>
                    <a:pt x="3545353" y="2142890"/>
                  </a:lnTo>
                  <a:lnTo>
                    <a:pt x="3571043" y="2126477"/>
                  </a:lnTo>
                  <a:lnTo>
                    <a:pt x="3596734" y="2126477"/>
                  </a:lnTo>
                  <a:lnTo>
                    <a:pt x="3622425" y="2126477"/>
                  </a:lnTo>
                  <a:lnTo>
                    <a:pt x="3648116" y="2123396"/>
                  </a:lnTo>
                  <a:lnTo>
                    <a:pt x="3673807" y="2121315"/>
                  </a:lnTo>
                  <a:lnTo>
                    <a:pt x="3699498" y="2103063"/>
                  </a:lnTo>
                  <a:lnTo>
                    <a:pt x="3725189" y="2100913"/>
                  </a:lnTo>
                  <a:lnTo>
                    <a:pt x="3750880" y="2059450"/>
                  </a:lnTo>
                  <a:lnTo>
                    <a:pt x="3776571" y="2059450"/>
                  </a:lnTo>
                  <a:lnTo>
                    <a:pt x="3802262" y="2059450"/>
                  </a:lnTo>
                  <a:lnTo>
                    <a:pt x="3827953" y="2056240"/>
                  </a:lnTo>
                  <a:lnTo>
                    <a:pt x="3853644" y="2052254"/>
                  </a:lnTo>
                  <a:lnTo>
                    <a:pt x="3879335" y="2049018"/>
                  </a:lnTo>
                  <a:lnTo>
                    <a:pt x="3905026" y="2044772"/>
                  </a:lnTo>
                  <a:lnTo>
                    <a:pt x="3930717" y="2031925"/>
                  </a:lnTo>
                  <a:lnTo>
                    <a:pt x="3956408" y="2031925"/>
                  </a:lnTo>
                  <a:lnTo>
                    <a:pt x="3982099" y="2031925"/>
                  </a:lnTo>
                  <a:lnTo>
                    <a:pt x="4007790" y="2003515"/>
                  </a:lnTo>
                  <a:lnTo>
                    <a:pt x="4033481" y="1997644"/>
                  </a:lnTo>
                  <a:lnTo>
                    <a:pt x="4059172" y="1974162"/>
                  </a:lnTo>
                  <a:lnTo>
                    <a:pt x="4084863" y="1943554"/>
                  </a:lnTo>
                  <a:lnTo>
                    <a:pt x="4110554" y="1851623"/>
                  </a:lnTo>
                  <a:lnTo>
                    <a:pt x="4136245" y="1851623"/>
                  </a:lnTo>
                  <a:lnTo>
                    <a:pt x="4161936" y="1851623"/>
                  </a:lnTo>
                  <a:lnTo>
                    <a:pt x="4187627" y="1846699"/>
                  </a:lnTo>
                  <a:lnTo>
                    <a:pt x="4213318" y="1842808"/>
                  </a:lnTo>
                  <a:lnTo>
                    <a:pt x="4239009" y="1838381"/>
                  </a:lnTo>
                  <a:lnTo>
                    <a:pt x="4264699" y="1838381"/>
                  </a:lnTo>
                  <a:lnTo>
                    <a:pt x="4290390" y="1834877"/>
                  </a:lnTo>
                  <a:lnTo>
                    <a:pt x="4316081" y="1834877"/>
                  </a:lnTo>
                  <a:lnTo>
                    <a:pt x="4341772" y="1834877"/>
                  </a:lnTo>
                  <a:lnTo>
                    <a:pt x="4367463" y="1815506"/>
                  </a:lnTo>
                  <a:lnTo>
                    <a:pt x="4393154" y="1812562"/>
                  </a:lnTo>
                  <a:lnTo>
                    <a:pt x="4418845" y="1802159"/>
                  </a:lnTo>
                  <a:lnTo>
                    <a:pt x="4444536" y="1799470"/>
                  </a:lnTo>
                  <a:lnTo>
                    <a:pt x="4470227" y="1796736"/>
                  </a:lnTo>
                  <a:lnTo>
                    <a:pt x="4495918" y="1796736"/>
                  </a:lnTo>
                  <a:lnTo>
                    <a:pt x="4521609" y="1796736"/>
                  </a:lnTo>
                  <a:lnTo>
                    <a:pt x="4547300" y="1774369"/>
                  </a:lnTo>
                  <a:lnTo>
                    <a:pt x="4572991" y="1749256"/>
                  </a:lnTo>
                  <a:lnTo>
                    <a:pt x="4598682" y="1745552"/>
                  </a:lnTo>
                  <a:lnTo>
                    <a:pt x="4624373" y="1741857"/>
                  </a:lnTo>
                  <a:lnTo>
                    <a:pt x="4650064" y="1739285"/>
                  </a:lnTo>
                  <a:lnTo>
                    <a:pt x="4675755" y="1739285"/>
                  </a:lnTo>
                  <a:lnTo>
                    <a:pt x="4701446" y="1739285"/>
                  </a:lnTo>
                  <a:lnTo>
                    <a:pt x="4727137" y="1733674"/>
                  </a:lnTo>
                  <a:lnTo>
                    <a:pt x="4752828" y="1699545"/>
                  </a:lnTo>
                  <a:lnTo>
                    <a:pt x="4778519" y="1695378"/>
                  </a:lnTo>
                  <a:lnTo>
                    <a:pt x="4804210" y="1685271"/>
                  </a:lnTo>
                  <a:lnTo>
                    <a:pt x="4829901" y="1639505"/>
                  </a:lnTo>
                  <a:lnTo>
                    <a:pt x="4855592" y="1639505"/>
                  </a:lnTo>
                  <a:lnTo>
                    <a:pt x="4881283" y="1639505"/>
                  </a:lnTo>
                  <a:lnTo>
                    <a:pt x="4906974" y="1551164"/>
                  </a:lnTo>
                  <a:lnTo>
                    <a:pt x="4932665" y="1546382"/>
                  </a:lnTo>
                  <a:lnTo>
                    <a:pt x="4958356" y="1543654"/>
                  </a:lnTo>
                  <a:lnTo>
                    <a:pt x="4984046" y="1541358"/>
                  </a:lnTo>
                  <a:lnTo>
                    <a:pt x="5009737" y="1537923"/>
                  </a:lnTo>
                  <a:lnTo>
                    <a:pt x="5035428" y="1537923"/>
                  </a:lnTo>
                  <a:lnTo>
                    <a:pt x="5061119" y="1537923"/>
                  </a:lnTo>
                  <a:lnTo>
                    <a:pt x="5086810" y="1533706"/>
                  </a:lnTo>
                  <a:lnTo>
                    <a:pt x="5112501" y="1530108"/>
                  </a:lnTo>
                  <a:lnTo>
                    <a:pt x="5138192" y="1513007"/>
                  </a:lnTo>
                  <a:lnTo>
                    <a:pt x="5163883" y="1510187"/>
                  </a:lnTo>
                  <a:lnTo>
                    <a:pt x="5189574" y="1500850"/>
                  </a:lnTo>
                  <a:lnTo>
                    <a:pt x="5215265" y="1500850"/>
                  </a:lnTo>
                  <a:lnTo>
                    <a:pt x="5240956" y="1500850"/>
                  </a:lnTo>
                  <a:lnTo>
                    <a:pt x="5266647" y="1493079"/>
                  </a:lnTo>
                  <a:lnTo>
                    <a:pt x="5292338" y="1477368"/>
                  </a:lnTo>
                  <a:lnTo>
                    <a:pt x="5318029" y="1454304"/>
                  </a:lnTo>
                  <a:lnTo>
                    <a:pt x="5343720" y="1451907"/>
                  </a:lnTo>
                  <a:lnTo>
                    <a:pt x="5369411" y="1448055"/>
                  </a:lnTo>
                  <a:lnTo>
                    <a:pt x="5395102" y="1448055"/>
                  </a:lnTo>
                  <a:lnTo>
                    <a:pt x="5420793" y="1448055"/>
                  </a:lnTo>
                  <a:lnTo>
                    <a:pt x="5446484" y="1444890"/>
                  </a:lnTo>
                  <a:lnTo>
                    <a:pt x="5472175" y="1442311"/>
                  </a:lnTo>
                  <a:lnTo>
                    <a:pt x="5497866" y="1439419"/>
                  </a:lnTo>
                  <a:lnTo>
                    <a:pt x="5523557" y="1434360"/>
                  </a:lnTo>
                  <a:lnTo>
                    <a:pt x="5549248" y="1401232"/>
                  </a:lnTo>
                  <a:lnTo>
                    <a:pt x="5574939" y="1401232"/>
                  </a:lnTo>
                  <a:lnTo>
                    <a:pt x="5600630" y="1401232"/>
                  </a:lnTo>
                  <a:lnTo>
                    <a:pt x="5626321" y="1389620"/>
                  </a:lnTo>
                  <a:lnTo>
                    <a:pt x="5652012" y="1359754"/>
                  </a:lnTo>
                  <a:lnTo>
                    <a:pt x="5677703" y="1272317"/>
                  </a:lnTo>
                  <a:lnTo>
                    <a:pt x="5703393" y="1268993"/>
                  </a:lnTo>
                  <a:lnTo>
                    <a:pt x="5729084" y="1263999"/>
                  </a:lnTo>
                  <a:lnTo>
                    <a:pt x="5754775" y="1263999"/>
                  </a:lnTo>
                  <a:lnTo>
                    <a:pt x="5780466" y="1263999"/>
                  </a:lnTo>
                  <a:lnTo>
                    <a:pt x="5806157" y="1260537"/>
                  </a:lnTo>
                  <a:lnTo>
                    <a:pt x="5831848" y="1258126"/>
                  </a:lnTo>
                  <a:lnTo>
                    <a:pt x="5857539" y="1255208"/>
                  </a:lnTo>
                  <a:lnTo>
                    <a:pt x="5883230" y="1252342"/>
                  </a:lnTo>
                  <a:lnTo>
                    <a:pt x="5908921" y="1245708"/>
                  </a:lnTo>
                  <a:lnTo>
                    <a:pt x="5934612" y="1245708"/>
                  </a:lnTo>
                  <a:lnTo>
                    <a:pt x="5960303" y="1245708"/>
                  </a:lnTo>
                  <a:lnTo>
                    <a:pt x="5985994" y="1234617"/>
                  </a:lnTo>
                  <a:lnTo>
                    <a:pt x="6011685" y="1231694"/>
                  </a:lnTo>
                  <a:lnTo>
                    <a:pt x="6037376" y="1222146"/>
                  </a:lnTo>
                  <a:lnTo>
                    <a:pt x="6063067" y="1210790"/>
                  </a:lnTo>
                  <a:lnTo>
                    <a:pt x="6088758" y="1204969"/>
                  </a:lnTo>
                  <a:lnTo>
                    <a:pt x="6114449" y="1204969"/>
                  </a:lnTo>
                  <a:lnTo>
                    <a:pt x="6140140" y="1204969"/>
                  </a:lnTo>
                  <a:lnTo>
                    <a:pt x="6165831" y="1180850"/>
                  </a:lnTo>
                  <a:lnTo>
                    <a:pt x="6191522" y="1177804"/>
                  </a:lnTo>
                  <a:lnTo>
                    <a:pt x="6217213" y="1172730"/>
                  </a:lnTo>
                  <a:lnTo>
                    <a:pt x="6242904" y="1168382"/>
                  </a:lnTo>
                  <a:lnTo>
                    <a:pt x="6268595" y="1162068"/>
                  </a:lnTo>
                  <a:lnTo>
                    <a:pt x="6294286" y="1162068"/>
                  </a:lnTo>
                  <a:lnTo>
                    <a:pt x="6319977" y="1162068"/>
                  </a:lnTo>
                  <a:lnTo>
                    <a:pt x="6345668" y="1127485"/>
                  </a:lnTo>
                  <a:lnTo>
                    <a:pt x="6371359" y="1121864"/>
                  </a:lnTo>
                  <a:lnTo>
                    <a:pt x="6397049" y="1121864"/>
                  </a:lnTo>
                  <a:lnTo>
                    <a:pt x="6422740" y="1107143"/>
                  </a:lnTo>
                  <a:lnTo>
                    <a:pt x="6448431" y="1060097"/>
                  </a:lnTo>
                  <a:lnTo>
                    <a:pt x="6474122" y="1060097"/>
                  </a:lnTo>
                  <a:lnTo>
                    <a:pt x="6499813" y="1060097"/>
                  </a:lnTo>
                  <a:lnTo>
                    <a:pt x="6525504" y="980113"/>
                  </a:lnTo>
                  <a:lnTo>
                    <a:pt x="6551195" y="976778"/>
                  </a:lnTo>
                  <a:lnTo>
                    <a:pt x="6576886" y="972611"/>
                  </a:lnTo>
                  <a:lnTo>
                    <a:pt x="6602577" y="969351"/>
                  </a:lnTo>
                  <a:lnTo>
                    <a:pt x="6628268" y="966177"/>
                  </a:lnTo>
                  <a:lnTo>
                    <a:pt x="6653959" y="966177"/>
                  </a:lnTo>
                  <a:lnTo>
                    <a:pt x="6679650" y="966177"/>
                  </a:lnTo>
                  <a:lnTo>
                    <a:pt x="6705341" y="961873"/>
                  </a:lnTo>
                  <a:lnTo>
                    <a:pt x="6731032" y="947064"/>
                  </a:lnTo>
                  <a:lnTo>
                    <a:pt x="6756723" y="942999"/>
                  </a:lnTo>
                  <a:lnTo>
                    <a:pt x="6782414" y="932452"/>
                  </a:lnTo>
                  <a:lnTo>
                    <a:pt x="6808105" y="929462"/>
                  </a:lnTo>
                  <a:lnTo>
                    <a:pt x="6833796" y="929462"/>
                  </a:lnTo>
                  <a:lnTo>
                    <a:pt x="6859487" y="929462"/>
                  </a:lnTo>
                  <a:lnTo>
                    <a:pt x="6885178" y="916709"/>
                  </a:lnTo>
                  <a:lnTo>
                    <a:pt x="6910869" y="913979"/>
                  </a:lnTo>
                  <a:lnTo>
                    <a:pt x="6936560" y="891992"/>
                  </a:lnTo>
                  <a:lnTo>
                    <a:pt x="6962251" y="889304"/>
                  </a:lnTo>
                  <a:lnTo>
                    <a:pt x="6987942" y="884522"/>
                  </a:lnTo>
                  <a:lnTo>
                    <a:pt x="7013633" y="884522"/>
                  </a:lnTo>
                  <a:lnTo>
                    <a:pt x="7039324" y="884522"/>
                  </a:lnTo>
                  <a:lnTo>
                    <a:pt x="7065015" y="879841"/>
                  </a:lnTo>
                  <a:lnTo>
                    <a:pt x="7090706" y="873173"/>
                  </a:lnTo>
                  <a:lnTo>
                    <a:pt x="7116396" y="838230"/>
                  </a:lnTo>
                  <a:lnTo>
                    <a:pt x="7142087" y="827254"/>
                  </a:lnTo>
                  <a:lnTo>
                    <a:pt x="7167778" y="795557"/>
                  </a:lnTo>
                  <a:lnTo>
                    <a:pt x="7193469" y="795557"/>
                  </a:lnTo>
                  <a:lnTo>
                    <a:pt x="7219160" y="795557"/>
                  </a:lnTo>
                  <a:lnTo>
                    <a:pt x="7244851" y="701920"/>
                  </a:lnTo>
                  <a:lnTo>
                    <a:pt x="7270542" y="696226"/>
                  </a:lnTo>
                  <a:lnTo>
                    <a:pt x="7296233" y="696226"/>
                  </a:lnTo>
                  <a:lnTo>
                    <a:pt x="7321924" y="691103"/>
                  </a:lnTo>
                  <a:lnTo>
                    <a:pt x="7347615" y="686816"/>
                  </a:lnTo>
                  <a:lnTo>
                    <a:pt x="7373306" y="686816"/>
                  </a:lnTo>
                  <a:lnTo>
                    <a:pt x="7398997" y="686816"/>
                  </a:lnTo>
                  <a:lnTo>
                    <a:pt x="7424688" y="682036"/>
                  </a:lnTo>
                  <a:lnTo>
                    <a:pt x="7450379" y="678934"/>
                  </a:lnTo>
                  <a:lnTo>
                    <a:pt x="7476070" y="674613"/>
                  </a:lnTo>
                  <a:lnTo>
                    <a:pt x="7501761" y="656754"/>
                  </a:lnTo>
                  <a:lnTo>
                    <a:pt x="7527452" y="652989"/>
                  </a:lnTo>
                  <a:lnTo>
                    <a:pt x="7553143" y="652989"/>
                  </a:lnTo>
                  <a:lnTo>
                    <a:pt x="7578834" y="652989"/>
                  </a:lnTo>
                  <a:lnTo>
                    <a:pt x="7604525" y="649712"/>
                  </a:lnTo>
                  <a:lnTo>
                    <a:pt x="7630216" y="633201"/>
                  </a:lnTo>
                  <a:lnTo>
                    <a:pt x="7655907" y="625788"/>
                  </a:lnTo>
                  <a:lnTo>
                    <a:pt x="7681598" y="600707"/>
                  </a:lnTo>
                  <a:lnTo>
                    <a:pt x="7707289" y="597557"/>
                  </a:lnTo>
                  <a:lnTo>
                    <a:pt x="7732980" y="597557"/>
                  </a:lnTo>
                  <a:lnTo>
                    <a:pt x="7758671" y="597557"/>
                  </a:lnTo>
                  <a:lnTo>
                    <a:pt x="7784362" y="592922"/>
                  </a:lnTo>
                  <a:lnTo>
                    <a:pt x="7810052" y="590460"/>
                  </a:lnTo>
                  <a:lnTo>
                    <a:pt x="7835743" y="590460"/>
                  </a:lnTo>
                  <a:lnTo>
                    <a:pt x="7861434" y="586584"/>
                  </a:lnTo>
                  <a:lnTo>
                    <a:pt x="7887125" y="571281"/>
                  </a:lnTo>
                  <a:lnTo>
                    <a:pt x="7912816" y="571281"/>
                  </a:lnTo>
                  <a:lnTo>
                    <a:pt x="7938507" y="571281"/>
                  </a:lnTo>
                  <a:lnTo>
                    <a:pt x="7964198" y="537364"/>
                  </a:lnTo>
                  <a:lnTo>
                    <a:pt x="7989889" y="525798"/>
                  </a:lnTo>
                  <a:lnTo>
                    <a:pt x="8015580" y="493662"/>
                  </a:lnTo>
                  <a:lnTo>
                    <a:pt x="8041271" y="405035"/>
                  </a:lnTo>
                  <a:lnTo>
                    <a:pt x="8066962" y="396025"/>
                  </a:lnTo>
                  <a:lnTo>
                    <a:pt x="8092653" y="396025"/>
                  </a:lnTo>
                  <a:lnTo>
                    <a:pt x="8118344" y="396025"/>
                  </a:lnTo>
                  <a:lnTo>
                    <a:pt x="8144035" y="391523"/>
                  </a:lnTo>
                  <a:lnTo>
                    <a:pt x="8169726" y="391523"/>
                  </a:lnTo>
                  <a:lnTo>
                    <a:pt x="8195417" y="386039"/>
                  </a:lnTo>
                  <a:lnTo>
                    <a:pt x="8221108" y="382783"/>
                  </a:lnTo>
                  <a:lnTo>
                    <a:pt x="8246799" y="373832"/>
                  </a:lnTo>
                  <a:lnTo>
                    <a:pt x="8272490" y="373832"/>
                  </a:lnTo>
                  <a:lnTo>
                    <a:pt x="8298181" y="373832"/>
                  </a:lnTo>
                  <a:lnTo>
                    <a:pt x="8323872" y="361711"/>
                  </a:lnTo>
                  <a:lnTo>
                    <a:pt x="8349563" y="357843"/>
                  </a:lnTo>
                  <a:lnTo>
                    <a:pt x="8375254" y="347693"/>
                  </a:lnTo>
                  <a:lnTo>
                    <a:pt x="8400945" y="344793"/>
                  </a:lnTo>
                  <a:lnTo>
                    <a:pt x="8426636" y="335265"/>
                  </a:lnTo>
                  <a:lnTo>
                    <a:pt x="8452327" y="335265"/>
                  </a:lnTo>
                  <a:lnTo>
                    <a:pt x="8478018" y="335265"/>
                  </a:lnTo>
                  <a:lnTo>
                    <a:pt x="8503709" y="308712"/>
                  </a:lnTo>
                  <a:lnTo>
                    <a:pt x="8529399" y="305571"/>
                  </a:lnTo>
                  <a:lnTo>
                    <a:pt x="8555090" y="299871"/>
                  </a:lnTo>
                  <a:lnTo>
                    <a:pt x="8580781" y="295516"/>
                  </a:lnTo>
                  <a:lnTo>
                    <a:pt x="8606472" y="291863"/>
                  </a:lnTo>
                  <a:lnTo>
                    <a:pt x="8632163" y="291863"/>
                  </a:lnTo>
                  <a:lnTo>
                    <a:pt x="8657854" y="291863"/>
                  </a:lnTo>
                  <a:lnTo>
                    <a:pt x="8683545" y="258765"/>
                  </a:lnTo>
                  <a:lnTo>
                    <a:pt x="8709236" y="246460"/>
                  </a:lnTo>
                  <a:lnTo>
                    <a:pt x="8734927" y="238136"/>
                  </a:lnTo>
                  <a:lnTo>
                    <a:pt x="8760618" y="223324"/>
                  </a:lnTo>
                  <a:lnTo>
                    <a:pt x="8786309" y="184180"/>
                  </a:lnTo>
                  <a:lnTo>
                    <a:pt x="8812000" y="184180"/>
                  </a:lnTo>
                  <a:lnTo>
                    <a:pt x="8837691" y="184180"/>
                  </a:lnTo>
                  <a:lnTo>
                    <a:pt x="8863382" y="112007"/>
                  </a:lnTo>
                  <a:lnTo>
                    <a:pt x="8889073" y="103639"/>
                  </a:lnTo>
                  <a:lnTo>
                    <a:pt x="8914764" y="94189"/>
                  </a:lnTo>
                  <a:lnTo>
                    <a:pt x="8940455" y="90375"/>
                  </a:lnTo>
                  <a:lnTo>
                    <a:pt x="8966146" y="84789"/>
                  </a:lnTo>
                  <a:lnTo>
                    <a:pt x="8991837" y="84789"/>
                  </a:lnTo>
                  <a:lnTo>
                    <a:pt x="9017528" y="84789"/>
                  </a:lnTo>
                  <a:lnTo>
                    <a:pt x="9043219" y="78859"/>
                  </a:lnTo>
                  <a:lnTo>
                    <a:pt x="9068910" y="61355"/>
                  </a:lnTo>
                  <a:lnTo>
                    <a:pt x="9094601" y="48694"/>
                  </a:lnTo>
                  <a:lnTo>
                    <a:pt x="9120292" y="38449"/>
                  </a:lnTo>
                  <a:lnTo>
                    <a:pt x="9145983" y="35064"/>
                  </a:lnTo>
                  <a:lnTo>
                    <a:pt x="9171674" y="35064"/>
                  </a:lnTo>
                  <a:lnTo>
                    <a:pt x="9197365" y="35064"/>
                  </a:lnTo>
                  <a:lnTo>
                    <a:pt x="9223056" y="28329"/>
                  </a:lnTo>
                  <a:lnTo>
                    <a:pt x="9248746" y="25290"/>
                  </a:lnTo>
                  <a:lnTo>
                    <a:pt x="9274437" y="5385"/>
                  </a:lnTo>
                  <a:lnTo>
                    <a:pt x="9300128" y="59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" name="pl12">
              <a:extLst>
                <a:ext uri="{FF2B5EF4-FFF2-40B4-BE49-F238E27FC236}">
                  <a16:creationId xmlns:a16="http://schemas.microsoft.com/office/drawing/2014/main" id="{3D951C8A-A2E3-40B2-97F6-C26FAC4152DE}"/>
                </a:ext>
              </a:extLst>
            </p:cNvPr>
            <p:cNvSpPr/>
            <p:nvPr/>
          </p:nvSpPr>
          <p:spPr>
            <a:xfrm>
              <a:off x="1449884" y="1591425"/>
              <a:ext cx="9197365" cy="3436051"/>
            </a:xfrm>
            <a:custGeom>
              <a:avLst/>
              <a:gdLst/>
              <a:ahLst/>
              <a:cxnLst/>
              <a:rect l="0" t="0" r="0" b="0"/>
              <a:pathLst>
                <a:path w="9197365" h="3436051">
                  <a:moveTo>
                    <a:pt x="0" y="3436051"/>
                  </a:moveTo>
                  <a:lnTo>
                    <a:pt x="25690" y="3423474"/>
                  </a:lnTo>
                  <a:lnTo>
                    <a:pt x="51381" y="3406705"/>
                  </a:lnTo>
                  <a:lnTo>
                    <a:pt x="77072" y="3385047"/>
                  </a:lnTo>
                  <a:lnTo>
                    <a:pt x="102763" y="3357497"/>
                  </a:lnTo>
                  <a:lnTo>
                    <a:pt x="128454" y="3338727"/>
                  </a:lnTo>
                  <a:lnTo>
                    <a:pt x="154145" y="3316128"/>
                  </a:lnTo>
                  <a:lnTo>
                    <a:pt x="179836" y="3309442"/>
                  </a:lnTo>
                  <a:lnTo>
                    <a:pt x="205527" y="3300527"/>
                  </a:lnTo>
                  <a:lnTo>
                    <a:pt x="231218" y="3288642"/>
                  </a:lnTo>
                  <a:lnTo>
                    <a:pt x="256909" y="3285962"/>
                  </a:lnTo>
                  <a:lnTo>
                    <a:pt x="282600" y="3282952"/>
                  </a:lnTo>
                  <a:lnTo>
                    <a:pt x="308291" y="3280084"/>
                  </a:lnTo>
                  <a:lnTo>
                    <a:pt x="333982" y="3276987"/>
                  </a:lnTo>
                  <a:lnTo>
                    <a:pt x="359673" y="3274219"/>
                  </a:lnTo>
                  <a:lnTo>
                    <a:pt x="385364" y="3270527"/>
                  </a:lnTo>
                  <a:lnTo>
                    <a:pt x="411055" y="3265605"/>
                  </a:lnTo>
                  <a:lnTo>
                    <a:pt x="436746" y="3259785"/>
                  </a:lnTo>
                  <a:lnTo>
                    <a:pt x="462437" y="3253105"/>
                  </a:lnTo>
                  <a:lnTo>
                    <a:pt x="488128" y="3246038"/>
                  </a:lnTo>
                  <a:lnTo>
                    <a:pt x="513819" y="3240897"/>
                  </a:lnTo>
                  <a:lnTo>
                    <a:pt x="539510" y="3235230"/>
                  </a:lnTo>
                  <a:lnTo>
                    <a:pt x="565201" y="3227675"/>
                  </a:lnTo>
                  <a:lnTo>
                    <a:pt x="590892" y="3217601"/>
                  </a:lnTo>
                  <a:lnTo>
                    <a:pt x="616583" y="3208855"/>
                  </a:lnTo>
                  <a:lnTo>
                    <a:pt x="642274" y="3199563"/>
                  </a:lnTo>
                  <a:lnTo>
                    <a:pt x="667965" y="3187772"/>
                  </a:lnTo>
                  <a:lnTo>
                    <a:pt x="693656" y="3181335"/>
                  </a:lnTo>
                  <a:lnTo>
                    <a:pt x="719346" y="3177139"/>
                  </a:lnTo>
                  <a:lnTo>
                    <a:pt x="745037" y="3171545"/>
                  </a:lnTo>
                  <a:lnTo>
                    <a:pt x="770728" y="3164086"/>
                  </a:lnTo>
                  <a:lnTo>
                    <a:pt x="796419" y="3155280"/>
                  </a:lnTo>
                  <a:lnTo>
                    <a:pt x="822110" y="3144035"/>
                  </a:lnTo>
                  <a:lnTo>
                    <a:pt x="847801" y="3129855"/>
                  </a:lnTo>
                  <a:lnTo>
                    <a:pt x="873492" y="3112452"/>
                  </a:lnTo>
                  <a:lnTo>
                    <a:pt x="899183" y="3095633"/>
                  </a:lnTo>
                  <a:lnTo>
                    <a:pt x="924874" y="3073207"/>
                  </a:lnTo>
                  <a:lnTo>
                    <a:pt x="950565" y="3043307"/>
                  </a:lnTo>
                  <a:lnTo>
                    <a:pt x="976256" y="3032526"/>
                  </a:lnTo>
                  <a:lnTo>
                    <a:pt x="1001947" y="3021081"/>
                  </a:lnTo>
                  <a:lnTo>
                    <a:pt x="1027638" y="3012261"/>
                  </a:lnTo>
                  <a:lnTo>
                    <a:pt x="1053329" y="3010023"/>
                  </a:lnTo>
                  <a:lnTo>
                    <a:pt x="1079020" y="3007990"/>
                  </a:lnTo>
                  <a:lnTo>
                    <a:pt x="1104711" y="3005280"/>
                  </a:lnTo>
                  <a:lnTo>
                    <a:pt x="1130402" y="3001666"/>
                  </a:lnTo>
                  <a:lnTo>
                    <a:pt x="1156093" y="2997775"/>
                  </a:lnTo>
                  <a:lnTo>
                    <a:pt x="1181784" y="2993506"/>
                  </a:lnTo>
                  <a:lnTo>
                    <a:pt x="1207475" y="2988472"/>
                  </a:lnTo>
                  <a:lnTo>
                    <a:pt x="1233166" y="2982584"/>
                  </a:lnTo>
                  <a:lnTo>
                    <a:pt x="1258857" y="2976837"/>
                  </a:lnTo>
                  <a:lnTo>
                    <a:pt x="1284548" y="2969173"/>
                  </a:lnTo>
                  <a:lnTo>
                    <a:pt x="1310239" y="2958954"/>
                  </a:lnTo>
                  <a:lnTo>
                    <a:pt x="1335930" y="2949280"/>
                  </a:lnTo>
                  <a:lnTo>
                    <a:pt x="1361621" y="2937354"/>
                  </a:lnTo>
                  <a:lnTo>
                    <a:pt x="1387312" y="2924098"/>
                  </a:lnTo>
                  <a:lnTo>
                    <a:pt x="1413003" y="2915517"/>
                  </a:lnTo>
                  <a:lnTo>
                    <a:pt x="1438693" y="2911960"/>
                  </a:lnTo>
                  <a:lnTo>
                    <a:pt x="1464384" y="2907216"/>
                  </a:lnTo>
                  <a:lnTo>
                    <a:pt x="1490075" y="2900892"/>
                  </a:lnTo>
                  <a:lnTo>
                    <a:pt x="1515766" y="2892460"/>
                  </a:lnTo>
                  <a:lnTo>
                    <a:pt x="1541457" y="2881217"/>
                  </a:lnTo>
                  <a:lnTo>
                    <a:pt x="1567148" y="2867275"/>
                  </a:lnTo>
                  <a:lnTo>
                    <a:pt x="1592839" y="2849738"/>
                  </a:lnTo>
                  <a:lnTo>
                    <a:pt x="1618530" y="2832136"/>
                  </a:lnTo>
                  <a:lnTo>
                    <a:pt x="1644221" y="2808666"/>
                  </a:lnTo>
                  <a:lnTo>
                    <a:pt x="1669912" y="2777374"/>
                  </a:lnTo>
                  <a:lnTo>
                    <a:pt x="1695603" y="2765945"/>
                  </a:lnTo>
                  <a:lnTo>
                    <a:pt x="1721294" y="2753813"/>
                  </a:lnTo>
                  <a:lnTo>
                    <a:pt x="1746985" y="2744097"/>
                  </a:lnTo>
                  <a:lnTo>
                    <a:pt x="1772676" y="2741985"/>
                  </a:lnTo>
                  <a:lnTo>
                    <a:pt x="1798367" y="2740092"/>
                  </a:lnTo>
                  <a:lnTo>
                    <a:pt x="1824058" y="2737569"/>
                  </a:lnTo>
                  <a:lnTo>
                    <a:pt x="1849749" y="2734204"/>
                  </a:lnTo>
                  <a:lnTo>
                    <a:pt x="1875440" y="2730657"/>
                  </a:lnTo>
                  <a:lnTo>
                    <a:pt x="1901131" y="2726746"/>
                  </a:lnTo>
                  <a:lnTo>
                    <a:pt x="1926822" y="2722497"/>
                  </a:lnTo>
                  <a:lnTo>
                    <a:pt x="1952513" y="2717557"/>
                  </a:lnTo>
                  <a:lnTo>
                    <a:pt x="1978204" y="2713280"/>
                  </a:lnTo>
                  <a:lnTo>
                    <a:pt x="2003895" y="2707576"/>
                  </a:lnTo>
                  <a:lnTo>
                    <a:pt x="2029586" y="2699972"/>
                  </a:lnTo>
                  <a:lnTo>
                    <a:pt x="2055277" y="2693879"/>
                  </a:lnTo>
                  <a:lnTo>
                    <a:pt x="2080968" y="2686580"/>
                  </a:lnTo>
                  <a:lnTo>
                    <a:pt x="2106659" y="2679472"/>
                  </a:lnTo>
                  <a:lnTo>
                    <a:pt x="2132349" y="2670935"/>
                  </a:lnTo>
                  <a:lnTo>
                    <a:pt x="2158040" y="2663381"/>
                  </a:lnTo>
                  <a:lnTo>
                    <a:pt x="2183731" y="2653309"/>
                  </a:lnTo>
                  <a:lnTo>
                    <a:pt x="2209422" y="2639880"/>
                  </a:lnTo>
                  <a:lnTo>
                    <a:pt x="2235113" y="2626618"/>
                  </a:lnTo>
                  <a:lnTo>
                    <a:pt x="2260804" y="2618915"/>
                  </a:lnTo>
                  <a:lnTo>
                    <a:pt x="2286495" y="2609497"/>
                  </a:lnTo>
                  <a:lnTo>
                    <a:pt x="2312186" y="2598095"/>
                  </a:lnTo>
                  <a:lnTo>
                    <a:pt x="2337877" y="2583554"/>
                  </a:lnTo>
                  <a:lnTo>
                    <a:pt x="2363568" y="2564165"/>
                  </a:lnTo>
                  <a:lnTo>
                    <a:pt x="2389259" y="2538313"/>
                  </a:lnTo>
                  <a:lnTo>
                    <a:pt x="2414950" y="2505733"/>
                  </a:lnTo>
                  <a:lnTo>
                    <a:pt x="2440641" y="2493916"/>
                  </a:lnTo>
                  <a:lnTo>
                    <a:pt x="2466332" y="2479339"/>
                  </a:lnTo>
                  <a:lnTo>
                    <a:pt x="2492023" y="2469165"/>
                  </a:lnTo>
                  <a:lnTo>
                    <a:pt x="2517714" y="2462230"/>
                  </a:lnTo>
                  <a:lnTo>
                    <a:pt x="2543405" y="2452983"/>
                  </a:lnTo>
                  <a:lnTo>
                    <a:pt x="2569096" y="2440655"/>
                  </a:lnTo>
                  <a:lnTo>
                    <a:pt x="2594787" y="2435272"/>
                  </a:lnTo>
                  <a:lnTo>
                    <a:pt x="2620478" y="2432428"/>
                  </a:lnTo>
                  <a:lnTo>
                    <a:pt x="2646169" y="2429893"/>
                  </a:lnTo>
                  <a:lnTo>
                    <a:pt x="2671860" y="2427272"/>
                  </a:lnTo>
                  <a:lnTo>
                    <a:pt x="2697551" y="2423777"/>
                  </a:lnTo>
                  <a:lnTo>
                    <a:pt x="2723242" y="2419117"/>
                  </a:lnTo>
                  <a:lnTo>
                    <a:pt x="2748933" y="2412904"/>
                  </a:lnTo>
                  <a:lnTo>
                    <a:pt x="2774624" y="2406393"/>
                  </a:lnTo>
                  <a:lnTo>
                    <a:pt x="2800315" y="2398755"/>
                  </a:lnTo>
                  <a:lnTo>
                    <a:pt x="2826006" y="2394221"/>
                  </a:lnTo>
                  <a:lnTo>
                    <a:pt x="2851696" y="2388177"/>
                  </a:lnTo>
                  <a:lnTo>
                    <a:pt x="2877387" y="2381130"/>
                  </a:lnTo>
                  <a:lnTo>
                    <a:pt x="2903078" y="2371734"/>
                  </a:lnTo>
                  <a:lnTo>
                    <a:pt x="2928769" y="2359206"/>
                  </a:lnTo>
                  <a:lnTo>
                    <a:pt x="2954460" y="2348838"/>
                  </a:lnTo>
                  <a:lnTo>
                    <a:pt x="2980151" y="2335745"/>
                  </a:lnTo>
                  <a:lnTo>
                    <a:pt x="3005842" y="2330569"/>
                  </a:lnTo>
                  <a:lnTo>
                    <a:pt x="3031533" y="2324516"/>
                  </a:lnTo>
                  <a:lnTo>
                    <a:pt x="3057224" y="2317651"/>
                  </a:lnTo>
                  <a:lnTo>
                    <a:pt x="3082915" y="2308497"/>
                  </a:lnTo>
                  <a:lnTo>
                    <a:pt x="3108606" y="2296291"/>
                  </a:lnTo>
                  <a:lnTo>
                    <a:pt x="3134297" y="2281130"/>
                  </a:lnTo>
                  <a:lnTo>
                    <a:pt x="3159988" y="2261853"/>
                  </a:lnTo>
                  <a:lnTo>
                    <a:pt x="3185679" y="2237675"/>
                  </a:lnTo>
                  <a:lnTo>
                    <a:pt x="3211370" y="2221065"/>
                  </a:lnTo>
                  <a:lnTo>
                    <a:pt x="3237061" y="2207712"/>
                  </a:lnTo>
                  <a:lnTo>
                    <a:pt x="3262752" y="2189908"/>
                  </a:lnTo>
                  <a:lnTo>
                    <a:pt x="3288443" y="2166170"/>
                  </a:lnTo>
                  <a:lnTo>
                    <a:pt x="3314134" y="2144074"/>
                  </a:lnTo>
                  <a:lnTo>
                    <a:pt x="3339825" y="2140973"/>
                  </a:lnTo>
                  <a:lnTo>
                    <a:pt x="3365516" y="2137756"/>
                  </a:lnTo>
                  <a:lnTo>
                    <a:pt x="3391207" y="2135022"/>
                  </a:lnTo>
                  <a:lnTo>
                    <a:pt x="3416898" y="2132400"/>
                  </a:lnTo>
                  <a:lnTo>
                    <a:pt x="3442589" y="2128903"/>
                  </a:lnTo>
                  <a:lnTo>
                    <a:pt x="3468280" y="2124240"/>
                  </a:lnTo>
                  <a:lnTo>
                    <a:pt x="3493971" y="2119113"/>
                  </a:lnTo>
                  <a:lnTo>
                    <a:pt x="3519662" y="2113321"/>
                  </a:lnTo>
                  <a:lnTo>
                    <a:pt x="3545353" y="2106883"/>
                  </a:lnTo>
                  <a:lnTo>
                    <a:pt x="3571043" y="2099363"/>
                  </a:lnTo>
                  <a:lnTo>
                    <a:pt x="3596734" y="2094808"/>
                  </a:lnTo>
                  <a:lnTo>
                    <a:pt x="3622425" y="2088734"/>
                  </a:lnTo>
                  <a:lnTo>
                    <a:pt x="3648116" y="2080636"/>
                  </a:lnTo>
                  <a:lnTo>
                    <a:pt x="3673807" y="2070865"/>
                  </a:lnTo>
                  <a:lnTo>
                    <a:pt x="3699498" y="2058530"/>
                  </a:lnTo>
                  <a:lnTo>
                    <a:pt x="3725189" y="2048168"/>
                  </a:lnTo>
                  <a:lnTo>
                    <a:pt x="3750880" y="2035069"/>
                  </a:lnTo>
                  <a:lnTo>
                    <a:pt x="3776571" y="2031425"/>
                  </a:lnTo>
                  <a:lnTo>
                    <a:pt x="3802262" y="2026565"/>
                  </a:lnTo>
                  <a:lnTo>
                    <a:pt x="3827953" y="2020086"/>
                  </a:lnTo>
                  <a:lnTo>
                    <a:pt x="3853644" y="2012518"/>
                  </a:lnTo>
                  <a:lnTo>
                    <a:pt x="3879335" y="2003754"/>
                  </a:lnTo>
                  <a:lnTo>
                    <a:pt x="3905026" y="1993149"/>
                  </a:lnTo>
                  <a:lnTo>
                    <a:pt x="3930717" y="1980424"/>
                  </a:lnTo>
                  <a:lnTo>
                    <a:pt x="3956408" y="1967739"/>
                  </a:lnTo>
                  <a:lnTo>
                    <a:pt x="3982099" y="1950826"/>
                  </a:lnTo>
                  <a:lnTo>
                    <a:pt x="4007790" y="1928275"/>
                  </a:lnTo>
                  <a:lnTo>
                    <a:pt x="4033481" y="1907677"/>
                  </a:lnTo>
                  <a:lnTo>
                    <a:pt x="4059172" y="1882170"/>
                  </a:lnTo>
                  <a:lnTo>
                    <a:pt x="4084863" y="1855989"/>
                  </a:lnTo>
                  <a:lnTo>
                    <a:pt x="4110554" y="1831283"/>
                  </a:lnTo>
                  <a:lnTo>
                    <a:pt x="4136245" y="1828985"/>
                  </a:lnTo>
                  <a:lnTo>
                    <a:pt x="4161936" y="1825922"/>
                  </a:lnTo>
                  <a:lnTo>
                    <a:pt x="4187627" y="1821837"/>
                  </a:lnTo>
                  <a:lnTo>
                    <a:pt x="4213318" y="1818032"/>
                  </a:lnTo>
                  <a:lnTo>
                    <a:pt x="4239009" y="1814256"/>
                  </a:lnTo>
                  <a:lnTo>
                    <a:pt x="4264699" y="1810696"/>
                  </a:lnTo>
                  <a:lnTo>
                    <a:pt x="4290390" y="1805951"/>
                  </a:lnTo>
                  <a:lnTo>
                    <a:pt x="4316081" y="1800791"/>
                  </a:lnTo>
                  <a:lnTo>
                    <a:pt x="4341772" y="1793911"/>
                  </a:lnTo>
                  <a:lnTo>
                    <a:pt x="4367463" y="1784738"/>
                  </a:lnTo>
                  <a:lnTo>
                    <a:pt x="4393154" y="1778964"/>
                  </a:lnTo>
                  <a:lnTo>
                    <a:pt x="4418845" y="1772247"/>
                  </a:lnTo>
                  <a:lnTo>
                    <a:pt x="4444536" y="1766759"/>
                  </a:lnTo>
                  <a:lnTo>
                    <a:pt x="4470227" y="1760338"/>
                  </a:lnTo>
                  <a:lnTo>
                    <a:pt x="4495918" y="1752688"/>
                  </a:lnTo>
                  <a:lnTo>
                    <a:pt x="4521609" y="1742487"/>
                  </a:lnTo>
                  <a:lnTo>
                    <a:pt x="4547300" y="1728887"/>
                  </a:lnTo>
                  <a:lnTo>
                    <a:pt x="4572991" y="1718209"/>
                  </a:lnTo>
                  <a:lnTo>
                    <a:pt x="4598682" y="1712342"/>
                  </a:lnTo>
                  <a:lnTo>
                    <a:pt x="4624373" y="1705754"/>
                  </a:lnTo>
                  <a:lnTo>
                    <a:pt x="4650064" y="1698202"/>
                  </a:lnTo>
                  <a:lnTo>
                    <a:pt x="4675755" y="1688990"/>
                  </a:lnTo>
                  <a:lnTo>
                    <a:pt x="4701446" y="1676708"/>
                  </a:lnTo>
                  <a:lnTo>
                    <a:pt x="4727137" y="1660331"/>
                  </a:lnTo>
                  <a:lnTo>
                    <a:pt x="4752828" y="1640365"/>
                  </a:lnTo>
                  <a:lnTo>
                    <a:pt x="4778519" y="1625121"/>
                  </a:lnTo>
                  <a:lnTo>
                    <a:pt x="4804210" y="1606184"/>
                  </a:lnTo>
                  <a:lnTo>
                    <a:pt x="4829901" y="1584305"/>
                  </a:lnTo>
                  <a:lnTo>
                    <a:pt x="4855592" y="1570387"/>
                  </a:lnTo>
                  <a:lnTo>
                    <a:pt x="4881283" y="1551830"/>
                  </a:lnTo>
                  <a:lnTo>
                    <a:pt x="4906974" y="1527087"/>
                  </a:lnTo>
                  <a:lnTo>
                    <a:pt x="4932665" y="1523544"/>
                  </a:lnTo>
                  <a:lnTo>
                    <a:pt x="4958356" y="1520413"/>
                  </a:lnTo>
                  <a:lnTo>
                    <a:pt x="4984046" y="1517149"/>
                  </a:lnTo>
                  <a:lnTo>
                    <a:pt x="5009737" y="1513561"/>
                  </a:lnTo>
                  <a:lnTo>
                    <a:pt x="5035428" y="1509923"/>
                  </a:lnTo>
                  <a:lnTo>
                    <a:pt x="5061119" y="1505072"/>
                  </a:lnTo>
                  <a:lnTo>
                    <a:pt x="5086810" y="1498603"/>
                  </a:lnTo>
                  <a:lnTo>
                    <a:pt x="5112501" y="1491385"/>
                  </a:lnTo>
                  <a:lnTo>
                    <a:pt x="5138192" y="1482960"/>
                  </a:lnTo>
                  <a:lnTo>
                    <a:pt x="5163883" y="1477426"/>
                  </a:lnTo>
                  <a:lnTo>
                    <a:pt x="5189574" y="1470988"/>
                  </a:lnTo>
                  <a:lnTo>
                    <a:pt x="5215265" y="1465517"/>
                  </a:lnTo>
                  <a:lnTo>
                    <a:pt x="5240956" y="1458221"/>
                  </a:lnTo>
                  <a:lnTo>
                    <a:pt x="5266647" y="1448494"/>
                  </a:lnTo>
                  <a:lnTo>
                    <a:pt x="5292338" y="1438114"/>
                  </a:lnTo>
                  <a:lnTo>
                    <a:pt x="5318029" y="1429512"/>
                  </a:lnTo>
                  <a:lnTo>
                    <a:pt x="5343720" y="1425730"/>
                  </a:lnTo>
                  <a:lnTo>
                    <a:pt x="5369411" y="1421487"/>
                  </a:lnTo>
                  <a:lnTo>
                    <a:pt x="5395102" y="1417113"/>
                  </a:lnTo>
                  <a:lnTo>
                    <a:pt x="5420793" y="1411282"/>
                  </a:lnTo>
                  <a:lnTo>
                    <a:pt x="5446484" y="1403507"/>
                  </a:lnTo>
                  <a:lnTo>
                    <a:pt x="5472175" y="1394195"/>
                  </a:lnTo>
                  <a:lnTo>
                    <a:pt x="5497866" y="1382638"/>
                  </a:lnTo>
                  <a:lnTo>
                    <a:pt x="5523557" y="1368193"/>
                  </a:lnTo>
                  <a:lnTo>
                    <a:pt x="5549248" y="1350620"/>
                  </a:lnTo>
                  <a:lnTo>
                    <a:pt x="5574939" y="1338232"/>
                  </a:lnTo>
                  <a:lnTo>
                    <a:pt x="5600630" y="1321715"/>
                  </a:lnTo>
                  <a:lnTo>
                    <a:pt x="5626321" y="1299691"/>
                  </a:lnTo>
                  <a:lnTo>
                    <a:pt x="5652012" y="1274198"/>
                  </a:lnTo>
                  <a:lnTo>
                    <a:pt x="5677703" y="1250161"/>
                  </a:lnTo>
                  <a:lnTo>
                    <a:pt x="5703393" y="1247258"/>
                  </a:lnTo>
                  <a:lnTo>
                    <a:pt x="5729084" y="1244496"/>
                  </a:lnTo>
                  <a:lnTo>
                    <a:pt x="5754775" y="1242477"/>
                  </a:lnTo>
                  <a:lnTo>
                    <a:pt x="5780466" y="1239785"/>
                  </a:lnTo>
                  <a:lnTo>
                    <a:pt x="5806157" y="1236196"/>
                  </a:lnTo>
                  <a:lnTo>
                    <a:pt x="5831848" y="1232565"/>
                  </a:lnTo>
                  <a:lnTo>
                    <a:pt x="5857539" y="1228527"/>
                  </a:lnTo>
                  <a:lnTo>
                    <a:pt x="5883230" y="1224115"/>
                  </a:lnTo>
                  <a:lnTo>
                    <a:pt x="5908921" y="1219189"/>
                  </a:lnTo>
                  <a:lnTo>
                    <a:pt x="5934612" y="1214831"/>
                  </a:lnTo>
                  <a:lnTo>
                    <a:pt x="5960303" y="1209021"/>
                  </a:lnTo>
                  <a:lnTo>
                    <a:pt x="5985994" y="1201274"/>
                  </a:lnTo>
                  <a:lnTo>
                    <a:pt x="6011685" y="1194642"/>
                  </a:lnTo>
                  <a:lnTo>
                    <a:pt x="6037376" y="1186773"/>
                  </a:lnTo>
                  <a:lnTo>
                    <a:pt x="6063067" y="1179465"/>
                  </a:lnTo>
                  <a:lnTo>
                    <a:pt x="6088758" y="1173506"/>
                  </a:lnTo>
                  <a:lnTo>
                    <a:pt x="6114449" y="1167500"/>
                  </a:lnTo>
                  <a:lnTo>
                    <a:pt x="6140140" y="1159493"/>
                  </a:lnTo>
                  <a:lnTo>
                    <a:pt x="6165831" y="1148817"/>
                  </a:lnTo>
                  <a:lnTo>
                    <a:pt x="6191522" y="1142621"/>
                  </a:lnTo>
                  <a:lnTo>
                    <a:pt x="6217213" y="1135376"/>
                  </a:lnTo>
                  <a:lnTo>
                    <a:pt x="6242904" y="1127407"/>
                  </a:lnTo>
                  <a:lnTo>
                    <a:pt x="6268595" y="1118231"/>
                  </a:lnTo>
                  <a:lnTo>
                    <a:pt x="6294286" y="1108101"/>
                  </a:lnTo>
                  <a:lnTo>
                    <a:pt x="6319977" y="1094594"/>
                  </a:lnTo>
                  <a:lnTo>
                    <a:pt x="6345668" y="1076585"/>
                  </a:lnTo>
                  <a:lnTo>
                    <a:pt x="6371359" y="1064100"/>
                  </a:lnTo>
                  <a:lnTo>
                    <a:pt x="6397049" y="1049328"/>
                  </a:lnTo>
                  <a:lnTo>
                    <a:pt x="6422740" y="1029631"/>
                  </a:lnTo>
                  <a:lnTo>
                    <a:pt x="6448431" y="1008276"/>
                  </a:lnTo>
                  <a:lnTo>
                    <a:pt x="6474122" y="995485"/>
                  </a:lnTo>
                  <a:lnTo>
                    <a:pt x="6499813" y="978430"/>
                  </a:lnTo>
                  <a:lnTo>
                    <a:pt x="6525504" y="955690"/>
                  </a:lnTo>
                  <a:lnTo>
                    <a:pt x="6551195" y="952031"/>
                  </a:lnTo>
                  <a:lnTo>
                    <a:pt x="6576886" y="948264"/>
                  </a:lnTo>
                  <a:lnTo>
                    <a:pt x="6602577" y="944631"/>
                  </a:lnTo>
                  <a:lnTo>
                    <a:pt x="6628268" y="940873"/>
                  </a:lnTo>
                  <a:lnTo>
                    <a:pt x="6653959" y="936921"/>
                  </a:lnTo>
                  <a:lnTo>
                    <a:pt x="6679650" y="931651"/>
                  </a:lnTo>
                  <a:lnTo>
                    <a:pt x="6705341" y="924625"/>
                  </a:lnTo>
                  <a:lnTo>
                    <a:pt x="6731032" y="916691"/>
                  </a:lnTo>
                  <a:lnTo>
                    <a:pt x="6756723" y="911049"/>
                  </a:lnTo>
                  <a:lnTo>
                    <a:pt x="6782414" y="904882"/>
                  </a:lnTo>
                  <a:lnTo>
                    <a:pt x="6808105" y="900174"/>
                  </a:lnTo>
                  <a:lnTo>
                    <a:pt x="6833796" y="894893"/>
                  </a:lnTo>
                  <a:lnTo>
                    <a:pt x="6859487" y="887853"/>
                  </a:lnTo>
                  <a:lnTo>
                    <a:pt x="6885178" y="878465"/>
                  </a:lnTo>
                  <a:lnTo>
                    <a:pt x="6910869" y="870200"/>
                  </a:lnTo>
                  <a:lnTo>
                    <a:pt x="6936560" y="860089"/>
                  </a:lnTo>
                  <a:lnTo>
                    <a:pt x="6962251" y="853937"/>
                  </a:lnTo>
                  <a:lnTo>
                    <a:pt x="6987942" y="846630"/>
                  </a:lnTo>
                  <a:lnTo>
                    <a:pt x="7013633" y="838482"/>
                  </a:lnTo>
                  <a:lnTo>
                    <a:pt x="7039324" y="827617"/>
                  </a:lnTo>
                  <a:lnTo>
                    <a:pt x="7065015" y="813131"/>
                  </a:lnTo>
                  <a:lnTo>
                    <a:pt x="7090706" y="795376"/>
                  </a:lnTo>
                  <a:lnTo>
                    <a:pt x="7116396" y="773926"/>
                  </a:lnTo>
                  <a:lnTo>
                    <a:pt x="7142087" y="756974"/>
                  </a:lnTo>
                  <a:lnTo>
                    <a:pt x="7167778" y="738030"/>
                  </a:lnTo>
                  <a:lnTo>
                    <a:pt x="7193469" y="723337"/>
                  </a:lnTo>
                  <a:lnTo>
                    <a:pt x="7219160" y="703745"/>
                  </a:lnTo>
                  <a:lnTo>
                    <a:pt x="7244851" y="677624"/>
                  </a:lnTo>
                  <a:lnTo>
                    <a:pt x="7270542" y="674007"/>
                  </a:lnTo>
                  <a:lnTo>
                    <a:pt x="7296233" y="671083"/>
                  </a:lnTo>
                  <a:lnTo>
                    <a:pt x="7321924" y="667185"/>
                  </a:lnTo>
                  <a:lnTo>
                    <a:pt x="7347615" y="663695"/>
                  </a:lnTo>
                  <a:lnTo>
                    <a:pt x="7373306" y="660470"/>
                  </a:lnTo>
                  <a:lnTo>
                    <a:pt x="7398997" y="656171"/>
                  </a:lnTo>
                  <a:lnTo>
                    <a:pt x="7424688" y="650438"/>
                  </a:lnTo>
                  <a:lnTo>
                    <a:pt x="7450379" y="644388"/>
                  </a:lnTo>
                  <a:lnTo>
                    <a:pt x="7476070" y="637354"/>
                  </a:lnTo>
                  <a:lnTo>
                    <a:pt x="7501761" y="629417"/>
                  </a:lnTo>
                  <a:lnTo>
                    <a:pt x="7527452" y="624787"/>
                  </a:lnTo>
                  <a:lnTo>
                    <a:pt x="7553143" y="619869"/>
                  </a:lnTo>
                  <a:lnTo>
                    <a:pt x="7578834" y="613312"/>
                  </a:lnTo>
                  <a:lnTo>
                    <a:pt x="7604525" y="604569"/>
                  </a:lnTo>
                  <a:lnTo>
                    <a:pt x="7630216" y="594003"/>
                  </a:lnTo>
                  <a:lnTo>
                    <a:pt x="7655907" y="585420"/>
                  </a:lnTo>
                  <a:lnTo>
                    <a:pt x="7681598" y="576446"/>
                  </a:lnTo>
                  <a:lnTo>
                    <a:pt x="7707289" y="572841"/>
                  </a:lnTo>
                  <a:lnTo>
                    <a:pt x="7732980" y="569084"/>
                  </a:lnTo>
                  <a:lnTo>
                    <a:pt x="7758671" y="564076"/>
                  </a:lnTo>
                  <a:lnTo>
                    <a:pt x="7784362" y="557398"/>
                  </a:lnTo>
                  <a:lnTo>
                    <a:pt x="7810052" y="550039"/>
                  </a:lnTo>
                  <a:lnTo>
                    <a:pt x="7835743" y="541047"/>
                  </a:lnTo>
                  <a:lnTo>
                    <a:pt x="7861434" y="529059"/>
                  </a:lnTo>
                  <a:lnTo>
                    <a:pt x="7887125" y="514366"/>
                  </a:lnTo>
                  <a:lnTo>
                    <a:pt x="7912816" y="499877"/>
                  </a:lnTo>
                  <a:lnTo>
                    <a:pt x="7938507" y="480557"/>
                  </a:lnTo>
                  <a:lnTo>
                    <a:pt x="7964198" y="454799"/>
                  </a:lnTo>
                  <a:lnTo>
                    <a:pt x="7989889" y="431759"/>
                  </a:lnTo>
                  <a:lnTo>
                    <a:pt x="8015580" y="404895"/>
                  </a:lnTo>
                  <a:lnTo>
                    <a:pt x="8041271" y="379788"/>
                  </a:lnTo>
                  <a:lnTo>
                    <a:pt x="8066962" y="375855"/>
                  </a:lnTo>
                  <a:lnTo>
                    <a:pt x="8092653" y="373614"/>
                  </a:lnTo>
                  <a:lnTo>
                    <a:pt x="8118344" y="370626"/>
                  </a:lnTo>
                  <a:lnTo>
                    <a:pt x="8144035" y="366641"/>
                  </a:lnTo>
                  <a:lnTo>
                    <a:pt x="8169726" y="362830"/>
                  </a:lnTo>
                  <a:lnTo>
                    <a:pt x="8195417" y="357748"/>
                  </a:lnTo>
                  <a:lnTo>
                    <a:pt x="8221108" y="352800"/>
                  </a:lnTo>
                  <a:lnTo>
                    <a:pt x="8246799" y="347288"/>
                  </a:lnTo>
                  <a:lnTo>
                    <a:pt x="8272490" y="342923"/>
                  </a:lnTo>
                  <a:lnTo>
                    <a:pt x="8298181" y="337102"/>
                  </a:lnTo>
                  <a:lnTo>
                    <a:pt x="8323872" y="329341"/>
                  </a:lnTo>
                  <a:lnTo>
                    <a:pt x="8349563" y="323033"/>
                  </a:lnTo>
                  <a:lnTo>
                    <a:pt x="8375254" y="315913"/>
                  </a:lnTo>
                  <a:lnTo>
                    <a:pt x="8400945" y="309801"/>
                  </a:lnTo>
                  <a:lnTo>
                    <a:pt x="8426636" y="302620"/>
                  </a:lnTo>
                  <a:lnTo>
                    <a:pt x="8452327" y="296220"/>
                  </a:lnTo>
                  <a:lnTo>
                    <a:pt x="8478018" y="287687"/>
                  </a:lnTo>
                  <a:lnTo>
                    <a:pt x="8503709" y="276310"/>
                  </a:lnTo>
                  <a:lnTo>
                    <a:pt x="8529399" y="269992"/>
                  </a:lnTo>
                  <a:lnTo>
                    <a:pt x="8555090" y="262615"/>
                  </a:lnTo>
                  <a:lnTo>
                    <a:pt x="8580781" y="254679"/>
                  </a:lnTo>
                  <a:lnTo>
                    <a:pt x="8606472" y="245549"/>
                  </a:lnTo>
                  <a:lnTo>
                    <a:pt x="8632163" y="234594"/>
                  </a:lnTo>
                  <a:lnTo>
                    <a:pt x="8657854" y="219986"/>
                  </a:lnTo>
                  <a:lnTo>
                    <a:pt x="8683545" y="200510"/>
                  </a:lnTo>
                  <a:lnTo>
                    <a:pt x="8709236" y="185574"/>
                  </a:lnTo>
                  <a:lnTo>
                    <a:pt x="8734927" y="169760"/>
                  </a:lnTo>
                  <a:lnTo>
                    <a:pt x="8760618" y="151451"/>
                  </a:lnTo>
                  <a:lnTo>
                    <a:pt x="8786309" y="131976"/>
                  </a:lnTo>
                  <a:lnTo>
                    <a:pt x="8812000" y="119056"/>
                  </a:lnTo>
                  <a:lnTo>
                    <a:pt x="8837691" y="101831"/>
                  </a:lnTo>
                  <a:lnTo>
                    <a:pt x="8863382" y="78864"/>
                  </a:lnTo>
                  <a:lnTo>
                    <a:pt x="8889073" y="72298"/>
                  </a:lnTo>
                  <a:lnTo>
                    <a:pt x="8914764" y="66334"/>
                  </a:lnTo>
                  <a:lnTo>
                    <a:pt x="8940455" y="61531"/>
                  </a:lnTo>
                  <a:lnTo>
                    <a:pt x="8966146" y="56399"/>
                  </a:lnTo>
                  <a:lnTo>
                    <a:pt x="8991837" y="51418"/>
                  </a:lnTo>
                  <a:lnTo>
                    <a:pt x="9017528" y="44777"/>
                  </a:lnTo>
                  <a:lnTo>
                    <a:pt x="9043219" y="35922"/>
                  </a:lnTo>
                  <a:lnTo>
                    <a:pt x="9068910" y="26092"/>
                  </a:lnTo>
                  <a:lnTo>
                    <a:pt x="9094601" y="18819"/>
                  </a:lnTo>
                  <a:lnTo>
                    <a:pt x="9120292" y="13343"/>
                  </a:lnTo>
                  <a:lnTo>
                    <a:pt x="9145983" y="9457"/>
                  </a:lnTo>
                  <a:lnTo>
                    <a:pt x="9171674" y="5404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7" name="pl13">
              <a:extLst>
                <a:ext uri="{FF2B5EF4-FFF2-40B4-BE49-F238E27FC236}">
                  <a16:creationId xmlns:a16="http://schemas.microsoft.com/office/drawing/2014/main" id="{D20A6DED-4672-4FCB-AAB1-633CFDE3233C}"/>
                </a:ext>
              </a:extLst>
            </p:cNvPr>
            <p:cNvSpPr/>
            <p:nvPr/>
          </p:nvSpPr>
          <p:spPr>
            <a:xfrm>
              <a:off x="1449884" y="1405937"/>
              <a:ext cx="9351510" cy="3659270"/>
            </a:xfrm>
            <a:custGeom>
              <a:avLst/>
              <a:gdLst/>
              <a:ahLst/>
              <a:cxnLst/>
              <a:rect l="0" t="0" r="0" b="0"/>
              <a:pathLst>
                <a:path w="9351510" h="3659270">
                  <a:moveTo>
                    <a:pt x="0" y="3659270"/>
                  </a:moveTo>
                  <a:lnTo>
                    <a:pt x="25690" y="3655230"/>
                  </a:lnTo>
                  <a:lnTo>
                    <a:pt x="51381" y="3651418"/>
                  </a:lnTo>
                  <a:lnTo>
                    <a:pt x="77072" y="3647269"/>
                  </a:lnTo>
                  <a:lnTo>
                    <a:pt x="102763" y="3616014"/>
                  </a:lnTo>
                  <a:lnTo>
                    <a:pt x="128454" y="3601294"/>
                  </a:lnTo>
                  <a:lnTo>
                    <a:pt x="154145" y="3601294"/>
                  </a:lnTo>
                  <a:lnTo>
                    <a:pt x="179836" y="3601294"/>
                  </a:lnTo>
                  <a:lnTo>
                    <a:pt x="205527" y="3570414"/>
                  </a:lnTo>
                  <a:lnTo>
                    <a:pt x="231218" y="3479806"/>
                  </a:lnTo>
                  <a:lnTo>
                    <a:pt x="256909" y="3475575"/>
                  </a:lnTo>
                  <a:lnTo>
                    <a:pt x="282600" y="3471625"/>
                  </a:lnTo>
                  <a:lnTo>
                    <a:pt x="308291" y="3467083"/>
                  </a:lnTo>
                  <a:lnTo>
                    <a:pt x="333982" y="3467083"/>
                  </a:lnTo>
                  <a:lnTo>
                    <a:pt x="359673" y="3467083"/>
                  </a:lnTo>
                  <a:lnTo>
                    <a:pt x="385364" y="3462605"/>
                  </a:lnTo>
                  <a:lnTo>
                    <a:pt x="411055" y="3459791"/>
                  </a:lnTo>
                  <a:lnTo>
                    <a:pt x="436746" y="3455916"/>
                  </a:lnTo>
                  <a:lnTo>
                    <a:pt x="462437" y="3449417"/>
                  </a:lnTo>
                  <a:lnTo>
                    <a:pt x="488128" y="3438247"/>
                  </a:lnTo>
                  <a:lnTo>
                    <a:pt x="513819" y="3438247"/>
                  </a:lnTo>
                  <a:lnTo>
                    <a:pt x="539510" y="3438247"/>
                  </a:lnTo>
                  <a:lnTo>
                    <a:pt x="565201" y="3432912"/>
                  </a:lnTo>
                  <a:lnTo>
                    <a:pt x="590892" y="3420611"/>
                  </a:lnTo>
                  <a:lnTo>
                    <a:pt x="616583" y="3413483"/>
                  </a:lnTo>
                  <a:lnTo>
                    <a:pt x="642274" y="3410846"/>
                  </a:lnTo>
                  <a:lnTo>
                    <a:pt x="667965" y="3384883"/>
                  </a:lnTo>
                  <a:lnTo>
                    <a:pt x="693656" y="3384883"/>
                  </a:lnTo>
                  <a:lnTo>
                    <a:pt x="719346" y="3384883"/>
                  </a:lnTo>
                  <a:lnTo>
                    <a:pt x="745037" y="3381289"/>
                  </a:lnTo>
                  <a:lnTo>
                    <a:pt x="770728" y="3377295"/>
                  </a:lnTo>
                  <a:lnTo>
                    <a:pt x="796419" y="3374961"/>
                  </a:lnTo>
                  <a:lnTo>
                    <a:pt x="822110" y="3372047"/>
                  </a:lnTo>
                  <a:lnTo>
                    <a:pt x="847801" y="3361838"/>
                  </a:lnTo>
                  <a:lnTo>
                    <a:pt x="873492" y="3361838"/>
                  </a:lnTo>
                  <a:lnTo>
                    <a:pt x="899183" y="3361838"/>
                  </a:lnTo>
                  <a:lnTo>
                    <a:pt x="924874" y="3332748"/>
                  </a:lnTo>
                  <a:lnTo>
                    <a:pt x="950565" y="3328421"/>
                  </a:lnTo>
                  <a:lnTo>
                    <a:pt x="976256" y="3315929"/>
                  </a:lnTo>
                  <a:lnTo>
                    <a:pt x="1001947" y="3288399"/>
                  </a:lnTo>
                  <a:lnTo>
                    <a:pt x="1027638" y="3205940"/>
                  </a:lnTo>
                  <a:lnTo>
                    <a:pt x="1053329" y="3205940"/>
                  </a:lnTo>
                  <a:lnTo>
                    <a:pt x="1079020" y="3205940"/>
                  </a:lnTo>
                  <a:lnTo>
                    <a:pt x="1104711" y="3200211"/>
                  </a:lnTo>
                  <a:lnTo>
                    <a:pt x="1130402" y="3197030"/>
                  </a:lnTo>
                  <a:lnTo>
                    <a:pt x="1156093" y="3191550"/>
                  </a:lnTo>
                  <a:lnTo>
                    <a:pt x="1181784" y="3188143"/>
                  </a:lnTo>
                  <a:lnTo>
                    <a:pt x="1207475" y="3176646"/>
                  </a:lnTo>
                  <a:lnTo>
                    <a:pt x="1233166" y="3176646"/>
                  </a:lnTo>
                  <a:lnTo>
                    <a:pt x="1258857" y="3176646"/>
                  </a:lnTo>
                  <a:lnTo>
                    <a:pt x="1284548" y="3176646"/>
                  </a:lnTo>
                  <a:lnTo>
                    <a:pt x="1310239" y="3176646"/>
                  </a:lnTo>
                  <a:lnTo>
                    <a:pt x="1335930" y="3172551"/>
                  </a:lnTo>
                  <a:lnTo>
                    <a:pt x="1361621" y="3163774"/>
                  </a:lnTo>
                  <a:lnTo>
                    <a:pt x="1387312" y="3133628"/>
                  </a:lnTo>
                  <a:lnTo>
                    <a:pt x="1413003" y="3133628"/>
                  </a:lnTo>
                  <a:lnTo>
                    <a:pt x="1438693" y="3133628"/>
                  </a:lnTo>
                  <a:lnTo>
                    <a:pt x="1464384" y="3117174"/>
                  </a:lnTo>
                  <a:lnTo>
                    <a:pt x="1490075" y="3112932"/>
                  </a:lnTo>
                  <a:lnTo>
                    <a:pt x="1515766" y="3110839"/>
                  </a:lnTo>
                  <a:lnTo>
                    <a:pt x="1541457" y="3107868"/>
                  </a:lnTo>
                  <a:lnTo>
                    <a:pt x="1567148" y="3098886"/>
                  </a:lnTo>
                  <a:lnTo>
                    <a:pt x="1592839" y="3098886"/>
                  </a:lnTo>
                  <a:lnTo>
                    <a:pt x="1618530" y="3098886"/>
                  </a:lnTo>
                  <a:lnTo>
                    <a:pt x="1644221" y="3074749"/>
                  </a:lnTo>
                  <a:lnTo>
                    <a:pt x="1669912" y="3069935"/>
                  </a:lnTo>
                  <a:lnTo>
                    <a:pt x="1695603" y="3056684"/>
                  </a:lnTo>
                  <a:lnTo>
                    <a:pt x="1721294" y="3028362"/>
                  </a:lnTo>
                  <a:lnTo>
                    <a:pt x="1746985" y="2953978"/>
                  </a:lnTo>
                  <a:lnTo>
                    <a:pt x="1772676" y="2953978"/>
                  </a:lnTo>
                  <a:lnTo>
                    <a:pt x="1798367" y="2953978"/>
                  </a:lnTo>
                  <a:lnTo>
                    <a:pt x="1824058" y="2949553"/>
                  </a:lnTo>
                  <a:lnTo>
                    <a:pt x="1849749" y="2946324"/>
                  </a:lnTo>
                  <a:lnTo>
                    <a:pt x="1875440" y="2941448"/>
                  </a:lnTo>
                  <a:lnTo>
                    <a:pt x="1901131" y="2938782"/>
                  </a:lnTo>
                  <a:lnTo>
                    <a:pt x="1926822" y="2935721"/>
                  </a:lnTo>
                  <a:lnTo>
                    <a:pt x="1952513" y="2935721"/>
                  </a:lnTo>
                  <a:lnTo>
                    <a:pt x="1978204" y="2935721"/>
                  </a:lnTo>
                  <a:lnTo>
                    <a:pt x="2003895" y="2918901"/>
                  </a:lnTo>
                  <a:lnTo>
                    <a:pt x="2029586" y="2915644"/>
                  </a:lnTo>
                  <a:lnTo>
                    <a:pt x="2055277" y="2908513"/>
                  </a:lnTo>
                  <a:lnTo>
                    <a:pt x="2080968" y="2904146"/>
                  </a:lnTo>
                  <a:lnTo>
                    <a:pt x="2106659" y="2900152"/>
                  </a:lnTo>
                  <a:lnTo>
                    <a:pt x="2132349" y="2900152"/>
                  </a:lnTo>
                  <a:lnTo>
                    <a:pt x="2158040" y="2900152"/>
                  </a:lnTo>
                  <a:lnTo>
                    <a:pt x="2183731" y="2886432"/>
                  </a:lnTo>
                  <a:lnTo>
                    <a:pt x="2209422" y="2883603"/>
                  </a:lnTo>
                  <a:lnTo>
                    <a:pt x="2235113" y="2858145"/>
                  </a:lnTo>
                  <a:lnTo>
                    <a:pt x="2260804" y="2855070"/>
                  </a:lnTo>
                  <a:lnTo>
                    <a:pt x="2286495" y="2851430"/>
                  </a:lnTo>
                  <a:lnTo>
                    <a:pt x="2312186" y="2851430"/>
                  </a:lnTo>
                  <a:lnTo>
                    <a:pt x="2337877" y="2851430"/>
                  </a:lnTo>
                  <a:lnTo>
                    <a:pt x="2363568" y="2847555"/>
                  </a:lnTo>
                  <a:lnTo>
                    <a:pt x="2389259" y="2844355"/>
                  </a:lnTo>
                  <a:lnTo>
                    <a:pt x="2414950" y="2820805"/>
                  </a:lnTo>
                  <a:lnTo>
                    <a:pt x="2440641" y="2784799"/>
                  </a:lnTo>
                  <a:lnTo>
                    <a:pt x="2466332" y="2784799"/>
                  </a:lnTo>
                  <a:lnTo>
                    <a:pt x="2492023" y="2784799"/>
                  </a:lnTo>
                  <a:lnTo>
                    <a:pt x="2517714" y="2784799"/>
                  </a:lnTo>
                  <a:lnTo>
                    <a:pt x="2543405" y="2673764"/>
                  </a:lnTo>
                  <a:lnTo>
                    <a:pt x="2569096" y="2669335"/>
                  </a:lnTo>
                  <a:lnTo>
                    <a:pt x="2594787" y="2664541"/>
                  </a:lnTo>
                  <a:lnTo>
                    <a:pt x="2620478" y="2661950"/>
                  </a:lnTo>
                  <a:lnTo>
                    <a:pt x="2646169" y="2656813"/>
                  </a:lnTo>
                  <a:lnTo>
                    <a:pt x="2671860" y="2656813"/>
                  </a:lnTo>
                  <a:lnTo>
                    <a:pt x="2697551" y="2656813"/>
                  </a:lnTo>
                  <a:lnTo>
                    <a:pt x="2723242" y="2649496"/>
                  </a:lnTo>
                  <a:lnTo>
                    <a:pt x="2748933" y="2646531"/>
                  </a:lnTo>
                  <a:lnTo>
                    <a:pt x="2774624" y="2642333"/>
                  </a:lnTo>
                  <a:lnTo>
                    <a:pt x="2800315" y="2624508"/>
                  </a:lnTo>
                  <a:lnTo>
                    <a:pt x="2826006" y="2624508"/>
                  </a:lnTo>
                  <a:lnTo>
                    <a:pt x="2851696" y="2624508"/>
                  </a:lnTo>
                  <a:lnTo>
                    <a:pt x="2877387" y="2624508"/>
                  </a:lnTo>
                  <a:lnTo>
                    <a:pt x="2903078" y="2619388"/>
                  </a:lnTo>
                  <a:lnTo>
                    <a:pt x="2928769" y="2601444"/>
                  </a:lnTo>
                  <a:lnTo>
                    <a:pt x="2954460" y="2577505"/>
                  </a:lnTo>
                  <a:lnTo>
                    <a:pt x="2980151" y="2574928"/>
                  </a:lnTo>
                  <a:lnTo>
                    <a:pt x="3005842" y="2566279"/>
                  </a:lnTo>
                  <a:lnTo>
                    <a:pt x="3031533" y="2566279"/>
                  </a:lnTo>
                  <a:lnTo>
                    <a:pt x="3057224" y="2566279"/>
                  </a:lnTo>
                  <a:lnTo>
                    <a:pt x="3082915" y="2566279"/>
                  </a:lnTo>
                  <a:lnTo>
                    <a:pt x="3108606" y="2563520"/>
                  </a:lnTo>
                  <a:lnTo>
                    <a:pt x="3134297" y="2559675"/>
                  </a:lnTo>
                  <a:lnTo>
                    <a:pt x="3159988" y="2555909"/>
                  </a:lnTo>
                  <a:lnTo>
                    <a:pt x="3185679" y="2529880"/>
                  </a:lnTo>
                  <a:lnTo>
                    <a:pt x="3211370" y="2529880"/>
                  </a:lnTo>
                  <a:lnTo>
                    <a:pt x="3237061" y="2529880"/>
                  </a:lnTo>
                  <a:lnTo>
                    <a:pt x="3262752" y="2513516"/>
                  </a:lnTo>
                  <a:lnTo>
                    <a:pt x="3288443" y="2484796"/>
                  </a:lnTo>
                  <a:lnTo>
                    <a:pt x="3314134" y="2389746"/>
                  </a:lnTo>
                  <a:lnTo>
                    <a:pt x="3339825" y="2386468"/>
                  </a:lnTo>
                  <a:lnTo>
                    <a:pt x="3365516" y="2381790"/>
                  </a:lnTo>
                  <a:lnTo>
                    <a:pt x="3391207" y="2381790"/>
                  </a:lnTo>
                  <a:lnTo>
                    <a:pt x="3416898" y="2381790"/>
                  </a:lnTo>
                  <a:lnTo>
                    <a:pt x="3442589" y="2376205"/>
                  </a:lnTo>
                  <a:lnTo>
                    <a:pt x="3468280" y="2373777"/>
                  </a:lnTo>
                  <a:lnTo>
                    <a:pt x="3493971" y="2370151"/>
                  </a:lnTo>
                  <a:lnTo>
                    <a:pt x="3519662" y="2367142"/>
                  </a:lnTo>
                  <a:lnTo>
                    <a:pt x="3545353" y="2358501"/>
                  </a:lnTo>
                  <a:lnTo>
                    <a:pt x="3571043" y="2358501"/>
                  </a:lnTo>
                  <a:lnTo>
                    <a:pt x="3596734" y="2358501"/>
                  </a:lnTo>
                  <a:lnTo>
                    <a:pt x="3622425" y="2347869"/>
                  </a:lnTo>
                  <a:lnTo>
                    <a:pt x="3648116" y="2344092"/>
                  </a:lnTo>
                  <a:lnTo>
                    <a:pt x="3673807" y="2341645"/>
                  </a:lnTo>
                  <a:lnTo>
                    <a:pt x="3699498" y="2324032"/>
                  </a:lnTo>
                  <a:lnTo>
                    <a:pt x="3725189" y="2321395"/>
                  </a:lnTo>
                  <a:lnTo>
                    <a:pt x="3750880" y="2321395"/>
                  </a:lnTo>
                  <a:lnTo>
                    <a:pt x="3776571" y="2321395"/>
                  </a:lnTo>
                  <a:lnTo>
                    <a:pt x="3802262" y="2285410"/>
                  </a:lnTo>
                  <a:lnTo>
                    <a:pt x="3827953" y="2282650"/>
                  </a:lnTo>
                  <a:lnTo>
                    <a:pt x="3853644" y="2278563"/>
                  </a:lnTo>
                  <a:lnTo>
                    <a:pt x="3879335" y="2276298"/>
                  </a:lnTo>
                  <a:lnTo>
                    <a:pt x="3905026" y="2273205"/>
                  </a:lnTo>
                  <a:lnTo>
                    <a:pt x="3930717" y="2273205"/>
                  </a:lnTo>
                  <a:lnTo>
                    <a:pt x="3956408" y="2273205"/>
                  </a:lnTo>
                  <a:lnTo>
                    <a:pt x="3982099" y="2248964"/>
                  </a:lnTo>
                  <a:lnTo>
                    <a:pt x="4007790" y="2244729"/>
                  </a:lnTo>
                  <a:lnTo>
                    <a:pt x="4033481" y="2219779"/>
                  </a:lnTo>
                  <a:lnTo>
                    <a:pt x="4059172" y="2219779"/>
                  </a:lnTo>
                  <a:lnTo>
                    <a:pt x="4084863" y="2184299"/>
                  </a:lnTo>
                  <a:lnTo>
                    <a:pt x="4110554" y="2184299"/>
                  </a:lnTo>
                  <a:lnTo>
                    <a:pt x="4136245" y="2184299"/>
                  </a:lnTo>
                  <a:lnTo>
                    <a:pt x="4161936" y="2104137"/>
                  </a:lnTo>
                  <a:lnTo>
                    <a:pt x="4187627" y="2100542"/>
                  </a:lnTo>
                  <a:lnTo>
                    <a:pt x="4213318" y="2097641"/>
                  </a:lnTo>
                  <a:lnTo>
                    <a:pt x="4239009" y="2093331"/>
                  </a:lnTo>
                  <a:lnTo>
                    <a:pt x="4264699" y="2090381"/>
                  </a:lnTo>
                  <a:lnTo>
                    <a:pt x="4290390" y="2090381"/>
                  </a:lnTo>
                  <a:lnTo>
                    <a:pt x="4316081" y="2090381"/>
                  </a:lnTo>
                  <a:lnTo>
                    <a:pt x="4341772" y="2086287"/>
                  </a:lnTo>
                  <a:lnTo>
                    <a:pt x="4367463" y="2069006"/>
                  </a:lnTo>
                  <a:lnTo>
                    <a:pt x="4393154" y="2064855"/>
                  </a:lnTo>
                  <a:lnTo>
                    <a:pt x="4418845" y="2054049"/>
                  </a:lnTo>
                  <a:lnTo>
                    <a:pt x="4444536" y="2050443"/>
                  </a:lnTo>
                  <a:lnTo>
                    <a:pt x="4470227" y="2050443"/>
                  </a:lnTo>
                  <a:lnTo>
                    <a:pt x="4495918" y="2050443"/>
                  </a:lnTo>
                  <a:lnTo>
                    <a:pt x="4521609" y="2039719"/>
                  </a:lnTo>
                  <a:lnTo>
                    <a:pt x="4547300" y="2032489"/>
                  </a:lnTo>
                  <a:lnTo>
                    <a:pt x="4572991" y="1995891"/>
                  </a:lnTo>
                  <a:lnTo>
                    <a:pt x="4598682" y="1992432"/>
                  </a:lnTo>
                  <a:lnTo>
                    <a:pt x="4624373" y="1988350"/>
                  </a:lnTo>
                  <a:lnTo>
                    <a:pt x="4650064" y="1988350"/>
                  </a:lnTo>
                  <a:lnTo>
                    <a:pt x="4675755" y="1988350"/>
                  </a:lnTo>
                  <a:lnTo>
                    <a:pt x="4701446" y="1985718"/>
                  </a:lnTo>
                  <a:lnTo>
                    <a:pt x="4727137" y="1981573"/>
                  </a:lnTo>
                  <a:lnTo>
                    <a:pt x="4752828" y="1956810"/>
                  </a:lnTo>
                  <a:lnTo>
                    <a:pt x="4778519" y="1951339"/>
                  </a:lnTo>
                  <a:lnTo>
                    <a:pt x="4804210" y="1921490"/>
                  </a:lnTo>
                  <a:lnTo>
                    <a:pt x="4829901" y="1921490"/>
                  </a:lnTo>
                  <a:lnTo>
                    <a:pt x="4855592" y="1921490"/>
                  </a:lnTo>
                  <a:lnTo>
                    <a:pt x="4881283" y="1813530"/>
                  </a:lnTo>
                  <a:lnTo>
                    <a:pt x="4906974" y="1809965"/>
                  </a:lnTo>
                  <a:lnTo>
                    <a:pt x="4932665" y="1805087"/>
                  </a:lnTo>
                  <a:lnTo>
                    <a:pt x="4958356" y="1802178"/>
                  </a:lnTo>
                  <a:lnTo>
                    <a:pt x="4984046" y="1798444"/>
                  </a:lnTo>
                  <a:lnTo>
                    <a:pt x="5009737" y="1798444"/>
                  </a:lnTo>
                  <a:lnTo>
                    <a:pt x="5035428" y="1798444"/>
                  </a:lnTo>
                  <a:lnTo>
                    <a:pt x="5061119" y="1793006"/>
                  </a:lnTo>
                  <a:lnTo>
                    <a:pt x="5086810" y="1789787"/>
                  </a:lnTo>
                  <a:lnTo>
                    <a:pt x="5112501" y="1785902"/>
                  </a:lnTo>
                  <a:lnTo>
                    <a:pt x="5138192" y="1769604"/>
                  </a:lnTo>
                  <a:lnTo>
                    <a:pt x="5163883" y="1765800"/>
                  </a:lnTo>
                  <a:lnTo>
                    <a:pt x="5189574" y="1765800"/>
                  </a:lnTo>
                  <a:lnTo>
                    <a:pt x="5215265" y="1765800"/>
                  </a:lnTo>
                  <a:lnTo>
                    <a:pt x="5240956" y="1756086"/>
                  </a:lnTo>
                  <a:lnTo>
                    <a:pt x="5266647" y="1744878"/>
                  </a:lnTo>
                  <a:lnTo>
                    <a:pt x="5292338" y="1742815"/>
                  </a:lnTo>
                  <a:lnTo>
                    <a:pt x="5318029" y="1699340"/>
                  </a:lnTo>
                  <a:lnTo>
                    <a:pt x="5343720" y="1696602"/>
                  </a:lnTo>
                  <a:lnTo>
                    <a:pt x="5369411" y="1696602"/>
                  </a:lnTo>
                  <a:lnTo>
                    <a:pt x="5395102" y="1696602"/>
                  </a:lnTo>
                  <a:lnTo>
                    <a:pt x="5420793" y="1692081"/>
                  </a:lnTo>
                  <a:lnTo>
                    <a:pt x="5446484" y="1689160"/>
                  </a:lnTo>
                  <a:lnTo>
                    <a:pt x="5472175" y="1686352"/>
                  </a:lnTo>
                  <a:lnTo>
                    <a:pt x="5497866" y="1682454"/>
                  </a:lnTo>
                  <a:lnTo>
                    <a:pt x="5523557" y="1673223"/>
                  </a:lnTo>
                  <a:lnTo>
                    <a:pt x="5549248" y="1673223"/>
                  </a:lnTo>
                  <a:lnTo>
                    <a:pt x="5574939" y="1673223"/>
                  </a:lnTo>
                  <a:lnTo>
                    <a:pt x="5600630" y="1656783"/>
                  </a:lnTo>
                  <a:lnTo>
                    <a:pt x="5626321" y="1642198"/>
                  </a:lnTo>
                  <a:lnTo>
                    <a:pt x="5652012" y="1611339"/>
                  </a:lnTo>
                  <a:lnTo>
                    <a:pt x="5677703" y="1501012"/>
                  </a:lnTo>
                  <a:lnTo>
                    <a:pt x="5703393" y="1497312"/>
                  </a:lnTo>
                  <a:lnTo>
                    <a:pt x="5729084" y="1497312"/>
                  </a:lnTo>
                  <a:lnTo>
                    <a:pt x="5754775" y="1497312"/>
                  </a:lnTo>
                  <a:lnTo>
                    <a:pt x="5780466" y="1492513"/>
                  </a:lnTo>
                  <a:lnTo>
                    <a:pt x="5806157" y="1487960"/>
                  </a:lnTo>
                  <a:lnTo>
                    <a:pt x="5831848" y="1484963"/>
                  </a:lnTo>
                  <a:lnTo>
                    <a:pt x="5857539" y="1482307"/>
                  </a:lnTo>
                  <a:lnTo>
                    <a:pt x="5883230" y="1473786"/>
                  </a:lnTo>
                  <a:lnTo>
                    <a:pt x="5908921" y="1473786"/>
                  </a:lnTo>
                  <a:lnTo>
                    <a:pt x="5934612" y="1473786"/>
                  </a:lnTo>
                  <a:lnTo>
                    <a:pt x="5960303" y="1462476"/>
                  </a:lnTo>
                  <a:lnTo>
                    <a:pt x="5985994" y="1459030"/>
                  </a:lnTo>
                  <a:lnTo>
                    <a:pt x="6011685" y="1450904"/>
                  </a:lnTo>
                  <a:lnTo>
                    <a:pt x="6037376" y="1445501"/>
                  </a:lnTo>
                  <a:lnTo>
                    <a:pt x="6063067" y="1433951"/>
                  </a:lnTo>
                  <a:lnTo>
                    <a:pt x="6088758" y="1433951"/>
                  </a:lnTo>
                  <a:lnTo>
                    <a:pt x="6114449" y="1433951"/>
                  </a:lnTo>
                  <a:lnTo>
                    <a:pt x="6140140" y="1426566"/>
                  </a:lnTo>
                  <a:lnTo>
                    <a:pt x="6165831" y="1390015"/>
                  </a:lnTo>
                  <a:lnTo>
                    <a:pt x="6191522" y="1386608"/>
                  </a:lnTo>
                  <a:lnTo>
                    <a:pt x="6217213" y="1381589"/>
                  </a:lnTo>
                  <a:lnTo>
                    <a:pt x="6242904" y="1378931"/>
                  </a:lnTo>
                  <a:lnTo>
                    <a:pt x="6268595" y="1378931"/>
                  </a:lnTo>
                  <a:lnTo>
                    <a:pt x="6294286" y="1378931"/>
                  </a:lnTo>
                  <a:lnTo>
                    <a:pt x="6319977" y="1373899"/>
                  </a:lnTo>
                  <a:lnTo>
                    <a:pt x="6345668" y="1350372"/>
                  </a:lnTo>
                  <a:lnTo>
                    <a:pt x="6371359" y="1329111"/>
                  </a:lnTo>
                  <a:lnTo>
                    <a:pt x="6397049" y="1329111"/>
                  </a:lnTo>
                  <a:lnTo>
                    <a:pt x="6422740" y="1292034"/>
                  </a:lnTo>
                  <a:lnTo>
                    <a:pt x="6448431" y="1292034"/>
                  </a:lnTo>
                  <a:lnTo>
                    <a:pt x="6474122" y="1292034"/>
                  </a:lnTo>
                  <a:lnTo>
                    <a:pt x="6499813" y="1171487"/>
                  </a:lnTo>
                  <a:lnTo>
                    <a:pt x="6525504" y="1163642"/>
                  </a:lnTo>
                  <a:lnTo>
                    <a:pt x="6551195" y="1159130"/>
                  </a:lnTo>
                  <a:lnTo>
                    <a:pt x="6576886" y="1154583"/>
                  </a:lnTo>
                  <a:lnTo>
                    <a:pt x="6602577" y="1149133"/>
                  </a:lnTo>
                  <a:lnTo>
                    <a:pt x="6628268" y="1149133"/>
                  </a:lnTo>
                  <a:lnTo>
                    <a:pt x="6653959" y="1149133"/>
                  </a:lnTo>
                  <a:lnTo>
                    <a:pt x="6679650" y="1144077"/>
                  </a:lnTo>
                  <a:lnTo>
                    <a:pt x="6705341" y="1139353"/>
                  </a:lnTo>
                  <a:lnTo>
                    <a:pt x="6731032" y="1122314"/>
                  </a:lnTo>
                  <a:lnTo>
                    <a:pt x="6756723" y="1118216"/>
                  </a:lnTo>
                  <a:lnTo>
                    <a:pt x="6782414" y="1106937"/>
                  </a:lnTo>
                  <a:lnTo>
                    <a:pt x="6808105" y="1106937"/>
                  </a:lnTo>
                  <a:lnTo>
                    <a:pt x="6833796" y="1106937"/>
                  </a:lnTo>
                  <a:lnTo>
                    <a:pt x="6859487" y="1093418"/>
                  </a:lnTo>
                  <a:lnTo>
                    <a:pt x="6885178" y="1090070"/>
                  </a:lnTo>
                  <a:lnTo>
                    <a:pt x="6910869" y="1049181"/>
                  </a:lnTo>
                  <a:lnTo>
                    <a:pt x="6936560" y="1045820"/>
                  </a:lnTo>
                  <a:lnTo>
                    <a:pt x="6962251" y="1040504"/>
                  </a:lnTo>
                  <a:lnTo>
                    <a:pt x="6987942" y="1040504"/>
                  </a:lnTo>
                  <a:lnTo>
                    <a:pt x="7013633" y="1040504"/>
                  </a:lnTo>
                  <a:lnTo>
                    <a:pt x="7039324" y="1032805"/>
                  </a:lnTo>
                  <a:lnTo>
                    <a:pt x="7065015" y="1027349"/>
                  </a:lnTo>
                  <a:lnTo>
                    <a:pt x="7090706" y="1020483"/>
                  </a:lnTo>
                  <a:lnTo>
                    <a:pt x="7116396" y="996120"/>
                  </a:lnTo>
                  <a:lnTo>
                    <a:pt x="7142087" y="978416"/>
                  </a:lnTo>
                  <a:lnTo>
                    <a:pt x="7167778" y="978416"/>
                  </a:lnTo>
                  <a:lnTo>
                    <a:pt x="7193469" y="978416"/>
                  </a:lnTo>
                  <a:lnTo>
                    <a:pt x="7219160" y="934265"/>
                  </a:lnTo>
                  <a:lnTo>
                    <a:pt x="7244851" y="817357"/>
                  </a:lnTo>
                  <a:lnTo>
                    <a:pt x="7270542" y="806745"/>
                  </a:lnTo>
                  <a:lnTo>
                    <a:pt x="7296233" y="806745"/>
                  </a:lnTo>
                  <a:lnTo>
                    <a:pt x="7321924" y="800074"/>
                  </a:lnTo>
                  <a:lnTo>
                    <a:pt x="7347615" y="800074"/>
                  </a:lnTo>
                  <a:lnTo>
                    <a:pt x="7373306" y="800074"/>
                  </a:lnTo>
                  <a:lnTo>
                    <a:pt x="7398997" y="785477"/>
                  </a:lnTo>
                  <a:lnTo>
                    <a:pt x="7424688" y="774014"/>
                  </a:lnTo>
                  <a:lnTo>
                    <a:pt x="7450379" y="761844"/>
                  </a:lnTo>
                  <a:lnTo>
                    <a:pt x="7476070" y="747705"/>
                  </a:lnTo>
                  <a:lnTo>
                    <a:pt x="7501761" y="719485"/>
                  </a:lnTo>
                  <a:lnTo>
                    <a:pt x="7527452" y="719485"/>
                  </a:lnTo>
                  <a:lnTo>
                    <a:pt x="7553143" y="719485"/>
                  </a:lnTo>
                  <a:lnTo>
                    <a:pt x="7578834" y="712470"/>
                  </a:lnTo>
                  <a:lnTo>
                    <a:pt x="7604525" y="709142"/>
                  </a:lnTo>
                  <a:lnTo>
                    <a:pt x="7630216" y="689763"/>
                  </a:lnTo>
                  <a:lnTo>
                    <a:pt x="7655907" y="686269"/>
                  </a:lnTo>
                  <a:lnTo>
                    <a:pt x="7681598" y="641979"/>
                  </a:lnTo>
                  <a:lnTo>
                    <a:pt x="7707289" y="641979"/>
                  </a:lnTo>
                  <a:lnTo>
                    <a:pt x="7732980" y="641979"/>
                  </a:lnTo>
                  <a:lnTo>
                    <a:pt x="7758671" y="636948"/>
                  </a:lnTo>
                  <a:lnTo>
                    <a:pt x="7784362" y="630957"/>
                  </a:lnTo>
                  <a:lnTo>
                    <a:pt x="7810052" y="623349"/>
                  </a:lnTo>
                  <a:lnTo>
                    <a:pt x="7835743" y="623349"/>
                  </a:lnTo>
                  <a:lnTo>
                    <a:pt x="7861434" y="617783"/>
                  </a:lnTo>
                  <a:lnTo>
                    <a:pt x="7887125" y="617783"/>
                  </a:lnTo>
                  <a:lnTo>
                    <a:pt x="7912816" y="617783"/>
                  </a:lnTo>
                  <a:lnTo>
                    <a:pt x="7938507" y="590418"/>
                  </a:lnTo>
                  <a:lnTo>
                    <a:pt x="7964198" y="584824"/>
                  </a:lnTo>
                  <a:lnTo>
                    <a:pt x="7989889" y="576883"/>
                  </a:lnTo>
                  <a:lnTo>
                    <a:pt x="8015580" y="540707"/>
                  </a:lnTo>
                  <a:lnTo>
                    <a:pt x="8041271" y="429401"/>
                  </a:lnTo>
                  <a:lnTo>
                    <a:pt x="8066962" y="429401"/>
                  </a:lnTo>
                  <a:lnTo>
                    <a:pt x="8092653" y="429401"/>
                  </a:lnTo>
                  <a:lnTo>
                    <a:pt x="8118344" y="424263"/>
                  </a:lnTo>
                  <a:lnTo>
                    <a:pt x="8144035" y="420299"/>
                  </a:lnTo>
                  <a:lnTo>
                    <a:pt x="8169726" y="420299"/>
                  </a:lnTo>
                  <a:lnTo>
                    <a:pt x="8195417" y="415264"/>
                  </a:lnTo>
                  <a:lnTo>
                    <a:pt x="8221108" y="405045"/>
                  </a:lnTo>
                  <a:lnTo>
                    <a:pt x="8246799" y="405045"/>
                  </a:lnTo>
                  <a:lnTo>
                    <a:pt x="8272490" y="405045"/>
                  </a:lnTo>
                  <a:lnTo>
                    <a:pt x="8298181" y="393379"/>
                  </a:lnTo>
                  <a:lnTo>
                    <a:pt x="8323872" y="389415"/>
                  </a:lnTo>
                  <a:lnTo>
                    <a:pt x="8349563" y="379015"/>
                  </a:lnTo>
                  <a:lnTo>
                    <a:pt x="8375254" y="376190"/>
                  </a:lnTo>
                  <a:lnTo>
                    <a:pt x="8400945" y="372086"/>
                  </a:lnTo>
                  <a:lnTo>
                    <a:pt x="8426636" y="372086"/>
                  </a:lnTo>
                  <a:lnTo>
                    <a:pt x="8452327" y="372086"/>
                  </a:lnTo>
                  <a:lnTo>
                    <a:pt x="8478018" y="354472"/>
                  </a:lnTo>
                  <a:lnTo>
                    <a:pt x="8503709" y="320725"/>
                  </a:lnTo>
                  <a:lnTo>
                    <a:pt x="8529399" y="317413"/>
                  </a:lnTo>
                  <a:lnTo>
                    <a:pt x="8555090" y="312853"/>
                  </a:lnTo>
                  <a:lnTo>
                    <a:pt x="8580781" y="310020"/>
                  </a:lnTo>
                  <a:lnTo>
                    <a:pt x="8606472" y="310020"/>
                  </a:lnTo>
                  <a:lnTo>
                    <a:pt x="8632163" y="310020"/>
                  </a:lnTo>
                  <a:lnTo>
                    <a:pt x="8657854" y="306399"/>
                  </a:lnTo>
                  <a:lnTo>
                    <a:pt x="8683545" y="286551"/>
                  </a:lnTo>
                  <a:lnTo>
                    <a:pt x="8709236" y="270744"/>
                  </a:lnTo>
                  <a:lnTo>
                    <a:pt x="8734927" y="258696"/>
                  </a:lnTo>
                  <a:lnTo>
                    <a:pt x="8760618" y="228353"/>
                  </a:lnTo>
                  <a:lnTo>
                    <a:pt x="8786309" y="228353"/>
                  </a:lnTo>
                  <a:lnTo>
                    <a:pt x="8812000" y="228353"/>
                  </a:lnTo>
                  <a:lnTo>
                    <a:pt x="8837691" y="116237"/>
                  </a:lnTo>
                  <a:lnTo>
                    <a:pt x="8863382" y="111110"/>
                  </a:lnTo>
                  <a:lnTo>
                    <a:pt x="8889073" y="107192"/>
                  </a:lnTo>
                  <a:lnTo>
                    <a:pt x="8914764" y="102059"/>
                  </a:lnTo>
                  <a:lnTo>
                    <a:pt x="8940455" y="96253"/>
                  </a:lnTo>
                  <a:lnTo>
                    <a:pt x="8966146" y="96253"/>
                  </a:lnTo>
                  <a:lnTo>
                    <a:pt x="8991837" y="96253"/>
                  </a:lnTo>
                  <a:lnTo>
                    <a:pt x="9017528" y="92191"/>
                  </a:lnTo>
                  <a:lnTo>
                    <a:pt x="9043219" y="87735"/>
                  </a:lnTo>
                  <a:lnTo>
                    <a:pt x="9068910" y="71574"/>
                  </a:lnTo>
                  <a:lnTo>
                    <a:pt x="9094601" y="60967"/>
                  </a:lnTo>
                  <a:lnTo>
                    <a:pt x="9120292" y="46916"/>
                  </a:lnTo>
                  <a:lnTo>
                    <a:pt x="9145983" y="46916"/>
                  </a:lnTo>
                  <a:lnTo>
                    <a:pt x="9171674" y="46916"/>
                  </a:lnTo>
                  <a:lnTo>
                    <a:pt x="9197365" y="46916"/>
                  </a:lnTo>
                  <a:lnTo>
                    <a:pt x="9223056" y="39408"/>
                  </a:lnTo>
                  <a:lnTo>
                    <a:pt x="9248746" y="4574"/>
                  </a:lnTo>
                  <a:lnTo>
                    <a:pt x="9274437" y="96"/>
                  </a:lnTo>
                  <a:lnTo>
                    <a:pt x="9300128" y="0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8" name="pl14">
              <a:extLst>
                <a:ext uri="{FF2B5EF4-FFF2-40B4-BE49-F238E27FC236}">
                  <a16:creationId xmlns:a16="http://schemas.microsoft.com/office/drawing/2014/main" id="{976EB3B8-ED06-4FA9-BE82-5032764C1B38}"/>
                </a:ext>
              </a:extLst>
            </p:cNvPr>
            <p:cNvSpPr/>
            <p:nvPr/>
          </p:nvSpPr>
          <p:spPr>
            <a:xfrm>
              <a:off x="1449884" y="1418937"/>
              <a:ext cx="9197365" cy="3615264"/>
            </a:xfrm>
            <a:custGeom>
              <a:avLst/>
              <a:gdLst/>
              <a:ahLst/>
              <a:cxnLst/>
              <a:rect l="0" t="0" r="0" b="0"/>
              <a:pathLst>
                <a:path w="9197365" h="3615264">
                  <a:moveTo>
                    <a:pt x="0" y="3615264"/>
                  </a:moveTo>
                  <a:lnTo>
                    <a:pt x="25690" y="3604928"/>
                  </a:lnTo>
                  <a:lnTo>
                    <a:pt x="51381" y="3592494"/>
                  </a:lnTo>
                  <a:lnTo>
                    <a:pt x="77072" y="3577185"/>
                  </a:lnTo>
                  <a:lnTo>
                    <a:pt x="102763" y="3558157"/>
                  </a:lnTo>
                  <a:lnTo>
                    <a:pt x="128454" y="3543205"/>
                  </a:lnTo>
                  <a:lnTo>
                    <a:pt x="154145" y="3528175"/>
                  </a:lnTo>
                  <a:lnTo>
                    <a:pt x="179836" y="3508135"/>
                  </a:lnTo>
                  <a:lnTo>
                    <a:pt x="205527" y="3481415"/>
                  </a:lnTo>
                  <a:lnTo>
                    <a:pt x="231218" y="3456082"/>
                  </a:lnTo>
                  <a:lnTo>
                    <a:pt x="256909" y="3452507"/>
                  </a:lnTo>
                  <a:lnTo>
                    <a:pt x="282600" y="3449151"/>
                  </a:lnTo>
                  <a:lnTo>
                    <a:pt x="308291" y="3445993"/>
                  </a:lnTo>
                  <a:lnTo>
                    <a:pt x="333982" y="3443296"/>
                  </a:lnTo>
                  <a:lnTo>
                    <a:pt x="359673" y="3439700"/>
                  </a:lnTo>
                  <a:lnTo>
                    <a:pt x="385364" y="3434906"/>
                  </a:lnTo>
                  <a:lnTo>
                    <a:pt x="411055" y="3430006"/>
                  </a:lnTo>
                  <a:lnTo>
                    <a:pt x="436746" y="3424411"/>
                  </a:lnTo>
                  <a:lnTo>
                    <a:pt x="462437" y="3418243"/>
                  </a:lnTo>
                  <a:lnTo>
                    <a:pt x="488128" y="3412184"/>
                  </a:lnTo>
                  <a:lnTo>
                    <a:pt x="513819" y="3407829"/>
                  </a:lnTo>
                  <a:lnTo>
                    <a:pt x="539510" y="3402023"/>
                  </a:lnTo>
                  <a:lnTo>
                    <a:pt x="565201" y="3394282"/>
                  </a:lnTo>
                  <a:lnTo>
                    <a:pt x="590892" y="3385738"/>
                  </a:lnTo>
                  <a:lnTo>
                    <a:pt x="616583" y="3378447"/>
                  </a:lnTo>
                  <a:lnTo>
                    <a:pt x="642274" y="3371101"/>
                  </a:lnTo>
                  <a:lnTo>
                    <a:pt x="667965" y="3362186"/>
                  </a:lnTo>
                  <a:lnTo>
                    <a:pt x="693656" y="3358953"/>
                  </a:lnTo>
                  <a:lnTo>
                    <a:pt x="719346" y="3354643"/>
                  </a:lnTo>
                  <a:lnTo>
                    <a:pt x="745037" y="3348897"/>
                  </a:lnTo>
                  <a:lnTo>
                    <a:pt x="770728" y="3342432"/>
                  </a:lnTo>
                  <a:lnTo>
                    <a:pt x="796419" y="3335145"/>
                  </a:lnTo>
                  <a:lnTo>
                    <a:pt x="822110" y="3326205"/>
                  </a:lnTo>
                  <a:lnTo>
                    <a:pt x="847801" y="3315258"/>
                  </a:lnTo>
                  <a:lnTo>
                    <a:pt x="873492" y="3304065"/>
                  </a:lnTo>
                  <a:lnTo>
                    <a:pt x="899183" y="3289140"/>
                  </a:lnTo>
                  <a:lnTo>
                    <a:pt x="924874" y="3269240"/>
                  </a:lnTo>
                  <a:lnTo>
                    <a:pt x="950565" y="3252404"/>
                  </a:lnTo>
                  <a:lnTo>
                    <a:pt x="976256" y="3231399"/>
                  </a:lnTo>
                  <a:lnTo>
                    <a:pt x="1001947" y="3207555"/>
                  </a:lnTo>
                  <a:lnTo>
                    <a:pt x="1027638" y="3184940"/>
                  </a:lnTo>
                  <a:lnTo>
                    <a:pt x="1053329" y="3182273"/>
                  </a:lnTo>
                  <a:lnTo>
                    <a:pt x="1079020" y="3178717"/>
                  </a:lnTo>
                  <a:lnTo>
                    <a:pt x="1104711" y="3173976"/>
                  </a:lnTo>
                  <a:lnTo>
                    <a:pt x="1130402" y="3169565"/>
                  </a:lnTo>
                  <a:lnTo>
                    <a:pt x="1156093" y="3164743"/>
                  </a:lnTo>
                  <a:lnTo>
                    <a:pt x="1181784" y="3160140"/>
                  </a:lnTo>
                  <a:lnTo>
                    <a:pt x="1207475" y="3155139"/>
                  </a:lnTo>
                  <a:lnTo>
                    <a:pt x="1233166" y="3152303"/>
                  </a:lnTo>
                  <a:lnTo>
                    <a:pt x="1258857" y="3148522"/>
                  </a:lnTo>
                  <a:lnTo>
                    <a:pt x="1284548" y="3143480"/>
                  </a:lnTo>
                  <a:lnTo>
                    <a:pt x="1310239" y="3136758"/>
                  </a:lnTo>
                  <a:lnTo>
                    <a:pt x="1335930" y="3127794"/>
                  </a:lnTo>
                  <a:lnTo>
                    <a:pt x="1361621" y="3117209"/>
                  </a:lnTo>
                  <a:lnTo>
                    <a:pt x="1387312" y="3106020"/>
                  </a:lnTo>
                  <a:lnTo>
                    <a:pt x="1413003" y="3101151"/>
                  </a:lnTo>
                  <a:lnTo>
                    <a:pt x="1438693" y="3094658"/>
                  </a:lnTo>
                  <a:lnTo>
                    <a:pt x="1464384" y="3086001"/>
                  </a:lnTo>
                  <a:lnTo>
                    <a:pt x="1490075" y="3079944"/>
                  </a:lnTo>
                  <a:lnTo>
                    <a:pt x="1515766" y="3073281"/>
                  </a:lnTo>
                  <a:lnTo>
                    <a:pt x="1541457" y="3065095"/>
                  </a:lnTo>
                  <a:lnTo>
                    <a:pt x="1567148" y="3055170"/>
                  </a:lnTo>
                  <a:lnTo>
                    <a:pt x="1592839" y="3044932"/>
                  </a:lnTo>
                  <a:lnTo>
                    <a:pt x="1618530" y="3031280"/>
                  </a:lnTo>
                  <a:lnTo>
                    <a:pt x="1644221" y="3013078"/>
                  </a:lnTo>
                  <a:lnTo>
                    <a:pt x="1669912" y="2996854"/>
                  </a:lnTo>
                  <a:lnTo>
                    <a:pt x="1695603" y="2976827"/>
                  </a:lnTo>
                  <a:lnTo>
                    <a:pt x="1721294" y="2954541"/>
                  </a:lnTo>
                  <a:lnTo>
                    <a:pt x="1746985" y="2934268"/>
                  </a:lnTo>
                  <a:lnTo>
                    <a:pt x="1772676" y="2932031"/>
                  </a:lnTo>
                  <a:lnTo>
                    <a:pt x="1798367" y="2929048"/>
                  </a:lnTo>
                  <a:lnTo>
                    <a:pt x="1824058" y="2925072"/>
                  </a:lnTo>
                  <a:lnTo>
                    <a:pt x="1849749" y="2921244"/>
                  </a:lnTo>
                  <a:lnTo>
                    <a:pt x="1875440" y="2917218"/>
                  </a:lnTo>
                  <a:lnTo>
                    <a:pt x="1901131" y="2913474"/>
                  </a:lnTo>
                  <a:lnTo>
                    <a:pt x="1926822" y="2909372"/>
                  </a:lnTo>
                  <a:lnTo>
                    <a:pt x="1952513" y="2904922"/>
                  </a:lnTo>
                  <a:lnTo>
                    <a:pt x="1978204" y="2898989"/>
                  </a:lnTo>
                  <a:lnTo>
                    <a:pt x="2003895" y="2891078"/>
                  </a:lnTo>
                  <a:lnTo>
                    <a:pt x="2029586" y="2886136"/>
                  </a:lnTo>
                  <a:lnTo>
                    <a:pt x="2055277" y="2880633"/>
                  </a:lnTo>
                  <a:lnTo>
                    <a:pt x="2080968" y="2875673"/>
                  </a:lnTo>
                  <a:lnTo>
                    <a:pt x="2106659" y="2870515"/>
                  </a:lnTo>
                  <a:lnTo>
                    <a:pt x="2132349" y="2864969"/>
                  </a:lnTo>
                  <a:lnTo>
                    <a:pt x="2158040" y="2857575"/>
                  </a:lnTo>
                  <a:lnTo>
                    <a:pt x="2183731" y="2847716"/>
                  </a:lnTo>
                  <a:lnTo>
                    <a:pt x="2209422" y="2839143"/>
                  </a:lnTo>
                  <a:lnTo>
                    <a:pt x="2235113" y="2828656"/>
                  </a:lnTo>
                  <a:lnTo>
                    <a:pt x="2260804" y="2823160"/>
                  </a:lnTo>
                  <a:lnTo>
                    <a:pt x="2286495" y="2816856"/>
                  </a:lnTo>
                  <a:lnTo>
                    <a:pt x="2312186" y="2809665"/>
                  </a:lnTo>
                  <a:lnTo>
                    <a:pt x="2337877" y="2800076"/>
                  </a:lnTo>
                  <a:lnTo>
                    <a:pt x="2363568" y="2787291"/>
                  </a:lnTo>
                  <a:lnTo>
                    <a:pt x="2389259" y="2771536"/>
                  </a:lnTo>
                  <a:lnTo>
                    <a:pt x="2414950" y="2751597"/>
                  </a:lnTo>
                  <a:lnTo>
                    <a:pt x="2440641" y="2732860"/>
                  </a:lnTo>
                  <a:lnTo>
                    <a:pt x="2466332" y="2719881"/>
                  </a:lnTo>
                  <a:lnTo>
                    <a:pt x="2492023" y="2702574"/>
                  </a:lnTo>
                  <a:lnTo>
                    <a:pt x="2517714" y="2679499"/>
                  </a:lnTo>
                  <a:lnTo>
                    <a:pt x="2543405" y="2648732"/>
                  </a:lnTo>
                  <a:lnTo>
                    <a:pt x="2569096" y="2644721"/>
                  </a:lnTo>
                  <a:lnTo>
                    <a:pt x="2594787" y="2640850"/>
                  </a:lnTo>
                  <a:lnTo>
                    <a:pt x="2620478" y="2637286"/>
                  </a:lnTo>
                  <a:lnTo>
                    <a:pt x="2646169" y="2633397"/>
                  </a:lnTo>
                  <a:lnTo>
                    <a:pt x="2671860" y="2629925"/>
                  </a:lnTo>
                  <a:lnTo>
                    <a:pt x="2697551" y="2625296"/>
                  </a:lnTo>
                  <a:lnTo>
                    <a:pt x="2723242" y="2619124"/>
                  </a:lnTo>
                  <a:lnTo>
                    <a:pt x="2748933" y="2613333"/>
                  </a:lnTo>
                  <a:lnTo>
                    <a:pt x="2774624" y="2606600"/>
                  </a:lnTo>
                  <a:lnTo>
                    <a:pt x="2800315" y="2599022"/>
                  </a:lnTo>
                  <a:lnTo>
                    <a:pt x="2826006" y="2594860"/>
                  </a:lnTo>
                  <a:lnTo>
                    <a:pt x="2851696" y="2589310"/>
                  </a:lnTo>
                  <a:lnTo>
                    <a:pt x="2877387" y="2581910"/>
                  </a:lnTo>
                  <a:lnTo>
                    <a:pt x="2903078" y="2572044"/>
                  </a:lnTo>
                  <a:lnTo>
                    <a:pt x="2928769" y="2560596"/>
                  </a:lnTo>
                  <a:lnTo>
                    <a:pt x="2954460" y="2551313"/>
                  </a:lnTo>
                  <a:lnTo>
                    <a:pt x="2980151" y="2546916"/>
                  </a:lnTo>
                  <a:lnTo>
                    <a:pt x="3005842" y="2541912"/>
                  </a:lnTo>
                  <a:lnTo>
                    <a:pt x="3031533" y="2538122"/>
                  </a:lnTo>
                  <a:lnTo>
                    <a:pt x="3057224" y="2533070"/>
                  </a:lnTo>
                  <a:lnTo>
                    <a:pt x="3082915" y="2526334"/>
                  </a:lnTo>
                  <a:lnTo>
                    <a:pt x="3108606" y="2517352"/>
                  </a:lnTo>
                  <a:lnTo>
                    <a:pt x="3134297" y="2506295"/>
                  </a:lnTo>
                  <a:lnTo>
                    <a:pt x="3159988" y="2492835"/>
                  </a:lnTo>
                  <a:lnTo>
                    <a:pt x="3185679" y="2476144"/>
                  </a:lnTo>
                  <a:lnTo>
                    <a:pt x="3211370" y="2462565"/>
                  </a:lnTo>
                  <a:lnTo>
                    <a:pt x="3237061" y="2444460"/>
                  </a:lnTo>
                  <a:lnTo>
                    <a:pt x="3262752" y="2420320"/>
                  </a:lnTo>
                  <a:lnTo>
                    <a:pt x="3288443" y="2393588"/>
                  </a:lnTo>
                  <a:lnTo>
                    <a:pt x="3314134" y="2367518"/>
                  </a:lnTo>
                  <a:lnTo>
                    <a:pt x="3339825" y="2364442"/>
                  </a:lnTo>
                  <a:lnTo>
                    <a:pt x="3365516" y="2361433"/>
                  </a:lnTo>
                  <a:lnTo>
                    <a:pt x="3391207" y="2358980"/>
                  </a:lnTo>
                  <a:lnTo>
                    <a:pt x="3416898" y="2355710"/>
                  </a:lnTo>
                  <a:lnTo>
                    <a:pt x="3442589" y="2351349"/>
                  </a:lnTo>
                  <a:lnTo>
                    <a:pt x="3468280" y="2347397"/>
                  </a:lnTo>
                  <a:lnTo>
                    <a:pt x="3493971" y="2342937"/>
                  </a:lnTo>
                  <a:lnTo>
                    <a:pt x="3519662" y="2338199"/>
                  </a:lnTo>
                  <a:lnTo>
                    <a:pt x="3545353" y="2332884"/>
                  </a:lnTo>
                  <a:lnTo>
                    <a:pt x="3571043" y="2328679"/>
                  </a:lnTo>
                  <a:lnTo>
                    <a:pt x="3596734" y="2323071"/>
                  </a:lnTo>
                  <a:lnTo>
                    <a:pt x="3622425" y="2315595"/>
                  </a:lnTo>
                  <a:lnTo>
                    <a:pt x="3648116" y="2309170"/>
                  </a:lnTo>
                  <a:lnTo>
                    <a:pt x="3673807" y="2301862"/>
                  </a:lnTo>
                  <a:lnTo>
                    <a:pt x="3699498" y="2292934"/>
                  </a:lnTo>
                  <a:lnTo>
                    <a:pt x="3725189" y="2286902"/>
                  </a:lnTo>
                  <a:lnTo>
                    <a:pt x="3750880" y="2279737"/>
                  </a:lnTo>
                  <a:lnTo>
                    <a:pt x="3776571" y="2270184"/>
                  </a:lnTo>
                  <a:lnTo>
                    <a:pt x="3802262" y="2257447"/>
                  </a:lnTo>
                  <a:lnTo>
                    <a:pt x="3827953" y="2252459"/>
                  </a:lnTo>
                  <a:lnTo>
                    <a:pt x="3853644" y="2246729"/>
                  </a:lnTo>
                  <a:lnTo>
                    <a:pt x="3879335" y="2240451"/>
                  </a:lnTo>
                  <a:lnTo>
                    <a:pt x="3905026" y="2232835"/>
                  </a:lnTo>
                  <a:lnTo>
                    <a:pt x="3930717" y="2223711"/>
                  </a:lnTo>
                  <a:lnTo>
                    <a:pt x="3956408" y="2211546"/>
                  </a:lnTo>
                  <a:lnTo>
                    <a:pt x="3982099" y="2195327"/>
                  </a:lnTo>
                  <a:lnTo>
                    <a:pt x="4007790" y="2181781"/>
                  </a:lnTo>
                  <a:lnTo>
                    <a:pt x="4033481" y="2165131"/>
                  </a:lnTo>
                  <a:lnTo>
                    <a:pt x="4059172" y="2151248"/>
                  </a:lnTo>
                  <a:lnTo>
                    <a:pt x="4084863" y="2132738"/>
                  </a:lnTo>
                  <a:lnTo>
                    <a:pt x="4110554" y="2119883"/>
                  </a:lnTo>
                  <a:lnTo>
                    <a:pt x="4136245" y="2102745"/>
                  </a:lnTo>
                  <a:lnTo>
                    <a:pt x="4161936" y="2079893"/>
                  </a:lnTo>
                  <a:lnTo>
                    <a:pt x="4187627" y="2076144"/>
                  </a:lnTo>
                  <a:lnTo>
                    <a:pt x="4213318" y="2072345"/>
                  </a:lnTo>
                  <a:lnTo>
                    <a:pt x="4239009" y="2068246"/>
                  </a:lnTo>
                  <a:lnTo>
                    <a:pt x="4264699" y="2064218"/>
                  </a:lnTo>
                  <a:lnTo>
                    <a:pt x="4290390" y="2059830"/>
                  </a:lnTo>
                  <a:lnTo>
                    <a:pt x="4316081" y="2053980"/>
                  </a:lnTo>
                  <a:lnTo>
                    <a:pt x="4341772" y="2046179"/>
                  </a:lnTo>
                  <a:lnTo>
                    <a:pt x="4367463" y="2037143"/>
                  </a:lnTo>
                  <a:lnTo>
                    <a:pt x="4393154" y="2030855"/>
                  </a:lnTo>
                  <a:lnTo>
                    <a:pt x="4418845" y="2023854"/>
                  </a:lnTo>
                  <a:lnTo>
                    <a:pt x="4444536" y="2018122"/>
                  </a:lnTo>
                  <a:lnTo>
                    <a:pt x="4470227" y="2011682"/>
                  </a:lnTo>
                  <a:lnTo>
                    <a:pt x="4495918" y="2003095"/>
                  </a:lnTo>
                  <a:lnTo>
                    <a:pt x="4521609" y="1991646"/>
                  </a:lnTo>
                  <a:lnTo>
                    <a:pt x="4547300" y="1979955"/>
                  </a:lnTo>
                  <a:lnTo>
                    <a:pt x="4572991" y="1966776"/>
                  </a:lnTo>
                  <a:lnTo>
                    <a:pt x="4598682" y="1961405"/>
                  </a:lnTo>
                  <a:lnTo>
                    <a:pt x="4624373" y="1955395"/>
                  </a:lnTo>
                  <a:lnTo>
                    <a:pt x="4650064" y="1948744"/>
                  </a:lnTo>
                  <a:lnTo>
                    <a:pt x="4675755" y="1939875"/>
                  </a:lnTo>
                  <a:lnTo>
                    <a:pt x="4701446" y="1928050"/>
                  </a:lnTo>
                  <a:lnTo>
                    <a:pt x="4727137" y="1913160"/>
                  </a:lnTo>
                  <a:lnTo>
                    <a:pt x="4752828" y="1894689"/>
                  </a:lnTo>
                  <a:lnTo>
                    <a:pt x="4778519" y="1878316"/>
                  </a:lnTo>
                  <a:lnTo>
                    <a:pt x="4804210" y="1858308"/>
                  </a:lnTo>
                  <a:lnTo>
                    <a:pt x="4829901" y="1841580"/>
                  </a:lnTo>
                  <a:lnTo>
                    <a:pt x="4855592" y="1819277"/>
                  </a:lnTo>
                  <a:lnTo>
                    <a:pt x="4881283" y="1789539"/>
                  </a:lnTo>
                  <a:lnTo>
                    <a:pt x="4906974" y="1785876"/>
                  </a:lnTo>
                  <a:lnTo>
                    <a:pt x="4932665" y="1782179"/>
                  </a:lnTo>
                  <a:lnTo>
                    <a:pt x="4958356" y="1778877"/>
                  </a:lnTo>
                  <a:lnTo>
                    <a:pt x="4984046" y="1775442"/>
                  </a:lnTo>
                  <a:lnTo>
                    <a:pt x="5009737" y="1772108"/>
                  </a:lnTo>
                  <a:lnTo>
                    <a:pt x="5035428" y="1767663"/>
                  </a:lnTo>
                  <a:lnTo>
                    <a:pt x="5061119" y="1761736"/>
                  </a:lnTo>
                  <a:lnTo>
                    <a:pt x="5086810" y="1755645"/>
                  </a:lnTo>
                  <a:lnTo>
                    <a:pt x="5112501" y="1748598"/>
                  </a:lnTo>
                  <a:lnTo>
                    <a:pt x="5138192" y="1740496"/>
                  </a:lnTo>
                  <a:lnTo>
                    <a:pt x="5163883" y="1735127"/>
                  </a:lnTo>
                  <a:lnTo>
                    <a:pt x="5189574" y="1729235"/>
                  </a:lnTo>
                  <a:lnTo>
                    <a:pt x="5215265" y="1721380"/>
                  </a:lnTo>
                  <a:lnTo>
                    <a:pt x="5240956" y="1710907"/>
                  </a:lnTo>
                  <a:lnTo>
                    <a:pt x="5266647" y="1700180"/>
                  </a:lnTo>
                  <a:lnTo>
                    <a:pt x="5292338" y="1689614"/>
                  </a:lnTo>
                  <a:lnTo>
                    <a:pt x="5318029" y="1676214"/>
                  </a:lnTo>
                  <a:lnTo>
                    <a:pt x="5343720" y="1672838"/>
                  </a:lnTo>
                  <a:lnTo>
                    <a:pt x="5369411" y="1669250"/>
                  </a:lnTo>
                  <a:lnTo>
                    <a:pt x="5395102" y="1664466"/>
                  </a:lnTo>
                  <a:lnTo>
                    <a:pt x="5420793" y="1658088"/>
                  </a:lnTo>
                  <a:lnTo>
                    <a:pt x="5446484" y="1651090"/>
                  </a:lnTo>
                  <a:lnTo>
                    <a:pt x="5472175" y="1642733"/>
                  </a:lnTo>
                  <a:lnTo>
                    <a:pt x="5497866" y="1632526"/>
                  </a:lnTo>
                  <a:lnTo>
                    <a:pt x="5523557" y="1620216"/>
                  </a:lnTo>
                  <a:lnTo>
                    <a:pt x="5549248" y="1606881"/>
                  </a:lnTo>
                  <a:lnTo>
                    <a:pt x="5574939" y="1589099"/>
                  </a:lnTo>
                  <a:lnTo>
                    <a:pt x="5600630" y="1565391"/>
                  </a:lnTo>
                  <a:lnTo>
                    <a:pt x="5626321" y="1539260"/>
                  </a:lnTo>
                  <a:lnTo>
                    <a:pt x="5652012" y="1509281"/>
                  </a:lnTo>
                  <a:lnTo>
                    <a:pt x="5677703" y="1479595"/>
                  </a:lnTo>
                  <a:lnTo>
                    <a:pt x="5703393" y="1476789"/>
                  </a:lnTo>
                  <a:lnTo>
                    <a:pt x="5729084" y="1474281"/>
                  </a:lnTo>
                  <a:lnTo>
                    <a:pt x="5754775" y="1470937"/>
                  </a:lnTo>
                  <a:lnTo>
                    <a:pt x="5780466" y="1466479"/>
                  </a:lnTo>
                  <a:lnTo>
                    <a:pt x="5806157" y="1462134"/>
                  </a:lnTo>
                  <a:lnTo>
                    <a:pt x="5831848" y="1457859"/>
                  </a:lnTo>
                  <a:lnTo>
                    <a:pt x="5857539" y="1453157"/>
                  </a:lnTo>
                  <a:lnTo>
                    <a:pt x="5883230" y="1447773"/>
                  </a:lnTo>
                  <a:lnTo>
                    <a:pt x="5908921" y="1443436"/>
                  </a:lnTo>
                  <a:lnTo>
                    <a:pt x="5934612" y="1437652"/>
                  </a:lnTo>
                  <a:lnTo>
                    <a:pt x="5960303" y="1429941"/>
                  </a:lnTo>
                  <a:lnTo>
                    <a:pt x="5985994" y="1423429"/>
                  </a:lnTo>
                  <a:lnTo>
                    <a:pt x="6011685" y="1415895"/>
                  </a:lnTo>
                  <a:lnTo>
                    <a:pt x="6037376" y="1408558"/>
                  </a:lnTo>
                  <a:lnTo>
                    <a:pt x="6063067" y="1400577"/>
                  </a:lnTo>
                  <a:lnTo>
                    <a:pt x="6088758" y="1393785"/>
                  </a:lnTo>
                  <a:lnTo>
                    <a:pt x="6114449" y="1384729"/>
                  </a:lnTo>
                  <a:lnTo>
                    <a:pt x="6140140" y="1372655"/>
                  </a:lnTo>
                  <a:lnTo>
                    <a:pt x="6165831" y="1359018"/>
                  </a:lnTo>
                  <a:lnTo>
                    <a:pt x="6191522" y="1353018"/>
                  </a:lnTo>
                  <a:lnTo>
                    <a:pt x="6217213" y="1346155"/>
                  </a:lnTo>
                  <a:lnTo>
                    <a:pt x="6242904" y="1338677"/>
                  </a:lnTo>
                  <a:lnTo>
                    <a:pt x="6268595" y="1329592"/>
                  </a:lnTo>
                  <a:lnTo>
                    <a:pt x="6294286" y="1317478"/>
                  </a:lnTo>
                  <a:lnTo>
                    <a:pt x="6319977" y="1301327"/>
                  </a:lnTo>
                  <a:lnTo>
                    <a:pt x="6345668" y="1281470"/>
                  </a:lnTo>
                  <a:lnTo>
                    <a:pt x="6371359" y="1262836"/>
                  </a:lnTo>
                  <a:lnTo>
                    <a:pt x="6397049" y="1245077"/>
                  </a:lnTo>
                  <a:lnTo>
                    <a:pt x="6422740" y="1221399"/>
                  </a:lnTo>
                  <a:lnTo>
                    <a:pt x="6448431" y="1202187"/>
                  </a:lnTo>
                  <a:lnTo>
                    <a:pt x="6474122" y="1176571"/>
                  </a:lnTo>
                  <a:lnTo>
                    <a:pt x="6499813" y="1142417"/>
                  </a:lnTo>
                  <a:lnTo>
                    <a:pt x="6525504" y="1137060"/>
                  </a:lnTo>
                  <a:lnTo>
                    <a:pt x="6551195" y="1132532"/>
                  </a:lnTo>
                  <a:lnTo>
                    <a:pt x="6576886" y="1127999"/>
                  </a:lnTo>
                  <a:lnTo>
                    <a:pt x="6602577" y="1123471"/>
                  </a:lnTo>
                  <a:lnTo>
                    <a:pt x="6628268" y="1119250"/>
                  </a:lnTo>
                  <a:lnTo>
                    <a:pt x="6653959" y="1113622"/>
                  </a:lnTo>
                  <a:lnTo>
                    <a:pt x="6679650" y="1106118"/>
                  </a:lnTo>
                  <a:lnTo>
                    <a:pt x="6705341" y="1097799"/>
                  </a:lnTo>
                  <a:lnTo>
                    <a:pt x="6731032" y="1088280"/>
                  </a:lnTo>
                  <a:lnTo>
                    <a:pt x="6756723" y="1081269"/>
                  </a:lnTo>
                  <a:lnTo>
                    <a:pt x="6782414" y="1073286"/>
                  </a:lnTo>
                  <a:lnTo>
                    <a:pt x="6808105" y="1066402"/>
                  </a:lnTo>
                  <a:lnTo>
                    <a:pt x="6833796" y="1057224"/>
                  </a:lnTo>
                  <a:lnTo>
                    <a:pt x="6859487" y="1044986"/>
                  </a:lnTo>
                  <a:lnTo>
                    <a:pt x="6885178" y="1033175"/>
                  </a:lnTo>
                  <a:lnTo>
                    <a:pt x="6910869" y="1018543"/>
                  </a:lnTo>
                  <a:lnTo>
                    <a:pt x="6936560" y="1012664"/>
                  </a:lnTo>
                  <a:lnTo>
                    <a:pt x="6962251" y="1005945"/>
                  </a:lnTo>
                  <a:lnTo>
                    <a:pt x="6987942" y="998759"/>
                  </a:lnTo>
                  <a:lnTo>
                    <a:pt x="7013633" y="989177"/>
                  </a:lnTo>
                  <a:lnTo>
                    <a:pt x="7039324" y="976401"/>
                  </a:lnTo>
                  <a:lnTo>
                    <a:pt x="7065015" y="961933"/>
                  </a:lnTo>
                  <a:lnTo>
                    <a:pt x="7090706" y="944460"/>
                  </a:lnTo>
                  <a:lnTo>
                    <a:pt x="7116396" y="923453"/>
                  </a:lnTo>
                  <a:lnTo>
                    <a:pt x="7142087" y="903564"/>
                  </a:lnTo>
                  <a:lnTo>
                    <a:pt x="7167778" y="882946"/>
                  </a:lnTo>
                  <a:lnTo>
                    <a:pt x="7193469" y="855456"/>
                  </a:lnTo>
                  <a:lnTo>
                    <a:pt x="7219160" y="818802"/>
                  </a:lnTo>
                  <a:lnTo>
                    <a:pt x="7244851" y="784647"/>
                  </a:lnTo>
                  <a:lnTo>
                    <a:pt x="7270542" y="778077"/>
                  </a:lnTo>
                  <a:lnTo>
                    <a:pt x="7296233" y="772854"/>
                  </a:lnTo>
                  <a:lnTo>
                    <a:pt x="7321924" y="765890"/>
                  </a:lnTo>
                  <a:lnTo>
                    <a:pt x="7347615" y="758829"/>
                  </a:lnTo>
                  <a:lnTo>
                    <a:pt x="7373306" y="749414"/>
                  </a:lnTo>
                  <a:lnTo>
                    <a:pt x="7398997" y="736860"/>
                  </a:lnTo>
                  <a:lnTo>
                    <a:pt x="7424688" y="724988"/>
                  </a:lnTo>
                  <a:lnTo>
                    <a:pt x="7450379" y="712979"/>
                  </a:lnTo>
                  <a:lnTo>
                    <a:pt x="7476070" y="701024"/>
                  </a:lnTo>
                  <a:lnTo>
                    <a:pt x="7501761" y="689796"/>
                  </a:lnTo>
                  <a:lnTo>
                    <a:pt x="7527452" y="684233"/>
                  </a:lnTo>
                  <a:lnTo>
                    <a:pt x="7553143" y="676816"/>
                  </a:lnTo>
                  <a:lnTo>
                    <a:pt x="7578834" y="666926"/>
                  </a:lnTo>
                  <a:lnTo>
                    <a:pt x="7604525" y="656077"/>
                  </a:lnTo>
                  <a:lnTo>
                    <a:pt x="7630216" y="642722"/>
                  </a:lnTo>
                  <a:lnTo>
                    <a:pt x="7655907" y="631375"/>
                  </a:lnTo>
                  <a:lnTo>
                    <a:pt x="7681598" y="617410"/>
                  </a:lnTo>
                  <a:lnTo>
                    <a:pt x="7707289" y="613553"/>
                  </a:lnTo>
                  <a:lnTo>
                    <a:pt x="7732980" y="608411"/>
                  </a:lnTo>
                  <a:lnTo>
                    <a:pt x="7758671" y="601555"/>
                  </a:lnTo>
                  <a:lnTo>
                    <a:pt x="7784362" y="594091"/>
                  </a:lnTo>
                  <a:lnTo>
                    <a:pt x="7810052" y="586135"/>
                  </a:lnTo>
                  <a:lnTo>
                    <a:pt x="7835743" y="578063"/>
                  </a:lnTo>
                  <a:lnTo>
                    <a:pt x="7861434" y="567301"/>
                  </a:lnTo>
                  <a:lnTo>
                    <a:pt x="7887125" y="554807"/>
                  </a:lnTo>
                  <a:lnTo>
                    <a:pt x="7912816" y="538149"/>
                  </a:lnTo>
                  <a:lnTo>
                    <a:pt x="7938507" y="515937"/>
                  </a:lnTo>
                  <a:lnTo>
                    <a:pt x="7964198" y="495443"/>
                  </a:lnTo>
                  <a:lnTo>
                    <a:pt x="7989889" y="469983"/>
                  </a:lnTo>
                  <a:lnTo>
                    <a:pt x="8015580" y="438683"/>
                  </a:lnTo>
                  <a:lnTo>
                    <a:pt x="8041271" y="409008"/>
                  </a:lnTo>
                  <a:lnTo>
                    <a:pt x="8066962" y="406544"/>
                  </a:lnTo>
                  <a:lnTo>
                    <a:pt x="8092653" y="403258"/>
                  </a:lnTo>
                  <a:lnTo>
                    <a:pt x="8118344" y="398877"/>
                  </a:lnTo>
                  <a:lnTo>
                    <a:pt x="8144035" y="394748"/>
                  </a:lnTo>
                  <a:lnTo>
                    <a:pt x="8169726" y="390565"/>
                  </a:lnTo>
                  <a:lnTo>
                    <a:pt x="8195417" y="384986"/>
                  </a:lnTo>
                  <a:lnTo>
                    <a:pt x="8221108" y="379227"/>
                  </a:lnTo>
                  <a:lnTo>
                    <a:pt x="8246799" y="374955"/>
                  </a:lnTo>
                  <a:lnTo>
                    <a:pt x="8272490" y="369257"/>
                  </a:lnTo>
                  <a:lnTo>
                    <a:pt x="8298181" y="361661"/>
                  </a:lnTo>
                  <a:lnTo>
                    <a:pt x="8323872" y="355422"/>
                  </a:lnTo>
                  <a:lnTo>
                    <a:pt x="8349563" y="348424"/>
                  </a:lnTo>
                  <a:lnTo>
                    <a:pt x="8375254" y="342561"/>
                  </a:lnTo>
                  <a:lnTo>
                    <a:pt x="8400945" y="335684"/>
                  </a:lnTo>
                  <a:lnTo>
                    <a:pt x="8426636" y="327883"/>
                  </a:lnTo>
                  <a:lnTo>
                    <a:pt x="8452327" y="317482"/>
                  </a:lnTo>
                  <a:lnTo>
                    <a:pt x="8478018" y="303614"/>
                  </a:lnTo>
                  <a:lnTo>
                    <a:pt x="8503709" y="290994"/>
                  </a:lnTo>
                  <a:lnTo>
                    <a:pt x="8529399" y="285417"/>
                  </a:lnTo>
                  <a:lnTo>
                    <a:pt x="8555090" y="279085"/>
                  </a:lnTo>
                  <a:lnTo>
                    <a:pt x="8580781" y="272162"/>
                  </a:lnTo>
                  <a:lnTo>
                    <a:pt x="8606472" y="263876"/>
                  </a:lnTo>
                  <a:lnTo>
                    <a:pt x="8632163" y="252828"/>
                  </a:lnTo>
                  <a:lnTo>
                    <a:pt x="8657854" y="238098"/>
                  </a:lnTo>
                  <a:lnTo>
                    <a:pt x="8683545" y="219664"/>
                  </a:lnTo>
                  <a:lnTo>
                    <a:pt x="8709236" y="201701"/>
                  </a:lnTo>
                  <a:lnTo>
                    <a:pt x="8734927" y="183020"/>
                  </a:lnTo>
                  <a:lnTo>
                    <a:pt x="8760618" y="162128"/>
                  </a:lnTo>
                  <a:lnTo>
                    <a:pt x="8786309" y="144386"/>
                  </a:lnTo>
                  <a:lnTo>
                    <a:pt x="8812000" y="120730"/>
                  </a:lnTo>
                  <a:lnTo>
                    <a:pt x="8837691" y="89189"/>
                  </a:lnTo>
                  <a:lnTo>
                    <a:pt x="8863382" y="84506"/>
                  </a:lnTo>
                  <a:lnTo>
                    <a:pt x="8889073" y="79971"/>
                  </a:lnTo>
                  <a:lnTo>
                    <a:pt x="8914764" y="75231"/>
                  </a:lnTo>
                  <a:lnTo>
                    <a:pt x="8940455" y="70621"/>
                  </a:lnTo>
                  <a:lnTo>
                    <a:pt x="8966146" y="66411"/>
                  </a:lnTo>
                  <a:lnTo>
                    <a:pt x="8991837" y="60797"/>
                  </a:lnTo>
                  <a:lnTo>
                    <a:pt x="9017528" y="53311"/>
                  </a:lnTo>
                  <a:lnTo>
                    <a:pt x="9043219" y="44684"/>
                  </a:lnTo>
                  <a:lnTo>
                    <a:pt x="9068910" y="34667"/>
                  </a:lnTo>
                  <a:lnTo>
                    <a:pt x="9094601" y="26698"/>
                  </a:lnTo>
                  <a:lnTo>
                    <a:pt x="9120292" y="19608"/>
                  </a:lnTo>
                  <a:lnTo>
                    <a:pt x="9145983" y="14838"/>
                  </a:lnTo>
                  <a:lnTo>
                    <a:pt x="9171674" y="8479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" name="pl15">
              <a:extLst>
                <a:ext uri="{FF2B5EF4-FFF2-40B4-BE49-F238E27FC236}">
                  <a16:creationId xmlns:a16="http://schemas.microsoft.com/office/drawing/2014/main" id="{699B57C5-51AD-4A6C-9CD2-8C6C079F4902}"/>
                </a:ext>
              </a:extLst>
            </p:cNvPr>
            <p:cNvSpPr/>
            <p:nvPr/>
          </p:nvSpPr>
          <p:spPr>
            <a:xfrm>
              <a:off x="1449884" y="3204944"/>
              <a:ext cx="4470227" cy="1860263"/>
            </a:xfrm>
            <a:custGeom>
              <a:avLst/>
              <a:gdLst/>
              <a:ahLst/>
              <a:cxnLst/>
              <a:rect l="0" t="0" r="0" b="0"/>
              <a:pathLst>
                <a:path w="4470227" h="1860263">
                  <a:moveTo>
                    <a:pt x="0" y="1860263"/>
                  </a:moveTo>
                  <a:lnTo>
                    <a:pt x="25690" y="1856085"/>
                  </a:lnTo>
                  <a:lnTo>
                    <a:pt x="51381" y="1852759"/>
                  </a:lnTo>
                  <a:lnTo>
                    <a:pt x="77072" y="1847840"/>
                  </a:lnTo>
                  <a:lnTo>
                    <a:pt x="102763" y="1817541"/>
                  </a:lnTo>
                  <a:lnTo>
                    <a:pt x="128454" y="1817541"/>
                  </a:lnTo>
                  <a:lnTo>
                    <a:pt x="154145" y="1817541"/>
                  </a:lnTo>
                  <a:lnTo>
                    <a:pt x="179836" y="1807719"/>
                  </a:lnTo>
                  <a:lnTo>
                    <a:pt x="205527" y="1768544"/>
                  </a:lnTo>
                  <a:lnTo>
                    <a:pt x="231218" y="1650242"/>
                  </a:lnTo>
                  <a:lnTo>
                    <a:pt x="256909" y="1644755"/>
                  </a:lnTo>
                  <a:lnTo>
                    <a:pt x="282600" y="1638824"/>
                  </a:lnTo>
                  <a:lnTo>
                    <a:pt x="308291" y="1638824"/>
                  </a:lnTo>
                  <a:lnTo>
                    <a:pt x="333982" y="1638824"/>
                  </a:lnTo>
                  <a:lnTo>
                    <a:pt x="359673" y="1631558"/>
                  </a:lnTo>
                  <a:lnTo>
                    <a:pt x="385364" y="1627744"/>
                  </a:lnTo>
                  <a:lnTo>
                    <a:pt x="411055" y="1623666"/>
                  </a:lnTo>
                  <a:lnTo>
                    <a:pt x="436746" y="1618886"/>
                  </a:lnTo>
                  <a:lnTo>
                    <a:pt x="462437" y="1609046"/>
                  </a:lnTo>
                  <a:lnTo>
                    <a:pt x="488128" y="1609046"/>
                  </a:lnTo>
                  <a:lnTo>
                    <a:pt x="513819" y="1609046"/>
                  </a:lnTo>
                  <a:lnTo>
                    <a:pt x="539510" y="1596009"/>
                  </a:lnTo>
                  <a:lnTo>
                    <a:pt x="565201" y="1591204"/>
                  </a:lnTo>
                  <a:lnTo>
                    <a:pt x="590892" y="1576668"/>
                  </a:lnTo>
                  <a:lnTo>
                    <a:pt x="616583" y="1569459"/>
                  </a:lnTo>
                  <a:lnTo>
                    <a:pt x="642274" y="1566607"/>
                  </a:lnTo>
                  <a:lnTo>
                    <a:pt x="667965" y="1566607"/>
                  </a:lnTo>
                  <a:lnTo>
                    <a:pt x="693656" y="1566607"/>
                  </a:lnTo>
                  <a:lnTo>
                    <a:pt x="719346" y="1528167"/>
                  </a:lnTo>
                  <a:lnTo>
                    <a:pt x="745037" y="1525349"/>
                  </a:lnTo>
                  <a:lnTo>
                    <a:pt x="770728" y="1521835"/>
                  </a:lnTo>
                  <a:lnTo>
                    <a:pt x="796419" y="1519460"/>
                  </a:lnTo>
                  <a:lnTo>
                    <a:pt x="822110" y="1516736"/>
                  </a:lnTo>
                  <a:lnTo>
                    <a:pt x="847801" y="1516736"/>
                  </a:lnTo>
                  <a:lnTo>
                    <a:pt x="873492" y="1516736"/>
                  </a:lnTo>
                  <a:lnTo>
                    <a:pt x="899183" y="1498360"/>
                  </a:lnTo>
                  <a:lnTo>
                    <a:pt x="924874" y="1491823"/>
                  </a:lnTo>
                  <a:lnTo>
                    <a:pt x="950565" y="1477349"/>
                  </a:lnTo>
                  <a:lnTo>
                    <a:pt x="976256" y="1468176"/>
                  </a:lnTo>
                  <a:lnTo>
                    <a:pt x="1001947" y="1407765"/>
                  </a:lnTo>
                  <a:lnTo>
                    <a:pt x="1027638" y="1407765"/>
                  </a:lnTo>
                  <a:lnTo>
                    <a:pt x="1053329" y="1407765"/>
                  </a:lnTo>
                  <a:lnTo>
                    <a:pt x="1079020" y="1407765"/>
                  </a:lnTo>
                  <a:lnTo>
                    <a:pt x="1104711" y="1407765"/>
                  </a:lnTo>
                  <a:lnTo>
                    <a:pt x="1130402" y="1329066"/>
                  </a:lnTo>
                  <a:lnTo>
                    <a:pt x="1156093" y="1323960"/>
                  </a:lnTo>
                  <a:lnTo>
                    <a:pt x="1181784" y="1321162"/>
                  </a:lnTo>
                  <a:lnTo>
                    <a:pt x="1207475" y="1321162"/>
                  </a:lnTo>
                  <a:lnTo>
                    <a:pt x="1233166" y="1321162"/>
                  </a:lnTo>
                  <a:lnTo>
                    <a:pt x="1258857" y="1316278"/>
                  </a:lnTo>
                  <a:lnTo>
                    <a:pt x="1284548" y="1301901"/>
                  </a:lnTo>
                  <a:lnTo>
                    <a:pt x="1310239" y="1297742"/>
                  </a:lnTo>
                  <a:lnTo>
                    <a:pt x="1335930" y="1288784"/>
                  </a:lnTo>
                  <a:lnTo>
                    <a:pt x="1361621" y="1285911"/>
                  </a:lnTo>
                  <a:lnTo>
                    <a:pt x="1387312" y="1285911"/>
                  </a:lnTo>
                  <a:lnTo>
                    <a:pt x="1413003" y="1285911"/>
                  </a:lnTo>
                  <a:lnTo>
                    <a:pt x="1438693" y="1274791"/>
                  </a:lnTo>
                  <a:lnTo>
                    <a:pt x="1464384" y="1231929"/>
                  </a:lnTo>
                  <a:lnTo>
                    <a:pt x="1490075" y="1229671"/>
                  </a:lnTo>
                  <a:lnTo>
                    <a:pt x="1515766" y="1221823"/>
                  </a:lnTo>
                  <a:lnTo>
                    <a:pt x="1541457" y="1221823"/>
                  </a:lnTo>
                  <a:lnTo>
                    <a:pt x="1567148" y="1221823"/>
                  </a:lnTo>
                  <a:lnTo>
                    <a:pt x="1592839" y="1218776"/>
                  </a:lnTo>
                  <a:lnTo>
                    <a:pt x="1618530" y="1202524"/>
                  </a:lnTo>
                  <a:lnTo>
                    <a:pt x="1644221" y="1192059"/>
                  </a:lnTo>
                  <a:lnTo>
                    <a:pt x="1669912" y="1186262"/>
                  </a:lnTo>
                  <a:lnTo>
                    <a:pt x="1695603" y="1155780"/>
                  </a:lnTo>
                  <a:lnTo>
                    <a:pt x="1721294" y="1155780"/>
                  </a:lnTo>
                  <a:lnTo>
                    <a:pt x="1746985" y="1155780"/>
                  </a:lnTo>
                  <a:lnTo>
                    <a:pt x="1772676" y="1047237"/>
                  </a:lnTo>
                  <a:lnTo>
                    <a:pt x="1798367" y="1043107"/>
                  </a:lnTo>
                  <a:lnTo>
                    <a:pt x="1824058" y="1040266"/>
                  </a:lnTo>
                  <a:lnTo>
                    <a:pt x="1849749" y="1036932"/>
                  </a:lnTo>
                  <a:lnTo>
                    <a:pt x="1875440" y="1031923"/>
                  </a:lnTo>
                  <a:lnTo>
                    <a:pt x="1901131" y="1031923"/>
                  </a:lnTo>
                  <a:lnTo>
                    <a:pt x="1926822" y="1031923"/>
                  </a:lnTo>
                  <a:lnTo>
                    <a:pt x="1952513" y="1028419"/>
                  </a:lnTo>
                  <a:lnTo>
                    <a:pt x="1978204" y="1025314"/>
                  </a:lnTo>
                  <a:lnTo>
                    <a:pt x="2003895" y="1010497"/>
                  </a:lnTo>
                  <a:lnTo>
                    <a:pt x="2029586" y="1007692"/>
                  </a:lnTo>
                  <a:lnTo>
                    <a:pt x="2055277" y="998524"/>
                  </a:lnTo>
                  <a:lnTo>
                    <a:pt x="2080968" y="998524"/>
                  </a:lnTo>
                  <a:lnTo>
                    <a:pt x="2106659" y="998524"/>
                  </a:lnTo>
                  <a:lnTo>
                    <a:pt x="2132349" y="986144"/>
                  </a:lnTo>
                  <a:lnTo>
                    <a:pt x="2158040" y="948147"/>
                  </a:lnTo>
                  <a:lnTo>
                    <a:pt x="2183731" y="940336"/>
                  </a:lnTo>
                  <a:lnTo>
                    <a:pt x="2209422" y="937127"/>
                  </a:lnTo>
                  <a:lnTo>
                    <a:pt x="2235113" y="937127"/>
                  </a:lnTo>
                  <a:lnTo>
                    <a:pt x="2260804" y="937127"/>
                  </a:lnTo>
                  <a:lnTo>
                    <a:pt x="2286495" y="937127"/>
                  </a:lnTo>
                  <a:lnTo>
                    <a:pt x="2312186" y="934351"/>
                  </a:lnTo>
                  <a:lnTo>
                    <a:pt x="2337877" y="930735"/>
                  </a:lnTo>
                  <a:lnTo>
                    <a:pt x="2363568" y="927698"/>
                  </a:lnTo>
                  <a:lnTo>
                    <a:pt x="2389259" y="922033"/>
                  </a:lnTo>
                  <a:lnTo>
                    <a:pt x="2414950" y="902727"/>
                  </a:lnTo>
                  <a:lnTo>
                    <a:pt x="2440641" y="902727"/>
                  </a:lnTo>
                  <a:lnTo>
                    <a:pt x="2466332" y="902727"/>
                  </a:lnTo>
                  <a:lnTo>
                    <a:pt x="2492023" y="885703"/>
                  </a:lnTo>
                  <a:lnTo>
                    <a:pt x="2517714" y="845972"/>
                  </a:lnTo>
                  <a:lnTo>
                    <a:pt x="2543405" y="699227"/>
                  </a:lnTo>
                  <a:lnTo>
                    <a:pt x="2569096" y="694515"/>
                  </a:lnTo>
                  <a:lnTo>
                    <a:pt x="2594787" y="689715"/>
                  </a:lnTo>
                  <a:lnTo>
                    <a:pt x="2620478" y="689715"/>
                  </a:lnTo>
                  <a:lnTo>
                    <a:pt x="2646169" y="689715"/>
                  </a:lnTo>
                  <a:lnTo>
                    <a:pt x="2671860" y="682630"/>
                  </a:lnTo>
                  <a:lnTo>
                    <a:pt x="2697551" y="679689"/>
                  </a:lnTo>
                  <a:lnTo>
                    <a:pt x="2723242" y="675911"/>
                  </a:lnTo>
                  <a:lnTo>
                    <a:pt x="2748933" y="672504"/>
                  </a:lnTo>
                  <a:lnTo>
                    <a:pt x="2774624" y="664353"/>
                  </a:lnTo>
                  <a:lnTo>
                    <a:pt x="2800315" y="664353"/>
                  </a:lnTo>
                  <a:lnTo>
                    <a:pt x="2826006" y="664353"/>
                  </a:lnTo>
                  <a:lnTo>
                    <a:pt x="2851696" y="651991"/>
                  </a:lnTo>
                  <a:lnTo>
                    <a:pt x="2877387" y="647806"/>
                  </a:lnTo>
                  <a:lnTo>
                    <a:pt x="2903078" y="637909"/>
                  </a:lnTo>
                  <a:lnTo>
                    <a:pt x="2928769" y="627149"/>
                  </a:lnTo>
                  <a:lnTo>
                    <a:pt x="2954460" y="617202"/>
                  </a:lnTo>
                  <a:lnTo>
                    <a:pt x="2980151" y="617202"/>
                  </a:lnTo>
                  <a:lnTo>
                    <a:pt x="3005842" y="617202"/>
                  </a:lnTo>
                  <a:lnTo>
                    <a:pt x="3031533" y="607217"/>
                  </a:lnTo>
                  <a:lnTo>
                    <a:pt x="3057224" y="599152"/>
                  </a:lnTo>
                  <a:lnTo>
                    <a:pt x="3082915" y="599152"/>
                  </a:lnTo>
                  <a:lnTo>
                    <a:pt x="3108606" y="596021"/>
                  </a:lnTo>
                  <a:lnTo>
                    <a:pt x="3134297" y="588163"/>
                  </a:lnTo>
                  <a:lnTo>
                    <a:pt x="3159988" y="588163"/>
                  </a:lnTo>
                  <a:lnTo>
                    <a:pt x="3185679" y="588163"/>
                  </a:lnTo>
                  <a:lnTo>
                    <a:pt x="3211370" y="572255"/>
                  </a:lnTo>
                  <a:lnTo>
                    <a:pt x="3237061" y="567146"/>
                  </a:lnTo>
                  <a:lnTo>
                    <a:pt x="3262752" y="549830"/>
                  </a:lnTo>
                  <a:lnTo>
                    <a:pt x="3288443" y="513748"/>
                  </a:lnTo>
                  <a:lnTo>
                    <a:pt x="3314134" y="395489"/>
                  </a:lnTo>
                  <a:lnTo>
                    <a:pt x="3339825" y="395489"/>
                  </a:lnTo>
                  <a:lnTo>
                    <a:pt x="3365516" y="395489"/>
                  </a:lnTo>
                  <a:lnTo>
                    <a:pt x="3391207" y="390181"/>
                  </a:lnTo>
                  <a:lnTo>
                    <a:pt x="3416898" y="386393"/>
                  </a:lnTo>
                  <a:lnTo>
                    <a:pt x="3442589" y="379409"/>
                  </a:lnTo>
                  <a:lnTo>
                    <a:pt x="3468280" y="376323"/>
                  </a:lnTo>
                  <a:lnTo>
                    <a:pt x="3493971" y="372126"/>
                  </a:lnTo>
                  <a:lnTo>
                    <a:pt x="3519662" y="372126"/>
                  </a:lnTo>
                  <a:lnTo>
                    <a:pt x="3545353" y="372126"/>
                  </a:lnTo>
                  <a:lnTo>
                    <a:pt x="3571043" y="354806"/>
                  </a:lnTo>
                  <a:lnTo>
                    <a:pt x="3596734" y="350874"/>
                  </a:lnTo>
                  <a:lnTo>
                    <a:pt x="3622425" y="338809"/>
                  </a:lnTo>
                  <a:lnTo>
                    <a:pt x="3648116" y="335766"/>
                  </a:lnTo>
                  <a:lnTo>
                    <a:pt x="3673807" y="333312"/>
                  </a:lnTo>
                  <a:lnTo>
                    <a:pt x="3699498" y="333312"/>
                  </a:lnTo>
                  <a:lnTo>
                    <a:pt x="3725189" y="333312"/>
                  </a:lnTo>
                  <a:lnTo>
                    <a:pt x="3750880" y="287972"/>
                  </a:lnTo>
                  <a:lnTo>
                    <a:pt x="3776571" y="285070"/>
                  </a:lnTo>
                  <a:lnTo>
                    <a:pt x="3802262" y="274076"/>
                  </a:lnTo>
                  <a:lnTo>
                    <a:pt x="3827953" y="274076"/>
                  </a:lnTo>
                  <a:lnTo>
                    <a:pt x="3853644" y="269593"/>
                  </a:lnTo>
                  <a:lnTo>
                    <a:pt x="3879335" y="269593"/>
                  </a:lnTo>
                  <a:lnTo>
                    <a:pt x="3905026" y="269593"/>
                  </a:lnTo>
                  <a:lnTo>
                    <a:pt x="3930717" y="266232"/>
                  </a:lnTo>
                  <a:lnTo>
                    <a:pt x="3956408" y="261277"/>
                  </a:lnTo>
                  <a:lnTo>
                    <a:pt x="3982099" y="244439"/>
                  </a:lnTo>
                  <a:lnTo>
                    <a:pt x="4007790" y="236767"/>
                  </a:lnTo>
                  <a:lnTo>
                    <a:pt x="4033481" y="202651"/>
                  </a:lnTo>
                  <a:lnTo>
                    <a:pt x="4059172" y="202651"/>
                  </a:lnTo>
                  <a:lnTo>
                    <a:pt x="4084863" y="202651"/>
                  </a:lnTo>
                  <a:lnTo>
                    <a:pt x="4110554" y="83803"/>
                  </a:lnTo>
                  <a:lnTo>
                    <a:pt x="4136245" y="79529"/>
                  </a:lnTo>
                  <a:lnTo>
                    <a:pt x="4161936" y="47544"/>
                  </a:lnTo>
                  <a:lnTo>
                    <a:pt x="4187627" y="44941"/>
                  </a:lnTo>
                  <a:lnTo>
                    <a:pt x="4213318" y="39808"/>
                  </a:lnTo>
                  <a:lnTo>
                    <a:pt x="4239009" y="39808"/>
                  </a:lnTo>
                  <a:lnTo>
                    <a:pt x="4264699" y="39808"/>
                  </a:lnTo>
                  <a:lnTo>
                    <a:pt x="4290390" y="33935"/>
                  </a:lnTo>
                  <a:lnTo>
                    <a:pt x="4316081" y="29426"/>
                  </a:lnTo>
                  <a:lnTo>
                    <a:pt x="4341772" y="24988"/>
                  </a:lnTo>
                  <a:lnTo>
                    <a:pt x="4367463" y="4517"/>
                  </a:lnTo>
                  <a:lnTo>
                    <a:pt x="4393154" y="0"/>
                  </a:lnTo>
                  <a:lnTo>
                    <a:pt x="4418845" y="0"/>
                  </a:lnTo>
                  <a:lnTo>
                    <a:pt x="4444536" y="0"/>
                  </a:lnTo>
                  <a:lnTo>
                    <a:pt x="4470227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" name="pl16">
              <a:extLst>
                <a:ext uri="{FF2B5EF4-FFF2-40B4-BE49-F238E27FC236}">
                  <a16:creationId xmlns:a16="http://schemas.microsoft.com/office/drawing/2014/main" id="{EBE96E35-2D1C-429D-A27D-89F40C092B79}"/>
                </a:ext>
              </a:extLst>
            </p:cNvPr>
            <p:cNvSpPr/>
            <p:nvPr/>
          </p:nvSpPr>
          <p:spPr>
            <a:xfrm>
              <a:off x="1449884" y="3213363"/>
              <a:ext cx="4316081" cy="1820105"/>
            </a:xfrm>
            <a:custGeom>
              <a:avLst/>
              <a:gdLst/>
              <a:ahLst/>
              <a:cxnLst/>
              <a:rect l="0" t="0" r="0" b="0"/>
              <a:pathLst>
                <a:path w="4316081" h="1820105">
                  <a:moveTo>
                    <a:pt x="0" y="1820105"/>
                  </a:moveTo>
                  <a:lnTo>
                    <a:pt x="25690" y="1809525"/>
                  </a:lnTo>
                  <a:lnTo>
                    <a:pt x="51381" y="1796811"/>
                  </a:lnTo>
                  <a:lnTo>
                    <a:pt x="77072" y="1780968"/>
                  </a:lnTo>
                  <a:lnTo>
                    <a:pt x="102763" y="1761484"/>
                  </a:lnTo>
                  <a:lnTo>
                    <a:pt x="128454" y="1745605"/>
                  </a:lnTo>
                  <a:lnTo>
                    <a:pt x="154145" y="1724432"/>
                  </a:lnTo>
                  <a:lnTo>
                    <a:pt x="179836" y="1696202"/>
                  </a:lnTo>
                  <a:lnTo>
                    <a:pt x="205527" y="1661837"/>
                  </a:lnTo>
                  <a:lnTo>
                    <a:pt x="231218" y="1629074"/>
                  </a:lnTo>
                  <a:lnTo>
                    <a:pt x="256909" y="1624824"/>
                  </a:lnTo>
                  <a:lnTo>
                    <a:pt x="282600" y="1620986"/>
                  </a:lnTo>
                  <a:lnTo>
                    <a:pt x="308291" y="1617847"/>
                  </a:lnTo>
                  <a:lnTo>
                    <a:pt x="333982" y="1613661"/>
                  </a:lnTo>
                  <a:lnTo>
                    <a:pt x="359673" y="1608079"/>
                  </a:lnTo>
                  <a:lnTo>
                    <a:pt x="385364" y="1603059"/>
                  </a:lnTo>
                  <a:lnTo>
                    <a:pt x="411055" y="1597637"/>
                  </a:lnTo>
                  <a:lnTo>
                    <a:pt x="436746" y="1591767"/>
                  </a:lnTo>
                  <a:lnTo>
                    <a:pt x="462437" y="1585533"/>
                  </a:lnTo>
                  <a:lnTo>
                    <a:pt x="488128" y="1580502"/>
                  </a:lnTo>
                  <a:lnTo>
                    <a:pt x="513819" y="1573793"/>
                  </a:lnTo>
                  <a:lnTo>
                    <a:pt x="539510" y="1564849"/>
                  </a:lnTo>
                  <a:lnTo>
                    <a:pt x="565201" y="1557268"/>
                  </a:lnTo>
                  <a:lnTo>
                    <a:pt x="590892" y="1548763"/>
                  </a:lnTo>
                  <a:lnTo>
                    <a:pt x="616583" y="1542267"/>
                  </a:lnTo>
                  <a:lnTo>
                    <a:pt x="642274" y="1536010"/>
                  </a:lnTo>
                  <a:lnTo>
                    <a:pt x="667965" y="1528617"/>
                  </a:lnTo>
                  <a:lnTo>
                    <a:pt x="693656" y="1518760"/>
                  </a:lnTo>
                  <a:lnTo>
                    <a:pt x="719346" y="1505617"/>
                  </a:lnTo>
                  <a:lnTo>
                    <a:pt x="745037" y="1500907"/>
                  </a:lnTo>
                  <a:lnTo>
                    <a:pt x="770728" y="1495566"/>
                  </a:lnTo>
                  <a:lnTo>
                    <a:pt x="796419" y="1489616"/>
                  </a:lnTo>
                  <a:lnTo>
                    <a:pt x="822110" y="1482474"/>
                  </a:lnTo>
                  <a:lnTo>
                    <a:pt x="847801" y="1473859"/>
                  </a:lnTo>
                  <a:lnTo>
                    <a:pt x="873492" y="1462373"/>
                  </a:lnTo>
                  <a:lnTo>
                    <a:pt x="899183" y="1447059"/>
                  </a:lnTo>
                  <a:lnTo>
                    <a:pt x="924874" y="1432765"/>
                  </a:lnTo>
                  <a:lnTo>
                    <a:pt x="950565" y="1415885"/>
                  </a:lnTo>
                  <a:lnTo>
                    <a:pt x="976256" y="1398203"/>
                  </a:lnTo>
                  <a:lnTo>
                    <a:pt x="1001947" y="1377685"/>
                  </a:lnTo>
                  <a:lnTo>
                    <a:pt x="1027638" y="1370464"/>
                  </a:lnTo>
                  <a:lnTo>
                    <a:pt x="1053329" y="1360837"/>
                  </a:lnTo>
                  <a:lnTo>
                    <a:pt x="1079020" y="1348001"/>
                  </a:lnTo>
                  <a:lnTo>
                    <a:pt x="1104711" y="1330886"/>
                  </a:lnTo>
                  <a:lnTo>
                    <a:pt x="1130402" y="1308066"/>
                  </a:lnTo>
                  <a:lnTo>
                    <a:pt x="1156093" y="1303872"/>
                  </a:lnTo>
                  <a:lnTo>
                    <a:pt x="1181784" y="1299982"/>
                  </a:lnTo>
                  <a:lnTo>
                    <a:pt x="1207475" y="1295728"/>
                  </a:lnTo>
                  <a:lnTo>
                    <a:pt x="1233166" y="1290056"/>
                  </a:lnTo>
                  <a:lnTo>
                    <a:pt x="1258857" y="1282494"/>
                  </a:lnTo>
                  <a:lnTo>
                    <a:pt x="1284548" y="1274038"/>
                  </a:lnTo>
                  <a:lnTo>
                    <a:pt x="1310239" y="1267557"/>
                  </a:lnTo>
                  <a:lnTo>
                    <a:pt x="1335930" y="1260302"/>
                  </a:lnTo>
                  <a:lnTo>
                    <a:pt x="1361621" y="1253614"/>
                  </a:lnTo>
                  <a:lnTo>
                    <a:pt x="1387312" y="1245655"/>
                  </a:lnTo>
                  <a:lnTo>
                    <a:pt x="1413003" y="1235042"/>
                  </a:lnTo>
                  <a:lnTo>
                    <a:pt x="1438693" y="1220893"/>
                  </a:lnTo>
                  <a:lnTo>
                    <a:pt x="1464384" y="1205733"/>
                  </a:lnTo>
                  <a:lnTo>
                    <a:pt x="1490075" y="1199807"/>
                  </a:lnTo>
                  <a:lnTo>
                    <a:pt x="1515766" y="1192659"/>
                  </a:lnTo>
                  <a:lnTo>
                    <a:pt x="1541457" y="1185744"/>
                  </a:lnTo>
                  <a:lnTo>
                    <a:pt x="1567148" y="1176523"/>
                  </a:lnTo>
                  <a:lnTo>
                    <a:pt x="1592839" y="1164230"/>
                  </a:lnTo>
                  <a:lnTo>
                    <a:pt x="1618530" y="1148854"/>
                  </a:lnTo>
                  <a:lnTo>
                    <a:pt x="1644221" y="1133770"/>
                  </a:lnTo>
                  <a:lnTo>
                    <a:pt x="1669912" y="1117147"/>
                  </a:lnTo>
                  <a:lnTo>
                    <a:pt x="1695603" y="1096914"/>
                  </a:lnTo>
                  <a:lnTo>
                    <a:pt x="1721294" y="1080099"/>
                  </a:lnTo>
                  <a:lnTo>
                    <a:pt x="1746985" y="1057678"/>
                  </a:lnTo>
                  <a:lnTo>
                    <a:pt x="1772676" y="1027784"/>
                  </a:lnTo>
                  <a:lnTo>
                    <a:pt x="1798367" y="1024106"/>
                  </a:lnTo>
                  <a:lnTo>
                    <a:pt x="1824058" y="1020578"/>
                  </a:lnTo>
                  <a:lnTo>
                    <a:pt x="1849749" y="1016822"/>
                  </a:lnTo>
                  <a:lnTo>
                    <a:pt x="1875440" y="1012925"/>
                  </a:lnTo>
                  <a:lnTo>
                    <a:pt x="1901131" y="1009398"/>
                  </a:lnTo>
                  <a:lnTo>
                    <a:pt x="1926822" y="1004696"/>
                  </a:lnTo>
                  <a:lnTo>
                    <a:pt x="1952513" y="998427"/>
                  </a:lnTo>
                  <a:lnTo>
                    <a:pt x="1978204" y="991236"/>
                  </a:lnTo>
                  <a:lnTo>
                    <a:pt x="2003895" y="982683"/>
                  </a:lnTo>
                  <a:lnTo>
                    <a:pt x="2029586" y="976218"/>
                  </a:lnTo>
                  <a:lnTo>
                    <a:pt x="2055277" y="968533"/>
                  </a:lnTo>
                  <a:lnTo>
                    <a:pt x="2080968" y="961342"/>
                  </a:lnTo>
                  <a:lnTo>
                    <a:pt x="2106659" y="951754"/>
                  </a:lnTo>
                  <a:lnTo>
                    <a:pt x="2132349" y="938970"/>
                  </a:lnTo>
                  <a:lnTo>
                    <a:pt x="2158040" y="926052"/>
                  </a:lnTo>
                  <a:lnTo>
                    <a:pt x="2183731" y="921493"/>
                  </a:lnTo>
                  <a:lnTo>
                    <a:pt x="2209422" y="918018"/>
                  </a:lnTo>
                  <a:lnTo>
                    <a:pt x="2235113" y="914455"/>
                  </a:lnTo>
                  <a:lnTo>
                    <a:pt x="2260804" y="909704"/>
                  </a:lnTo>
                  <a:lnTo>
                    <a:pt x="2286495" y="903370"/>
                  </a:lnTo>
                  <a:lnTo>
                    <a:pt x="2312186" y="894924"/>
                  </a:lnTo>
                  <a:lnTo>
                    <a:pt x="2337877" y="884588"/>
                  </a:lnTo>
                  <a:lnTo>
                    <a:pt x="2363568" y="872011"/>
                  </a:lnTo>
                  <a:lnTo>
                    <a:pt x="2389259" y="856255"/>
                  </a:lnTo>
                  <a:lnTo>
                    <a:pt x="2414950" y="837136"/>
                  </a:lnTo>
                  <a:lnTo>
                    <a:pt x="2440641" y="818078"/>
                  </a:lnTo>
                  <a:lnTo>
                    <a:pt x="2466332" y="792669"/>
                  </a:lnTo>
                  <a:lnTo>
                    <a:pt x="2492023" y="758789"/>
                  </a:lnTo>
                  <a:lnTo>
                    <a:pt x="2517714" y="719290"/>
                  </a:lnTo>
                  <a:lnTo>
                    <a:pt x="2543405" y="679869"/>
                  </a:lnTo>
                  <a:lnTo>
                    <a:pt x="2569096" y="676223"/>
                  </a:lnTo>
                  <a:lnTo>
                    <a:pt x="2594787" y="672932"/>
                  </a:lnTo>
                  <a:lnTo>
                    <a:pt x="2620478" y="670144"/>
                  </a:lnTo>
                  <a:lnTo>
                    <a:pt x="2646169" y="666427"/>
                  </a:lnTo>
                  <a:lnTo>
                    <a:pt x="2671860" y="661471"/>
                  </a:lnTo>
                  <a:lnTo>
                    <a:pt x="2697551" y="657224"/>
                  </a:lnTo>
                  <a:lnTo>
                    <a:pt x="2723242" y="652542"/>
                  </a:lnTo>
                  <a:lnTo>
                    <a:pt x="2748933" y="647558"/>
                  </a:lnTo>
                  <a:lnTo>
                    <a:pt x="2774624" y="642049"/>
                  </a:lnTo>
                  <a:lnTo>
                    <a:pt x="2800315" y="637421"/>
                  </a:lnTo>
                  <a:lnTo>
                    <a:pt x="2826006" y="631250"/>
                  </a:lnTo>
                  <a:lnTo>
                    <a:pt x="2851696" y="623021"/>
                  </a:lnTo>
                  <a:lnTo>
                    <a:pt x="2877387" y="616171"/>
                  </a:lnTo>
                  <a:lnTo>
                    <a:pt x="2903078" y="608432"/>
                  </a:lnTo>
                  <a:lnTo>
                    <a:pt x="2928769" y="601413"/>
                  </a:lnTo>
                  <a:lnTo>
                    <a:pt x="2954460" y="595640"/>
                  </a:lnTo>
                  <a:lnTo>
                    <a:pt x="2980151" y="591259"/>
                  </a:lnTo>
                  <a:lnTo>
                    <a:pt x="3005842" y="585418"/>
                  </a:lnTo>
                  <a:lnTo>
                    <a:pt x="3031533" y="577630"/>
                  </a:lnTo>
                  <a:lnTo>
                    <a:pt x="3057224" y="570573"/>
                  </a:lnTo>
                  <a:lnTo>
                    <a:pt x="3082915" y="563853"/>
                  </a:lnTo>
                  <a:lnTo>
                    <a:pt x="3108606" y="554894"/>
                  </a:lnTo>
                  <a:lnTo>
                    <a:pt x="3134297" y="543991"/>
                  </a:lnTo>
                  <a:lnTo>
                    <a:pt x="3159988" y="532073"/>
                  </a:lnTo>
                  <a:lnTo>
                    <a:pt x="3185679" y="516182"/>
                  </a:lnTo>
                  <a:lnTo>
                    <a:pt x="3211370" y="494995"/>
                  </a:lnTo>
                  <a:lnTo>
                    <a:pt x="3237061" y="472048"/>
                  </a:lnTo>
                  <a:lnTo>
                    <a:pt x="3262752" y="443155"/>
                  </a:lnTo>
                  <a:lnTo>
                    <a:pt x="3288443" y="410403"/>
                  </a:lnTo>
                  <a:lnTo>
                    <a:pt x="3314134" y="378761"/>
                  </a:lnTo>
                  <a:lnTo>
                    <a:pt x="3339825" y="375992"/>
                  </a:lnTo>
                  <a:lnTo>
                    <a:pt x="3365516" y="372299"/>
                  </a:lnTo>
                  <a:lnTo>
                    <a:pt x="3391207" y="367375"/>
                  </a:lnTo>
                  <a:lnTo>
                    <a:pt x="3416898" y="362579"/>
                  </a:lnTo>
                  <a:lnTo>
                    <a:pt x="3442589" y="357448"/>
                  </a:lnTo>
                  <a:lnTo>
                    <a:pt x="3468280" y="352933"/>
                  </a:lnTo>
                  <a:lnTo>
                    <a:pt x="3493971" y="347943"/>
                  </a:lnTo>
                  <a:lnTo>
                    <a:pt x="3519662" y="342689"/>
                  </a:lnTo>
                  <a:lnTo>
                    <a:pt x="3545353" y="335683"/>
                  </a:lnTo>
                  <a:lnTo>
                    <a:pt x="3571043" y="326341"/>
                  </a:lnTo>
                  <a:lnTo>
                    <a:pt x="3596734" y="319660"/>
                  </a:lnTo>
                  <a:lnTo>
                    <a:pt x="3622425" y="312061"/>
                  </a:lnTo>
                  <a:lnTo>
                    <a:pt x="3648116" y="305952"/>
                  </a:lnTo>
                  <a:lnTo>
                    <a:pt x="3673807" y="298820"/>
                  </a:lnTo>
                  <a:lnTo>
                    <a:pt x="3699498" y="290128"/>
                  </a:lnTo>
                  <a:lnTo>
                    <a:pt x="3725189" y="278540"/>
                  </a:lnTo>
                  <a:lnTo>
                    <a:pt x="3750880" y="263089"/>
                  </a:lnTo>
                  <a:lnTo>
                    <a:pt x="3776571" y="257601"/>
                  </a:lnTo>
                  <a:lnTo>
                    <a:pt x="3802262" y="251250"/>
                  </a:lnTo>
                  <a:lnTo>
                    <a:pt x="3827953" y="246448"/>
                  </a:lnTo>
                  <a:lnTo>
                    <a:pt x="3853644" y="240046"/>
                  </a:lnTo>
                  <a:lnTo>
                    <a:pt x="3879335" y="233003"/>
                  </a:lnTo>
                  <a:lnTo>
                    <a:pt x="3905026" y="223612"/>
                  </a:lnTo>
                  <a:lnTo>
                    <a:pt x="3930717" y="211092"/>
                  </a:lnTo>
                  <a:lnTo>
                    <a:pt x="3956408" y="195518"/>
                  </a:lnTo>
                  <a:lnTo>
                    <a:pt x="3982099" y="176404"/>
                  </a:lnTo>
                  <a:lnTo>
                    <a:pt x="4007790" y="156532"/>
                  </a:lnTo>
                  <a:lnTo>
                    <a:pt x="4033481" y="132594"/>
                  </a:lnTo>
                  <a:lnTo>
                    <a:pt x="4059172" y="112048"/>
                  </a:lnTo>
                  <a:lnTo>
                    <a:pt x="4084863" y="84653"/>
                  </a:lnTo>
                  <a:lnTo>
                    <a:pt x="4110554" y="48126"/>
                  </a:lnTo>
                  <a:lnTo>
                    <a:pt x="4136245" y="39040"/>
                  </a:lnTo>
                  <a:lnTo>
                    <a:pt x="4161936" y="28351"/>
                  </a:lnTo>
                  <a:lnTo>
                    <a:pt x="4187627" y="24759"/>
                  </a:lnTo>
                  <a:lnTo>
                    <a:pt x="4213318" y="20838"/>
                  </a:lnTo>
                  <a:lnTo>
                    <a:pt x="4239009" y="17321"/>
                  </a:lnTo>
                  <a:lnTo>
                    <a:pt x="4264699" y="12631"/>
                  </a:lnTo>
                  <a:lnTo>
                    <a:pt x="4290390" y="6379"/>
                  </a:lnTo>
                  <a:lnTo>
                    <a:pt x="4316081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" name="tx17">
              <a:extLst>
                <a:ext uri="{FF2B5EF4-FFF2-40B4-BE49-F238E27FC236}">
                  <a16:creationId xmlns:a16="http://schemas.microsoft.com/office/drawing/2014/main" id="{310311B2-3ED0-41E0-A747-789F691F4B59}"/>
                </a:ext>
              </a:extLst>
            </p:cNvPr>
            <p:cNvSpPr/>
            <p:nvPr/>
          </p:nvSpPr>
          <p:spPr>
            <a:xfrm>
              <a:off x="851872" y="5019726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18">
              <a:extLst>
                <a:ext uri="{FF2B5EF4-FFF2-40B4-BE49-F238E27FC236}">
                  <a16:creationId xmlns:a16="http://schemas.microsoft.com/office/drawing/2014/main" id="{A1CA900B-43E9-49FA-898B-3663CE8148A6}"/>
                </a:ext>
              </a:extLst>
            </p:cNvPr>
            <p:cNvSpPr/>
            <p:nvPr/>
          </p:nvSpPr>
          <p:spPr>
            <a:xfrm>
              <a:off x="702747" y="382227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3" name="tx19">
              <a:extLst>
                <a:ext uri="{FF2B5EF4-FFF2-40B4-BE49-F238E27FC236}">
                  <a16:creationId xmlns:a16="http://schemas.microsoft.com/office/drawing/2014/main" id="{0F9DB54A-CB0F-41C8-894C-305CC1013BFE}"/>
                </a:ext>
              </a:extLst>
            </p:cNvPr>
            <p:cNvSpPr/>
            <p:nvPr/>
          </p:nvSpPr>
          <p:spPr>
            <a:xfrm>
              <a:off x="702747" y="262482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4" name="tx20">
              <a:extLst>
                <a:ext uri="{FF2B5EF4-FFF2-40B4-BE49-F238E27FC236}">
                  <a16:creationId xmlns:a16="http://schemas.microsoft.com/office/drawing/2014/main" id="{87264E28-059B-4D5C-A095-25FB3351B8B6}"/>
                </a:ext>
              </a:extLst>
            </p:cNvPr>
            <p:cNvSpPr/>
            <p:nvPr/>
          </p:nvSpPr>
          <p:spPr>
            <a:xfrm>
              <a:off x="702747" y="1427314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5" name="pl21">
              <a:extLst>
                <a:ext uri="{FF2B5EF4-FFF2-40B4-BE49-F238E27FC236}">
                  <a16:creationId xmlns:a16="http://schemas.microsoft.com/office/drawing/2014/main" id="{1D35F2B7-951A-4C70-8EE3-A2783918F9FB}"/>
                </a:ext>
              </a:extLst>
            </p:cNvPr>
            <p:cNvSpPr/>
            <p:nvPr/>
          </p:nvSpPr>
          <p:spPr>
            <a:xfrm>
              <a:off x="947514" y="50652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6" name="pl22">
              <a:extLst>
                <a:ext uri="{FF2B5EF4-FFF2-40B4-BE49-F238E27FC236}">
                  <a16:creationId xmlns:a16="http://schemas.microsoft.com/office/drawing/2014/main" id="{8CBAF204-20B9-4382-B24C-AD3CDB6A81FA}"/>
                </a:ext>
              </a:extLst>
            </p:cNvPr>
            <p:cNvSpPr/>
            <p:nvPr/>
          </p:nvSpPr>
          <p:spPr>
            <a:xfrm>
              <a:off x="947514" y="3867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7" name="pl23">
              <a:extLst>
                <a:ext uri="{FF2B5EF4-FFF2-40B4-BE49-F238E27FC236}">
                  <a16:creationId xmlns:a16="http://schemas.microsoft.com/office/drawing/2014/main" id="{F78E2261-D3AF-4C2D-936F-F30B16E74F0B}"/>
                </a:ext>
              </a:extLst>
            </p:cNvPr>
            <p:cNvSpPr/>
            <p:nvPr/>
          </p:nvSpPr>
          <p:spPr>
            <a:xfrm>
              <a:off x="947514" y="26703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8" name="pl24">
              <a:extLst>
                <a:ext uri="{FF2B5EF4-FFF2-40B4-BE49-F238E27FC236}">
                  <a16:creationId xmlns:a16="http://schemas.microsoft.com/office/drawing/2014/main" id="{5CA67CDE-06D8-4F5E-8D2A-0C9B7B26B6D1}"/>
                </a:ext>
              </a:extLst>
            </p:cNvPr>
            <p:cNvSpPr/>
            <p:nvPr/>
          </p:nvSpPr>
          <p:spPr>
            <a:xfrm>
              <a:off x="947514" y="1472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9" name="pl25">
              <a:extLst>
                <a:ext uri="{FF2B5EF4-FFF2-40B4-BE49-F238E27FC236}">
                  <a16:creationId xmlns:a16="http://schemas.microsoft.com/office/drawing/2014/main" id="{A4D1BE66-0428-4358-A29B-C66080BE2CB7}"/>
                </a:ext>
              </a:extLst>
            </p:cNvPr>
            <p:cNvSpPr/>
            <p:nvPr/>
          </p:nvSpPr>
          <p:spPr>
            <a:xfrm>
              <a:off x="2246304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0" name="pl26">
              <a:extLst>
                <a:ext uri="{FF2B5EF4-FFF2-40B4-BE49-F238E27FC236}">
                  <a16:creationId xmlns:a16="http://schemas.microsoft.com/office/drawing/2014/main" id="{49F88C08-4738-4173-92D0-1602928E7516}"/>
                </a:ext>
              </a:extLst>
            </p:cNvPr>
            <p:cNvSpPr/>
            <p:nvPr/>
          </p:nvSpPr>
          <p:spPr>
            <a:xfrm>
              <a:off x="3762071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1" name="pl27">
              <a:extLst>
                <a:ext uri="{FF2B5EF4-FFF2-40B4-BE49-F238E27FC236}">
                  <a16:creationId xmlns:a16="http://schemas.microsoft.com/office/drawing/2014/main" id="{828275E3-FD07-4BED-AA68-2D418E6B1BD6}"/>
                </a:ext>
              </a:extLst>
            </p:cNvPr>
            <p:cNvSpPr/>
            <p:nvPr/>
          </p:nvSpPr>
          <p:spPr>
            <a:xfrm>
              <a:off x="5329220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2" name="pl28">
              <a:extLst>
                <a:ext uri="{FF2B5EF4-FFF2-40B4-BE49-F238E27FC236}">
                  <a16:creationId xmlns:a16="http://schemas.microsoft.com/office/drawing/2014/main" id="{2B5E666A-92C4-414F-A89F-085FAC6CCB65}"/>
                </a:ext>
              </a:extLst>
            </p:cNvPr>
            <p:cNvSpPr/>
            <p:nvPr/>
          </p:nvSpPr>
          <p:spPr>
            <a:xfrm>
              <a:off x="6896368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3" name="pl29">
              <a:extLst>
                <a:ext uri="{FF2B5EF4-FFF2-40B4-BE49-F238E27FC236}">
                  <a16:creationId xmlns:a16="http://schemas.microsoft.com/office/drawing/2014/main" id="{3AD06638-F3FF-4444-973F-BE3A6298C12F}"/>
                </a:ext>
              </a:extLst>
            </p:cNvPr>
            <p:cNvSpPr/>
            <p:nvPr/>
          </p:nvSpPr>
          <p:spPr>
            <a:xfrm>
              <a:off x="8463517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4" name="pl30">
              <a:extLst>
                <a:ext uri="{FF2B5EF4-FFF2-40B4-BE49-F238E27FC236}">
                  <a16:creationId xmlns:a16="http://schemas.microsoft.com/office/drawing/2014/main" id="{C97871BC-27A5-470A-B9E5-8C5DADF9FE56}"/>
                </a:ext>
              </a:extLst>
            </p:cNvPr>
            <p:cNvSpPr/>
            <p:nvPr/>
          </p:nvSpPr>
          <p:spPr>
            <a:xfrm>
              <a:off x="10030666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5" name="tx31">
              <a:extLst>
                <a:ext uri="{FF2B5EF4-FFF2-40B4-BE49-F238E27FC236}">
                  <a16:creationId xmlns:a16="http://schemas.microsoft.com/office/drawing/2014/main" id="{17FC0F29-DF8D-474E-9625-5D7D350C5EC9}"/>
                </a:ext>
              </a:extLst>
            </p:cNvPr>
            <p:cNvSpPr/>
            <p:nvPr/>
          </p:nvSpPr>
          <p:spPr>
            <a:xfrm>
              <a:off x="2164984" y="530788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2">
              <a:extLst>
                <a:ext uri="{FF2B5EF4-FFF2-40B4-BE49-F238E27FC236}">
                  <a16:creationId xmlns:a16="http://schemas.microsoft.com/office/drawing/2014/main" id="{C4272798-364C-49B2-AD2C-34F0B7295170}"/>
                </a:ext>
              </a:extLst>
            </p:cNvPr>
            <p:cNvSpPr/>
            <p:nvPr/>
          </p:nvSpPr>
          <p:spPr>
            <a:xfrm>
              <a:off x="3673965" y="530937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3">
              <a:extLst>
                <a:ext uri="{FF2B5EF4-FFF2-40B4-BE49-F238E27FC236}">
                  <a16:creationId xmlns:a16="http://schemas.microsoft.com/office/drawing/2014/main" id="{0111D14F-D083-4CBC-8E47-22447474E850}"/>
                </a:ext>
              </a:extLst>
            </p:cNvPr>
            <p:cNvSpPr/>
            <p:nvPr/>
          </p:nvSpPr>
          <p:spPr>
            <a:xfrm>
              <a:off x="5247870" y="528514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4">
              <a:extLst>
                <a:ext uri="{FF2B5EF4-FFF2-40B4-BE49-F238E27FC236}">
                  <a16:creationId xmlns:a16="http://schemas.microsoft.com/office/drawing/2014/main" id="{FFD432D9-358A-4F18-B0BF-4F044EA3BD1E}"/>
                </a:ext>
              </a:extLst>
            </p:cNvPr>
            <p:cNvSpPr/>
            <p:nvPr/>
          </p:nvSpPr>
          <p:spPr>
            <a:xfrm>
              <a:off x="6794659" y="530776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5">
              <a:extLst>
                <a:ext uri="{FF2B5EF4-FFF2-40B4-BE49-F238E27FC236}">
                  <a16:creationId xmlns:a16="http://schemas.microsoft.com/office/drawing/2014/main" id="{5B2AD7F9-33A4-4B82-B823-9600C2019212}"/>
                </a:ext>
              </a:extLst>
            </p:cNvPr>
            <p:cNvSpPr/>
            <p:nvPr/>
          </p:nvSpPr>
          <p:spPr>
            <a:xfrm>
              <a:off x="8378774" y="53113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6">
              <a:extLst>
                <a:ext uri="{FF2B5EF4-FFF2-40B4-BE49-F238E27FC236}">
                  <a16:creationId xmlns:a16="http://schemas.microsoft.com/office/drawing/2014/main" id="{B1C3463F-E4AF-4E4A-8D1D-F4FFAC20DABE}"/>
                </a:ext>
              </a:extLst>
            </p:cNvPr>
            <p:cNvSpPr/>
            <p:nvPr/>
          </p:nvSpPr>
          <p:spPr>
            <a:xfrm>
              <a:off x="9932380" y="530937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7">
              <a:extLst>
                <a:ext uri="{FF2B5EF4-FFF2-40B4-BE49-F238E27FC236}">
                  <a16:creationId xmlns:a16="http://schemas.microsoft.com/office/drawing/2014/main" id="{B66CC913-6D40-4628-9140-A9A6CA6554BF}"/>
                </a:ext>
              </a:extLst>
            </p:cNvPr>
            <p:cNvSpPr/>
            <p:nvPr/>
          </p:nvSpPr>
          <p:spPr>
            <a:xfrm>
              <a:off x="6083298" y="556761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8">
              <a:extLst>
                <a:ext uri="{FF2B5EF4-FFF2-40B4-BE49-F238E27FC236}">
                  <a16:creationId xmlns:a16="http://schemas.microsoft.com/office/drawing/2014/main" id="{F1CAD86D-6470-4B10-84C4-4946E45C09E9}"/>
                </a:ext>
              </a:extLst>
            </p:cNvPr>
            <p:cNvSpPr/>
            <p:nvPr/>
          </p:nvSpPr>
          <p:spPr>
            <a:xfrm rot="-5400000">
              <a:off x="-252772" y="3159968"/>
              <a:ext cx="1626096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43" name="rc39">
              <a:extLst>
                <a:ext uri="{FF2B5EF4-FFF2-40B4-BE49-F238E27FC236}">
                  <a16:creationId xmlns:a16="http://schemas.microsoft.com/office/drawing/2014/main" id="{9CFFCC28-AF28-4838-9EB6-C679B4E27289}"/>
                </a:ext>
              </a:extLst>
            </p:cNvPr>
            <p:cNvSpPr/>
            <p:nvPr/>
          </p:nvSpPr>
          <p:spPr>
            <a:xfrm>
              <a:off x="9756816" y="3364528"/>
              <a:ext cx="1581743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44" name="tx40">
              <a:extLst>
                <a:ext uri="{FF2B5EF4-FFF2-40B4-BE49-F238E27FC236}">
                  <a16:creationId xmlns:a16="http://schemas.microsoft.com/office/drawing/2014/main" id="{F69ACC3E-5D02-4168-B5B6-C58060786FC8}"/>
                </a:ext>
              </a:extLst>
            </p:cNvPr>
            <p:cNvSpPr/>
            <p:nvPr/>
          </p:nvSpPr>
          <p:spPr>
            <a:xfrm>
              <a:off x="9769468" y="3361144"/>
              <a:ext cx="63564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45" name="rc41">
              <a:extLst>
                <a:ext uri="{FF2B5EF4-FFF2-40B4-BE49-F238E27FC236}">
                  <a16:creationId xmlns:a16="http://schemas.microsoft.com/office/drawing/2014/main" id="{D9AF902A-6B08-4D4B-AAED-E1F2587FDCEC}"/>
                </a:ext>
              </a:extLst>
            </p:cNvPr>
            <p:cNvSpPr/>
            <p:nvPr/>
          </p:nvSpPr>
          <p:spPr>
            <a:xfrm>
              <a:off x="9769468" y="359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46" name="pl42">
              <a:extLst>
                <a:ext uri="{FF2B5EF4-FFF2-40B4-BE49-F238E27FC236}">
                  <a16:creationId xmlns:a16="http://schemas.microsoft.com/office/drawing/2014/main" id="{295F8AB7-D404-4808-B149-A50213AB030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7" name="pl43">
              <a:extLst>
                <a:ext uri="{FF2B5EF4-FFF2-40B4-BE49-F238E27FC236}">
                  <a16:creationId xmlns:a16="http://schemas.microsoft.com/office/drawing/2014/main" id="{B145D8BD-4679-4539-A3BF-0578817F011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8" name="pl44">
              <a:extLst>
                <a:ext uri="{FF2B5EF4-FFF2-40B4-BE49-F238E27FC236}">
                  <a16:creationId xmlns:a16="http://schemas.microsoft.com/office/drawing/2014/main" id="{E313A956-393E-4FD6-8E71-8EBA7E643336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9" name="pl45">
              <a:extLst>
                <a:ext uri="{FF2B5EF4-FFF2-40B4-BE49-F238E27FC236}">
                  <a16:creationId xmlns:a16="http://schemas.microsoft.com/office/drawing/2014/main" id="{981D7FC6-CD8E-4998-8ADA-076829DD2B25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0" name="pl46">
              <a:extLst>
                <a:ext uri="{FF2B5EF4-FFF2-40B4-BE49-F238E27FC236}">
                  <a16:creationId xmlns:a16="http://schemas.microsoft.com/office/drawing/2014/main" id="{5EBFF962-35A8-441B-8A00-F3A966ABB18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1" name="pl47">
              <a:extLst>
                <a:ext uri="{FF2B5EF4-FFF2-40B4-BE49-F238E27FC236}">
                  <a16:creationId xmlns:a16="http://schemas.microsoft.com/office/drawing/2014/main" id="{723492EF-33F4-45DC-A6B9-0DDC56440CF2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2" name="pl48">
              <a:extLst>
                <a:ext uri="{FF2B5EF4-FFF2-40B4-BE49-F238E27FC236}">
                  <a16:creationId xmlns:a16="http://schemas.microsoft.com/office/drawing/2014/main" id="{A54F2E09-FAAB-49A1-8783-E329CEA79E2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3" name="pl49">
              <a:extLst>
                <a:ext uri="{FF2B5EF4-FFF2-40B4-BE49-F238E27FC236}">
                  <a16:creationId xmlns:a16="http://schemas.microsoft.com/office/drawing/2014/main" id="{6FFF62DB-28ED-4B7C-9F2A-6B439DE8E847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4" name="rc50">
              <a:extLst>
                <a:ext uri="{FF2B5EF4-FFF2-40B4-BE49-F238E27FC236}">
                  <a16:creationId xmlns:a16="http://schemas.microsoft.com/office/drawing/2014/main" id="{71E53993-2B8F-4990-A22D-F56200127B54}"/>
                </a:ext>
              </a:extLst>
            </p:cNvPr>
            <p:cNvSpPr/>
            <p:nvPr/>
          </p:nvSpPr>
          <p:spPr>
            <a:xfrm>
              <a:off x="9769468" y="37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55" name="pl51">
              <a:extLst>
                <a:ext uri="{FF2B5EF4-FFF2-40B4-BE49-F238E27FC236}">
                  <a16:creationId xmlns:a16="http://schemas.microsoft.com/office/drawing/2014/main" id="{0A3C3000-DD3F-4AB7-879B-EB2930035A97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6" name="pl52">
              <a:extLst>
                <a:ext uri="{FF2B5EF4-FFF2-40B4-BE49-F238E27FC236}">
                  <a16:creationId xmlns:a16="http://schemas.microsoft.com/office/drawing/2014/main" id="{BBE104D7-5FAE-48E4-A8B1-E0134285AB8B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7" name="pl53">
              <a:extLst>
                <a:ext uri="{FF2B5EF4-FFF2-40B4-BE49-F238E27FC236}">
                  <a16:creationId xmlns:a16="http://schemas.microsoft.com/office/drawing/2014/main" id="{E2669F41-FAA5-4639-BF56-10EF6AA77589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8" name="pl54">
              <a:extLst>
                <a:ext uri="{FF2B5EF4-FFF2-40B4-BE49-F238E27FC236}">
                  <a16:creationId xmlns:a16="http://schemas.microsoft.com/office/drawing/2014/main" id="{225124CA-2853-4B48-828A-7131B73E589D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9" name="pl55">
              <a:extLst>
                <a:ext uri="{FF2B5EF4-FFF2-40B4-BE49-F238E27FC236}">
                  <a16:creationId xmlns:a16="http://schemas.microsoft.com/office/drawing/2014/main" id="{730B584C-A711-4246-A684-0FD670E63988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0" name="pl56">
              <a:extLst>
                <a:ext uri="{FF2B5EF4-FFF2-40B4-BE49-F238E27FC236}">
                  <a16:creationId xmlns:a16="http://schemas.microsoft.com/office/drawing/2014/main" id="{B272DF42-8333-40FA-A447-AECB6174EDF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1" name="pl57">
              <a:extLst>
                <a:ext uri="{FF2B5EF4-FFF2-40B4-BE49-F238E27FC236}">
                  <a16:creationId xmlns:a16="http://schemas.microsoft.com/office/drawing/2014/main" id="{37A1D4D6-BF63-407C-9AAA-CF2A58488D40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2" name="pl58">
              <a:extLst>
                <a:ext uri="{FF2B5EF4-FFF2-40B4-BE49-F238E27FC236}">
                  <a16:creationId xmlns:a16="http://schemas.microsoft.com/office/drawing/2014/main" id="{4A5A3BEA-83B2-4048-89C7-EB9D20175CD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3" name="rc59">
              <a:extLst>
                <a:ext uri="{FF2B5EF4-FFF2-40B4-BE49-F238E27FC236}">
                  <a16:creationId xmlns:a16="http://schemas.microsoft.com/office/drawing/2014/main" id="{FC66E26D-9B19-4E52-AE02-1D766787E6AD}"/>
                </a:ext>
              </a:extLst>
            </p:cNvPr>
            <p:cNvSpPr/>
            <p:nvPr/>
          </p:nvSpPr>
          <p:spPr>
            <a:xfrm>
              <a:off x="9769468" y="395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64" name="pl60">
              <a:extLst>
                <a:ext uri="{FF2B5EF4-FFF2-40B4-BE49-F238E27FC236}">
                  <a16:creationId xmlns:a16="http://schemas.microsoft.com/office/drawing/2014/main" id="{6C12D611-FF9E-4B8E-838B-20673E70F1C1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5" name="pl61">
              <a:extLst>
                <a:ext uri="{FF2B5EF4-FFF2-40B4-BE49-F238E27FC236}">
                  <a16:creationId xmlns:a16="http://schemas.microsoft.com/office/drawing/2014/main" id="{E84A874D-CFA5-400A-A851-BDF441F7C37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6" name="pl62">
              <a:extLst>
                <a:ext uri="{FF2B5EF4-FFF2-40B4-BE49-F238E27FC236}">
                  <a16:creationId xmlns:a16="http://schemas.microsoft.com/office/drawing/2014/main" id="{AC9689EA-07F4-49AD-973D-ABCB4055CDE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7" name="pl63">
              <a:extLst>
                <a:ext uri="{FF2B5EF4-FFF2-40B4-BE49-F238E27FC236}">
                  <a16:creationId xmlns:a16="http://schemas.microsoft.com/office/drawing/2014/main" id="{5A0F2342-1F18-45FC-8579-E154D2DADD65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8" name="pl64">
              <a:extLst>
                <a:ext uri="{FF2B5EF4-FFF2-40B4-BE49-F238E27FC236}">
                  <a16:creationId xmlns:a16="http://schemas.microsoft.com/office/drawing/2014/main" id="{6EE8B8D4-2FCD-4E69-9020-DEF87E494E30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9" name="pl65">
              <a:extLst>
                <a:ext uri="{FF2B5EF4-FFF2-40B4-BE49-F238E27FC236}">
                  <a16:creationId xmlns:a16="http://schemas.microsoft.com/office/drawing/2014/main" id="{51962211-3B0C-4A47-9F98-2D6C9A1B1C52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0" name="pl66">
              <a:extLst>
                <a:ext uri="{FF2B5EF4-FFF2-40B4-BE49-F238E27FC236}">
                  <a16:creationId xmlns:a16="http://schemas.microsoft.com/office/drawing/2014/main" id="{6BB3ED4D-6C9B-4FDC-94BC-032EEF89E576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1" name="pl67">
              <a:extLst>
                <a:ext uri="{FF2B5EF4-FFF2-40B4-BE49-F238E27FC236}">
                  <a16:creationId xmlns:a16="http://schemas.microsoft.com/office/drawing/2014/main" id="{B41821CB-EE97-4C23-9BCE-BD8B21F04AEB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2" name="rc68">
              <a:extLst>
                <a:ext uri="{FF2B5EF4-FFF2-40B4-BE49-F238E27FC236}">
                  <a16:creationId xmlns:a16="http://schemas.microsoft.com/office/drawing/2014/main" id="{AD007070-7B2F-40D2-90B0-FAD16033A2C4}"/>
                </a:ext>
              </a:extLst>
            </p:cNvPr>
            <p:cNvSpPr/>
            <p:nvPr/>
          </p:nvSpPr>
          <p:spPr>
            <a:xfrm>
              <a:off x="9769468" y="413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73" name="pl69">
              <a:extLst>
                <a:ext uri="{FF2B5EF4-FFF2-40B4-BE49-F238E27FC236}">
                  <a16:creationId xmlns:a16="http://schemas.microsoft.com/office/drawing/2014/main" id="{66BA2593-8842-499E-B54B-8E6028C8553C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4" name="pl70">
              <a:extLst>
                <a:ext uri="{FF2B5EF4-FFF2-40B4-BE49-F238E27FC236}">
                  <a16:creationId xmlns:a16="http://schemas.microsoft.com/office/drawing/2014/main" id="{CC3FFB3C-FC86-473A-B647-6A8C7608A4E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5" name="pl71">
              <a:extLst>
                <a:ext uri="{FF2B5EF4-FFF2-40B4-BE49-F238E27FC236}">
                  <a16:creationId xmlns:a16="http://schemas.microsoft.com/office/drawing/2014/main" id="{CF90E4CF-6327-403C-8A35-DF8C61A46F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6" name="pl72">
              <a:extLst>
                <a:ext uri="{FF2B5EF4-FFF2-40B4-BE49-F238E27FC236}">
                  <a16:creationId xmlns:a16="http://schemas.microsoft.com/office/drawing/2014/main" id="{C6A753A3-0E9E-4F26-BCE7-5B2CFEA8C7D9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7" name="pl73">
              <a:extLst>
                <a:ext uri="{FF2B5EF4-FFF2-40B4-BE49-F238E27FC236}">
                  <a16:creationId xmlns:a16="http://schemas.microsoft.com/office/drawing/2014/main" id="{469A1280-524A-450A-8DFC-ED7D9704F4A8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8" name="pl74">
              <a:extLst>
                <a:ext uri="{FF2B5EF4-FFF2-40B4-BE49-F238E27FC236}">
                  <a16:creationId xmlns:a16="http://schemas.microsoft.com/office/drawing/2014/main" id="{E7E05093-EAA0-46B8-8C73-7FC9D1FE94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9" name="pl75">
              <a:extLst>
                <a:ext uri="{FF2B5EF4-FFF2-40B4-BE49-F238E27FC236}">
                  <a16:creationId xmlns:a16="http://schemas.microsoft.com/office/drawing/2014/main" id="{7B96243B-EA9C-4439-B5E0-8CF14C525517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0" name="pl76">
              <a:extLst>
                <a:ext uri="{FF2B5EF4-FFF2-40B4-BE49-F238E27FC236}">
                  <a16:creationId xmlns:a16="http://schemas.microsoft.com/office/drawing/2014/main" id="{2F88F9FF-5C46-48A8-8398-90DD55E6C0AA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1" name="rc77">
              <a:extLst>
                <a:ext uri="{FF2B5EF4-FFF2-40B4-BE49-F238E27FC236}">
                  <a16:creationId xmlns:a16="http://schemas.microsoft.com/office/drawing/2014/main" id="{18BE2794-01E8-475A-895B-F58480673F8E}"/>
                </a:ext>
              </a:extLst>
            </p:cNvPr>
            <p:cNvSpPr/>
            <p:nvPr/>
          </p:nvSpPr>
          <p:spPr>
            <a:xfrm>
              <a:off x="9769468" y="431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82" name="pl78">
              <a:extLst>
                <a:ext uri="{FF2B5EF4-FFF2-40B4-BE49-F238E27FC236}">
                  <a16:creationId xmlns:a16="http://schemas.microsoft.com/office/drawing/2014/main" id="{B7E48FDC-DDF5-4E5E-B8F5-5CA3A7C577F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3" name="pl79">
              <a:extLst>
                <a:ext uri="{FF2B5EF4-FFF2-40B4-BE49-F238E27FC236}">
                  <a16:creationId xmlns:a16="http://schemas.microsoft.com/office/drawing/2014/main" id="{C4898375-28A8-4517-9ADF-34DFE549BD9C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4" name="pl80">
              <a:extLst>
                <a:ext uri="{FF2B5EF4-FFF2-40B4-BE49-F238E27FC236}">
                  <a16:creationId xmlns:a16="http://schemas.microsoft.com/office/drawing/2014/main" id="{678414C9-02AF-4D59-8ACF-94E3DBCF02A8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5" name="pl81">
              <a:extLst>
                <a:ext uri="{FF2B5EF4-FFF2-40B4-BE49-F238E27FC236}">
                  <a16:creationId xmlns:a16="http://schemas.microsoft.com/office/drawing/2014/main" id="{F3B5B253-50B2-48D8-8E72-5C5DDD42F51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6" name="pl82">
              <a:extLst>
                <a:ext uri="{FF2B5EF4-FFF2-40B4-BE49-F238E27FC236}">
                  <a16:creationId xmlns:a16="http://schemas.microsoft.com/office/drawing/2014/main" id="{C994DDAE-0AD3-41BA-A3D3-24DB73DE006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7" name="pl83">
              <a:extLst>
                <a:ext uri="{FF2B5EF4-FFF2-40B4-BE49-F238E27FC236}">
                  <a16:creationId xmlns:a16="http://schemas.microsoft.com/office/drawing/2014/main" id="{C8E3192C-DB95-4961-AF0A-9B895B7F61C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8" name="pl84">
              <a:extLst>
                <a:ext uri="{FF2B5EF4-FFF2-40B4-BE49-F238E27FC236}">
                  <a16:creationId xmlns:a16="http://schemas.microsoft.com/office/drawing/2014/main" id="{72CE5F6F-BF71-4353-BE32-32E73086DC1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9" name="pl85">
              <a:extLst>
                <a:ext uri="{FF2B5EF4-FFF2-40B4-BE49-F238E27FC236}">
                  <a16:creationId xmlns:a16="http://schemas.microsoft.com/office/drawing/2014/main" id="{320AF4A2-E107-4781-8057-D53EC4F09569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0" name="rc86">
              <a:extLst>
                <a:ext uri="{FF2B5EF4-FFF2-40B4-BE49-F238E27FC236}">
                  <a16:creationId xmlns:a16="http://schemas.microsoft.com/office/drawing/2014/main" id="{6438BA58-8BE7-41F5-844D-0FB32153C0CB}"/>
                </a:ext>
              </a:extLst>
            </p:cNvPr>
            <p:cNvSpPr/>
            <p:nvPr/>
          </p:nvSpPr>
          <p:spPr>
            <a:xfrm>
              <a:off x="9769468" y="449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91" name="pl87">
              <a:extLst>
                <a:ext uri="{FF2B5EF4-FFF2-40B4-BE49-F238E27FC236}">
                  <a16:creationId xmlns:a16="http://schemas.microsoft.com/office/drawing/2014/main" id="{BD59FCF7-D517-4E07-A781-5B1EA67D18F3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2" name="pl88">
              <a:extLst>
                <a:ext uri="{FF2B5EF4-FFF2-40B4-BE49-F238E27FC236}">
                  <a16:creationId xmlns:a16="http://schemas.microsoft.com/office/drawing/2014/main" id="{61B6F12E-8E4F-4149-A41B-69A6AF52449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3" name="pl89">
              <a:extLst>
                <a:ext uri="{FF2B5EF4-FFF2-40B4-BE49-F238E27FC236}">
                  <a16:creationId xmlns:a16="http://schemas.microsoft.com/office/drawing/2014/main" id="{BDB63744-F98F-4E70-9840-0361CABB4631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4" name="pl90">
              <a:extLst>
                <a:ext uri="{FF2B5EF4-FFF2-40B4-BE49-F238E27FC236}">
                  <a16:creationId xmlns:a16="http://schemas.microsoft.com/office/drawing/2014/main" id="{FE1554BE-3280-4BEE-ABB8-C4100F93E9CE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5" name="pl91">
              <a:extLst>
                <a:ext uri="{FF2B5EF4-FFF2-40B4-BE49-F238E27FC236}">
                  <a16:creationId xmlns:a16="http://schemas.microsoft.com/office/drawing/2014/main" id="{395D3FD5-88C2-4115-9CEB-6CAEE73C1F0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6" name="pl92">
              <a:extLst>
                <a:ext uri="{FF2B5EF4-FFF2-40B4-BE49-F238E27FC236}">
                  <a16:creationId xmlns:a16="http://schemas.microsoft.com/office/drawing/2014/main" id="{CE81E830-FDE6-483D-8511-CE17CDB3A77B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7" name="pl93">
              <a:extLst>
                <a:ext uri="{FF2B5EF4-FFF2-40B4-BE49-F238E27FC236}">
                  <a16:creationId xmlns:a16="http://schemas.microsoft.com/office/drawing/2014/main" id="{3AF0E110-302F-44E2-87AC-02B907BE51D4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8" name="pl94">
              <a:extLst>
                <a:ext uri="{FF2B5EF4-FFF2-40B4-BE49-F238E27FC236}">
                  <a16:creationId xmlns:a16="http://schemas.microsoft.com/office/drawing/2014/main" id="{DCA08B42-DD60-4697-BD59-5E2EFEBB2E5C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9" name="rc95">
              <a:extLst>
                <a:ext uri="{FF2B5EF4-FFF2-40B4-BE49-F238E27FC236}">
                  <a16:creationId xmlns:a16="http://schemas.microsoft.com/office/drawing/2014/main" id="{F7E2FB56-B305-4649-B42E-D74B54139897}"/>
                </a:ext>
              </a:extLst>
            </p:cNvPr>
            <p:cNvSpPr/>
            <p:nvPr/>
          </p:nvSpPr>
          <p:spPr>
            <a:xfrm>
              <a:off x="9769468" y="46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0" name="pl96">
              <a:extLst>
                <a:ext uri="{FF2B5EF4-FFF2-40B4-BE49-F238E27FC236}">
                  <a16:creationId xmlns:a16="http://schemas.microsoft.com/office/drawing/2014/main" id="{1923AF27-F1CD-4194-80A2-73621F24D55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1" name="pl97">
              <a:extLst>
                <a:ext uri="{FF2B5EF4-FFF2-40B4-BE49-F238E27FC236}">
                  <a16:creationId xmlns:a16="http://schemas.microsoft.com/office/drawing/2014/main" id="{235EDBFC-9946-4EB0-A69F-F664B9F399A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2" name="pl98">
              <a:extLst>
                <a:ext uri="{FF2B5EF4-FFF2-40B4-BE49-F238E27FC236}">
                  <a16:creationId xmlns:a16="http://schemas.microsoft.com/office/drawing/2014/main" id="{A580BCE5-885C-468E-BFBC-5C2800675AD8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3" name="pl99">
              <a:extLst>
                <a:ext uri="{FF2B5EF4-FFF2-40B4-BE49-F238E27FC236}">
                  <a16:creationId xmlns:a16="http://schemas.microsoft.com/office/drawing/2014/main" id="{46EF3DD8-8A9E-4EF8-A3B6-9D314BE2A2B2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4" name="pl100">
              <a:extLst>
                <a:ext uri="{FF2B5EF4-FFF2-40B4-BE49-F238E27FC236}">
                  <a16:creationId xmlns:a16="http://schemas.microsoft.com/office/drawing/2014/main" id="{9EC79878-80DF-4F4E-A15B-4DBF82141624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5" name="pl101">
              <a:extLst>
                <a:ext uri="{FF2B5EF4-FFF2-40B4-BE49-F238E27FC236}">
                  <a16:creationId xmlns:a16="http://schemas.microsoft.com/office/drawing/2014/main" id="{5CF1E181-733E-4F98-AAD5-4EFBD2F00E39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6" name="pl102">
              <a:extLst>
                <a:ext uri="{FF2B5EF4-FFF2-40B4-BE49-F238E27FC236}">
                  <a16:creationId xmlns:a16="http://schemas.microsoft.com/office/drawing/2014/main" id="{9852364E-0016-4D29-9C0A-18EB3D43F77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7" name="pl103">
              <a:extLst>
                <a:ext uri="{FF2B5EF4-FFF2-40B4-BE49-F238E27FC236}">
                  <a16:creationId xmlns:a16="http://schemas.microsoft.com/office/drawing/2014/main" id="{604907A5-5B23-4A8F-8324-9F17B1F84B2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8" name="rc104">
              <a:extLst>
                <a:ext uri="{FF2B5EF4-FFF2-40B4-BE49-F238E27FC236}">
                  <a16:creationId xmlns:a16="http://schemas.microsoft.com/office/drawing/2014/main" id="{EE32C7DF-D3A5-4822-B1E1-7BCB138CCAC1}"/>
                </a:ext>
              </a:extLst>
            </p:cNvPr>
            <p:cNvSpPr/>
            <p:nvPr/>
          </p:nvSpPr>
          <p:spPr>
            <a:xfrm>
              <a:off x="9769468" y="485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9" name="pl105">
              <a:extLst>
                <a:ext uri="{FF2B5EF4-FFF2-40B4-BE49-F238E27FC236}">
                  <a16:creationId xmlns:a16="http://schemas.microsoft.com/office/drawing/2014/main" id="{07581D10-A7E4-4B31-84B5-2428F5F1135C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0" name="pl106">
              <a:extLst>
                <a:ext uri="{FF2B5EF4-FFF2-40B4-BE49-F238E27FC236}">
                  <a16:creationId xmlns:a16="http://schemas.microsoft.com/office/drawing/2014/main" id="{B4720755-6679-4E1B-AFB6-B8FB7E9B3970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1" name="pl107">
              <a:extLst>
                <a:ext uri="{FF2B5EF4-FFF2-40B4-BE49-F238E27FC236}">
                  <a16:creationId xmlns:a16="http://schemas.microsoft.com/office/drawing/2014/main" id="{3D951004-87B0-4E44-A0E5-8EAF03581139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2" name="pl108">
              <a:extLst>
                <a:ext uri="{FF2B5EF4-FFF2-40B4-BE49-F238E27FC236}">
                  <a16:creationId xmlns:a16="http://schemas.microsoft.com/office/drawing/2014/main" id="{E92DEDF4-0210-419F-A868-D74775B8C773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3" name="pl109">
              <a:extLst>
                <a:ext uri="{FF2B5EF4-FFF2-40B4-BE49-F238E27FC236}">
                  <a16:creationId xmlns:a16="http://schemas.microsoft.com/office/drawing/2014/main" id="{811B573B-C20B-4E84-8084-247414EB908D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4" name="pl110">
              <a:extLst>
                <a:ext uri="{FF2B5EF4-FFF2-40B4-BE49-F238E27FC236}">
                  <a16:creationId xmlns:a16="http://schemas.microsoft.com/office/drawing/2014/main" id="{9B37D5F4-4315-4572-97A4-00BDE92A76CA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5" name="pl111">
              <a:extLst>
                <a:ext uri="{FF2B5EF4-FFF2-40B4-BE49-F238E27FC236}">
                  <a16:creationId xmlns:a16="http://schemas.microsoft.com/office/drawing/2014/main" id="{DBC131E6-0AF2-40C5-99AC-271ED298A0E1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6" name="pl112">
              <a:extLst>
                <a:ext uri="{FF2B5EF4-FFF2-40B4-BE49-F238E27FC236}">
                  <a16:creationId xmlns:a16="http://schemas.microsoft.com/office/drawing/2014/main" id="{6F353580-253F-468B-A3ED-1D8D36E07CE5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7" name="tx113">
              <a:extLst>
                <a:ext uri="{FF2B5EF4-FFF2-40B4-BE49-F238E27FC236}">
                  <a16:creationId xmlns:a16="http://schemas.microsoft.com/office/drawing/2014/main" id="{203FE3BD-3C91-4255-A401-04BBB3784D45}"/>
                </a:ext>
              </a:extLst>
            </p:cNvPr>
            <p:cNvSpPr/>
            <p:nvPr/>
          </p:nvSpPr>
          <p:spPr>
            <a:xfrm>
              <a:off x="10025383" y="363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 dirty="0" err="1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</a:t>
              </a:r>
              <a:r>
                <a:rPr sz="700" dirty="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 2021</a:t>
              </a:r>
            </a:p>
          </p:txBody>
        </p:sp>
        <p:sp>
          <p:nvSpPr>
            <p:cNvPr id="118" name="tx114">
              <a:extLst>
                <a:ext uri="{FF2B5EF4-FFF2-40B4-BE49-F238E27FC236}">
                  <a16:creationId xmlns:a16="http://schemas.microsoft.com/office/drawing/2014/main" id="{9FD6EC9C-64B2-4A4D-8047-F62B0C3C48C5}"/>
                </a:ext>
              </a:extLst>
            </p:cNvPr>
            <p:cNvSpPr/>
            <p:nvPr/>
          </p:nvSpPr>
          <p:spPr>
            <a:xfrm>
              <a:off x="10025383" y="379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2021 (7 dias)</a:t>
              </a:r>
            </a:p>
          </p:txBody>
        </p:sp>
        <p:sp>
          <p:nvSpPr>
            <p:cNvPr id="119" name="tx115">
              <a:extLst>
                <a:ext uri="{FF2B5EF4-FFF2-40B4-BE49-F238E27FC236}">
                  <a16:creationId xmlns:a16="http://schemas.microsoft.com/office/drawing/2014/main" id="{D7684490-67EF-4163-8187-9F6EB7150DDF}"/>
                </a:ext>
              </a:extLst>
            </p:cNvPr>
            <p:cNvSpPr/>
            <p:nvPr/>
          </p:nvSpPr>
          <p:spPr>
            <a:xfrm>
              <a:off x="10025383" y="399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120" name="tx116">
              <a:extLst>
                <a:ext uri="{FF2B5EF4-FFF2-40B4-BE49-F238E27FC236}">
                  <a16:creationId xmlns:a16="http://schemas.microsoft.com/office/drawing/2014/main" id="{C2514893-8236-4CD8-838C-253427920A11}"/>
                </a:ext>
              </a:extLst>
            </p:cNvPr>
            <p:cNvSpPr/>
            <p:nvPr/>
          </p:nvSpPr>
          <p:spPr>
            <a:xfrm>
              <a:off x="10025383" y="415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2022 (7 dias)</a:t>
              </a:r>
            </a:p>
          </p:txBody>
        </p:sp>
        <p:sp>
          <p:nvSpPr>
            <p:cNvPr id="121" name="tx117">
              <a:extLst>
                <a:ext uri="{FF2B5EF4-FFF2-40B4-BE49-F238E27FC236}">
                  <a16:creationId xmlns:a16="http://schemas.microsoft.com/office/drawing/2014/main" id="{13E26300-34D7-42A5-B289-74886AE6003E}"/>
                </a:ext>
              </a:extLst>
            </p:cNvPr>
            <p:cNvSpPr/>
            <p:nvPr/>
          </p:nvSpPr>
          <p:spPr>
            <a:xfrm>
              <a:off x="10025383" y="4358718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2023</a:t>
              </a:r>
            </a:p>
          </p:txBody>
        </p:sp>
        <p:sp>
          <p:nvSpPr>
            <p:cNvPr id="122" name="tx118">
              <a:extLst>
                <a:ext uri="{FF2B5EF4-FFF2-40B4-BE49-F238E27FC236}">
                  <a16:creationId xmlns:a16="http://schemas.microsoft.com/office/drawing/2014/main" id="{D38C8E6E-CE47-4797-8409-E98CA66C8D73}"/>
                </a:ext>
              </a:extLst>
            </p:cNvPr>
            <p:cNvSpPr/>
            <p:nvPr/>
          </p:nvSpPr>
          <p:spPr>
            <a:xfrm>
              <a:off x="10025383" y="451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2023 (7 dias)</a:t>
              </a:r>
            </a:p>
          </p:txBody>
        </p:sp>
        <p:sp>
          <p:nvSpPr>
            <p:cNvPr id="123" name="tx119">
              <a:extLst>
                <a:ext uri="{FF2B5EF4-FFF2-40B4-BE49-F238E27FC236}">
                  <a16:creationId xmlns:a16="http://schemas.microsoft.com/office/drawing/2014/main" id="{2D30DCC0-362B-422E-B9E1-4AD080C6E942}"/>
                </a:ext>
              </a:extLst>
            </p:cNvPr>
            <p:cNvSpPr/>
            <p:nvPr/>
          </p:nvSpPr>
          <p:spPr>
            <a:xfrm>
              <a:off x="10025383" y="471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2024</a:t>
              </a:r>
            </a:p>
          </p:txBody>
        </p:sp>
        <p:sp>
          <p:nvSpPr>
            <p:cNvPr id="124" name="tx120">
              <a:extLst>
                <a:ext uri="{FF2B5EF4-FFF2-40B4-BE49-F238E27FC236}">
                  <a16:creationId xmlns:a16="http://schemas.microsoft.com/office/drawing/2014/main" id="{44114DB4-A074-4B54-A4F2-E95C9FAFA2CF}"/>
                </a:ext>
              </a:extLst>
            </p:cNvPr>
            <p:cNvSpPr/>
            <p:nvPr/>
          </p:nvSpPr>
          <p:spPr>
            <a:xfrm>
              <a:off x="10025383" y="487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2024 (7 dias)</a:t>
              </a:r>
            </a:p>
          </p:txBody>
        </p:sp>
        <p:sp>
          <p:nvSpPr>
            <p:cNvPr id="125" name="tx121">
              <a:extLst>
                <a:ext uri="{FF2B5EF4-FFF2-40B4-BE49-F238E27FC236}">
                  <a16:creationId xmlns:a16="http://schemas.microsoft.com/office/drawing/2014/main" id="{62BDF75F-56B4-480B-B0D6-EA7955E3174F}"/>
                </a:ext>
              </a:extLst>
            </p:cNvPr>
            <p:cNvSpPr/>
            <p:nvPr/>
          </p:nvSpPr>
          <p:spPr>
            <a:xfrm>
              <a:off x="982309" y="1114898"/>
              <a:ext cx="5080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graphicFrame>
        <p:nvGraphicFramePr>
          <p:cNvPr id="126" name="Tabela 125">
            <a:extLst>
              <a:ext uri="{FF2B5EF4-FFF2-40B4-BE49-F238E27FC236}">
                <a16:creationId xmlns:a16="http://schemas.microsoft.com/office/drawing/2014/main" id="{05F19373-9A2A-4EA8-AC4C-33435DCA8275}"/>
              </a:ext>
            </a:extLst>
          </p:cNvPr>
          <p:cNvGraphicFramePr>
            <a:graphicFrameLocks noGrp="1"/>
          </p:cNvGraphicFramePr>
          <p:nvPr/>
        </p:nvGraphicFramePr>
        <p:xfrm>
          <a:off x="8331191" y="1466251"/>
          <a:ext cx="3328359" cy="3058160"/>
        </p:xfrm>
        <a:graphic>
          <a:graphicData uri="http://schemas.openxmlformats.org/drawingml/2006/table">
            <a:tbl>
              <a:tblPr/>
              <a:tblGrid>
                <a:gridCol w="1004398">
                  <a:extLst>
                    <a:ext uri="{9D8B030D-6E8A-4147-A177-3AD203B41FA5}">
                      <a16:colId xmlns:a16="http://schemas.microsoft.com/office/drawing/2014/main" val="2368358362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4184036945"/>
                    </a:ext>
                  </a:extLst>
                </a:gridCol>
                <a:gridCol w="1235390">
                  <a:extLst>
                    <a:ext uri="{9D8B030D-6E8A-4147-A177-3AD203B41FA5}">
                      <a16:colId xmlns:a16="http://schemas.microsoft.com/office/drawing/2014/main" val="1381786996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37885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94806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Adicional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2%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307.637.644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163.343.678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4553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12.920.923.262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7685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3.263.207.335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1.190.496.974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39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1.246.718.716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449.623.533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86808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PROTEGE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1.556.589.459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810.810.558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49736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30.558.838.655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15.535.198.005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79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78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Arrecadação das receitas tributárias</a:t>
            </a:r>
            <a:r>
              <a:rPr lang="pt-BR" dirty="0"/>
              <a:t> - FUNDEINFRA</a:t>
            </a:r>
            <a:endParaRPr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24/06/2024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7D26DDD-9A79-4372-80E6-C79E9479B7C8}"/>
              </a:ext>
            </a:extLst>
          </p:cNvPr>
          <p:cNvGrpSpPr/>
          <p:nvPr/>
        </p:nvGrpSpPr>
        <p:grpSpPr>
          <a:xfrm>
            <a:off x="365202" y="830262"/>
            <a:ext cx="7411552" cy="4751931"/>
            <a:chOff x="457200" y="914400"/>
            <a:chExt cx="10881360" cy="4754880"/>
          </a:xfrm>
        </p:grpSpPr>
        <p:sp>
          <p:nvSpPr>
            <p:cNvPr id="7" name="rc3">
              <a:extLst>
                <a:ext uri="{FF2B5EF4-FFF2-40B4-BE49-F238E27FC236}">
                  <a16:creationId xmlns:a16="http://schemas.microsoft.com/office/drawing/2014/main" id="{7C0CBE98-3592-4034-9AAB-0F1D2E8DED47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" name="rc4">
              <a:extLst>
                <a:ext uri="{FF2B5EF4-FFF2-40B4-BE49-F238E27FC236}">
                  <a16:creationId xmlns:a16="http://schemas.microsoft.com/office/drawing/2014/main" id="{DC20FC55-BD61-43F0-9829-65AC133D523F}"/>
                </a:ext>
              </a:extLst>
            </p:cNvPr>
            <p:cNvSpPr/>
            <p:nvPr/>
          </p:nvSpPr>
          <p:spPr>
            <a:xfrm>
              <a:off x="457200" y="914400"/>
              <a:ext cx="10881360" cy="4754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" name="pl5">
              <a:extLst>
                <a:ext uri="{FF2B5EF4-FFF2-40B4-BE49-F238E27FC236}">
                  <a16:creationId xmlns:a16="http://schemas.microsoft.com/office/drawing/2014/main" id="{BC8D08B3-2ACE-4055-913A-1FEE2DB9DD71}"/>
                </a:ext>
              </a:extLst>
            </p:cNvPr>
            <p:cNvSpPr/>
            <p:nvPr/>
          </p:nvSpPr>
          <p:spPr>
            <a:xfrm>
              <a:off x="982309" y="5065208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" name="pl6">
              <a:extLst>
                <a:ext uri="{FF2B5EF4-FFF2-40B4-BE49-F238E27FC236}">
                  <a16:creationId xmlns:a16="http://schemas.microsoft.com/office/drawing/2014/main" id="{50EC47A7-4C92-492F-B490-5C280E8BF39A}"/>
                </a:ext>
              </a:extLst>
            </p:cNvPr>
            <p:cNvSpPr/>
            <p:nvPr/>
          </p:nvSpPr>
          <p:spPr>
            <a:xfrm>
              <a:off x="982309" y="3867757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" name="pl7">
              <a:extLst>
                <a:ext uri="{FF2B5EF4-FFF2-40B4-BE49-F238E27FC236}">
                  <a16:creationId xmlns:a16="http://schemas.microsoft.com/office/drawing/2014/main" id="{3FCBD15B-28B8-4349-B4AC-CCB31A70752B}"/>
                </a:ext>
              </a:extLst>
            </p:cNvPr>
            <p:cNvSpPr/>
            <p:nvPr/>
          </p:nvSpPr>
          <p:spPr>
            <a:xfrm>
              <a:off x="982309" y="2670306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2" name="pl8">
              <a:extLst>
                <a:ext uri="{FF2B5EF4-FFF2-40B4-BE49-F238E27FC236}">
                  <a16:creationId xmlns:a16="http://schemas.microsoft.com/office/drawing/2014/main" id="{98CBF8F6-C682-49D2-9C3A-A3DEB7DD6503}"/>
                </a:ext>
              </a:extLst>
            </p:cNvPr>
            <p:cNvSpPr/>
            <p:nvPr/>
          </p:nvSpPr>
          <p:spPr>
            <a:xfrm>
              <a:off x="982309" y="1472855"/>
              <a:ext cx="10286661" cy="0"/>
            </a:xfrm>
            <a:custGeom>
              <a:avLst/>
              <a:gdLst/>
              <a:ahLst/>
              <a:cxnLst/>
              <a:rect l="0" t="0" r="0" b="0"/>
              <a:pathLst>
                <a:path w="10286661">
                  <a:moveTo>
                    <a:pt x="0" y="0"/>
                  </a:moveTo>
                  <a:lnTo>
                    <a:pt x="10286661" y="0"/>
                  </a:lnTo>
                  <a:lnTo>
                    <a:pt x="10286661" y="0"/>
                  </a:lnTo>
                </a:path>
              </a:pathLst>
            </a:custGeom>
            <a:ln w="5420" cap="flat">
              <a:solidFill>
                <a:srgbClr val="D8D8D8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" name="pl9">
              <a:extLst>
                <a:ext uri="{FF2B5EF4-FFF2-40B4-BE49-F238E27FC236}">
                  <a16:creationId xmlns:a16="http://schemas.microsoft.com/office/drawing/2014/main" id="{80FD8E74-C247-455A-B99C-C7A62ABBAA45}"/>
                </a:ext>
              </a:extLst>
            </p:cNvPr>
            <p:cNvSpPr/>
            <p:nvPr/>
          </p:nvSpPr>
          <p:spPr>
            <a:xfrm>
              <a:off x="1449884" y="1800471"/>
              <a:ext cx="9351510" cy="3264737"/>
            </a:xfrm>
            <a:custGeom>
              <a:avLst/>
              <a:gdLst/>
              <a:ahLst/>
              <a:cxnLst/>
              <a:rect l="0" t="0" r="0" b="0"/>
              <a:pathLst>
                <a:path w="9351510" h="3264737">
                  <a:moveTo>
                    <a:pt x="0" y="3264737"/>
                  </a:moveTo>
                  <a:lnTo>
                    <a:pt x="25690" y="3264737"/>
                  </a:lnTo>
                  <a:lnTo>
                    <a:pt x="51381" y="3264737"/>
                  </a:lnTo>
                  <a:lnTo>
                    <a:pt x="77072" y="3261441"/>
                  </a:lnTo>
                  <a:lnTo>
                    <a:pt x="102763" y="3225415"/>
                  </a:lnTo>
                  <a:lnTo>
                    <a:pt x="128454" y="3220918"/>
                  </a:lnTo>
                  <a:lnTo>
                    <a:pt x="154145" y="3172567"/>
                  </a:lnTo>
                  <a:lnTo>
                    <a:pt x="179836" y="3136117"/>
                  </a:lnTo>
                  <a:lnTo>
                    <a:pt x="205527" y="3136117"/>
                  </a:lnTo>
                  <a:lnTo>
                    <a:pt x="231218" y="3136117"/>
                  </a:lnTo>
                  <a:lnTo>
                    <a:pt x="256909" y="3105455"/>
                  </a:lnTo>
                  <a:lnTo>
                    <a:pt x="282600" y="3101408"/>
                  </a:lnTo>
                  <a:lnTo>
                    <a:pt x="308291" y="3099480"/>
                  </a:lnTo>
                  <a:lnTo>
                    <a:pt x="333982" y="3098021"/>
                  </a:lnTo>
                  <a:lnTo>
                    <a:pt x="359673" y="3094771"/>
                  </a:lnTo>
                  <a:lnTo>
                    <a:pt x="385364" y="3094771"/>
                  </a:lnTo>
                  <a:lnTo>
                    <a:pt x="411055" y="3094771"/>
                  </a:lnTo>
                  <a:lnTo>
                    <a:pt x="436746" y="3091537"/>
                  </a:lnTo>
                  <a:lnTo>
                    <a:pt x="462437" y="3081834"/>
                  </a:lnTo>
                  <a:lnTo>
                    <a:pt x="488128" y="3070702"/>
                  </a:lnTo>
                  <a:lnTo>
                    <a:pt x="513819" y="3067499"/>
                  </a:lnTo>
                  <a:lnTo>
                    <a:pt x="539510" y="3053634"/>
                  </a:lnTo>
                  <a:lnTo>
                    <a:pt x="565201" y="3053634"/>
                  </a:lnTo>
                  <a:lnTo>
                    <a:pt x="590892" y="3053634"/>
                  </a:lnTo>
                  <a:lnTo>
                    <a:pt x="616583" y="3047649"/>
                  </a:lnTo>
                  <a:lnTo>
                    <a:pt x="642274" y="3045030"/>
                  </a:lnTo>
                  <a:lnTo>
                    <a:pt x="667965" y="3031882"/>
                  </a:lnTo>
                  <a:lnTo>
                    <a:pt x="693656" y="3020294"/>
                  </a:lnTo>
                  <a:lnTo>
                    <a:pt x="719346" y="3017207"/>
                  </a:lnTo>
                  <a:lnTo>
                    <a:pt x="745037" y="3017207"/>
                  </a:lnTo>
                  <a:lnTo>
                    <a:pt x="770728" y="3017207"/>
                  </a:lnTo>
                  <a:lnTo>
                    <a:pt x="796419" y="3014802"/>
                  </a:lnTo>
                  <a:lnTo>
                    <a:pt x="822110" y="3012231"/>
                  </a:lnTo>
                  <a:lnTo>
                    <a:pt x="847801" y="3009470"/>
                  </a:lnTo>
                  <a:lnTo>
                    <a:pt x="873492" y="3004195"/>
                  </a:lnTo>
                  <a:lnTo>
                    <a:pt x="899183" y="2918366"/>
                  </a:lnTo>
                  <a:lnTo>
                    <a:pt x="924874" y="2918366"/>
                  </a:lnTo>
                  <a:lnTo>
                    <a:pt x="950565" y="2918366"/>
                  </a:lnTo>
                  <a:lnTo>
                    <a:pt x="976256" y="2911523"/>
                  </a:lnTo>
                  <a:lnTo>
                    <a:pt x="1001947" y="2888116"/>
                  </a:lnTo>
                  <a:lnTo>
                    <a:pt x="1027638" y="2867091"/>
                  </a:lnTo>
                  <a:lnTo>
                    <a:pt x="1053329" y="2864808"/>
                  </a:lnTo>
                  <a:lnTo>
                    <a:pt x="1079020" y="2859720"/>
                  </a:lnTo>
                  <a:lnTo>
                    <a:pt x="1104711" y="2859720"/>
                  </a:lnTo>
                  <a:lnTo>
                    <a:pt x="1130402" y="2859720"/>
                  </a:lnTo>
                  <a:lnTo>
                    <a:pt x="1156093" y="2859720"/>
                  </a:lnTo>
                  <a:lnTo>
                    <a:pt x="1181784" y="2859720"/>
                  </a:lnTo>
                  <a:lnTo>
                    <a:pt x="1207475" y="2856208"/>
                  </a:lnTo>
                  <a:lnTo>
                    <a:pt x="1233166" y="2853083"/>
                  </a:lnTo>
                  <a:lnTo>
                    <a:pt x="1258857" y="2846237"/>
                  </a:lnTo>
                  <a:lnTo>
                    <a:pt x="1284548" y="2846237"/>
                  </a:lnTo>
                  <a:lnTo>
                    <a:pt x="1310239" y="2846237"/>
                  </a:lnTo>
                  <a:lnTo>
                    <a:pt x="1335930" y="2831398"/>
                  </a:lnTo>
                  <a:lnTo>
                    <a:pt x="1361621" y="2828803"/>
                  </a:lnTo>
                  <a:lnTo>
                    <a:pt x="1387312" y="2812436"/>
                  </a:lnTo>
                  <a:lnTo>
                    <a:pt x="1413003" y="2790899"/>
                  </a:lnTo>
                  <a:lnTo>
                    <a:pt x="1438693" y="2782855"/>
                  </a:lnTo>
                  <a:lnTo>
                    <a:pt x="1464384" y="2782855"/>
                  </a:lnTo>
                  <a:lnTo>
                    <a:pt x="1490075" y="2782855"/>
                  </a:lnTo>
                  <a:lnTo>
                    <a:pt x="1515766" y="2780130"/>
                  </a:lnTo>
                  <a:lnTo>
                    <a:pt x="1541457" y="2775100"/>
                  </a:lnTo>
                  <a:lnTo>
                    <a:pt x="1567148" y="2771831"/>
                  </a:lnTo>
                  <a:lnTo>
                    <a:pt x="1592839" y="2766427"/>
                  </a:lnTo>
                  <a:lnTo>
                    <a:pt x="1618530" y="2686058"/>
                  </a:lnTo>
                  <a:lnTo>
                    <a:pt x="1644221" y="2686058"/>
                  </a:lnTo>
                  <a:lnTo>
                    <a:pt x="1669912" y="2686058"/>
                  </a:lnTo>
                  <a:lnTo>
                    <a:pt x="1695603" y="2680228"/>
                  </a:lnTo>
                  <a:lnTo>
                    <a:pt x="1721294" y="2659836"/>
                  </a:lnTo>
                  <a:lnTo>
                    <a:pt x="1746985" y="2639921"/>
                  </a:lnTo>
                  <a:lnTo>
                    <a:pt x="1772676" y="2638328"/>
                  </a:lnTo>
                  <a:lnTo>
                    <a:pt x="1798367" y="2635191"/>
                  </a:lnTo>
                  <a:lnTo>
                    <a:pt x="1824058" y="2635191"/>
                  </a:lnTo>
                  <a:lnTo>
                    <a:pt x="1849749" y="2635191"/>
                  </a:lnTo>
                  <a:lnTo>
                    <a:pt x="1875440" y="2631677"/>
                  </a:lnTo>
                  <a:lnTo>
                    <a:pt x="1901131" y="2629878"/>
                  </a:lnTo>
                  <a:lnTo>
                    <a:pt x="1926822" y="2627207"/>
                  </a:lnTo>
                  <a:lnTo>
                    <a:pt x="1952513" y="2622616"/>
                  </a:lnTo>
                  <a:lnTo>
                    <a:pt x="1978204" y="2616538"/>
                  </a:lnTo>
                  <a:lnTo>
                    <a:pt x="2003895" y="2616538"/>
                  </a:lnTo>
                  <a:lnTo>
                    <a:pt x="2029586" y="2616538"/>
                  </a:lnTo>
                  <a:lnTo>
                    <a:pt x="2055277" y="2603407"/>
                  </a:lnTo>
                  <a:lnTo>
                    <a:pt x="2080968" y="2601396"/>
                  </a:lnTo>
                  <a:lnTo>
                    <a:pt x="2106659" y="2594313"/>
                  </a:lnTo>
                  <a:lnTo>
                    <a:pt x="2132349" y="2582606"/>
                  </a:lnTo>
                  <a:lnTo>
                    <a:pt x="2158040" y="2563756"/>
                  </a:lnTo>
                  <a:lnTo>
                    <a:pt x="2183731" y="2563756"/>
                  </a:lnTo>
                  <a:lnTo>
                    <a:pt x="2209422" y="2563756"/>
                  </a:lnTo>
                  <a:lnTo>
                    <a:pt x="2235113" y="2550383"/>
                  </a:lnTo>
                  <a:lnTo>
                    <a:pt x="2260804" y="2540973"/>
                  </a:lnTo>
                  <a:lnTo>
                    <a:pt x="2286495" y="2535165"/>
                  </a:lnTo>
                  <a:lnTo>
                    <a:pt x="2312186" y="2533508"/>
                  </a:lnTo>
                  <a:lnTo>
                    <a:pt x="2337877" y="2533508"/>
                  </a:lnTo>
                  <a:lnTo>
                    <a:pt x="2363568" y="2533508"/>
                  </a:lnTo>
                  <a:lnTo>
                    <a:pt x="2389259" y="2533508"/>
                  </a:lnTo>
                  <a:lnTo>
                    <a:pt x="2414950" y="2463090"/>
                  </a:lnTo>
                  <a:lnTo>
                    <a:pt x="2440641" y="2460261"/>
                  </a:lnTo>
                  <a:lnTo>
                    <a:pt x="2466332" y="2457880"/>
                  </a:lnTo>
                  <a:lnTo>
                    <a:pt x="2492023" y="2438233"/>
                  </a:lnTo>
                  <a:lnTo>
                    <a:pt x="2517714" y="2413134"/>
                  </a:lnTo>
                  <a:lnTo>
                    <a:pt x="2543405" y="2413134"/>
                  </a:lnTo>
                  <a:lnTo>
                    <a:pt x="2569096" y="2413134"/>
                  </a:lnTo>
                  <a:lnTo>
                    <a:pt x="2594787" y="2389627"/>
                  </a:lnTo>
                  <a:lnTo>
                    <a:pt x="2620478" y="2380818"/>
                  </a:lnTo>
                  <a:lnTo>
                    <a:pt x="2646169" y="2379190"/>
                  </a:lnTo>
                  <a:lnTo>
                    <a:pt x="2671860" y="2375405"/>
                  </a:lnTo>
                  <a:lnTo>
                    <a:pt x="2697551" y="2373841"/>
                  </a:lnTo>
                  <a:lnTo>
                    <a:pt x="2723242" y="2373841"/>
                  </a:lnTo>
                  <a:lnTo>
                    <a:pt x="2748933" y="2373841"/>
                  </a:lnTo>
                  <a:lnTo>
                    <a:pt x="2774624" y="2370618"/>
                  </a:lnTo>
                  <a:lnTo>
                    <a:pt x="2800315" y="2351400"/>
                  </a:lnTo>
                  <a:lnTo>
                    <a:pt x="2826006" y="2351400"/>
                  </a:lnTo>
                  <a:lnTo>
                    <a:pt x="2851696" y="2348744"/>
                  </a:lnTo>
                  <a:lnTo>
                    <a:pt x="2877387" y="2344493"/>
                  </a:lnTo>
                  <a:lnTo>
                    <a:pt x="2903078" y="2344493"/>
                  </a:lnTo>
                  <a:lnTo>
                    <a:pt x="2928769" y="2344493"/>
                  </a:lnTo>
                  <a:lnTo>
                    <a:pt x="2954460" y="2325325"/>
                  </a:lnTo>
                  <a:lnTo>
                    <a:pt x="2980151" y="2323502"/>
                  </a:lnTo>
                  <a:lnTo>
                    <a:pt x="3005842" y="2303690"/>
                  </a:lnTo>
                  <a:lnTo>
                    <a:pt x="3031533" y="2297718"/>
                  </a:lnTo>
                  <a:lnTo>
                    <a:pt x="3057224" y="2286654"/>
                  </a:lnTo>
                  <a:lnTo>
                    <a:pt x="3082915" y="2286654"/>
                  </a:lnTo>
                  <a:lnTo>
                    <a:pt x="3108606" y="2286654"/>
                  </a:lnTo>
                  <a:lnTo>
                    <a:pt x="3134297" y="2282751"/>
                  </a:lnTo>
                  <a:lnTo>
                    <a:pt x="3159988" y="2279218"/>
                  </a:lnTo>
                  <a:lnTo>
                    <a:pt x="3185679" y="2203092"/>
                  </a:lnTo>
                  <a:lnTo>
                    <a:pt x="3211370" y="2185161"/>
                  </a:lnTo>
                  <a:lnTo>
                    <a:pt x="3237061" y="2169056"/>
                  </a:lnTo>
                  <a:lnTo>
                    <a:pt x="3262752" y="2169056"/>
                  </a:lnTo>
                  <a:lnTo>
                    <a:pt x="3288443" y="2169056"/>
                  </a:lnTo>
                  <a:lnTo>
                    <a:pt x="3314134" y="2138571"/>
                  </a:lnTo>
                  <a:lnTo>
                    <a:pt x="3339825" y="2137071"/>
                  </a:lnTo>
                  <a:lnTo>
                    <a:pt x="3365516" y="2131302"/>
                  </a:lnTo>
                  <a:lnTo>
                    <a:pt x="3391207" y="2129520"/>
                  </a:lnTo>
                  <a:lnTo>
                    <a:pt x="3416898" y="2126928"/>
                  </a:lnTo>
                  <a:lnTo>
                    <a:pt x="3442589" y="2126928"/>
                  </a:lnTo>
                  <a:lnTo>
                    <a:pt x="3468280" y="2126928"/>
                  </a:lnTo>
                  <a:lnTo>
                    <a:pt x="3493971" y="2124306"/>
                  </a:lnTo>
                  <a:lnTo>
                    <a:pt x="3519662" y="2121241"/>
                  </a:lnTo>
                  <a:lnTo>
                    <a:pt x="3545353" y="2114824"/>
                  </a:lnTo>
                  <a:lnTo>
                    <a:pt x="3571043" y="2102594"/>
                  </a:lnTo>
                  <a:lnTo>
                    <a:pt x="3596734" y="2100485"/>
                  </a:lnTo>
                  <a:lnTo>
                    <a:pt x="3622425" y="2100485"/>
                  </a:lnTo>
                  <a:lnTo>
                    <a:pt x="3648116" y="2100485"/>
                  </a:lnTo>
                  <a:lnTo>
                    <a:pt x="3673807" y="2097105"/>
                  </a:lnTo>
                  <a:lnTo>
                    <a:pt x="3699498" y="2085617"/>
                  </a:lnTo>
                  <a:lnTo>
                    <a:pt x="3725189" y="2083818"/>
                  </a:lnTo>
                  <a:lnTo>
                    <a:pt x="3750880" y="2064552"/>
                  </a:lnTo>
                  <a:lnTo>
                    <a:pt x="3776571" y="2051583"/>
                  </a:lnTo>
                  <a:lnTo>
                    <a:pt x="3802262" y="2051583"/>
                  </a:lnTo>
                  <a:lnTo>
                    <a:pt x="3827953" y="2051583"/>
                  </a:lnTo>
                  <a:lnTo>
                    <a:pt x="3853644" y="2041720"/>
                  </a:lnTo>
                  <a:lnTo>
                    <a:pt x="3879335" y="2036472"/>
                  </a:lnTo>
                  <a:lnTo>
                    <a:pt x="3905026" y="2030782"/>
                  </a:lnTo>
                  <a:lnTo>
                    <a:pt x="3930717" y="2030782"/>
                  </a:lnTo>
                  <a:lnTo>
                    <a:pt x="3956408" y="2012717"/>
                  </a:lnTo>
                  <a:lnTo>
                    <a:pt x="3982099" y="2012717"/>
                  </a:lnTo>
                  <a:lnTo>
                    <a:pt x="4007790" y="2012717"/>
                  </a:lnTo>
                  <a:lnTo>
                    <a:pt x="4033481" y="1935204"/>
                  </a:lnTo>
                  <a:lnTo>
                    <a:pt x="4059172" y="1927154"/>
                  </a:lnTo>
                  <a:lnTo>
                    <a:pt x="4084863" y="1904263"/>
                  </a:lnTo>
                  <a:lnTo>
                    <a:pt x="4110554" y="1877116"/>
                  </a:lnTo>
                  <a:lnTo>
                    <a:pt x="4136245" y="1874516"/>
                  </a:lnTo>
                  <a:lnTo>
                    <a:pt x="4161936" y="1874516"/>
                  </a:lnTo>
                  <a:lnTo>
                    <a:pt x="4187627" y="1874516"/>
                  </a:lnTo>
                  <a:lnTo>
                    <a:pt x="4213318" y="1871381"/>
                  </a:lnTo>
                  <a:lnTo>
                    <a:pt x="4239009" y="1868646"/>
                  </a:lnTo>
                  <a:lnTo>
                    <a:pt x="4264699" y="1867005"/>
                  </a:lnTo>
                  <a:lnTo>
                    <a:pt x="4290390" y="1864239"/>
                  </a:lnTo>
                  <a:lnTo>
                    <a:pt x="4316081" y="1857622"/>
                  </a:lnTo>
                  <a:lnTo>
                    <a:pt x="4341772" y="1857622"/>
                  </a:lnTo>
                  <a:lnTo>
                    <a:pt x="4367463" y="1857622"/>
                  </a:lnTo>
                  <a:lnTo>
                    <a:pt x="4393154" y="1847054"/>
                  </a:lnTo>
                  <a:lnTo>
                    <a:pt x="4418845" y="1844665"/>
                  </a:lnTo>
                  <a:lnTo>
                    <a:pt x="4444536" y="1841577"/>
                  </a:lnTo>
                  <a:lnTo>
                    <a:pt x="4470227" y="1838920"/>
                  </a:lnTo>
                  <a:lnTo>
                    <a:pt x="4495918" y="1826521"/>
                  </a:lnTo>
                  <a:lnTo>
                    <a:pt x="4521609" y="1826521"/>
                  </a:lnTo>
                  <a:lnTo>
                    <a:pt x="4547300" y="1826521"/>
                  </a:lnTo>
                  <a:lnTo>
                    <a:pt x="4572991" y="1800075"/>
                  </a:lnTo>
                  <a:lnTo>
                    <a:pt x="4598682" y="1797774"/>
                  </a:lnTo>
                  <a:lnTo>
                    <a:pt x="4624373" y="1791057"/>
                  </a:lnTo>
                  <a:lnTo>
                    <a:pt x="4650064" y="1789153"/>
                  </a:lnTo>
                  <a:lnTo>
                    <a:pt x="4675755" y="1784864"/>
                  </a:lnTo>
                  <a:lnTo>
                    <a:pt x="4701446" y="1784864"/>
                  </a:lnTo>
                  <a:lnTo>
                    <a:pt x="4727137" y="1784864"/>
                  </a:lnTo>
                  <a:lnTo>
                    <a:pt x="4752828" y="1702110"/>
                  </a:lnTo>
                  <a:lnTo>
                    <a:pt x="4778519" y="1697993"/>
                  </a:lnTo>
                  <a:lnTo>
                    <a:pt x="4804210" y="1695083"/>
                  </a:lnTo>
                  <a:lnTo>
                    <a:pt x="4829901" y="1655789"/>
                  </a:lnTo>
                  <a:lnTo>
                    <a:pt x="4855592" y="1646892"/>
                  </a:lnTo>
                  <a:lnTo>
                    <a:pt x="4881283" y="1646892"/>
                  </a:lnTo>
                  <a:lnTo>
                    <a:pt x="4906974" y="1646892"/>
                  </a:lnTo>
                  <a:lnTo>
                    <a:pt x="4932665" y="1614113"/>
                  </a:lnTo>
                  <a:lnTo>
                    <a:pt x="4958356" y="1612091"/>
                  </a:lnTo>
                  <a:lnTo>
                    <a:pt x="4984046" y="1608524"/>
                  </a:lnTo>
                  <a:lnTo>
                    <a:pt x="5009737" y="1605132"/>
                  </a:lnTo>
                  <a:lnTo>
                    <a:pt x="5035428" y="1602276"/>
                  </a:lnTo>
                  <a:lnTo>
                    <a:pt x="5061119" y="1602276"/>
                  </a:lnTo>
                  <a:lnTo>
                    <a:pt x="5086810" y="1602276"/>
                  </a:lnTo>
                  <a:lnTo>
                    <a:pt x="5112501" y="1597041"/>
                  </a:lnTo>
                  <a:lnTo>
                    <a:pt x="5138192" y="1581614"/>
                  </a:lnTo>
                  <a:lnTo>
                    <a:pt x="5163883" y="1578087"/>
                  </a:lnTo>
                  <a:lnTo>
                    <a:pt x="5189574" y="1569014"/>
                  </a:lnTo>
                  <a:lnTo>
                    <a:pt x="5215265" y="1565723"/>
                  </a:lnTo>
                  <a:lnTo>
                    <a:pt x="5240956" y="1565723"/>
                  </a:lnTo>
                  <a:lnTo>
                    <a:pt x="5266647" y="1565723"/>
                  </a:lnTo>
                  <a:lnTo>
                    <a:pt x="5292338" y="1552433"/>
                  </a:lnTo>
                  <a:lnTo>
                    <a:pt x="5318029" y="1549931"/>
                  </a:lnTo>
                  <a:lnTo>
                    <a:pt x="5343720" y="1525609"/>
                  </a:lnTo>
                  <a:lnTo>
                    <a:pt x="5369411" y="1514324"/>
                  </a:lnTo>
                  <a:lnTo>
                    <a:pt x="5395102" y="1509922"/>
                  </a:lnTo>
                  <a:lnTo>
                    <a:pt x="5420793" y="1509922"/>
                  </a:lnTo>
                  <a:lnTo>
                    <a:pt x="5446484" y="1509922"/>
                  </a:lnTo>
                  <a:lnTo>
                    <a:pt x="5472175" y="1505385"/>
                  </a:lnTo>
                  <a:lnTo>
                    <a:pt x="5497866" y="1500965"/>
                  </a:lnTo>
                  <a:lnTo>
                    <a:pt x="5523557" y="1490343"/>
                  </a:lnTo>
                  <a:lnTo>
                    <a:pt x="5549248" y="1397684"/>
                  </a:lnTo>
                  <a:lnTo>
                    <a:pt x="5574939" y="1374815"/>
                  </a:lnTo>
                  <a:lnTo>
                    <a:pt x="5600630" y="1374815"/>
                  </a:lnTo>
                  <a:lnTo>
                    <a:pt x="5626321" y="1374815"/>
                  </a:lnTo>
                  <a:lnTo>
                    <a:pt x="5652012" y="1350435"/>
                  </a:lnTo>
                  <a:lnTo>
                    <a:pt x="5677703" y="1311317"/>
                  </a:lnTo>
                  <a:lnTo>
                    <a:pt x="5703393" y="1309026"/>
                  </a:lnTo>
                  <a:lnTo>
                    <a:pt x="5729084" y="1304302"/>
                  </a:lnTo>
                  <a:lnTo>
                    <a:pt x="5754775" y="1301690"/>
                  </a:lnTo>
                  <a:lnTo>
                    <a:pt x="5780466" y="1301690"/>
                  </a:lnTo>
                  <a:lnTo>
                    <a:pt x="5806157" y="1301690"/>
                  </a:lnTo>
                  <a:lnTo>
                    <a:pt x="5831848" y="1298518"/>
                  </a:lnTo>
                  <a:lnTo>
                    <a:pt x="5857539" y="1295660"/>
                  </a:lnTo>
                  <a:lnTo>
                    <a:pt x="5883230" y="1292188"/>
                  </a:lnTo>
                  <a:lnTo>
                    <a:pt x="5908921" y="1288850"/>
                  </a:lnTo>
                  <a:lnTo>
                    <a:pt x="5934612" y="1274551"/>
                  </a:lnTo>
                  <a:lnTo>
                    <a:pt x="5960303" y="1274551"/>
                  </a:lnTo>
                  <a:lnTo>
                    <a:pt x="5985994" y="1274551"/>
                  </a:lnTo>
                  <a:lnTo>
                    <a:pt x="6011685" y="1271151"/>
                  </a:lnTo>
                  <a:lnTo>
                    <a:pt x="6037376" y="1261791"/>
                  </a:lnTo>
                  <a:lnTo>
                    <a:pt x="6063067" y="1249075"/>
                  </a:lnTo>
                  <a:lnTo>
                    <a:pt x="6088758" y="1246809"/>
                  </a:lnTo>
                  <a:lnTo>
                    <a:pt x="6114449" y="1210925"/>
                  </a:lnTo>
                  <a:lnTo>
                    <a:pt x="6140140" y="1210925"/>
                  </a:lnTo>
                  <a:lnTo>
                    <a:pt x="6165831" y="1210925"/>
                  </a:lnTo>
                  <a:lnTo>
                    <a:pt x="6191522" y="1207718"/>
                  </a:lnTo>
                  <a:lnTo>
                    <a:pt x="6217213" y="1204570"/>
                  </a:lnTo>
                  <a:lnTo>
                    <a:pt x="6242904" y="1202399"/>
                  </a:lnTo>
                  <a:lnTo>
                    <a:pt x="6268595" y="1198016"/>
                  </a:lnTo>
                  <a:lnTo>
                    <a:pt x="6294286" y="1172284"/>
                  </a:lnTo>
                  <a:lnTo>
                    <a:pt x="6319977" y="1172284"/>
                  </a:lnTo>
                  <a:lnTo>
                    <a:pt x="6345668" y="1172284"/>
                  </a:lnTo>
                  <a:lnTo>
                    <a:pt x="6371359" y="1106634"/>
                  </a:lnTo>
                  <a:lnTo>
                    <a:pt x="6397049" y="1106634"/>
                  </a:lnTo>
                  <a:lnTo>
                    <a:pt x="6422740" y="1080489"/>
                  </a:lnTo>
                  <a:lnTo>
                    <a:pt x="6448431" y="1053788"/>
                  </a:lnTo>
                  <a:lnTo>
                    <a:pt x="6474122" y="1020296"/>
                  </a:lnTo>
                  <a:lnTo>
                    <a:pt x="6499813" y="1020296"/>
                  </a:lnTo>
                  <a:lnTo>
                    <a:pt x="6525504" y="1020296"/>
                  </a:lnTo>
                  <a:lnTo>
                    <a:pt x="6551195" y="1015798"/>
                  </a:lnTo>
                  <a:lnTo>
                    <a:pt x="6576886" y="1013478"/>
                  </a:lnTo>
                  <a:lnTo>
                    <a:pt x="6602577" y="1010039"/>
                  </a:lnTo>
                  <a:lnTo>
                    <a:pt x="6628268" y="1007685"/>
                  </a:lnTo>
                  <a:lnTo>
                    <a:pt x="6653959" y="1003728"/>
                  </a:lnTo>
                  <a:lnTo>
                    <a:pt x="6679650" y="1003728"/>
                  </a:lnTo>
                  <a:lnTo>
                    <a:pt x="6705341" y="1003728"/>
                  </a:lnTo>
                  <a:lnTo>
                    <a:pt x="6731032" y="987246"/>
                  </a:lnTo>
                  <a:lnTo>
                    <a:pt x="6756723" y="984741"/>
                  </a:lnTo>
                  <a:lnTo>
                    <a:pt x="6782414" y="973566"/>
                  </a:lnTo>
                  <a:lnTo>
                    <a:pt x="6808105" y="971625"/>
                  </a:lnTo>
                  <a:lnTo>
                    <a:pt x="6833796" y="969079"/>
                  </a:lnTo>
                  <a:lnTo>
                    <a:pt x="6859487" y="969079"/>
                  </a:lnTo>
                  <a:lnTo>
                    <a:pt x="6885178" y="969079"/>
                  </a:lnTo>
                  <a:lnTo>
                    <a:pt x="6910869" y="956115"/>
                  </a:lnTo>
                  <a:lnTo>
                    <a:pt x="6936560" y="921951"/>
                  </a:lnTo>
                  <a:lnTo>
                    <a:pt x="6962251" y="919281"/>
                  </a:lnTo>
                  <a:lnTo>
                    <a:pt x="6987942" y="915129"/>
                  </a:lnTo>
                  <a:lnTo>
                    <a:pt x="7013633" y="912642"/>
                  </a:lnTo>
                  <a:lnTo>
                    <a:pt x="7039324" y="912642"/>
                  </a:lnTo>
                  <a:lnTo>
                    <a:pt x="7065015" y="912642"/>
                  </a:lnTo>
                  <a:lnTo>
                    <a:pt x="7090706" y="906389"/>
                  </a:lnTo>
                  <a:lnTo>
                    <a:pt x="7116396" y="815669"/>
                  </a:lnTo>
                  <a:lnTo>
                    <a:pt x="7142087" y="811503"/>
                  </a:lnTo>
                  <a:lnTo>
                    <a:pt x="7167778" y="800165"/>
                  </a:lnTo>
                  <a:lnTo>
                    <a:pt x="7193469" y="757021"/>
                  </a:lnTo>
                  <a:lnTo>
                    <a:pt x="7219160" y="757021"/>
                  </a:lnTo>
                  <a:lnTo>
                    <a:pt x="7244851" y="757021"/>
                  </a:lnTo>
                  <a:lnTo>
                    <a:pt x="7270542" y="718583"/>
                  </a:lnTo>
                  <a:lnTo>
                    <a:pt x="7296233" y="718583"/>
                  </a:lnTo>
                  <a:lnTo>
                    <a:pt x="7321924" y="714537"/>
                  </a:lnTo>
                  <a:lnTo>
                    <a:pt x="7347615" y="711412"/>
                  </a:lnTo>
                  <a:lnTo>
                    <a:pt x="7373306" y="707500"/>
                  </a:lnTo>
                  <a:lnTo>
                    <a:pt x="7398997" y="707500"/>
                  </a:lnTo>
                  <a:lnTo>
                    <a:pt x="7424688" y="707500"/>
                  </a:lnTo>
                  <a:lnTo>
                    <a:pt x="7450379" y="703402"/>
                  </a:lnTo>
                  <a:lnTo>
                    <a:pt x="7476070" y="701041"/>
                  </a:lnTo>
                  <a:lnTo>
                    <a:pt x="7501761" y="685776"/>
                  </a:lnTo>
                  <a:lnTo>
                    <a:pt x="7527452" y="683935"/>
                  </a:lnTo>
                  <a:lnTo>
                    <a:pt x="7553143" y="674402"/>
                  </a:lnTo>
                  <a:lnTo>
                    <a:pt x="7578834" y="674402"/>
                  </a:lnTo>
                  <a:lnTo>
                    <a:pt x="7604525" y="674402"/>
                  </a:lnTo>
                  <a:lnTo>
                    <a:pt x="7630216" y="665822"/>
                  </a:lnTo>
                  <a:lnTo>
                    <a:pt x="7655907" y="658846"/>
                  </a:lnTo>
                  <a:lnTo>
                    <a:pt x="7681598" y="629227"/>
                  </a:lnTo>
                  <a:lnTo>
                    <a:pt x="7707289" y="614351"/>
                  </a:lnTo>
                  <a:lnTo>
                    <a:pt x="7732980" y="610172"/>
                  </a:lnTo>
                  <a:lnTo>
                    <a:pt x="7758671" y="610172"/>
                  </a:lnTo>
                  <a:lnTo>
                    <a:pt x="7784362" y="610172"/>
                  </a:lnTo>
                  <a:lnTo>
                    <a:pt x="7810052" y="608051"/>
                  </a:lnTo>
                  <a:lnTo>
                    <a:pt x="7835743" y="608051"/>
                  </a:lnTo>
                  <a:lnTo>
                    <a:pt x="7861434" y="603436"/>
                  </a:lnTo>
                  <a:lnTo>
                    <a:pt x="7887125" y="593979"/>
                  </a:lnTo>
                  <a:lnTo>
                    <a:pt x="7912816" y="485816"/>
                  </a:lnTo>
                  <a:lnTo>
                    <a:pt x="7938507" y="485816"/>
                  </a:lnTo>
                  <a:lnTo>
                    <a:pt x="7964198" y="485816"/>
                  </a:lnTo>
                  <a:lnTo>
                    <a:pt x="7989889" y="475430"/>
                  </a:lnTo>
                  <a:lnTo>
                    <a:pt x="8015580" y="450594"/>
                  </a:lnTo>
                  <a:lnTo>
                    <a:pt x="8041271" y="415231"/>
                  </a:lnTo>
                  <a:lnTo>
                    <a:pt x="8066962" y="413123"/>
                  </a:lnTo>
                  <a:lnTo>
                    <a:pt x="8092653" y="407058"/>
                  </a:lnTo>
                  <a:lnTo>
                    <a:pt x="8118344" y="407058"/>
                  </a:lnTo>
                  <a:lnTo>
                    <a:pt x="8144035" y="407058"/>
                  </a:lnTo>
                  <a:lnTo>
                    <a:pt x="8169726" y="407058"/>
                  </a:lnTo>
                  <a:lnTo>
                    <a:pt x="8195417" y="403645"/>
                  </a:lnTo>
                  <a:lnTo>
                    <a:pt x="8221108" y="400913"/>
                  </a:lnTo>
                  <a:lnTo>
                    <a:pt x="8246799" y="396448"/>
                  </a:lnTo>
                  <a:lnTo>
                    <a:pt x="8272490" y="388731"/>
                  </a:lnTo>
                  <a:lnTo>
                    <a:pt x="8298181" y="388731"/>
                  </a:lnTo>
                  <a:lnTo>
                    <a:pt x="8323872" y="388731"/>
                  </a:lnTo>
                  <a:lnTo>
                    <a:pt x="8349563" y="376417"/>
                  </a:lnTo>
                  <a:lnTo>
                    <a:pt x="8375254" y="373151"/>
                  </a:lnTo>
                  <a:lnTo>
                    <a:pt x="8400945" y="361814"/>
                  </a:lnTo>
                  <a:lnTo>
                    <a:pt x="8426636" y="349603"/>
                  </a:lnTo>
                  <a:lnTo>
                    <a:pt x="8452327" y="310845"/>
                  </a:lnTo>
                  <a:lnTo>
                    <a:pt x="8478018" y="310845"/>
                  </a:lnTo>
                  <a:lnTo>
                    <a:pt x="8503709" y="310845"/>
                  </a:lnTo>
                  <a:lnTo>
                    <a:pt x="8529399" y="306197"/>
                  </a:lnTo>
                  <a:lnTo>
                    <a:pt x="8555090" y="297027"/>
                  </a:lnTo>
                  <a:lnTo>
                    <a:pt x="8580781" y="295096"/>
                  </a:lnTo>
                  <a:lnTo>
                    <a:pt x="8606472" y="290792"/>
                  </a:lnTo>
                  <a:lnTo>
                    <a:pt x="8632163" y="273544"/>
                  </a:lnTo>
                  <a:lnTo>
                    <a:pt x="8657854" y="273544"/>
                  </a:lnTo>
                  <a:lnTo>
                    <a:pt x="8683545" y="273544"/>
                  </a:lnTo>
                  <a:lnTo>
                    <a:pt x="8709236" y="177463"/>
                  </a:lnTo>
                  <a:lnTo>
                    <a:pt x="8734927" y="173716"/>
                  </a:lnTo>
                  <a:lnTo>
                    <a:pt x="8760618" y="166220"/>
                  </a:lnTo>
                  <a:lnTo>
                    <a:pt x="8786309" y="140876"/>
                  </a:lnTo>
                  <a:lnTo>
                    <a:pt x="8812000" y="107759"/>
                  </a:lnTo>
                  <a:lnTo>
                    <a:pt x="8837691" y="107759"/>
                  </a:lnTo>
                  <a:lnTo>
                    <a:pt x="8863382" y="107759"/>
                  </a:lnTo>
                  <a:lnTo>
                    <a:pt x="8889073" y="103858"/>
                  </a:lnTo>
                  <a:lnTo>
                    <a:pt x="8914764" y="100675"/>
                  </a:lnTo>
                  <a:lnTo>
                    <a:pt x="8940455" y="95688"/>
                  </a:lnTo>
                  <a:lnTo>
                    <a:pt x="8966146" y="92398"/>
                  </a:lnTo>
                  <a:lnTo>
                    <a:pt x="8991837" y="88044"/>
                  </a:lnTo>
                  <a:lnTo>
                    <a:pt x="9017528" y="88044"/>
                  </a:lnTo>
                  <a:lnTo>
                    <a:pt x="9043219" y="88044"/>
                  </a:lnTo>
                  <a:lnTo>
                    <a:pt x="9068910" y="64539"/>
                  </a:lnTo>
                  <a:lnTo>
                    <a:pt x="9094601" y="50363"/>
                  </a:lnTo>
                  <a:lnTo>
                    <a:pt x="9120292" y="41308"/>
                  </a:lnTo>
                  <a:lnTo>
                    <a:pt x="9145983" y="38707"/>
                  </a:lnTo>
                  <a:lnTo>
                    <a:pt x="9171674" y="37917"/>
                  </a:lnTo>
                  <a:lnTo>
                    <a:pt x="9197365" y="37917"/>
                  </a:lnTo>
                  <a:lnTo>
                    <a:pt x="9223056" y="37917"/>
                  </a:lnTo>
                  <a:lnTo>
                    <a:pt x="9248746" y="32902"/>
                  </a:lnTo>
                  <a:lnTo>
                    <a:pt x="9274437" y="5811"/>
                  </a:lnTo>
                  <a:lnTo>
                    <a:pt x="9300128" y="3432"/>
                  </a:lnTo>
                  <a:lnTo>
                    <a:pt x="9325819" y="7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4" name="pl10">
              <a:extLst>
                <a:ext uri="{FF2B5EF4-FFF2-40B4-BE49-F238E27FC236}">
                  <a16:creationId xmlns:a16="http://schemas.microsoft.com/office/drawing/2014/main" id="{E47E7336-B1B2-4429-8046-F4040F98ED05}"/>
                </a:ext>
              </a:extLst>
            </p:cNvPr>
            <p:cNvSpPr/>
            <p:nvPr/>
          </p:nvSpPr>
          <p:spPr>
            <a:xfrm>
              <a:off x="1449884" y="1817326"/>
              <a:ext cx="9197365" cy="3218307"/>
            </a:xfrm>
            <a:custGeom>
              <a:avLst/>
              <a:gdLst/>
              <a:ahLst/>
              <a:cxnLst/>
              <a:rect l="0" t="0" r="0" b="0"/>
              <a:pathLst>
                <a:path w="9197365" h="3218307">
                  <a:moveTo>
                    <a:pt x="0" y="3218307"/>
                  </a:moveTo>
                  <a:lnTo>
                    <a:pt x="25690" y="3208448"/>
                  </a:lnTo>
                  <a:lnTo>
                    <a:pt x="51381" y="3195304"/>
                  </a:lnTo>
                  <a:lnTo>
                    <a:pt x="77072" y="3177778"/>
                  </a:lnTo>
                  <a:lnTo>
                    <a:pt x="102763" y="3155510"/>
                  </a:lnTo>
                  <a:lnTo>
                    <a:pt x="128454" y="3137826"/>
                  </a:lnTo>
                  <a:lnTo>
                    <a:pt x="154145" y="3115748"/>
                  </a:lnTo>
                  <a:lnTo>
                    <a:pt x="179836" y="3102426"/>
                  </a:lnTo>
                  <a:lnTo>
                    <a:pt x="205527" y="3096815"/>
                  </a:lnTo>
                  <a:lnTo>
                    <a:pt x="231218" y="3089333"/>
                  </a:lnTo>
                  <a:lnTo>
                    <a:pt x="256909" y="3079356"/>
                  </a:lnTo>
                  <a:lnTo>
                    <a:pt x="282600" y="3076275"/>
                  </a:lnTo>
                  <a:lnTo>
                    <a:pt x="308291" y="3073516"/>
                  </a:lnTo>
                  <a:lnTo>
                    <a:pt x="333982" y="3070480"/>
                  </a:lnTo>
                  <a:lnTo>
                    <a:pt x="359673" y="3066918"/>
                  </a:lnTo>
                  <a:lnTo>
                    <a:pt x="385364" y="3063253"/>
                  </a:lnTo>
                  <a:lnTo>
                    <a:pt x="411055" y="3058365"/>
                  </a:lnTo>
                  <a:lnTo>
                    <a:pt x="436746" y="3051849"/>
                  </a:lnTo>
                  <a:lnTo>
                    <a:pt x="462437" y="3044238"/>
                  </a:lnTo>
                  <a:lnTo>
                    <a:pt x="488128" y="3037324"/>
                  </a:lnTo>
                  <a:lnTo>
                    <a:pt x="513819" y="3031817"/>
                  </a:lnTo>
                  <a:lnTo>
                    <a:pt x="539510" y="3025541"/>
                  </a:lnTo>
                  <a:lnTo>
                    <a:pt x="565201" y="3021796"/>
                  </a:lnTo>
                  <a:lnTo>
                    <a:pt x="590892" y="3016801"/>
                  </a:lnTo>
                  <a:lnTo>
                    <a:pt x="616583" y="3010142"/>
                  </a:lnTo>
                  <a:lnTo>
                    <a:pt x="642274" y="3003259"/>
                  </a:lnTo>
                  <a:lnTo>
                    <a:pt x="667965" y="2994953"/>
                  </a:lnTo>
                  <a:lnTo>
                    <a:pt x="693656" y="2988262"/>
                  </a:lnTo>
                  <a:lnTo>
                    <a:pt x="719346" y="2983203"/>
                  </a:lnTo>
                  <a:lnTo>
                    <a:pt x="745037" y="2977487"/>
                  </a:lnTo>
                  <a:lnTo>
                    <a:pt x="770728" y="2969866"/>
                  </a:lnTo>
                  <a:lnTo>
                    <a:pt x="796419" y="2959704"/>
                  </a:lnTo>
                  <a:lnTo>
                    <a:pt x="822110" y="2946957"/>
                  </a:lnTo>
                  <a:lnTo>
                    <a:pt x="847801" y="2930817"/>
                  </a:lnTo>
                  <a:lnTo>
                    <a:pt x="873492" y="2910218"/>
                  </a:lnTo>
                  <a:lnTo>
                    <a:pt x="899183" y="2884511"/>
                  </a:lnTo>
                  <a:lnTo>
                    <a:pt x="924874" y="2878845"/>
                  </a:lnTo>
                  <a:lnTo>
                    <a:pt x="950565" y="2871290"/>
                  </a:lnTo>
                  <a:lnTo>
                    <a:pt x="976256" y="2861216"/>
                  </a:lnTo>
                  <a:lnTo>
                    <a:pt x="1001947" y="2850066"/>
                  </a:lnTo>
                  <a:lnTo>
                    <a:pt x="1027638" y="2843001"/>
                  </a:lnTo>
                  <a:lnTo>
                    <a:pt x="1053329" y="2840590"/>
                  </a:lnTo>
                  <a:lnTo>
                    <a:pt x="1079020" y="2838135"/>
                  </a:lnTo>
                  <a:lnTo>
                    <a:pt x="1104711" y="2836559"/>
                  </a:lnTo>
                  <a:lnTo>
                    <a:pt x="1130402" y="2834457"/>
                  </a:lnTo>
                  <a:lnTo>
                    <a:pt x="1156093" y="2831655"/>
                  </a:lnTo>
                  <a:lnTo>
                    <a:pt x="1181784" y="2827918"/>
                  </a:lnTo>
                  <a:lnTo>
                    <a:pt x="1207475" y="2822936"/>
                  </a:lnTo>
                  <a:lnTo>
                    <a:pt x="1233166" y="2817464"/>
                  </a:lnTo>
                  <a:lnTo>
                    <a:pt x="1258857" y="2811209"/>
                  </a:lnTo>
                  <a:lnTo>
                    <a:pt x="1284548" y="2805152"/>
                  </a:lnTo>
                  <a:lnTo>
                    <a:pt x="1310239" y="2797075"/>
                  </a:lnTo>
                  <a:lnTo>
                    <a:pt x="1335930" y="2786306"/>
                  </a:lnTo>
                  <a:lnTo>
                    <a:pt x="1361621" y="2776894"/>
                  </a:lnTo>
                  <a:lnTo>
                    <a:pt x="1387312" y="2765210"/>
                  </a:lnTo>
                  <a:lnTo>
                    <a:pt x="1413003" y="2755087"/>
                  </a:lnTo>
                  <a:lnTo>
                    <a:pt x="1438693" y="2748767"/>
                  </a:lnTo>
                  <a:lnTo>
                    <a:pt x="1464384" y="2743023"/>
                  </a:lnTo>
                  <a:lnTo>
                    <a:pt x="1490075" y="2735365"/>
                  </a:lnTo>
                  <a:lnTo>
                    <a:pt x="1515766" y="2725153"/>
                  </a:lnTo>
                  <a:lnTo>
                    <a:pt x="1541457" y="2712445"/>
                  </a:lnTo>
                  <a:lnTo>
                    <a:pt x="1567148" y="2697179"/>
                  </a:lnTo>
                  <a:lnTo>
                    <a:pt x="1592839" y="2677914"/>
                  </a:lnTo>
                  <a:lnTo>
                    <a:pt x="1618530" y="2654028"/>
                  </a:lnTo>
                  <a:lnTo>
                    <a:pt x="1644221" y="2648969"/>
                  </a:lnTo>
                  <a:lnTo>
                    <a:pt x="1669912" y="2642225"/>
                  </a:lnTo>
                  <a:lnTo>
                    <a:pt x="1695603" y="2633233"/>
                  </a:lnTo>
                  <a:lnTo>
                    <a:pt x="1721294" y="2623186"/>
                  </a:lnTo>
                  <a:lnTo>
                    <a:pt x="1746985" y="2616587"/>
                  </a:lnTo>
                  <a:lnTo>
                    <a:pt x="1772676" y="2614428"/>
                  </a:lnTo>
                  <a:lnTo>
                    <a:pt x="1798367" y="2612080"/>
                  </a:lnTo>
                  <a:lnTo>
                    <a:pt x="1824058" y="2609995"/>
                  </a:lnTo>
                  <a:lnTo>
                    <a:pt x="1849749" y="2607215"/>
                  </a:lnTo>
                  <a:lnTo>
                    <a:pt x="1875440" y="2603508"/>
                  </a:lnTo>
                  <a:lnTo>
                    <a:pt x="1901131" y="2599737"/>
                  </a:lnTo>
                  <a:lnTo>
                    <a:pt x="1926822" y="2595308"/>
                  </a:lnTo>
                  <a:lnTo>
                    <a:pt x="1952513" y="2590293"/>
                  </a:lnTo>
                  <a:lnTo>
                    <a:pt x="1978204" y="2585138"/>
                  </a:lnTo>
                  <a:lnTo>
                    <a:pt x="2003895" y="2580290"/>
                  </a:lnTo>
                  <a:lnTo>
                    <a:pt x="2029586" y="2573826"/>
                  </a:lnTo>
                  <a:lnTo>
                    <a:pt x="2055277" y="2565207"/>
                  </a:lnTo>
                  <a:lnTo>
                    <a:pt x="2080968" y="2558092"/>
                  </a:lnTo>
                  <a:lnTo>
                    <a:pt x="2106659" y="2549275"/>
                  </a:lnTo>
                  <a:lnTo>
                    <a:pt x="2132349" y="2539882"/>
                  </a:lnTo>
                  <a:lnTo>
                    <a:pt x="2158040" y="2531259"/>
                  </a:lnTo>
                  <a:lnTo>
                    <a:pt x="2183731" y="2526045"/>
                  </a:lnTo>
                  <a:lnTo>
                    <a:pt x="2209422" y="2519092"/>
                  </a:lnTo>
                  <a:lnTo>
                    <a:pt x="2235113" y="2509823"/>
                  </a:lnTo>
                  <a:lnTo>
                    <a:pt x="2260804" y="2501921"/>
                  </a:lnTo>
                  <a:lnTo>
                    <a:pt x="2286495" y="2494523"/>
                  </a:lnTo>
                  <a:lnTo>
                    <a:pt x="2312186" y="2486594"/>
                  </a:lnTo>
                  <a:lnTo>
                    <a:pt x="2337877" y="2476575"/>
                  </a:lnTo>
                  <a:lnTo>
                    <a:pt x="2363568" y="2463215"/>
                  </a:lnTo>
                  <a:lnTo>
                    <a:pt x="2389259" y="2445403"/>
                  </a:lnTo>
                  <a:lnTo>
                    <a:pt x="2414950" y="2421653"/>
                  </a:lnTo>
                  <a:lnTo>
                    <a:pt x="2440641" y="2413459"/>
                  </a:lnTo>
                  <a:lnTo>
                    <a:pt x="2466332" y="2403477"/>
                  </a:lnTo>
                  <a:lnTo>
                    <a:pt x="2492023" y="2390961"/>
                  </a:lnTo>
                  <a:lnTo>
                    <a:pt x="2517714" y="2380822"/>
                  </a:lnTo>
                  <a:lnTo>
                    <a:pt x="2543405" y="2375671"/>
                  </a:lnTo>
                  <a:lnTo>
                    <a:pt x="2569096" y="2368801"/>
                  </a:lnTo>
                  <a:lnTo>
                    <a:pt x="2594787" y="2359642"/>
                  </a:lnTo>
                  <a:lnTo>
                    <a:pt x="2620478" y="2355266"/>
                  </a:lnTo>
                  <a:lnTo>
                    <a:pt x="2646169" y="2352367"/>
                  </a:lnTo>
                  <a:lnTo>
                    <a:pt x="2671860" y="2349045"/>
                  </a:lnTo>
                  <a:lnTo>
                    <a:pt x="2697551" y="2345877"/>
                  </a:lnTo>
                  <a:lnTo>
                    <a:pt x="2723242" y="2342174"/>
                  </a:lnTo>
                  <a:lnTo>
                    <a:pt x="2748933" y="2337236"/>
                  </a:lnTo>
                  <a:lnTo>
                    <a:pt x="2774624" y="2330653"/>
                  </a:lnTo>
                  <a:lnTo>
                    <a:pt x="2800315" y="2322950"/>
                  </a:lnTo>
                  <a:lnTo>
                    <a:pt x="2826006" y="2319086"/>
                  </a:lnTo>
                  <a:lnTo>
                    <a:pt x="2851696" y="2313933"/>
                  </a:lnTo>
                  <a:lnTo>
                    <a:pt x="2877387" y="2307947"/>
                  </a:lnTo>
                  <a:lnTo>
                    <a:pt x="2903078" y="2301384"/>
                  </a:lnTo>
                  <a:lnTo>
                    <a:pt x="2928769" y="2292633"/>
                  </a:lnTo>
                  <a:lnTo>
                    <a:pt x="2954460" y="2280964"/>
                  </a:lnTo>
                  <a:lnTo>
                    <a:pt x="2980151" y="2271796"/>
                  </a:lnTo>
                  <a:lnTo>
                    <a:pt x="3005842" y="2260179"/>
                  </a:lnTo>
                  <a:lnTo>
                    <a:pt x="3031533" y="2251294"/>
                  </a:lnTo>
                  <a:lnTo>
                    <a:pt x="3057224" y="2241438"/>
                  </a:lnTo>
                  <a:lnTo>
                    <a:pt x="3082915" y="2231985"/>
                  </a:lnTo>
                  <a:lnTo>
                    <a:pt x="3108606" y="2219380"/>
                  </a:lnTo>
                  <a:lnTo>
                    <a:pt x="3134297" y="2202574"/>
                  </a:lnTo>
                  <a:lnTo>
                    <a:pt x="3159988" y="2181467"/>
                  </a:lnTo>
                  <a:lnTo>
                    <a:pt x="3185679" y="2154502"/>
                  </a:lnTo>
                  <a:lnTo>
                    <a:pt x="3211370" y="2143924"/>
                  </a:lnTo>
                  <a:lnTo>
                    <a:pt x="3237061" y="2135797"/>
                  </a:lnTo>
                  <a:lnTo>
                    <a:pt x="3262752" y="2130329"/>
                  </a:lnTo>
                  <a:lnTo>
                    <a:pt x="3288443" y="2123039"/>
                  </a:lnTo>
                  <a:lnTo>
                    <a:pt x="3314134" y="2113318"/>
                  </a:lnTo>
                  <a:lnTo>
                    <a:pt x="3339825" y="2110519"/>
                  </a:lnTo>
                  <a:lnTo>
                    <a:pt x="3365516" y="2107287"/>
                  </a:lnTo>
                  <a:lnTo>
                    <a:pt x="3391207" y="2104900"/>
                  </a:lnTo>
                  <a:lnTo>
                    <a:pt x="3416898" y="2102313"/>
                  </a:lnTo>
                  <a:lnTo>
                    <a:pt x="3442589" y="2099726"/>
                  </a:lnTo>
                  <a:lnTo>
                    <a:pt x="3468280" y="2096277"/>
                  </a:lnTo>
                  <a:lnTo>
                    <a:pt x="3493971" y="2091679"/>
                  </a:lnTo>
                  <a:lnTo>
                    <a:pt x="3519662" y="2086422"/>
                  </a:lnTo>
                  <a:lnTo>
                    <a:pt x="3545353" y="2080434"/>
                  </a:lnTo>
                  <a:lnTo>
                    <a:pt x="3571043" y="2074589"/>
                  </a:lnTo>
                  <a:lnTo>
                    <a:pt x="3596734" y="2070873"/>
                  </a:lnTo>
                  <a:lnTo>
                    <a:pt x="3622425" y="2066620"/>
                  </a:lnTo>
                  <a:lnTo>
                    <a:pt x="3648116" y="2060951"/>
                  </a:lnTo>
                  <a:lnTo>
                    <a:pt x="3673807" y="2053391"/>
                  </a:lnTo>
                  <a:lnTo>
                    <a:pt x="3699498" y="2044438"/>
                  </a:lnTo>
                  <a:lnTo>
                    <a:pt x="3725189" y="2036330"/>
                  </a:lnTo>
                  <a:lnTo>
                    <a:pt x="3750880" y="2026119"/>
                  </a:lnTo>
                  <a:lnTo>
                    <a:pt x="3776571" y="2018927"/>
                  </a:lnTo>
                  <a:lnTo>
                    <a:pt x="3802262" y="2013660"/>
                  </a:lnTo>
                  <a:lnTo>
                    <a:pt x="3827953" y="2006637"/>
                  </a:lnTo>
                  <a:lnTo>
                    <a:pt x="3853644" y="1997274"/>
                  </a:lnTo>
                  <a:lnTo>
                    <a:pt x="3879335" y="1988077"/>
                  </a:lnTo>
                  <a:lnTo>
                    <a:pt x="3905026" y="1977564"/>
                  </a:lnTo>
                  <a:lnTo>
                    <a:pt x="3930717" y="1965443"/>
                  </a:lnTo>
                  <a:lnTo>
                    <a:pt x="3956408" y="1949282"/>
                  </a:lnTo>
                  <a:lnTo>
                    <a:pt x="3982099" y="1933755"/>
                  </a:lnTo>
                  <a:lnTo>
                    <a:pt x="4007790" y="1913053"/>
                  </a:lnTo>
                  <a:lnTo>
                    <a:pt x="4033481" y="1885451"/>
                  </a:lnTo>
                  <a:lnTo>
                    <a:pt x="4059172" y="1874485"/>
                  </a:lnTo>
                  <a:lnTo>
                    <a:pt x="4084863" y="1862547"/>
                  </a:lnTo>
                  <a:lnTo>
                    <a:pt x="4110554" y="1854260"/>
                  </a:lnTo>
                  <a:lnTo>
                    <a:pt x="4136245" y="1852260"/>
                  </a:lnTo>
                  <a:lnTo>
                    <a:pt x="4161936" y="1850460"/>
                  </a:lnTo>
                  <a:lnTo>
                    <a:pt x="4187627" y="1848060"/>
                  </a:lnTo>
                  <a:lnTo>
                    <a:pt x="4213318" y="1844860"/>
                  </a:lnTo>
                  <a:lnTo>
                    <a:pt x="4239009" y="1841638"/>
                  </a:lnTo>
                  <a:lnTo>
                    <a:pt x="4264699" y="1838254"/>
                  </a:lnTo>
                  <a:lnTo>
                    <a:pt x="4290390" y="1834289"/>
                  </a:lnTo>
                  <a:lnTo>
                    <a:pt x="4316081" y="1829924"/>
                  </a:lnTo>
                  <a:lnTo>
                    <a:pt x="4341772" y="1826310"/>
                  </a:lnTo>
                  <a:lnTo>
                    <a:pt x="4367463" y="1821492"/>
                  </a:lnTo>
                  <a:lnTo>
                    <a:pt x="4393154" y="1815067"/>
                  </a:lnTo>
                  <a:lnTo>
                    <a:pt x="4418845" y="1810023"/>
                  </a:lnTo>
                  <a:lnTo>
                    <a:pt x="4444536" y="1804094"/>
                  </a:lnTo>
                  <a:lnTo>
                    <a:pt x="4470227" y="1797219"/>
                  </a:lnTo>
                  <a:lnTo>
                    <a:pt x="4495918" y="1788937"/>
                  </a:lnTo>
                  <a:lnTo>
                    <a:pt x="4521609" y="1782027"/>
                  </a:lnTo>
                  <a:lnTo>
                    <a:pt x="4547300" y="1772814"/>
                  </a:lnTo>
                  <a:lnTo>
                    <a:pt x="4572991" y="1760531"/>
                  </a:lnTo>
                  <a:lnTo>
                    <a:pt x="4598682" y="1752968"/>
                  </a:lnTo>
                  <a:lnTo>
                    <a:pt x="4624373" y="1743651"/>
                  </a:lnTo>
                  <a:lnTo>
                    <a:pt x="4650064" y="1733468"/>
                  </a:lnTo>
                  <a:lnTo>
                    <a:pt x="4675755" y="1720524"/>
                  </a:lnTo>
                  <a:lnTo>
                    <a:pt x="4701446" y="1704696"/>
                  </a:lnTo>
                  <a:lnTo>
                    <a:pt x="4727137" y="1683592"/>
                  </a:lnTo>
                  <a:lnTo>
                    <a:pt x="4752828" y="1655453"/>
                  </a:lnTo>
                  <a:lnTo>
                    <a:pt x="4778519" y="1645520"/>
                  </a:lnTo>
                  <a:lnTo>
                    <a:pt x="4804210" y="1633648"/>
                  </a:lnTo>
                  <a:lnTo>
                    <a:pt x="4829901" y="1618788"/>
                  </a:lnTo>
                  <a:lnTo>
                    <a:pt x="4855592" y="1612073"/>
                  </a:lnTo>
                  <a:lnTo>
                    <a:pt x="4881283" y="1606085"/>
                  </a:lnTo>
                  <a:lnTo>
                    <a:pt x="4906974" y="1598101"/>
                  </a:lnTo>
                  <a:lnTo>
                    <a:pt x="4932665" y="1587456"/>
                  </a:lnTo>
                  <a:lnTo>
                    <a:pt x="4958356" y="1584189"/>
                  </a:lnTo>
                  <a:lnTo>
                    <a:pt x="4984046" y="1580507"/>
                  </a:lnTo>
                  <a:lnTo>
                    <a:pt x="5009737" y="1576786"/>
                  </a:lnTo>
                  <a:lnTo>
                    <a:pt x="5035428" y="1572956"/>
                  </a:lnTo>
                  <a:lnTo>
                    <a:pt x="5061119" y="1568801"/>
                  </a:lnTo>
                  <a:lnTo>
                    <a:pt x="5086810" y="1563262"/>
                  </a:lnTo>
                  <a:lnTo>
                    <a:pt x="5112501" y="1555875"/>
                  </a:lnTo>
                  <a:lnTo>
                    <a:pt x="5138192" y="1547772"/>
                  </a:lnTo>
                  <a:lnTo>
                    <a:pt x="5163883" y="1542109"/>
                  </a:lnTo>
                  <a:lnTo>
                    <a:pt x="5189574" y="1535736"/>
                  </a:lnTo>
                  <a:lnTo>
                    <a:pt x="5215265" y="1530261"/>
                  </a:lnTo>
                  <a:lnTo>
                    <a:pt x="5240956" y="1524059"/>
                  </a:lnTo>
                  <a:lnTo>
                    <a:pt x="5266647" y="1515790"/>
                  </a:lnTo>
                  <a:lnTo>
                    <a:pt x="5292338" y="1504764"/>
                  </a:lnTo>
                  <a:lnTo>
                    <a:pt x="5318029" y="1494493"/>
                  </a:lnTo>
                  <a:lnTo>
                    <a:pt x="5343720" y="1481632"/>
                  </a:lnTo>
                  <a:lnTo>
                    <a:pt x="5369411" y="1472592"/>
                  </a:lnTo>
                  <a:lnTo>
                    <a:pt x="5395102" y="1464300"/>
                  </a:lnTo>
                  <a:lnTo>
                    <a:pt x="5420793" y="1454711"/>
                  </a:lnTo>
                  <a:lnTo>
                    <a:pt x="5446484" y="1441925"/>
                  </a:lnTo>
                  <a:lnTo>
                    <a:pt x="5472175" y="1424878"/>
                  </a:lnTo>
                  <a:lnTo>
                    <a:pt x="5497866" y="1403661"/>
                  </a:lnTo>
                  <a:lnTo>
                    <a:pt x="5523557" y="1376845"/>
                  </a:lnTo>
                  <a:lnTo>
                    <a:pt x="5549248" y="1344631"/>
                  </a:lnTo>
                  <a:lnTo>
                    <a:pt x="5574939" y="1332565"/>
                  </a:lnTo>
                  <a:lnTo>
                    <a:pt x="5600630" y="1324100"/>
                  </a:lnTo>
                  <a:lnTo>
                    <a:pt x="5626321" y="1312814"/>
                  </a:lnTo>
                  <a:lnTo>
                    <a:pt x="5652012" y="1297765"/>
                  </a:lnTo>
                  <a:lnTo>
                    <a:pt x="5677703" y="1285827"/>
                  </a:lnTo>
                  <a:lnTo>
                    <a:pt x="5703393" y="1282949"/>
                  </a:lnTo>
                  <a:lnTo>
                    <a:pt x="5729084" y="1279875"/>
                  </a:lnTo>
                  <a:lnTo>
                    <a:pt x="5754775" y="1277352"/>
                  </a:lnTo>
                  <a:lnTo>
                    <a:pt x="5780466" y="1274858"/>
                  </a:lnTo>
                  <a:lnTo>
                    <a:pt x="5806157" y="1271532"/>
                  </a:lnTo>
                  <a:lnTo>
                    <a:pt x="5831848" y="1267098"/>
                  </a:lnTo>
                  <a:lnTo>
                    <a:pt x="5857539" y="1262243"/>
                  </a:lnTo>
                  <a:lnTo>
                    <a:pt x="5883230" y="1256722"/>
                  </a:lnTo>
                  <a:lnTo>
                    <a:pt x="5908921" y="1250519"/>
                  </a:lnTo>
                  <a:lnTo>
                    <a:pt x="5934612" y="1243360"/>
                  </a:lnTo>
                  <a:lnTo>
                    <a:pt x="5960303" y="1238582"/>
                  </a:lnTo>
                  <a:lnTo>
                    <a:pt x="5985994" y="1232211"/>
                  </a:lnTo>
                  <a:lnTo>
                    <a:pt x="6011685" y="1223716"/>
                  </a:lnTo>
                  <a:lnTo>
                    <a:pt x="6037376" y="1213523"/>
                  </a:lnTo>
                  <a:lnTo>
                    <a:pt x="6063067" y="1203052"/>
                  </a:lnTo>
                  <a:lnTo>
                    <a:pt x="6088758" y="1193330"/>
                  </a:lnTo>
                  <a:lnTo>
                    <a:pt x="6114449" y="1181122"/>
                  </a:lnTo>
                  <a:lnTo>
                    <a:pt x="6140140" y="1176806"/>
                  </a:lnTo>
                  <a:lnTo>
                    <a:pt x="6165831" y="1171051"/>
                  </a:lnTo>
                  <a:lnTo>
                    <a:pt x="6191522" y="1163379"/>
                  </a:lnTo>
                  <a:lnTo>
                    <a:pt x="6217213" y="1154218"/>
                  </a:lnTo>
                  <a:lnTo>
                    <a:pt x="6242904" y="1143052"/>
                  </a:lnTo>
                  <a:lnTo>
                    <a:pt x="6268595" y="1128888"/>
                  </a:lnTo>
                  <a:lnTo>
                    <a:pt x="6294286" y="1111465"/>
                  </a:lnTo>
                  <a:lnTo>
                    <a:pt x="6319977" y="1096810"/>
                  </a:lnTo>
                  <a:lnTo>
                    <a:pt x="6345668" y="1077271"/>
                  </a:lnTo>
                  <a:lnTo>
                    <a:pt x="6371359" y="1051218"/>
                  </a:lnTo>
                  <a:lnTo>
                    <a:pt x="6397049" y="1038365"/>
                  </a:lnTo>
                  <a:lnTo>
                    <a:pt x="6422740" y="1021226"/>
                  </a:lnTo>
                  <a:lnTo>
                    <a:pt x="6448431" y="1007091"/>
                  </a:lnTo>
                  <a:lnTo>
                    <a:pt x="6474122" y="997144"/>
                  </a:lnTo>
                  <a:lnTo>
                    <a:pt x="6499813" y="995045"/>
                  </a:lnTo>
                  <a:lnTo>
                    <a:pt x="6525504" y="992247"/>
                  </a:lnTo>
                  <a:lnTo>
                    <a:pt x="6551195" y="988516"/>
                  </a:lnTo>
                  <a:lnTo>
                    <a:pt x="6576886" y="985040"/>
                  </a:lnTo>
                  <a:lnTo>
                    <a:pt x="6602577" y="981180"/>
                  </a:lnTo>
                  <a:lnTo>
                    <a:pt x="6628268" y="977178"/>
                  </a:lnTo>
                  <a:lnTo>
                    <a:pt x="6653959" y="972628"/>
                  </a:lnTo>
                  <a:lnTo>
                    <a:pt x="6679650" y="967879"/>
                  </a:lnTo>
                  <a:lnTo>
                    <a:pt x="6705341" y="961548"/>
                  </a:lnTo>
                  <a:lnTo>
                    <a:pt x="6731032" y="953107"/>
                  </a:lnTo>
                  <a:lnTo>
                    <a:pt x="6756723" y="947346"/>
                  </a:lnTo>
                  <a:lnTo>
                    <a:pt x="6782414" y="940499"/>
                  </a:lnTo>
                  <a:lnTo>
                    <a:pt x="6808105" y="935095"/>
                  </a:lnTo>
                  <a:lnTo>
                    <a:pt x="6833796" y="928537"/>
                  </a:lnTo>
                  <a:lnTo>
                    <a:pt x="6859487" y="920641"/>
                  </a:lnTo>
                  <a:lnTo>
                    <a:pt x="6885178" y="910114"/>
                  </a:lnTo>
                  <a:lnTo>
                    <a:pt x="6910869" y="896077"/>
                  </a:lnTo>
                  <a:lnTo>
                    <a:pt x="6936560" y="881683"/>
                  </a:lnTo>
                  <a:lnTo>
                    <a:pt x="6962251" y="873879"/>
                  </a:lnTo>
                  <a:lnTo>
                    <a:pt x="6987942" y="864363"/>
                  </a:lnTo>
                  <a:lnTo>
                    <a:pt x="7013633" y="853060"/>
                  </a:lnTo>
                  <a:lnTo>
                    <a:pt x="7039324" y="838817"/>
                  </a:lnTo>
                  <a:lnTo>
                    <a:pt x="7065015" y="819828"/>
                  </a:lnTo>
                  <a:lnTo>
                    <a:pt x="7090706" y="794508"/>
                  </a:lnTo>
                  <a:lnTo>
                    <a:pt x="7116396" y="762833"/>
                  </a:lnTo>
                  <a:lnTo>
                    <a:pt x="7142087" y="750840"/>
                  </a:lnTo>
                  <a:lnTo>
                    <a:pt x="7167778" y="736238"/>
                  </a:lnTo>
                  <a:lnTo>
                    <a:pt x="7193469" y="720547"/>
                  </a:lnTo>
                  <a:lnTo>
                    <a:pt x="7219160" y="714007"/>
                  </a:lnTo>
                  <a:lnTo>
                    <a:pt x="7244851" y="705288"/>
                  </a:lnTo>
                  <a:lnTo>
                    <a:pt x="7270542" y="693662"/>
                  </a:lnTo>
                  <a:lnTo>
                    <a:pt x="7296233" y="690974"/>
                  </a:lnTo>
                  <a:lnTo>
                    <a:pt x="7321924" y="687389"/>
                  </a:lnTo>
                  <a:lnTo>
                    <a:pt x="7347615" y="683958"/>
                  </a:lnTo>
                  <a:lnTo>
                    <a:pt x="7373306" y="680425"/>
                  </a:lnTo>
                  <a:lnTo>
                    <a:pt x="7398997" y="677019"/>
                  </a:lnTo>
                  <a:lnTo>
                    <a:pt x="7424688" y="672477"/>
                  </a:lnTo>
                  <a:lnTo>
                    <a:pt x="7450379" y="666422"/>
                  </a:lnTo>
                  <a:lnTo>
                    <a:pt x="7476070" y="659714"/>
                  </a:lnTo>
                  <a:lnTo>
                    <a:pt x="7501761" y="651556"/>
                  </a:lnTo>
                  <a:lnTo>
                    <a:pt x="7527452" y="645768"/>
                  </a:lnTo>
                  <a:lnTo>
                    <a:pt x="7553143" y="638664"/>
                  </a:lnTo>
                  <a:lnTo>
                    <a:pt x="7578834" y="632371"/>
                  </a:lnTo>
                  <a:lnTo>
                    <a:pt x="7604525" y="623979"/>
                  </a:lnTo>
                  <a:lnTo>
                    <a:pt x="7630216" y="612790"/>
                  </a:lnTo>
                  <a:lnTo>
                    <a:pt x="7655907" y="600731"/>
                  </a:lnTo>
                  <a:lnTo>
                    <a:pt x="7681598" y="586978"/>
                  </a:lnTo>
                  <a:lnTo>
                    <a:pt x="7707289" y="578513"/>
                  </a:lnTo>
                  <a:lnTo>
                    <a:pt x="7732980" y="572186"/>
                  </a:lnTo>
                  <a:lnTo>
                    <a:pt x="7758671" y="565143"/>
                  </a:lnTo>
                  <a:lnTo>
                    <a:pt x="7784362" y="555751"/>
                  </a:lnTo>
                  <a:lnTo>
                    <a:pt x="7810052" y="543230"/>
                  </a:lnTo>
                  <a:lnTo>
                    <a:pt x="7835743" y="527241"/>
                  </a:lnTo>
                  <a:lnTo>
                    <a:pt x="7861434" y="505923"/>
                  </a:lnTo>
                  <a:lnTo>
                    <a:pt x="7887125" y="479038"/>
                  </a:lnTo>
                  <a:lnTo>
                    <a:pt x="7912816" y="446343"/>
                  </a:lnTo>
                  <a:lnTo>
                    <a:pt x="7938507" y="438804"/>
                  </a:lnTo>
                  <a:lnTo>
                    <a:pt x="7964198" y="428752"/>
                  </a:lnTo>
                  <a:lnTo>
                    <a:pt x="7989889" y="415349"/>
                  </a:lnTo>
                  <a:lnTo>
                    <a:pt x="8015580" y="400940"/>
                  </a:lnTo>
                  <a:lnTo>
                    <a:pt x="8041271" y="390008"/>
                  </a:lnTo>
                  <a:lnTo>
                    <a:pt x="8066962" y="387218"/>
                  </a:lnTo>
                  <a:lnTo>
                    <a:pt x="8092653" y="384202"/>
                  </a:lnTo>
                  <a:lnTo>
                    <a:pt x="8118344" y="382202"/>
                  </a:lnTo>
                  <a:lnTo>
                    <a:pt x="8144035" y="379535"/>
                  </a:lnTo>
                  <a:lnTo>
                    <a:pt x="8169726" y="375979"/>
                  </a:lnTo>
                  <a:lnTo>
                    <a:pt x="8195417" y="371237"/>
                  </a:lnTo>
                  <a:lnTo>
                    <a:pt x="8221108" y="366053"/>
                  </a:lnTo>
                  <a:lnTo>
                    <a:pt x="8246799" y="360052"/>
                  </a:lnTo>
                  <a:lnTo>
                    <a:pt x="8272490" y="353538"/>
                  </a:lnTo>
                  <a:lnTo>
                    <a:pt x="8298181" y="347425"/>
                  </a:lnTo>
                  <a:lnTo>
                    <a:pt x="8323872" y="339275"/>
                  </a:lnTo>
                  <a:lnTo>
                    <a:pt x="8349563" y="328409"/>
                  </a:lnTo>
                  <a:lnTo>
                    <a:pt x="8375254" y="318024"/>
                  </a:lnTo>
                  <a:lnTo>
                    <a:pt x="8400945" y="305267"/>
                  </a:lnTo>
                  <a:lnTo>
                    <a:pt x="8426636" y="292037"/>
                  </a:lnTo>
                  <a:lnTo>
                    <a:pt x="8452327" y="278467"/>
                  </a:lnTo>
                  <a:lnTo>
                    <a:pt x="8478018" y="273293"/>
                  </a:lnTo>
                  <a:lnTo>
                    <a:pt x="8503709" y="266394"/>
                  </a:lnTo>
                  <a:lnTo>
                    <a:pt x="8529399" y="257196"/>
                  </a:lnTo>
                  <a:lnTo>
                    <a:pt x="8555090" y="246481"/>
                  </a:lnTo>
                  <a:lnTo>
                    <a:pt x="8580781" y="235250"/>
                  </a:lnTo>
                  <a:lnTo>
                    <a:pt x="8606472" y="220920"/>
                  </a:lnTo>
                  <a:lnTo>
                    <a:pt x="8632163" y="203248"/>
                  </a:lnTo>
                  <a:lnTo>
                    <a:pt x="8657854" y="185435"/>
                  </a:lnTo>
                  <a:lnTo>
                    <a:pt x="8683545" y="161683"/>
                  </a:lnTo>
                  <a:lnTo>
                    <a:pt x="8709236" y="130015"/>
                  </a:lnTo>
                  <a:lnTo>
                    <a:pt x="8734927" y="119818"/>
                  </a:lnTo>
                  <a:lnTo>
                    <a:pt x="8760618" y="107470"/>
                  </a:lnTo>
                  <a:lnTo>
                    <a:pt x="8786309" y="93505"/>
                  </a:lnTo>
                  <a:lnTo>
                    <a:pt x="8812000" y="83334"/>
                  </a:lnTo>
                  <a:lnTo>
                    <a:pt x="8837691" y="80811"/>
                  </a:lnTo>
                  <a:lnTo>
                    <a:pt x="8863382" y="77446"/>
                  </a:lnTo>
                  <a:lnTo>
                    <a:pt x="8889073" y="72961"/>
                  </a:lnTo>
                  <a:lnTo>
                    <a:pt x="8914764" y="68280"/>
                  </a:lnTo>
                  <a:lnTo>
                    <a:pt x="8940455" y="63101"/>
                  </a:lnTo>
                  <a:lnTo>
                    <a:pt x="8966146" y="57857"/>
                  </a:lnTo>
                  <a:lnTo>
                    <a:pt x="8991837" y="51961"/>
                  </a:lnTo>
                  <a:lnTo>
                    <a:pt x="9017528" y="45552"/>
                  </a:lnTo>
                  <a:lnTo>
                    <a:pt x="9043219" y="37007"/>
                  </a:lnTo>
                  <a:lnTo>
                    <a:pt x="9068910" y="25613"/>
                  </a:lnTo>
                  <a:lnTo>
                    <a:pt x="9094601" y="18256"/>
                  </a:lnTo>
                  <a:lnTo>
                    <a:pt x="9120292" y="13172"/>
                  </a:lnTo>
                  <a:lnTo>
                    <a:pt x="9145983" y="9412"/>
                  </a:lnTo>
                  <a:lnTo>
                    <a:pt x="9171674" y="5265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 dirty="0"/>
            </a:p>
          </p:txBody>
        </p:sp>
        <p:sp>
          <p:nvSpPr>
            <p:cNvPr id="15" name="pl11">
              <a:extLst>
                <a:ext uri="{FF2B5EF4-FFF2-40B4-BE49-F238E27FC236}">
                  <a16:creationId xmlns:a16="http://schemas.microsoft.com/office/drawing/2014/main" id="{B61417CF-02C3-417C-90CC-9DEFA07740DC}"/>
                </a:ext>
              </a:extLst>
            </p:cNvPr>
            <p:cNvSpPr/>
            <p:nvPr/>
          </p:nvSpPr>
          <p:spPr>
            <a:xfrm>
              <a:off x="1449884" y="1577978"/>
              <a:ext cx="9351510" cy="3487229"/>
            </a:xfrm>
            <a:custGeom>
              <a:avLst/>
              <a:gdLst/>
              <a:ahLst/>
              <a:cxnLst/>
              <a:rect l="0" t="0" r="0" b="0"/>
              <a:pathLst>
                <a:path w="9351510" h="3487229">
                  <a:moveTo>
                    <a:pt x="0" y="3487229"/>
                  </a:moveTo>
                  <a:lnTo>
                    <a:pt x="25690" y="3487229"/>
                  </a:lnTo>
                  <a:lnTo>
                    <a:pt x="51381" y="3485126"/>
                  </a:lnTo>
                  <a:lnTo>
                    <a:pt x="77072" y="3481143"/>
                  </a:lnTo>
                  <a:lnTo>
                    <a:pt x="102763" y="3427254"/>
                  </a:lnTo>
                  <a:lnTo>
                    <a:pt x="128454" y="3419974"/>
                  </a:lnTo>
                  <a:lnTo>
                    <a:pt x="154145" y="3349632"/>
                  </a:lnTo>
                  <a:lnTo>
                    <a:pt x="179836" y="3349632"/>
                  </a:lnTo>
                  <a:lnTo>
                    <a:pt x="205527" y="3349632"/>
                  </a:lnTo>
                  <a:lnTo>
                    <a:pt x="231218" y="3310126"/>
                  </a:lnTo>
                  <a:lnTo>
                    <a:pt x="256909" y="3308442"/>
                  </a:lnTo>
                  <a:lnTo>
                    <a:pt x="282600" y="3305003"/>
                  </a:lnTo>
                  <a:lnTo>
                    <a:pt x="308291" y="3302821"/>
                  </a:lnTo>
                  <a:lnTo>
                    <a:pt x="333982" y="3298739"/>
                  </a:lnTo>
                  <a:lnTo>
                    <a:pt x="359673" y="3298739"/>
                  </a:lnTo>
                  <a:lnTo>
                    <a:pt x="385364" y="3298739"/>
                  </a:lnTo>
                  <a:lnTo>
                    <a:pt x="411055" y="3296513"/>
                  </a:lnTo>
                  <a:lnTo>
                    <a:pt x="436746" y="3293274"/>
                  </a:lnTo>
                  <a:lnTo>
                    <a:pt x="462437" y="3287751"/>
                  </a:lnTo>
                  <a:lnTo>
                    <a:pt x="488128" y="3274910"/>
                  </a:lnTo>
                  <a:lnTo>
                    <a:pt x="513819" y="3271343"/>
                  </a:lnTo>
                  <a:lnTo>
                    <a:pt x="539510" y="3271343"/>
                  </a:lnTo>
                  <a:lnTo>
                    <a:pt x="565201" y="3271343"/>
                  </a:lnTo>
                  <a:lnTo>
                    <a:pt x="590892" y="3257287"/>
                  </a:lnTo>
                  <a:lnTo>
                    <a:pt x="616583" y="3250178"/>
                  </a:lnTo>
                  <a:lnTo>
                    <a:pt x="642274" y="3248384"/>
                  </a:lnTo>
                  <a:lnTo>
                    <a:pt x="667965" y="3220529"/>
                  </a:lnTo>
                  <a:lnTo>
                    <a:pt x="693656" y="3207369"/>
                  </a:lnTo>
                  <a:lnTo>
                    <a:pt x="719346" y="3207369"/>
                  </a:lnTo>
                  <a:lnTo>
                    <a:pt x="745037" y="3207369"/>
                  </a:lnTo>
                  <a:lnTo>
                    <a:pt x="770728" y="3203952"/>
                  </a:lnTo>
                  <a:lnTo>
                    <a:pt x="796419" y="3202461"/>
                  </a:lnTo>
                  <a:lnTo>
                    <a:pt x="822110" y="3200023"/>
                  </a:lnTo>
                  <a:lnTo>
                    <a:pt x="847801" y="3195513"/>
                  </a:lnTo>
                  <a:lnTo>
                    <a:pt x="873492" y="3176356"/>
                  </a:lnTo>
                  <a:lnTo>
                    <a:pt x="899183" y="3176356"/>
                  </a:lnTo>
                  <a:lnTo>
                    <a:pt x="924874" y="3176356"/>
                  </a:lnTo>
                  <a:lnTo>
                    <a:pt x="950565" y="3089095"/>
                  </a:lnTo>
                  <a:lnTo>
                    <a:pt x="976256" y="3080311"/>
                  </a:lnTo>
                  <a:lnTo>
                    <a:pt x="1001947" y="3060988"/>
                  </a:lnTo>
                  <a:lnTo>
                    <a:pt x="1027638" y="3032419"/>
                  </a:lnTo>
                  <a:lnTo>
                    <a:pt x="1053329" y="3029569"/>
                  </a:lnTo>
                  <a:lnTo>
                    <a:pt x="1079020" y="3029569"/>
                  </a:lnTo>
                  <a:lnTo>
                    <a:pt x="1104711" y="3029569"/>
                  </a:lnTo>
                  <a:lnTo>
                    <a:pt x="1130402" y="3026786"/>
                  </a:lnTo>
                  <a:lnTo>
                    <a:pt x="1156093" y="3024029"/>
                  </a:lnTo>
                  <a:lnTo>
                    <a:pt x="1181784" y="3022054"/>
                  </a:lnTo>
                  <a:lnTo>
                    <a:pt x="1207475" y="3019583"/>
                  </a:lnTo>
                  <a:lnTo>
                    <a:pt x="1233166" y="3013275"/>
                  </a:lnTo>
                  <a:lnTo>
                    <a:pt x="1258857" y="3013275"/>
                  </a:lnTo>
                  <a:lnTo>
                    <a:pt x="1284548" y="3013275"/>
                  </a:lnTo>
                  <a:lnTo>
                    <a:pt x="1310239" y="3001426"/>
                  </a:lnTo>
                  <a:lnTo>
                    <a:pt x="1335930" y="2998503"/>
                  </a:lnTo>
                  <a:lnTo>
                    <a:pt x="1361621" y="2990570"/>
                  </a:lnTo>
                  <a:lnTo>
                    <a:pt x="1387312" y="2963288"/>
                  </a:lnTo>
                  <a:lnTo>
                    <a:pt x="1413003" y="2939636"/>
                  </a:lnTo>
                  <a:lnTo>
                    <a:pt x="1438693" y="2939636"/>
                  </a:lnTo>
                  <a:lnTo>
                    <a:pt x="1464384" y="2939636"/>
                  </a:lnTo>
                  <a:lnTo>
                    <a:pt x="1490075" y="2939636"/>
                  </a:lnTo>
                  <a:lnTo>
                    <a:pt x="1515766" y="2939636"/>
                  </a:lnTo>
                  <a:lnTo>
                    <a:pt x="1541457" y="2936489"/>
                  </a:lnTo>
                  <a:lnTo>
                    <a:pt x="1567148" y="2933334"/>
                  </a:lnTo>
                  <a:lnTo>
                    <a:pt x="1592839" y="2915991"/>
                  </a:lnTo>
                  <a:lnTo>
                    <a:pt x="1618530" y="2915991"/>
                  </a:lnTo>
                  <a:lnTo>
                    <a:pt x="1644221" y="2915991"/>
                  </a:lnTo>
                  <a:lnTo>
                    <a:pt x="1669912" y="2825108"/>
                  </a:lnTo>
                  <a:lnTo>
                    <a:pt x="1695603" y="2815787"/>
                  </a:lnTo>
                  <a:lnTo>
                    <a:pt x="1721294" y="2796407"/>
                  </a:lnTo>
                  <a:lnTo>
                    <a:pt x="1746985" y="2763880"/>
                  </a:lnTo>
                  <a:lnTo>
                    <a:pt x="1772676" y="2761110"/>
                  </a:lnTo>
                  <a:lnTo>
                    <a:pt x="1798367" y="2761110"/>
                  </a:lnTo>
                  <a:lnTo>
                    <a:pt x="1824058" y="2761110"/>
                  </a:lnTo>
                  <a:lnTo>
                    <a:pt x="1849749" y="2758291"/>
                  </a:lnTo>
                  <a:lnTo>
                    <a:pt x="1875440" y="2755840"/>
                  </a:lnTo>
                  <a:lnTo>
                    <a:pt x="1901131" y="2752938"/>
                  </a:lnTo>
                  <a:lnTo>
                    <a:pt x="1926822" y="2750765"/>
                  </a:lnTo>
                  <a:lnTo>
                    <a:pt x="1952513" y="2743836"/>
                  </a:lnTo>
                  <a:lnTo>
                    <a:pt x="1978204" y="2743836"/>
                  </a:lnTo>
                  <a:lnTo>
                    <a:pt x="2003895" y="2743836"/>
                  </a:lnTo>
                  <a:lnTo>
                    <a:pt x="2029586" y="2731699"/>
                  </a:lnTo>
                  <a:lnTo>
                    <a:pt x="2055277" y="2729223"/>
                  </a:lnTo>
                  <a:lnTo>
                    <a:pt x="2080968" y="2721349"/>
                  </a:lnTo>
                  <a:lnTo>
                    <a:pt x="2106659" y="2718533"/>
                  </a:lnTo>
                  <a:lnTo>
                    <a:pt x="2132349" y="2707043"/>
                  </a:lnTo>
                  <a:lnTo>
                    <a:pt x="2158040" y="2707043"/>
                  </a:lnTo>
                  <a:lnTo>
                    <a:pt x="2183731" y="2707043"/>
                  </a:lnTo>
                  <a:lnTo>
                    <a:pt x="2209422" y="2693113"/>
                  </a:lnTo>
                  <a:lnTo>
                    <a:pt x="2235113" y="2663174"/>
                  </a:lnTo>
                  <a:lnTo>
                    <a:pt x="2260804" y="2660617"/>
                  </a:lnTo>
                  <a:lnTo>
                    <a:pt x="2286495" y="2657148"/>
                  </a:lnTo>
                  <a:lnTo>
                    <a:pt x="2312186" y="2655167"/>
                  </a:lnTo>
                  <a:lnTo>
                    <a:pt x="2337877" y="2655167"/>
                  </a:lnTo>
                  <a:lnTo>
                    <a:pt x="2363568" y="2655167"/>
                  </a:lnTo>
                  <a:lnTo>
                    <a:pt x="2389259" y="2649499"/>
                  </a:lnTo>
                  <a:lnTo>
                    <a:pt x="2414950" y="2554632"/>
                  </a:lnTo>
                  <a:lnTo>
                    <a:pt x="2440641" y="2551096"/>
                  </a:lnTo>
                  <a:lnTo>
                    <a:pt x="2466332" y="2523307"/>
                  </a:lnTo>
                  <a:lnTo>
                    <a:pt x="2492023" y="2503416"/>
                  </a:lnTo>
                  <a:lnTo>
                    <a:pt x="2517714" y="2503416"/>
                  </a:lnTo>
                  <a:lnTo>
                    <a:pt x="2543405" y="2503416"/>
                  </a:lnTo>
                  <a:lnTo>
                    <a:pt x="2569096" y="2470250"/>
                  </a:lnTo>
                  <a:lnTo>
                    <a:pt x="2594787" y="2457251"/>
                  </a:lnTo>
                  <a:lnTo>
                    <a:pt x="2620478" y="2453478"/>
                  </a:lnTo>
                  <a:lnTo>
                    <a:pt x="2646169" y="2451204"/>
                  </a:lnTo>
                  <a:lnTo>
                    <a:pt x="2671860" y="2451204"/>
                  </a:lnTo>
                  <a:lnTo>
                    <a:pt x="2697551" y="2451204"/>
                  </a:lnTo>
                  <a:lnTo>
                    <a:pt x="2723242" y="2451204"/>
                  </a:lnTo>
                  <a:lnTo>
                    <a:pt x="2748933" y="2445886"/>
                  </a:lnTo>
                  <a:lnTo>
                    <a:pt x="2774624" y="2442753"/>
                  </a:lnTo>
                  <a:lnTo>
                    <a:pt x="2800315" y="2425802"/>
                  </a:lnTo>
                  <a:lnTo>
                    <a:pt x="2826006" y="2425802"/>
                  </a:lnTo>
                  <a:lnTo>
                    <a:pt x="2851696" y="2422765"/>
                  </a:lnTo>
                  <a:lnTo>
                    <a:pt x="2877387" y="2422765"/>
                  </a:lnTo>
                  <a:lnTo>
                    <a:pt x="2903078" y="2422765"/>
                  </a:lnTo>
                  <a:lnTo>
                    <a:pt x="2928769" y="2403758"/>
                  </a:lnTo>
                  <a:lnTo>
                    <a:pt x="2954460" y="2401562"/>
                  </a:lnTo>
                  <a:lnTo>
                    <a:pt x="2980151" y="2364721"/>
                  </a:lnTo>
                  <a:lnTo>
                    <a:pt x="3005842" y="2362176"/>
                  </a:lnTo>
                  <a:lnTo>
                    <a:pt x="3031533" y="2358559"/>
                  </a:lnTo>
                  <a:lnTo>
                    <a:pt x="3057224" y="2358559"/>
                  </a:lnTo>
                  <a:lnTo>
                    <a:pt x="3082915" y="2358559"/>
                  </a:lnTo>
                  <a:lnTo>
                    <a:pt x="3108606" y="2355224"/>
                  </a:lnTo>
                  <a:lnTo>
                    <a:pt x="3134297" y="2352405"/>
                  </a:lnTo>
                  <a:lnTo>
                    <a:pt x="3159988" y="2347835"/>
                  </a:lnTo>
                  <a:lnTo>
                    <a:pt x="3185679" y="2300954"/>
                  </a:lnTo>
                  <a:lnTo>
                    <a:pt x="3211370" y="2274570"/>
                  </a:lnTo>
                  <a:lnTo>
                    <a:pt x="3237061" y="2274570"/>
                  </a:lnTo>
                  <a:lnTo>
                    <a:pt x="3262752" y="2274570"/>
                  </a:lnTo>
                  <a:lnTo>
                    <a:pt x="3288443" y="2245903"/>
                  </a:lnTo>
                  <a:lnTo>
                    <a:pt x="3314134" y="2166825"/>
                  </a:lnTo>
                  <a:lnTo>
                    <a:pt x="3339825" y="2164072"/>
                  </a:lnTo>
                  <a:lnTo>
                    <a:pt x="3365516" y="2159402"/>
                  </a:lnTo>
                  <a:lnTo>
                    <a:pt x="3391207" y="2156337"/>
                  </a:lnTo>
                  <a:lnTo>
                    <a:pt x="3416898" y="2156337"/>
                  </a:lnTo>
                  <a:lnTo>
                    <a:pt x="3442589" y="2156337"/>
                  </a:lnTo>
                  <a:lnTo>
                    <a:pt x="3468280" y="2153071"/>
                  </a:lnTo>
                  <a:lnTo>
                    <a:pt x="3493971" y="2149934"/>
                  </a:lnTo>
                  <a:lnTo>
                    <a:pt x="3519662" y="2146081"/>
                  </a:lnTo>
                  <a:lnTo>
                    <a:pt x="3545353" y="2142890"/>
                  </a:lnTo>
                  <a:lnTo>
                    <a:pt x="3571043" y="2126477"/>
                  </a:lnTo>
                  <a:lnTo>
                    <a:pt x="3596734" y="2126477"/>
                  </a:lnTo>
                  <a:lnTo>
                    <a:pt x="3622425" y="2126477"/>
                  </a:lnTo>
                  <a:lnTo>
                    <a:pt x="3648116" y="2123396"/>
                  </a:lnTo>
                  <a:lnTo>
                    <a:pt x="3673807" y="2121315"/>
                  </a:lnTo>
                  <a:lnTo>
                    <a:pt x="3699498" y="2103063"/>
                  </a:lnTo>
                  <a:lnTo>
                    <a:pt x="3725189" y="2100913"/>
                  </a:lnTo>
                  <a:lnTo>
                    <a:pt x="3750880" y="2059450"/>
                  </a:lnTo>
                  <a:lnTo>
                    <a:pt x="3776571" y="2059450"/>
                  </a:lnTo>
                  <a:lnTo>
                    <a:pt x="3802262" y="2059450"/>
                  </a:lnTo>
                  <a:lnTo>
                    <a:pt x="3827953" y="2056240"/>
                  </a:lnTo>
                  <a:lnTo>
                    <a:pt x="3853644" y="2052254"/>
                  </a:lnTo>
                  <a:lnTo>
                    <a:pt x="3879335" y="2049018"/>
                  </a:lnTo>
                  <a:lnTo>
                    <a:pt x="3905026" y="2044772"/>
                  </a:lnTo>
                  <a:lnTo>
                    <a:pt x="3930717" y="2031925"/>
                  </a:lnTo>
                  <a:lnTo>
                    <a:pt x="3956408" y="2031925"/>
                  </a:lnTo>
                  <a:lnTo>
                    <a:pt x="3982099" y="2031925"/>
                  </a:lnTo>
                  <a:lnTo>
                    <a:pt x="4007790" y="2003515"/>
                  </a:lnTo>
                  <a:lnTo>
                    <a:pt x="4033481" y="1997644"/>
                  </a:lnTo>
                  <a:lnTo>
                    <a:pt x="4059172" y="1974162"/>
                  </a:lnTo>
                  <a:lnTo>
                    <a:pt x="4084863" y="1943554"/>
                  </a:lnTo>
                  <a:lnTo>
                    <a:pt x="4110554" y="1851623"/>
                  </a:lnTo>
                  <a:lnTo>
                    <a:pt x="4136245" y="1851623"/>
                  </a:lnTo>
                  <a:lnTo>
                    <a:pt x="4161936" y="1851623"/>
                  </a:lnTo>
                  <a:lnTo>
                    <a:pt x="4187627" y="1846699"/>
                  </a:lnTo>
                  <a:lnTo>
                    <a:pt x="4213318" y="1842808"/>
                  </a:lnTo>
                  <a:lnTo>
                    <a:pt x="4239009" y="1838381"/>
                  </a:lnTo>
                  <a:lnTo>
                    <a:pt x="4264699" y="1838381"/>
                  </a:lnTo>
                  <a:lnTo>
                    <a:pt x="4290390" y="1834877"/>
                  </a:lnTo>
                  <a:lnTo>
                    <a:pt x="4316081" y="1834877"/>
                  </a:lnTo>
                  <a:lnTo>
                    <a:pt x="4341772" y="1834877"/>
                  </a:lnTo>
                  <a:lnTo>
                    <a:pt x="4367463" y="1815506"/>
                  </a:lnTo>
                  <a:lnTo>
                    <a:pt x="4393154" y="1812562"/>
                  </a:lnTo>
                  <a:lnTo>
                    <a:pt x="4418845" y="1802159"/>
                  </a:lnTo>
                  <a:lnTo>
                    <a:pt x="4444536" y="1799470"/>
                  </a:lnTo>
                  <a:lnTo>
                    <a:pt x="4470227" y="1796736"/>
                  </a:lnTo>
                  <a:lnTo>
                    <a:pt x="4495918" y="1796736"/>
                  </a:lnTo>
                  <a:lnTo>
                    <a:pt x="4521609" y="1796736"/>
                  </a:lnTo>
                  <a:lnTo>
                    <a:pt x="4547300" y="1774369"/>
                  </a:lnTo>
                  <a:lnTo>
                    <a:pt x="4572991" y="1749256"/>
                  </a:lnTo>
                  <a:lnTo>
                    <a:pt x="4598682" y="1745552"/>
                  </a:lnTo>
                  <a:lnTo>
                    <a:pt x="4624373" y="1741857"/>
                  </a:lnTo>
                  <a:lnTo>
                    <a:pt x="4650064" y="1739285"/>
                  </a:lnTo>
                  <a:lnTo>
                    <a:pt x="4675755" y="1739285"/>
                  </a:lnTo>
                  <a:lnTo>
                    <a:pt x="4701446" y="1739285"/>
                  </a:lnTo>
                  <a:lnTo>
                    <a:pt x="4727137" y="1733674"/>
                  </a:lnTo>
                  <a:lnTo>
                    <a:pt x="4752828" y="1699545"/>
                  </a:lnTo>
                  <a:lnTo>
                    <a:pt x="4778519" y="1695378"/>
                  </a:lnTo>
                  <a:lnTo>
                    <a:pt x="4804210" y="1685271"/>
                  </a:lnTo>
                  <a:lnTo>
                    <a:pt x="4829901" y="1639505"/>
                  </a:lnTo>
                  <a:lnTo>
                    <a:pt x="4855592" y="1639505"/>
                  </a:lnTo>
                  <a:lnTo>
                    <a:pt x="4881283" y="1639505"/>
                  </a:lnTo>
                  <a:lnTo>
                    <a:pt x="4906974" y="1551164"/>
                  </a:lnTo>
                  <a:lnTo>
                    <a:pt x="4932665" y="1546382"/>
                  </a:lnTo>
                  <a:lnTo>
                    <a:pt x="4958356" y="1543654"/>
                  </a:lnTo>
                  <a:lnTo>
                    <a:pt x="4984046" y="1541358"/>
                  </a:lnTo>
                  <a:lnTo>
                    <a:pt x="5009737" y="1537923"/>
                  </a:lnTo>
                  <a:lnTo>
                    <a:pt x="5035428" y="1537923"/>
                  </a:lnTo>
                  <a:lnTo>
                    <a:pt x="5061119" y="1537923"/>
                  </a:lnTo>
                  <a:lnTo>
                    <a:pt x="5086810" y="1533706"/>
                  </a:lnTo>
                  <a:lnTo>
                    <a:pt x="5112501" y="1530108"/>
                  </a:lnTo>
                  <a:lnTo>
                    <a:pt x="5138192" y="1513007"/>
                  </a:lnTo>
                  <a:lnTo>
                    <a:pt x="5163883" y="1510187"/>
                  </a:lnTo>
                  <a:lnTo>
                    <a:pt x="5189574" y="1500850"/>
                  </a:lnTo>
                  <a:lnTo>
                    <a:pt x="5215265" y="1500850"/>
                  </a:lnTo>
                  <a:lnTo>
                    <a:pt x="5240956" y="1500850"/>
                  </a:lnTo>
                  <a:lnTo>
                    <a:pt x="5266647" y="1493079"/>
                  </a:lnTo>
                  <a:lnTo>
                    <a:pt x="5292338" y="1477368"/>
                  </a:lnTo>
                  <a:lnTo>
                    <a:pt x="5318029" y="1454304"/>
                  </a:lnTo>
                  <a:lnTo>
                    <a:pt x="5343720" y="1451907"/>
                  </a:lnTo>
                  <a:lnTo>
                    <a:pt x="5369411" y="1448055"/>
                  </a:lnTo>
                  <a:lnTo>
                    <a:pt x="5395102" y="1448055"/>
                  </a:lnTo>
                  <a:lnTo>
                    <a:pt x="5420793" y="1448055"/>
                  </a:lnTo>
                  <a:lnTo>
                    <a:pt x="5446484" y="1444890"/>
                  </a:lnTo>
                  <a:lnTo>
                    <a:pt x="5472175" y="1442311"/>
                  </a:lnTo>
                  <a:lnTo>
                    <a:pt x="5497866" y="1439419"/>
                  </a:lnTo>
                  <a:lnTo>
                    <a:pt x="5523557" y="1434360"/>
                  </a:lnTo>
                  <a:lnTo>
                    <a:pt x="5549248" y="1401232"/>
                  </a:lnTo>
                  <a:lnTo>
                    <a:pt x="5574939" y="1401232"/>
                  </a:lnTo>
                  <a:lnTo>
                    <a:pt x="5600630" y="1401232"/>
                  </a:lnTo>
                  <a:lnTo>
                    <a:pt x="5626321" y="1389620"/>
                  </a:lnTo>
                  <a:lnTo>
                    <a:pt x="5652012" y="1359754"/>
                  </a:lnTo>
                  <a:lnTo>
                    <a:pt x="5677703" y="1272317"/>
                  </a:lnTo>
                  <a:lnTo>
                    <a:pt x="5703393" y="1268993"/>
                  </a:lnTo>
                  <a:lnTo>
                    <a:pt x="5729084" y="1263999"/>
                  </a:lnTo>
                  <a:lnTo>
                    <a:pt x="5754775" y="1263999"/>
                  </a:lnTo>
                  <a:lnTo>
                    <a:pt x="5780466" y="1263999"/>
                  </a:lnTo>
                  <a:lnTo>
                    <a:pt x="5806157" y="1260537"/>
                  </a:lnTo>
                  <a:lnTo>
                    <a:pt x="5831848" y="1258126"/>
                  </a:lnTo>
                  <a:lnTo>
                    <a:pt x="5857539" y="1255208"/>
                  </a:lnTo>
                  <a:lnTo>
                    <a:pt x="5883230" y="1252342"/>
                  </a:lnTo>
                  <a:lnTo>
                    <a:pt x="5908921" y="1245708"/>
                  </a:lnTo>
                  <a:lnTo>
                    <a:pt x="5934612" y="1245708"/>
                  </a:lnTo>
                  <a:lnTo>
                    <a:pt x="5960303" y="1245708"/>
                  </a:lnTo>
                  <a:lnTo>
                    <a:pt x="5985994" y="1234617"/>
                  </a:lnTo>
                  <a:lnTo>
                    <a:pt x="6011685" y="1231694"/>
                  </a:lnTo>
                  <a:lnTo>
                    <a:pt x="6037376" y="1222146"/>
                  </a:lnTo>
                  <a:lnTo>
                    <a:pt x="6063067" y="1210790"/>
                  </a:lnTo>
                  <a:lnTo>
                    <a:pt x="6088758" y="1204969"/>
                  </a:lnTo>
                  <a:lnTo>
                    <a:pt x="6114449" y="1204969"/>
                  </a:lnTo>
                  <a:lnTo>
                    <a:pt x="6140140" y="1204969"/>
                  </a:lnTo>
                  <a:lnTo>
                    <a:pt x="6165831" y="1180850"/>
                  </a:lnTo>
                  <a:lnTo>
                    <a:pt x="6191522" y="1177804"/>
                  </a:lnTo>
                  <a:lnTo>
                    <a:pt x="6217213" y="1172730"/>
                  </a:lnTo>
                  <a:lnTo>
                    <a:pt x="6242904" y="1168382"/>
                  </a:lnTo>
                  <a:lnTo>
                    <a:pt x="6268595" y="1162068"/>
                  </a:lnTo>
                  <a:lnTo>
                    <a:pt x="6294286" y="1162068"/>
                  </a:lnTo>
                  <a:lnTo>
                    <a:pt x="6319977" y="1162068"/>
                  </a:lnTo>
                  <a:lnTo>
                    <a:pt x="6345668" y="1127485"/>
                  </a:lnTo>
                  <a:lnTo>
                    <a:pt x="6371359" y="1121864"/>
                  </a:lnTo>
                  <a:lnTo>
                    <a:pt x="6397049" y="1121864"/>
                  </a:lnTo>
                  <a:lnTo>
                    <a:pt x="6422740" y="1107143"/>
                  </a:lnTo>
                  <a:lnTo>
                    <a:pt x="6448431" y="1060097"/>
                  </a:lnTo>
                  <a:lnTo>
                    <a:pt x="6474122" y="1060097"/>
                  </a:lnTo>
                  <a:lnTo>
                    <a:pt x="6499813" y="1060097"/>
                  </a:lnTo>
                  <a:lnTo>
                    <a:pt x="6525504" y="980113"/>
                  </a:lnTo>
                  <a:lnTo>
                    <a:pt x="6551195" y="976778"/>
                  </a:lnTo>
                  <a:lnTo>
                    <a:pt x="6576886" y="972611"/>
                  </a:lnTo>
                  <a:lnTo>
                    <a:pt x="6602577" y="969351"/>
                  </a:lnTo>
                  <a:lnTo>
                    <a:pt x="6628268" y="966177"/>
                  </a:lnTo>
                  <a:lnTo>
                    <a:pt x="6653959" y="966177"/>
                  </a:lnTo>
                  <a:lnTo>
                    <a:pt x="6679650" y="966177"/>
                  </a:lnTo>
                  <a:lnTo>
                    <a:pt x="6705341" y="961873"/>
                  </a:lnTo>
                  <a:lnTo>
                    <a:pt x="6731032" y="947064"/>
                  </a:lnTo>
                  <a:lnTo>
                    <a:pt x="6756723" y="942999"/>
                  </a:lnTo>
                  <a:lnTo>
                    <a:pt x="6782414" y="932452"/>
                  </a:lnTo>
                  <a:lnTo>
                    <a:pt x="6808105" y="929462"/>
                  </a:lnTo>
                  <a:lnTo>
                    <a:pt x="6833796" y="929462"/>
                  </a:lnTo>
                  <a:lnTo>
                    <a:pt x="6859487" y="929462"/>
                  </a:lnTo>
                  <a:lnTo>
                    <a:pt x="6885178" y="916709"/>
                  </a:lnTo>
                  <a:lnTo>
                    <a:pt x="6910869" y="913979"/>
                  </a:lnTo>
                  <a:lnTo>
                    <a:pt x="6936560" y="891992"/>
                  </a:lnTo>
                  <a:lnTo>
                    <a:pt x="6962251" y="889304"/>
                  </a:lnTo>
                  <a:lnTo>
                    <a:pt x="6987942" y="884522"/>
                  </a:lnTo>
                  <a:lnTo>
                    <a:pt x="7013633" y="884522"/>
                  </a:lnTo>
                  <a:lnTo>
                    <a:pt x="7039324" y="884522"/>
                  </a:lnTo>
                  <a:lnTo>
                    <a:pt x="7065015" y="879841"/>
                  </a:lnTo>
                  <a:lnTo>
                    <a:pt x="7090706" y="873173"/>
                  </a:lnTo>
                  <a:lnTo>
                    <a:pt x="7116396" y="838230"/>
                  </a:lnTo>
                  <a:lnTo>
                    <a:pt x="7142087" y="827254"/>
                  </a:lnTo>
                  <a:lnTo>
                    <a:pt x="7167778" y="795557"/>
                  </a:lnTo>
                  <a:lnTo>
                    <a:pt x="7193469" y="795557"/>
                  </a:lnTo>
                  <a:lnTo>
                    <a:pt x="7219160" y="795557"/>
                  </a:lnTo>
                  <a:lnTo>
                    <a:pt x="7244851" y="701920"/>
                  </a:lnTo>
                  <a:lnTo>
                    <a:pt x="7270542" y="696226"/>
                  </a:lnTo>
                  <a:lnTo>
                    <a:pt x="7296233" y="696226"/>
                  </a:lnTo>
                  <a:lnTo>
                    <a:pt x="7321924" y="691103"/>
                  </a:lnTo>
                  <a:lnTo>
                    <a:pt x="7347615" y="686816"/>
                  </a:lnTo>
                  <a:lnTo>
                    <a:pt x="7373306" y="686816"/>
                  </a:lnTo>
                  <a:lnTo>
                    <a:pt x="7398997" y="686816"/>
                  </a:lnTo>
                  <a:lnTo>
                    <a:pt x="7424688" y="682036"/>
                  </a:lnTo>
                  <a:lnTo>
                    <a:pt x="7450379" y="678934"/>
                  </a:lnTo>
                  <a:lnTo>
                    <a:pt x="7476070" y="674613"/>
                  </a:lnTo>
                  <a:lnTo>
                    <a:pt x="7501761" y="656754"/>
                  </a:lnTo>
                  <a:lnTo>
                    <a:pt x="7527452" y="652989"/>
                  </a:lnTo>
                  <a:lnTo>
                    <a:pt x="7553143" y="652989"/>
                  </a:lnTo>
                  <a:lnTo>
                    <a:pt x="7578834" y="652989"/>
                  </a:lnTo>
                  <a:lnTo>
                    <a:pt x="7604525" y="649712"/>
                  </a:lnTo>
                  <a:lnTo>
                    <a:pt x="7630216" y="633201"/>
                  </a:lnTo>
                  <a:lnTo>
                    <a:pt x="7655907" y="625788"/>
                  </a:lnTo>
                  <a:lnTo>
                    <a:pt x="7681598" y="600707"/>
                  </a:lnTo>
                  <a:lnTo>
                    <a:pt x="7707289" y="597557"/>
                  </a:lnTo>
                  <a:lnTo>
                    <a:pt x="7732980" y="597557"/>
                  </a:lnTo>
                  <a:lnTo>
                    <a:pt x="7758671" y="597557"/>
                  </a:lnTo>
                  <a:lnTo>
                    <a:pt x="7784362" y="592922"/>
                  </a:lnTo>
                  <a:lnTo>
                    <a:pt x="7810052" y="590460"/>
                  </a:lnTo>
                  <a:lnTo>
                    <a:pt x="7835743" y="590460"/>
                  </a:lnTo>
                  <a:lnTo>
                    <a:pt x="7861434" y="586584"/>
                  </a:lnTo>
                  <a:lnTo>
                    <a:pt x="7887125" y="571281"/>
                  </a:lnTo>
                  <a:lnTo>
                    <a:pt x="7912816" y="571281"/>
                  </a:lnTo>
                  <a:lnTo>
                    <a:pt x="7938507" y="571281"/>
                  </a:lnTo>
                  <a:lnTo>
                    <a:pt x="7964198" y="537364"/>
                  </a:lnTo>
                  <a:lnTo>
                    <a:pt x="7989889" y="525798"/>
                  </a:lnTo>
                  <a:lnTo>
                    <a:pt x="8015580" y="493662"/>
                  </a:lnTo>
                  <a:lnTo>
                    <a:pt x="8041271" y="405035"/>
                  </a:lnTo>
                  <a:lnTo>
                    <a:pt x="8066962" y="396025"/>
                  </a:lnTo>
                  <a:lnTo>
                    <a:pt x="8092653" y="396025"/>
                  </a:lnTo>
                  <a:lnTo>
                    <a:pt x="8118344" y="396025"/>
                  </a:lnTo>
                  <a:lnTo>
                    <a:pt x="8144035" y="391523"/>
                  </a:lnTo>
                  <a:lnTo>
                    <a:pt x="8169726" y="391523"/>
                  </a:lnTo>
                  <a:lnTo>
                    <a:pt x="8195417" y="386039"/>
                  </a:lnTo>
                  <a:lnTo>
                    <a:pt x="8221108" y="382783"/>
                  </a:lnTo>
                  <a:lnTo>
                    <a:pt x="8246799" y="373832"/>
                  </a:lnTo>
                  <a:lnTo>
                    <a:pt x="8272490" y="373832"/>
                  </a:lnTo>
                  <a:lnTo>
                    <a:pt x="8298181" y="373832"/>
                  </a:lnTo>
                  <a:lnTo>
                    <a:pt x="8323872" y="361711"/>
                  </a:lnTo>
                  <a:lnTo>
                    <a:pt x="8349563" y="357843"/>
                  </a:lnTo>
                  <a:lnTo>
                    <a:pt x="8375254" y="347693"/>
                  </a:lnTo>
                  <a:lnTo>
                    <a:pt x="8400945" y="344793"/>
                  </a:lnTo>
                  <a:lnTo>
                    <a:pt x="8426636" y="335265"/>
                  </a:lnTo>
                  <a:lnTo>
                    <a:pt x="8452327" y="335265"/>
                  </a:lnTo>
                  <a:lnTo>
                    <a:pt x="8478018" y="335265"/>
                  </a:lnTo>
                  <a:lnTo>
                    <a:pt x="8503709" y="308712"/>
                  </a:lnTo>
                  <a:lnTo>
                    <a:pt x="8529399" y="305571"/>
                  </a:lnTo>
                  <a:lnTo>
                    <a:pt x="8555090" y="299871"/>
                  </a:lnTo>
                  <a:lnTo>
                    <a:pt x="8580781" y="295516"/>
                  </a:lnTo>
                  <a:lnTo>
                    <a:pt x="8606472" y="291863"/>
                  </a:lnTo>
                  <a:lnTo>
                    <a:pt x="8632163" y="291863"/>
                  </a:lnTo>
                  <a:lnTo>
                    <a:pt x="8657854" y="291863"/>
                  </a:lnTo>
                  <a:lnTo>
                    <a:pt x="8683545" y="258765"/>
                  </a:lnTo>
                  <a:lnTo>
                    <a:pt x="8709236" y="246460"/>
                  </a:lnTo>
                  <a:lnTo>
                    <a:pt x="8734927" y="238136"/>
                  </a:lnTo>
                  <a:lnTo>
                    <a:pt x="8760618" y="223324"/>
                  </a:lnTo>
                  <a:lnTo>
                    <a:pt x="8786309" y="184180"/>
                  </a:lnTo>
                  <a:lnTo>
                    <a:pt x="8812000" y="184180"/>
                  </a:lnTo>
                  <a:lnTo>
                    <a:pt x="8837691" y="184180"/>
                  </a:lnTo>
                  <a:lnTo>
                    <a:pt x="8863382" y="112007"/>
                  </a:lnTo>
                  <a:lnTo>
                    <a:pt x="8889073" y="103639"/>
                  </a:lnTo>
                  <a:lnTo>
                    <a:pt x="8914764" y="94189"/>
                  </a:lnTo>
                  <a:lnTo>
                    <a:pt x="8940455" y="90375"/>
                  </a:lnTo>
                  <a:lnTo>
                    <a:pt x="8966146" y="84789"/>
                  </a:lnTo>
                  <a:lnTo>
                    <a:pt x="8991837" y="84789"/>
                  </a:lnTo>
                  <a:lnTo>
                    <a:pt x="9017528" y="84789"/>
                  </a:lnTo>
                  <a:lnTo>
                    <a:pt x="9043219" y="78859"/>
                  </a:lnTo>
                  <a:lnTo>
                    <a:pt x="9068910" y="61355"/>
                  </a:lnTo>
                  <a:lnTo>
                    <a:pt x="9094601" y="48694"/>
                  </a:lnTo>
                  <a:lnTo>
                    <a:pt x="9120292" y="38449"/>
                  </a:lnTo>
                  <a:lnTo>
                    <a:pt x="9145983" y="35064"/>
                  </a:lnTo>
                  <a:lnTo>
                    <a:pt x="9171674" y="35064"/>
                  </a:lnTo>
                  <a:lnTo>
                    <a:pt x="9197365" y="35064"/>
                  </a:lnTo>
                  <a:lnTo>
                    <a:pt x="9223056" y="28329"/>
                  </a:lnTo>
                  <a:lnTo>
                    <a:pt x="9248746" y="25290"/>
                  </a:lnTo>
                  <a:lnTo>
                    <a:pt x="9274437" y="5385"/>
                  </a:lnTo>
                  <a:lnTo>
                    <a:pt x="9300128" y="59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6" name="pl12">
              <a:extLst>
                <a:ext uri="{FF2B5EF4-FFF2-40B4-BE49-F238E27FC236}">
                  <a16:creationId xmlns:a16="http://schemas.microsoft.com/office/drawing/2014/main" id="{3D951C8A-A2E3-40B2-97F6-C26FAC4152DE}"/>
                </a:ext>
              </a:extLst>
            </p:cNvPr>
            <p:cNvSpPr/>
            <p:nvPr/>
          </p:nvSpPr>
          <p:spPr>
            <a:xfrm>
              <a:off x="1449884" y="1591425"/>
              <a:ext cx="9197365" cy="3436051"/>
            </a:xfrm>
            <a:custGeom>
              <a:avLst/>
              <a:gdLst/>
              <a:ahLst/>
              <a:cxnLst/>
              <a:rect l="0" t="0" r="0" b="0"/>
              <a:pathLst>
                <a:path w="9197365" h="3436051">
                  <a:moveTo>
                    <a:pt x="0" y="3436051"/>
                  </a:moveTo>
                  <a:lnTo>
                    <a:pt x="25690" y="3423474"/>
                  </a:lnTo>
                  <a:lnTo>
                    <a:pt x="51381" y="3406705"/>
                  </a:lnTo>
                  <a:lnTo>
                    <a:pt x="77072" y="3385047"/>
                  </a:lnTo>
                  <a:lnTo>
                    <a:pt x="102763" y="3357497"/>
                  </a:lnTo>
                  <a:lnTo>
                    <a:pt x="128454" y="3338727"/>
                  </a:lnTo>
                  <a:lnTo>
                    <a:pt x="154145" y="3316128"/>
                  </a:lnTo>
                  <a:lnTo>
                    <a:pt x="179836" y="3309442"/>
                  </a:lnTo>
                  <a:lnTo>
                    <a:pt x="205527" y="3300527"/>
                  </a:lnTo>
                  <a:lnTo>
                    <a:pt x="231218" y="3288642"/>
                  </a:lnTo>
                  <a:lnTo>
                    <a:pt x="256909" y="3285962"/>
                  </a:lnTo>
                  <a:lnTo>
                    <a:pt x="282600" y="3282952"/>
                  </a:lnTo>
                  <a:lnTo>
                    <a:pt x="308291" y="3280084"/>
                  </a:lnTo>
                  <a:lnTo>
                    <a:pt x="333982" y="3276987"/>
                  </a:lnTo>
                  <a:lnTo>
                    <a:pt x="359673" y="3274219"/>
                  </a:lnTo>
                  <a:lnTo>
                    <a:pt x="385364" y="3270527"/>
                  </a:lnTo>
                  <a:lnTo>
                    <a:pt x="411055" y="3265605"/>
                  </a:lnTo>
                  <a:lnTo>
                    <a:pt x="436746" y="3259785"/>
                  </a:lnTo>
                  <a:lnTo>
                    <a:pt x="462437" y="3253105"/>
                  </a:lnTo>
                  <a:lnTo>
                    <a:pt x="488128" y="3246038"/>
                  </a:lnTo>
                  <a:lnTo>
                    <a:pt x="513819" y="3240897"/>
                  </a:lnTo>
                  <a:lnTo>
                    <a:pt x="539510" y="3235230"/>
                  </a:lnTo>
                  <a:lnTo>
                    <a:pt x="565201" y="3227675"/>
                  </a:lnTo>
                  <a:lnTo>
                    <a:pt x="590892" y="3217601"/>
                  </a:lnTo>
                  <a:lnTo>
                    <a:pt x="616583" y="3208855"/>
                  </a:lnTo>
                  <a:lnTo>
                    <a:pt x="642274" y="3199563"/>
                  </a:lnTo>
                  <a:lnTo>
                    <a:pt x="667965" y="3187772"/>
                  </a:lnTo>
                  <a:lnTo>
                    <a:pt x="693656" y="3181335"/>
                  </a:lnTo>
                  <a:lnTo>
                    <a:pt x="719346" y="3177139"/>
                  </a:lnTo>
                  <a:lnTo>
                    <a:pt x="745037" y="3171545"/>
                  </a:lnTo>
                  <a:lnTo>
                    <a:pt x="770728" y="3164086"/>
                  </a:lnTo>
                  <a:lnTo>
                    <a:pt x="796419" y="3155280"/>
                  </a:lnTo>
                  <a:lnTo>
                    <a:pt x="822110" y="3144035"/>
                  </a:lnTo>
                  <a:lnTo>
                    <a:pt x="847801" y="3129855"/>
                  </a:lnTo>
                  <a:lnTo>
                    <a:pt x="873492" y="3112452"/>
                  </a:lnTo>
                  <a:lnTo>
                    <a:pt x="899183" y="3095633"/>
                  </a:lnTo>
                  <a:lnTo>
                    <a:pt x="924874" y="3073207"/>
                  </a:lnTo>
                  <a:lnTo>
                    <a:pt x="950565" y="3043307"/>
                  </a:lnTo>
                  <a:lnTo>
                    <a:pt x="976256" y="3032526"/>
                  </a:lnTo>
                  <a:lnTo>
                    <a:pt x="1001947" y="3021081"/>
                  </a:lnTo>
                  <a:lnTo>
                    <a:pt x="1027638" y="3012261"/>
                  </a:lnTo>
                  <a:lnTo>
                    <a:pt x="1053329" y="3010023"/>
                  </a:lnTo>
                  <a:lnTo>
                    <a:pt x="1079020" y="3007990"/>
                  </a:lnTo>
                  <a:lnTo>
                    <a:pt x="1104711" y="3005280"/>
                  </a:lnTo>
                  <a:lnTo>
                    <a:pt x="1130402" y="3001666"/>
                  </a:lnTo>
                  <a:lnTo>
                    <a:pt x="1156093" y="2997775"/>
                  </a:lnTo>
                  <a:lnTo>
                    <a:pt x="1181784" y="2993506"/>
                  </a:lnTo>
                  <a:lnTo>
                    <a:pt x="1207475" y="2988472"/>
                  </a:lnTo>
                  <a:lnTo>
                    <a:pt x="1233166" y="2982584"/>
                  </a:lnTo>
                  <a:lnTo>
                    <a:pt x="1258857" y="2976837"/>
                  </a:lnTo>
                  <a:lnTo>
                    <a:pt x="1284548" y="2969173"/>
                  </a:lnTo>
                  <a:lnTo>
                    <a:pt x="1310239" y="2958954"/>
                  </a:lnTo>
                  <a:lnTo>
                    <a:pt x="1335930" y="2949280"/>
                  </a:lnTo>
                  <a:lnTo>
                    <a:pt x="1361621" y="2937354"/>
                  </a:lnTo>
                  <a:lnTo>
                    <a:pt x="1387312" y="2924098"/>
                  </a:lnTo>
                  <a:lnTo>
                    <a:pt x="1413003" y="2915517"/>
                  </a:lnTo>
                  <a:lnTo>
                    <a:pt x="1438693" y="2911960"/>
                  </a:lnTo>
                  <a:lnTo>
                    <a:pt x="1464384" y="2907216"/>
                  </a:lnTo>
                  <a:lnTo>
                    <a:pt x="1490075" y="2900892"/>
                  </a:lnTo>
                  <a:lnTo>
                    <a:pt x="1515766" y="2892460"/>
                  </a:lnTo>
                  <a:lnTo>
                    <a:pt x="1541457" y="2881217"/>
                  </a:lnTo>
                  <a:lnTo>
                    <a:pt x="1567148" y="2867275"/>
                  </a:lnTo>
                  <a:lnTo>
                    <a:pt x="1592839" y="2849738"/>
                  </a:lnTo>
                  <a:lnTo>
                    <a:pt x="1618530" y="2832136"/>
                  </a:lnTo>
                  <a:lnTo>
                    <a:pt x="1644221" y="2808666"/>
                  </a:lnTo>
                  <a:lnTo>
                    <a:pt x="1669912" y="2777374"/>
                  </a:lnTo>
                  <a:lnTo>
                    <a:pt x="1695603" y="2765945"/>
                  </a:lnTo>
                  <a:lnTo>
                    <a:pt x="1721294" y="2753813"/>
                  </a:lnTo>
                  <a:lnTo>
                    <a:pt x="1746985" y="2744097"/>
                  </a:lnTo>
                  <a:lnTo>
                    <a:pt x="1772676" y="2741985"/>
                  </a:lnTo>
                  <a:lnTo>
                    <a:pt x="1798367" y="2740092"/>
                  </a:lnTo>
                  <a:lnTo>
                    <a:pt x="1824058" y="2737569"/>
                  </a:lnTo>
                  <a:lnTo>
                    <a:pt x="1849749" y="2734204"/>
                  </a:lnTo>
                  <a:lnTo>
                    <a:pt x="1875440" y="2730657"/>
                  </a:lnTo>
                  <a:lnTo>
                    <a:pt x="1901131" y="2726746"/>
                  </a:lnTo>
                  <a:lnTo>
                    <a:pt x="1926822" y="2722497"/>
                  </a:lnTo>
                  <a:lnTo>
                    <a:pt x="1952513" y="2717557"/>
                  </a:lnTo>
                  <a:lnTo>
                    <a:pt x="1978204" y="2713280"/>
                  </a:lnTo>
                  <a:lnTo>
                    <a:pt x="2003895" y="2707576"/>
                  </a:lnTo>
                  <a:lnTo>
                    <a:pt x="2029586" y="2699972"/>
                  </a:lnTo>
                  <a:lnTo>
                    <a:pt x="2055277" y="2693879"/>
                  </a:lnTo>
                  <a:lnTo>
                    <a:pt x="2080968" y="2686580"/>
                  </a:lnTo>
                  <a:lnTo>
                    <a:pt x="2106659" y="2679472"/>
                  </a:lnTo>
                  <a:lnTo>
                    <a:pt x="2132349" y="2670935"/>
                  </a:lnTo>
                  <a:lnTo>
                    <a:pt x="2158040" y="2663381"/>
                  </a:lnTo>
                  <a:lnTo>
                    <a:pt x="2183731" y="2653309"/>
                  </a:lnTo>
                  <a:lnTo>
                    <a:pt x="2209422" y="2639880"/>
                  </a:lnTo>
                  <a:lnTo>
                    <a:pt x="2235113" y="2626618"/>
                  </a:lnTo>
                  <a:lnTo>
                    <a:pt x="2260804" y="2618915"/>
                  </a:lnTo>
                  <a:lnTo>
                    <a:pt x="2286495" y="2609497"/>
                  </a:lnTo>
                  <a:lnTo>
                    <a:pt x="2312186" y="2598095"/>
                  </a:lnTo>
                  <a:lnTo>
                    <a:pt x="2337877" y="2583554"/>
                  </a:lnTo>
                  <a:lnTo>
                    <a:pt x="2363568" y="2564165"/>
                  </a:lnTo>
                  <a:lnTo>
                    <a:pt x="2389259" y="2538313"/>
                  </a:lnTo>
                  <a:lnTo>
                    <a:pt x="2414950" y="2505733"/>
                  </a:lnTo>
                  <a:lnTo>
                    <a:pt x="2440641" y="2493916"/>
                  </a:lnTo>
                  <a:lnTo>
                    <a:pt x="2466332" y="2479339"/>
                  </a:lnTo>
                  <a:lnTo>
                    <a:pt x="2492023" y="2469165"/>
                  </a:lnTo>
                  <a:lnTo>
                    <a:pt x="2517714" y="2462230"/>
                  </a:lnTo>
                  <a:lnTo>
                    <a:pt x="2543405" y="2452983"/>
                  </a:lnTo>
                  <a:lnTo>
                    <a:pt x="2569096" y="2440655"/>
                  </a:lnTo>
                  <a:lnTo>
                    <a:pt x="2594787" y="2435272"/>
                  </a:lnTo>
                  <a:lnTo>
                    <a:pt x="2620478" y="2432428"/>
                  </a:lnTo>
                  <a:lnTo>
                    <a:pt x="2646169" y="2429893"/>
                  </a:lnTo>
                  <a:lnTo>
                    <a:pt x="2671860" y="2427272"/>
                  </a:lnTo>
                  <a:lnTo>
                    <a:pt x="2697551" y="2423777"/>
                  </a:lnTo>
                  <a:lnTo>
                    <a:pt x="2723242" y="2419117"/>
                  </a:lnTo>
                  <a:lnTo>
                    <a:pt x="2748933" y="2412904"/>
                  </a:lnTo>
                  <a:lnTo>
                    <a:pt x="2774624" y="2406393"/>
                  </a:lnTo>
                  <a:lnTo>
                    <a:pt x="2800315" y="2398755"/>
                  </a:lnTo>
                  <a:lnTo>
                    <a:pt x="2826006" y="2394221"/>
                  </a:lnTo>
                  <a:lnTo>
                    <a:pt x="2851696" y="2388177"/>
                  </a:lnTo>
                  <a:lnTo>
                    <a:pt x="2877387" y="2381130"/>
                  </a:lnTo>
                  <a:lnTo>
                    <a:pt x="2903078" y="2371734"/>
                  </a:lnTo>
                  <a:lnTo>
                    <a:pt x="2928769" y="2359206"/>
                  </a:lnTo>
                  <a:lnTo>
                    <a:pt x="2954460" y="2348838"/>
                  </a:lnTo>
                  <a:lnTo>
                    <a:pt x="2980151" y="2335745"/>
                  </a:lnTo>
                  <a:lnTo>
                    <a:pt x="3005842" y="2330569"/>
                  </a:lnTo>
                  <a:lnTo>
                    <a:pt x="3031533" y="2324516"/>
                  </a:lnTo>
                  <a:lnTo>
                    <a:pt x="3057224" y="2317651"/>
                  </a:lnTo>
                  <a:lnTo>
                    <a:pt x="3082915" y="2308497"/>
                  </a:lnTo>
                  <a:lnTo>
                    <a:pt x="3108606" y="2296291"/>
                  </a:lnTo>
                  <a:lnTo>
                    <a:pt x="3134297" y="2281130"/>
                  </a:lnTo>
                  <a:lnTo>
                    <a:pt x="3159988" y="2261853"/>
                  </a:lnTo>
                  <a:lnTo>
                    <a:pt x="3185679" y="2237675"/>
                  </a:lnTo>
                  <a:lnTo>
                    <a:pt x="3211370" y="2221065"/>
                  </a:lnTo>
                  <a:lnTo>
                    <a:pt x="3237061" y="2207712"/>
                  </a:lnTo>
                  <a:lnTo>
                    <a:pt x="3262752" y="2189908"/>
                  </a:lnTo>
                  <a:lnTo>
                    <a:pt x="3288443" y="2166170"/>
                  </a:lnTo>
                  <a:lnTo>
                    <a:pt x="3314134" y="2144074"/>
                  </a:lnTo>
                  <a:lnTo>
                    <a:pt x="3339825" y="2140973"/>
                  </a:lnTo>
                  <a:lnTo>
                    <a:pt x="3365516" y="2137756"/>
                  </a:lnTo>
                  <a:lnTo>
                    <a:pt x="3391207" y="2135022"/>
                  </a:lnTo>
                  <a:lnTo>
                    <a:pt x="3416898" y="2132400"/>
                  </a:lnTo>
                  <a:lnTo>
                    <a:pt x="3442589" y="2128903"/>
                  </a:lnTo>
                  <a:lnTo>
                    <a:pt x="3468280" y="2124240"/>
                  </a:lnTo>
                  <a:lnTo>
                    <a:pt x="3493971" y="2119113"/>
                  </a:lnTo>
                  <a:lnTo>
                    <a:pt x="3519662" y="2113321"/>
                  </a:lnTo>
                  <a:lnTo>
                    <a:pt x="3545353" y="2106883"/>
                  </a:lnTo>
                  <a:lnTo>
                    <a:pt x="3571043" y="2099363"/>
                  </a:lnTo>
                  <a:lnTo>
                    <a:pt x="3596734" y="2094808"/>
                  </a:lnTo>
                  <a:lnTo>
                    <a:pt x="3622425" y="2088734"/>
                  </a:lnTo>
                  <a:lnTo>
                    <a:pt x="3648116" y="2080636"/>
                  </a:lnTo>
                  <a:lnTo>
                    <a:pt x="3673807" y="2070865"/>
                  </a:lnTo>
                  <a:lnTo>
                    <a:pt x="3699498" y="2058530"/>
                  </a:lnTo>
                  <a:lnTo>
                    <a:pt x="3725189" y="2048168"/>
                  </a:lnTo>
                  <a:lnTo>
                    <a:pt x="3750880" y="2035069"/>
                  </a:lnTo>
                  <a:lnTo>
                    <a:pt x="3776571" y="2031425"/>
                  </a:lnTo>
                  <a:lnTo>
                    <a:pt x="3802262" y="2026565"/>
                  </a:lnTo>
                  <a:lnTo>
                    <a:pt x="3827953" y="2020086"/>
                  </a:lnTo>
                  <a:lnTo>
                    <a:pt x="3853644" y="2012518"/>
                  </a:lnTo>
                  <a:lnTo>
                    <a:pt x="3879335" y="2003754"/>
                  </a:lnTo>
                  <a:lnTo>
                    <a:pt x="3905026" y="1993149"/>
                  </a:lnTo>
                  <a:lnTo>
                    <a:pt x="3930717" y="1980424"/>
                  </a:lnTo>
                  <a:lnTo>
                    <a:pt x="3956408" y="1967739"/>
                  </a:lnTo>
                  <a:lnTo>
                    <a:pt x="3982099" y="1950826"/>
                  </a:lnTo>
                  <a:lnTo>
                    <a:pt x="4007790" y="1928275"/>
                  </a:lnTo>
                  <a:lnTo>
                    <a:pt x="4033481" y="1907677"/>
                  </a:lnTo>
                  <a:lnTo>
                    <a:pt x="4059172" y="1882170"/>
                  </a:lnTo>
                  <a:lnTo>
                    <a:pt x="4084863" y="1855989"/>
                  </a:lnTo>
                  <a:lnTo>
                    <a:pt x="4110554" y="1831283"/>
                  </a:lnTo>
                  <a:lnTo>
                    <a:pt x="4136245" y="1828985"/>
                  </a:lnTo>
                  <a:lnTo>
                    <a:pt x="4161936" y="1825922"/>
                  </a:lnTo>
                  <a:lnTo>
                    <a:pt x="4187627" y="1821837"/>
                  </a:lnTo>
                  <a:lnTo>
                    <a:pt x="4213318" y="1818032"/>
                  </a:lnTo>
                  <a:lnTo>
                    <a:pt x="4239009" y="1814256"/>
                  </a:lnTo>
                  <a:lnTo>
                    <a:pt x="4264699" y="1810696"/>
                  </a:lnTo>
                  <a:lnTo>
                    <a:pt x="4290390" y="1805951"/>
                  </a:lnTo>
                  <a:lnTo>
                    <a:pt x="4316081" y="1800791"/>
                  </a:lnTo>
                  <a:lnTo>
                    <a:pt x="4341772" y="1793911"/>
                  </a:lnTo>
                  <a:lnTo>
                    <a:pt x="4367463" y="1784738"/>
                  </a:lnTo>
                  <a:lnTo>
                    <a:pt x="4393154" y="1778964"/>
                  </a:lnTo>
                  <a:lnTo>
                    <a:pt x="4418845" y="1772247"/>
                  </a:lnTo>
                  <a:lnTo>
                    <a:pt x="4444536" y="1766759"/>
                  </a:lnTo>
                  <a:lnTo>
                    <a:pt x="4470227" y="1760338"/>
                  </a:lnTo>
                  <a:lnTo>
                    <a:pt x="4495918" y="1752688"/>
                  </a:lnTo>
                  <a:lnTo>
                    <a:pt x="4521609" y="1742487"/>
                  </a:lnTo>
                  <a:lnTo>
                    <a:pt x="4547300" y="1728887"/>
                  </a:lnTo>
                  <a:lnTo>
                    <a:pt x="4572991" y="1718209"/>
                  </a:lnTo>
                  <a:lnTo>
                    <a:pt x="4598682" y="1712342"/>
                  </a:lnTo>
                  <a:lnTo>
                    <a:pt x="4624373" y="1705754"/>
                  </a:lnTo>
                  <a:lnTo>
                    <a:pt x="4650064" y="1698202"/>
                  </a:lnTo>
                  <a:lnTo>
                    <a:pt x="4675755" y="1688990"/>
                  </a:lnTo>
                  <a:lnTo>
                    <a:pt x="4701446" y="1676708"/>
                  </a:lnTo>
                  <a:lnTo>
                    <a:pt x="4727137" y="1660331"/>
                  </a:lnTo>
                  <a:lnTo>
                    <a:pt x="4752828" y="1640365"/>
                  </a:lnTo>
                  <a:lnTo>
                    <a:pt x="4778519" y="1625121"/>
                  </a:lnTo>
                  <a:lnTo>
                    <a:pt x="4804210" y="1606184"/>
                  </a:lnTo>
                  <a:lnTo>
                    <a:pt x="4829901" y="1584305"/>
                  </a:lnTo>
                  <a:lnTo>
                    <a:pt x="4855592" y="1570387"/>
                  </a:lnTo>
                  <a:lnTo>
                    <a:pt x="4881283" y="1551830"/>
                  </a:lnTo>
                  <a:lnTo>
                    <a:pt x="4906974" y="1527087"/>
                  </a:lnTo>
                  <a:lnTo>
                    <a:pt x="4932665" y="1523544"/>
                  </a:lnTo>
                  <a:lnTo>
                    <a:pt x="4958356" y="1520413"/>
                  </a:lnTo>
                  <a:lnTo>
                    <a:pt x="4984046" y="1517149"/>
                  </a:lnTo>
                  <a:lnTo>
                    <a:pt x="5009737" y="1513561"/>
                  </a:lnTo>
                  <a:lnTo>
                    <a:pt x="5035428" y="1509923"/>
                  </a:lnTo>
                  <a:lnTo>
                    <a:pt x="5061119" y="1505072"/>
                  </a:lnTo>
                  <a:lnTo>
                    <a:pt x="5086810" y="1498603"/>
                  </a:lnTo>
                  <a:lnTo>
                    <a:pt x="5112501" y="1491385"/>
                  </a:lnTo>
                  <a:lnTo>
                    <a:pt x="5138192" y="1482960"/>
                  </a:lnTo>
                  <a:lnTo>
                    <a:pt x="5163883" y="1477426"/>
                  </a:lnTo>
                  <a:lnTo>
                    <a:pt x="5189574" y="1470988"/>
                  </a:lnTo>
                  <a:lnTo>
                    <a:pt x="5215265" y="1465517"/>
                  </a:lnTo>
                  <a:lnTo>
                    <a:pt x="5240956" y="1458221"/>
                  </a:lnTo>
                  <a:lnTo>
                    <a:pt x="5266647" y="1448494"/>
                  </a:lnTo>
                  <a:lnTo>
                    <a:pt x="5292338" y="1438114"/>
                  </a:lnTo>
                  <a:lnTo>
                    <a:pt x="5318029" y="1429512"/>
                  </a:lnTo>
                  <a:lnTo>
                    <a:pt x="5343720" y="1425730"/>
                  </a:lnTo>
                  <a:lnTo>
                    <a:pt x="5369411" y="1421487"/>
                  </a:lnTo>
                  <a:lnTo>
                    <a:pt x="5395102" y="1417113"/>
                  </a:lnTo>
                  <a:lnTo>
                    <a:pt x="5420793" y="1411282"/>
                  </a:lnTo>
                  <a:lnTo>
                    <a:pt x="5446484" y="1403507"/>
                  </a:lnTo>
                  <a:lnTo>
                    <a:pt x="5472175" y="1394195"/>
                  </a:lnTo>
                  <a:lnTo>
                    <a:pt x="5497866" y="1382638"/>
                  </a:lnTo>
                  <a:lnTo>
                    <a:pt x="5523557" y="1368193"/>
                  </a:lnTo>
                  <a:lnTo>
                    <a:pt x="5549248" y="1350620"/>
                  </a:lnTo>
                  <a:lnTo>
                    <a:pt x="5574939" y="1338232"/>
                  </a:lnTo>
                  <a:lnTo>
                    <a:pt x="5600630" y="1321715"/>
                  </a:lnTo>
                  <a:lnTo>
                    <a:pt x="5626321" y="1299691"/>
                  </a:lnTo>
                  <a:lnTo>
                    <a:pt x="5652012" y="1274198"/>
                  </a:lnTo>
                  <a:lnTo>
                    <a:pt x="5677703" y="1250161"/>
                  </a:lnTo>
                  <a:lnTo>
                    <a:pt x="5703393" y="1247258"/>
                  </a:lnTo>
                  <a:lnTo>
                    <a:pt x="5729084" y="1244496"/>
                  </a:lnTo>
                  <a:lnTo>
                    <a:pt x="5754775" y="1242477"/>
                  </a:lnTo>
                  <a:lnTo>
                    <a:pt x="5780466" y="1239785"/>
                  </a:lnTo>
                  <a:lnTo>
                    <a:pt x="5806157" y="1236196"/>
                  </a:lnTo>
                  <a:lnTo>
                    <a:pt x="5831848" y="1232565"/>
                  </a:lnTo>
                  <a:lnTo>
                    <a:pt x="5857539" y="1228527"/>
                  </a:lnTo>
                  <a:lnTo>
                    <a:pt x="5883230" y="1224115"/>
                  </a:lnTo>
                  <a:lnTo>
                    <a:pt x="5908921" y="1219189"/>
                  </a:lnTo>
                  <a:lnTo>
                    <a:pt x="5934612" y="1214831"/>
                  </a:lnTo>
                  <a:lnTo>
                    <a:pt x="5960303" y="1209021"/>
                  </a:lnTo>
                  <a:lnTo>
                    <a:pt x="5985994" y="1201274"/>
                  </a:lnTo>
                  <a:lnTo>
                    <a:pt x="6011685" y="1194642"/>
                  </a:lnTo>
                  <a:lnTo>
                    <a:pt x="6037376" y="1186773"/>
                  </a:lnTo>
                  <a:lnTo>
                    <a:pt x="6063067" y="1179465"/>
                  </a:lnTo>
                  <a:lnTo>
                    <a:pt x="6088758" y="1173506"/>
                  </a:lnTo>
                  <a:lnTo>
                    <a:pt x="6114449" y="1167500"/>
                  </a:lnTo>
                  <a:lnTo>
                    <a:pt x="6140140" y="1159493"/>
                  </a:lnTo>
                  <a:lnTo>
                    <a:pt x="6165831" y="1148817"/>
                  </a:lnTo>
                  <a:lnTo>
                    <a:pt x="6191522" y="1142621"/>
                  </a:lnTo>
                  <a:lnTo>
                    <a:pt x="6217213" y="1135376"/>
                  </a:lnTo>
                  <a:lnTo>
                    <a:pt x="6242904" y="1127407"/>
                  </a:lnTo>
                  <a:lnTo>
                    <a:pt x="6268595" y="1118231"/>
                  </a:lnTo>
                  <a:lnTo>
                    <a:pt x="6294286" y="1108101"/>
                  </a:lnTo>
                  <a:lnTo>
                    <a:pt x="6319977" y="1094594"/>
                  </a:lnTo>
                  <a:lnTo>
                    <a:pt x="6345668" y="1076585"/>
                  </a:lnTo>
                  <a:lnTo>
                    <a:pt x="6371359" y="1064100"/>
                  </a:lnTo>
                  <a:lnTo>
                    <a:pt x="6397049" y="1049328"/>
                  </a:lnTo>
                  <a:lnTo>
                    <a:pt x="6422740" y="1029631"/>
                  </a:lnTo>
                  <a:lnTo>
                    <a:pt x="6448431" y="1008276"/>
                  </a:lnTo>
                  <a:lnTo>
                    <a:pt x="6474122" y="995485"/>
                  </a:lnTo>
                  <a:lnTo>
                    <a:pt x="6499813" y="978430"/>
                  </a:lnTo>
                  <a:lnTo>
                    <a:pt x="6525504" y="955690"/>
                  </a:lnTo>
                  <a:lnTo>
                    <a:pt x="6551195" y="952031"/>
                  </a:lnTo>
                  <a:lnTo>
                    <a:pt x="6576886" y="948264"/>
                  </a:lnTo>
                  <a:lnTo>
                    <a:pt x="6602577" y="944631"/>
                  </a:lnTo>
                  <a:lnTo>
                    <a:pt x="6628268" y="940873"/>
                  </a:lnTo>
                  <a:lnTo>
                    <a:pt x="6653959" y="936921"/>
                  </a:lnTo>
                  <a:lnTo>
                    <a:pt x="6679650" y="931651"/>
                  </a:lnTo>
                  <a:lnTo>
                    <a:pt x="6705341" y="924625"/>
                  </a:lnTo>
                  <a:lnTo>
                    <a:pt x="6731032" y="916691"/>
                  </a:lnTo>
                  <a:lnTo>
                    <a:pt x="6756723" y="911049"/>
                  </a:lnTo>
                  <a:lnTo>
                    <a:pt x="6782414" y="904882"/>
                  </a:lnTo>
                  <a:lnTo>
                    <a:pt x="6808105" y="900174"/>
                  </a:lnTo>
                  <a:lnTo>
                    <a:pt x="6833796" y="894893"/>
                  </a:lnTo>
                  <a:lnTo>
                    <a:pt x="6859487" y="887853"/>
                  </a:lnTo>
                  <a:lnTo>
                    <a:pt x="6885178" y="878465"/>
                  </a:lnTo>
                  <a:lnTo>
                    <a:pt x="6910869" y="870200"/>
                  </a:lnTo>
                  <a:lnTo>
                    <a:pt x="6936560" y="860089"/>
                  </a:lnTo>
                  <a:lnTo>
                    <a:pt x="6962251" y="853937"/>
                  </a:lnTo>
                  <a:lnTo>
                    <a:pt x="6987942" y="846630"/>
                  </a:lnTo>
                  <a:lnTo>
                    <a:pt x="7013633" y="838482"/>
                  </a:lnTo>
                  <a:lnTo>
                    <a:pt x="7039324" y="827617"/>
                  </a:lnTo>
                  <a:lnTo>
                    <a:pt x="7065015" y="813131"/>
                  </a:lnTo>
                  <a:lnTo>
                    <a:pt x="7090706" y="795376"/>
                  </a:lnTo>
                  <a:lnTo>
                    <a:pt x="7116396" y="773926"/>
                  </a:lnTo>
                  <a:lnTo>
                    <a:pt x="7142087" y="756974"/>
                  </a:lnTo>
                  <a:lnTo>
                    <a:pt x="7167778" y="738030"/>
                  </a:lnTo>
                  <a:lnTo>
                    <a:pt x="7193469" y="723337"/>
                  </a:lnTo>
                  <a:lnTo>
                    <a:pt x="7219160" y="703745"/>
                  </a:lnTo>
                  <a:lnTo>
                    <a:pt x="7244851" y="677624"/>
                  </a:lnTo>
                  <a:lnTo>
                    <a:pt x="7270542" y="674007"/>
                  </a:lnTo>
                  <a:lnTo>
                    <a:pt x="7296233" y="671083"/>
                  </a:lnTo>
                  <a:lnTo>
                    <a:pt x="7321924" y="667185"/>
                  </a:lnTo>
                  <a:lnTo>
                    <a:pt x="7347615" y="663695"/>
                  </a:lnTo>
                  <a:lnTo>
                    <a:pt x="7373306" y="660470"/>
                  </a:lnTo>
                  <a:lnTo>
                    <a:pt x="7398997" y="656171"/>
                  </a:lnTo>
                  <a:lnTo>
                    <a:pt x="7424688" y="650438"/>
                  </a:lnTo>
                  <a:lnTo>
                    <a:pt x="7450379" y="644388"/>
                  </a:lnTo>
                  <a:lnTo>
                    <a:pt x="7476070" y="637354"/>
                  </a:lnTo>
                  <a:lnTo>
                    <a:pt x="7501761" y="629417"/>
                  </a:lnTo>
                  <a:lnTo>
                    <a:pt x="7527452" y="624787"/>
                  </a:lnTo>
                  <a:lnTo>
                    <a:pt x="7553143" y="619869"/>
                  </a:lnTo>
                  <a:lnTo>
                    <a:pt x="7578834" y="613312"/>
                  </a:lnTo>
                  <a:lnTo>
                    <a:pt x="7604525" y="604569"/>
                  </a:lnTo>
                  <a:lnTo>
                    <a:pt x="7630216" y="594003"/>
                  </a:lnTo>
                  <a:lnTo>
                    <a:pt x="7655907" y="585420"/>
                  </a:lnTo>
                  <a:lnTo>
                    <a:pt x="7681598" y="576446"/>
                  </a:lnTo>
                  <a:lnTo>
                    <a:pt x="7707289" y="572841"/>
                  </a:lnTo>
                  <a:lnTo>
                    <a:pt x="7732980" y="569084"/>
                  </a:lnTo>
                  <a:lnTo>
                    <a:pt x="7758671" y="564076"/>
                  </a:lnTo>
                  <a:lnTo>
                    <a:pt x="7784362" y="557398"/>
                  </a:lnTo>
                  <a:lnTo>
                    <a:pt x="7810052" y="550039"/>
                  </a:lnTo>
                  <a:lnTo>
                    <a:pt x="7835743" y="541047"/>
                  </a:lnTo>
                  <a:lnTo>
                    <a:pt x="7861434" y="529059"/>
                  </a:lnTo>
                  <a:lnTo>
                    <a:pt x="7887125" y="514366"/>
                  </a:lnTo>
                  <a:lnTo>
                    <a:pt x="7912816" y="499877"/>
                  </a:lnTo>
                  <a:lnTo>
                    <a:pt x="7938507" y="480557"/>
                  </a:lnTo>
                  <a:lnTo>
                    <a:pt x="7964198" y="454799"/>
                  </a:lnTo>
                  <a:lnTo>
                    <a:pt x="7989889" y="431759"/>
                  </a:lnTo>
                  <a:lnTo>
                    <a:pt x="8015580" y="404895"/>
                  </a:lnTo>
                  <a:lnTo>
                    <a:pt x="8041271" y="379788"/>
                  </a:lnTo>
                  <a:lnTo>
                    <a:pt x="8066962" y="375855"/>
                  </a:lnTo>
                  <a:lnTo>
                    <a:pt x="8092653" y="373614"/>
                  </a:lnTo>
                  <a:lnTo>
                    <a:pt x="8118344" y="370626"/>
                  </a:lnTo>
                  <a:lnTo>
                    <a:pt x="8144035" y="366641"/>
                  </a:lnTo>
                  <a:lnTo>
                    <a:pt x="8169726" y="362830"/>
                  </a:lnTo>
                  <a:lnTo>
                    <a:pt x="8195417" y="357748"/>
                  </a:lnTo>
                  <a:lnTo>
                    <a:pt x="8221108" y="352800"/>
                  </a:lnTo>
                  <a:lnTo>
                    <a:pt x="8246799" y="347288"/>
                  </a:lnTo>
                  <a:lnTo>
                    <a:pt x="8272490" y="342923"/>
                  </a:lnTo>
                  <a:lnTo>
                    <a:pt x="8298181" y="337102"/>
                  </a:lnTo>
                  <a:lnTo>
                    <a:pt x="8323872" y="329341"/>
                  </a:lnTo>
                  <a:lnTo>
                    <a:pt x="8349563" y="323033"/>
                  </a:lnTo>
                  <a:lnTo>
                    <a:pt x="8375254" y="315913"/>
                  </a:lnTo>
                  <a:lnTo>
                    <a:pt x="8400945" y="309801"/>
                  </a:lnTo>
                  <a:lnTo>
                    <a:pt x="8426636" y="302620"/>
                  </a:lnTo>
                  <a:lnTo>
                    <a:pt x="8452327" y="296220"/>
                  </a:lnTo>
                  <a:lnTo>
                    <a:pt x="8478018" y="287687"/>
                  </a:lnTo>
                  <a:lnTo>
                    <a:pt x="8503709" y="276310"/>
                  </a:lnTo>
                  <a:lnTo>
                    <a:pt x="8529399" y="269992"/>
                  </a:lnTo>
                  <a:lnTo>
                    <a:pt x="8555090" y="262615"/>
                  </a:lnTo>
                  <a:lnTo>
                    <a:pt x="8580781" y="254679"/>
                  </a:lnTo>
                  <a:lnTo>
                    <a:pt x="8606472" y="245549"/>
                  </a:lnTo>
                  <a:lnTo>
                    <a:pt x="8632163" y="234594"/>
                  </a:lnTo>
                  <a:lnTo>
                    <a:pt x="8657854" y="219986"/>
                  </a:lnTo>
                  <a:lnTo>
                    <a:pt x="8683545" y="200510"/>
                  </a:lnTo>
                  <a:lnTo>
                    <a:pt x="8709236" y="185574"/>
                  </a:lnTo>
                  <a:lnTo>
                    <a:pt x="8734927" y="169760"/>
                  </a:lnTo>
                  <a:lnTo>
                    <a:pt x="8760618" y="151451"/>
                  </a:lnTo>
                  <a:lnTo>
                    <a:pt x="8786309" y="131976"/>
                  </a:lnTo>
                  <a:lnTo>
                    <a:pt x="8812000" y="119056"/>
                  </a:lnTo>
                  <a:lnTo>
                    <a:pt x="8837691" y="101831"/>
                  </a:lnTo>
                  <a:lnTo>
                    <a:pt x="8863382" y="78864"/>
                  </a:lnTo>
                  <a:lnTo>
                    <a:pt x="8889073" y="72298"/>
                  </a:lnTo>
                  <a:lnTo>
                    <a:pt x="8914764" y="66334"/>
                  </a:lnTo>
                  <a:lnTo>
                    <a:pt x="8940455" y="61531"/>
                  </a:lnTo>
                  <a:lnTo>
                    <a:pt x="8966146" y="56399"/>
                  </a:lnTo>
                  <a:lnTo>
                    <a:pt x="8991837" y="51418"/>
                  </a:lnTo>
                  <a:lnTo>
                    <a:pt x="9017528" y="44777"/>
                  </a:lnTo>
                  <a:lnTo>
                    <a:pt x="9043219" y="35922"/>
                  </a:lnTo>
                  <a:lnTo>
                    <a:pt x="9068910" y="26092"/>
                  </a:lnTo>
                  <a:lnTo>
                    <a:pt x="9094601" y="18819"/>
                  </a:lnTo>
                  <a:lnTo>
                    <a:pt x="9120292" y="13343"/>
                  </a:lnTo>
                  <a:lnTo>
                    <a:pt x="9145983" y="9457"/>
                  </a:lnTo>
                  <a:lnTo>
                    <a:pt x="9171674" y="5404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7" name="pl13">
              <a:extLst>
                <a:ext uri="{FF2B5EF4-FFF2-40B4-BE49-F238E27FC236}">
                  <a16:creationId xmlns:a16="http://schemas.microsoft.com/office/drawing/2014/main" id="{D20A6DED-4672-4FCB-AAB1-633CFDE3233C}"/>
                </a:ext>
              </a:extLst>
            </p:cNvPr>
            <p:cNvSpPr/>
            <p:nvPr/>
          </p:nvSpPr>
          <p:spPr>
            <a:xfrm>
              <a:off x="1449884" y="1405937"/>
              <a:ext cx="9351510" cy="3659270"/>
            </a:xfrm>
            <a:custGeom>
              <a:avLst/>
              <a:gdLst/>
              <a:ahLst/>
              <a:cxnLst/>
              <a:rect l="0" t="0" r="0" b="0"/>
              <a:pathLst>
                <a:path w="9351510" h="3659270">
                  <a:moveTo>
                    <a:pt x="0" y="3659270"/>
                  </a:moveTo>
                  <a:lnTo>
                    <a:pt x="25690" y="3655230"/>
                  </a:lnTo>
                  <a:lnTo>
                    <a:pt x="51381" y="3651418"/>
                  </a:lnTo>
                  <a:lnTo>
                    <a:pt x="77072" y="3647269"/>
                  </a:lnTo>
                  <a:lnTo>
                    <a:pt x="102763" y="3616014"/>
                  </a:lnTo>
                  <a:lnTo>
                    <a:pt x="128454" y="3601294"/>
                  </a:lnTo>
                  <a:lnTo>
                    <a:pt x="154145" y="3601294"/>
                  </a:lnTo>
                  <a:lnTo>
                    <a:pt x="179836" y="3601294"/>
                  </a:lnTo>
                  <a:lnTo>
                    <a:pt x="205527" y="3570414"/>
                  </a:lnTo>
                  <a:lnTo>
                    <a:pt x="231218" y="3479806"/>
                  </a:lnTo>
                  <a:lnTo>
                    <a:pt x="256909" y="3475575"/>
                  </a:lnTo>
                  <a:lnTo>
                    <a:pt x="282600" y="3471625"/>
                  </a:lnTo>
                  <a:lnTo>
                    <a:pt x="308291" y="3467083"/>
                  </a:lnTo>
                  <a:lnTo>
                    <a:pt x="333982" y="3467083"/>
                  </a:lnTo>
                  <a:lnTo>
                    <a:pt x="359673" y="3467083"/>
                  </a:lnTo>
                  <a:lnTo>
                    <a:pt x="385364" y="3462605"/>
                  </a:lnTo>
                  <a:lnTo>
                    <a:pt x="411055" y="3459791"/>
                  </a:lnTo>
                  <a:lnTo>
                    <a:pt x="436746" y="3455916"/>
                  </a:lnTo>
                  <a:lnTo>
                    <a:pt x="462437" y="3449417"/>
                  </a:lnTo>
                  <a:lnTo>
                    <a:pt x="488128" y="3438247"/>
                  </a:lnTo>
                  <a:lnTo>
                    <a:pt x="513819" y="3438247"/>
                  </a:lnTo>
                  <a:lnTo>
                    <a:pt x="539510" y="3438247"/>
                  </a:lnTo>
                  <a:lnTo>
                    <a:pt x="565201" y="3432912"/>
                  </a:lnTo>
                  <a:lnTo>
                    <a:pt x="590892" y="3420611"/>
                  </a:lnTo>
                  <a:lnTo>
                    <a:pt x="616583" y="3413483"/>
                  </a:lnTo>
                  <a:lnTo>
                    <a:pt x="642274" y="3410846"/>
                  </a:lnTo>
                  <a:lnTo>
                    <a:pt x="667965" y="3384883"/>
                  </a:lnTo>
                  <a:lnTo>
                    <a:pt x="693656" y="3384883"/>
                  </a:lnTo>
                  <a:lnTo>
                    <a:pt x="719346" y="3384883"/>
                  </a:lnTo>
                  <a:lnTo>
                    <a:pt x="745037" y="3381289"/>
                  </a:lnTo>
                  <a:lnTo>
                    <a:pt x="770728" y="3377295"/>
                  </a:lnTo>
                  <a:lnTo>
                    <a:pt x="796419" y="3374961"/>
                  </a:lnTo>
                  <a:lnTo>
                    <a:pt x="822110" y="3372047"/>
                  </a:lnTo>
                  <a:lnTo>
                    <a:pt x="847801" y="3361838"/>
                  </a:lnTo>
                  <a:lnTo>
                    <a:pt x="873492" y="3361838"/>
                  </a:lnTo>
                  <a:lnTo>
                    <a:pt x="899183" y="3361838"/>
                  </a:lnTo>
                  <a:lnTo>
                    <a:pt x="924874" y="3332748"/>
                  </a:lnTo>
                  <a:lnTo>
                    <a:pt x="950565" y="3328421"/>
                  </a:lnTo>
                  <a:lnTo>
                    <a:pt x="976256" y="3315929"/>
                  </a:lnTo>
                  <a:lnTo>
                    <a:pt x="1001947" y="3288399"/>
                  </a:lnTo>
                  <a:lnTo>
                    <a:pt x="1027638" y="3205940"/>
                  </a:lnTo>
                  <a:lnTo>
                    <a:pt x="1053329" y="3205940"/>
                  </a:lnTo>
                  <a:lnTo>
                    <a:pt x="1079020" y="3205940"/>
                  </a:lnTo>
                  <a:lnTo>
                    <a:pt x="1104711" y="3200211"/>
                  </a:lnTo>
                  <a:lnTo>
                    <a:pt x="1130402" y="3197030"/>
                  </a:lnTo>
                  <a:lnTo>
                    <a:pt x="1156093" y="3191550"/>
                  </a:lnTo>
                  <a:lnTo>
                    <a:pt x="1181784" y="3188143"/>
                  </a:lnTo>
                  <a:lnTo>
                    <a:pt x="1207475" y="3176646"/>
                  </a:lnTo>
                  <a:lnTo>
                    <a:pt x="1233166" y="3176646"/>
                  </a:lnTo>
                  <a:lnTo>
                    <a:pt x="1258857" y="3176646"/>
                  </a:lnTo>
                  <a:lnTo>
                    <a:pt x="1284548" y="3176646"/>
                  </a:lnTo>
                  <a:lnTo>
                    <a:pt x="1310239" y="3176646"/>
                  </a:lnTo>
                  <a:lnTo>
                    <a:pt x="1335930" y="3172551"/>
                  </a:lnTo>
                  <a:lnTo>
                    <a:pt x="1361621" y="3163774"/>
                  </a:lnTo>
                  <a:lnTo>
                    <a:pt x="1387312" y="3133628"/>
                  </a:lnTo>
                  <a:lnTo>
                    <a:pt x="1413003" y="3133628"/>
                  </a:lnTo>
                  <a:lnTo>
                    <a:pt x="1438693" y="3133628"/>
                  </a:lnTo>
                  <a:lnTo>
                    <a:pt x="1464384" y="3117174"/>
                  </a:lnTo>
                  <a:lnTo>
                    <a:pt x="1490075" y="3112932"/>
                  </a:lnTo>
                  <a:lnTo>
                    <a:pt x="1515766" y="3110839"/>
                  </a:lnTo>
                  <a:lnTo>
                    <a:pt x="1541457" y="3107868"/>
                  </a:lnTo>
                  <a:lnTo>
                    <a:pt x="1567148" y="3098886"/>
                  </a:lnTo>
                  <a:lnTo>
                    <a:pt x="1592839" y="3098886"/>
                  </a:lnTo>
                  <a:lnTo>
                    <a:pt x="1618530" y="3098886"/>
                  </a:lnTo>
                  <a:lnTo>
                    <a:pt x="1644221" y="3074749"/>
                  </a:lnTo>
                  <a:lnTo>
                    <a:pt x="1669912" y="3069935"/>
                  </a:lnTo>
                  <a:lnTo>
                    <a:pt x="1695603" y="3056684"/>
                  </a:lnTo>
                  <a:lnTo>
                    <a:pt x="1721294" y="3028362"/>
                  </a:lnTo>
                  <a:lnTo>
                    <a:pt x="1746985" y="2953978"/>
                  </a:lnTo>
                  <a:lnTo>
                    <a:pt x="1772676" y="2953978"/>
                  </a:lnTo>
                  <a:lnTo>
                    <a:pt x="1798367" y="2953978"/>
                  </a:lnTo>
                  <a:lnTo>
                    <a:pt x="1824058" y="2949553"/>
                  </a:lnTo>
                  <a:lnTo>
                    <a:pt x="1849749" y="2946324"/>
                  </a:lnTo>
                  <a:lnTo>
                    <a:pt x="1875440" y="2941448"/>
                  </a:lnTo>
                  <a:lnTo>
                    <a:pt x="1901131" y="2938782"/>
                  </a:lnTo>
                  <a:lnTo>
                    <a:pt x="1926822" y="2935721"/>
                  </a:lnTo>
                  <a:lnTo>
                    <a:pt x="1952513" y="2935721"/>
                  </a:lnTo>
                  <a:lnTo>
                    <a:pt x="1978204" y="2935721"/>
                  </a:lnTo>
                  <a:lnTo>
                    <a:pt x="2003895" y="2918901"/>
                  </a:lnTo>
                  <a:lnTo>
                    <a:pt x="2029586" y="2915644"/>
                  </a:lnTo>
                  <a:lnTo>
                    <a:pt x="2055277" y="2908513"/>
                  </a:lnTo>
                  <a:lnTo>
                    <a:pt x="2080968" y="2904146"/>
                  </a:lnTo>
                  <a:lnTo>
                    <a:pt x="2106659" y="2900152"/>
                  </a:lnTo>
                  <a:lnTo>
                    <a:pt x="2132349" y="2900152"/>
                  </a:lnTo>
                  <a:lnTo>
                    <a:pt x="2158040" y="2900152"/>
                  </a:lnTo>
                  <a:lnTo>
                    <a:pt x="2183731" y="2886432"/>
                  </a:lnTo>
                  <a:lnTo>
                    <a:pt x="2209422" y="2883603"/>
                  </a:lnTo>
                  <a:lnTo>
                    <a:pt x="2235113" y="2858145"/>
                  </a:lnTo>
                  <a:lnTo>
                    <a:pt x="2260804" y="2855070"/>
                  </a:lnTo>
                  <a:lnTo>
                    <a:pt x="2286495" y="2851430"/>
                  </a:lnTo>
                  <a:lnTo>
                    <a:pt x="2312186" y="2851430"/>
                  </a:lnTo>
                  <a:lnTo>
                    <a:pt x="2337877" y="2851430"/>
                  </a:lnTo>
                  <a:lnTo>
                    <a:pt x="2363568" y="2847555"/>
                  </a:lnTo>
                  <a:lnTo>
                    <a:pt x="2389259" y="2844355"/>
                  </a:lnTo>
                  <a:lnTo>
                    <a:pt x="2414950" y="2820805"/>
                  </a:lnTo>
                  <a:lnTo>
                    <a:pt x="2440641" y="2784799"/>
                  </a:lnTo>
                  <a:lnTo>
                    <a:pt x="2466332" y="2784799"/>
                  </a:lnTo>
                  <a:lnTo>
                    <a:pt x="2492023" y="2784799"/>
                  </a:lnTo>
                  <a:lnTo>
                    <a:pt x="2517714" y="2784799"/>
                  </a:lnTo>
                  <a:lnTo>
                    <a:pt x="2543405" y="2673764"/>
                  </a:lnTo>
                  <a:lnTo>
                    <a:pt x="2569096" y="2669335"/>
                  </a:lnTo>
                  <a:lnTo>
                    <a:pt x="2594787" y="2664541"/>
                  </a:lnTo>
                  <a:lnTo>
                    <a:pt x="2620478" y="2661950"/>
                  </a:lnTo>
                  <a:lnTo>
                    <a:pt x="2646169" y="2656813"/>
                  </a:lnTo>
                  <a:lnTo>
                    <a:pt x="2671860" y="2656813"/>
                  </a:lnTo>
                  <a:lnTo>
                    <a:pt x="2697551" y="2656813"/>
                  </a:lnTo>
                  <a:lnTo>
                    <a:pt x="2723242" y="2649496"/>
                  </a:lnTo>
                  <a:lnTo>
                    <a:pt x="2748933" y="2646531"/>
                  </a:lnTo>
                  <a:lnTo>
                    <a:pt x="2774624" y="2642333"/>
                  </a:lnTo>
                  <a:lnTo>
                    <a:pt x="2800315" y="2624508"/>
                  </a:lnTo>
                  <a:lnTo>
                    <a:pt x="2826006" y="2624508"/>
                  </a:lnTo>
                  <a:lnTo>
                    <a:pt x="2851696" y="2624508"/>
                  </a:lnTo>
                  <a:lnTo>
                    <a:pt x="2877387" y="2624508"/>
                  </a:lnTo>
                  <a:lnTo>
                    <a:pt x="2903078" y="2619388"/>
                  </a:lnTo>
                  <a:lnTo>
                    <a:pt x="2928769" y="2601444"/>
                  </a:lnTo>
                  <a:lnTo>
                    <a:pt x="2954460" y="2577505"/>
                  </a:lnTo>
                  <a:lnTo>
                    <a:pt x="2980151" y="2574928"/>
                  </a:lnTo>
                  <a:lnTo>
                    <a:pt x="3005842" y="2566279"/>
                  </a:lnTo>
                  <a:lnTo>
                    <a:pt x="3031533" y="2566279"/>
                  </a:lnTo>
                  <a:lnTo>
                    <a:pt x="3057224" y="2566279"/>
                  </a:lnTo>
                  <a:lnTo>
                    <a:pt x="3082915" y="2566279"/>
                  </a:lnTo>
                  <a:lnTo>
                    <a:pt x="3108606" y="2563520"/>
                  </a:lnTo>
                  <a:lnTo>
                    <a:pt x="3134297" y="2559675"/>
                  </a:lnTo>
                  <a:lnTo>
                    <a:pt x="3159988" y="2555909"/>
                  </a:lnTo>
                  <a:lnTo>
                    <a:pt x="3185679" y="2529880"/>
                  </a:lnTo>
                  <a:lnTo>
                    <a:pt x="3211370" y="2529880"/>
                  </a:lnTo>
                  <a:lnTo>
                    <a:pt x="3237061" y="2529880"/>
                  </a:lnTo>
                  <a:lnTo>
                    <a:pt x="3262752" y="2513516"/>
                  </a:lnTo>
                  <a:lnTo>
                    <a:pt x="3288443" y="2484796"/>
                  </a:lnTo>
                  <a:lnTo>
                    <a:pt x="3314134" y="2389746"/>
                  </a:lnTo>
                  <a:lnTo>
                    <a:pt x="3339825" y="2386468"/>
                  </a:lnTo>
                  <a:lnTo>
                    <a:pt x="3365516" y="2381790"/>
                  </a:lnTo>
                  <a:lnTo>
                    <a:pt x="3391207" y="2381790"/>
                  </a:lnTo>
                  <a:lnTo>
                    <a:pt x="3416898" y="2381790"/>
                  </a:lnTo>
                  <a:lnTo>
                    <a:pt x="3442589" y="2376205"/>
                  </a:lnTo>
                  <a:lnTo>
                    <a:pt x="3468280" y="2373777"/>
                  </a:lnTo>
                  <a:lnTo>
                    <a:pt x="3493971" y="2370151"/>
                  </a:lnTo>
                  <a:lnTo>
                    <a:pt x="3519662" y="2367142"/>
                  </a:lnTo>
                  <a:lnTo>
                    <a:pt x="3545353" y="2358501"/>
                  </a:lnTo>
                  <a:lnTo>
                    <a:pt x="3571043" y="2358501"/>
                  </a:lnTo>
                  <a:lnTo>
                    <a:pt x="3596734" y="2358501"/>
                  </a:lnTo>
                  <a:lnTo>
                    <a:pt x="3622425" y="2347869"/>
                  </a:lnTo>
                  <a:lnTo>
                    <a:pt x="3648116" y="2344092"/>
                  </a:lnTo>
                  <a:lnTo>
                    <a:pt x="3673807" y="2341645"/>
                  </a:lnTo>
                  <a:lnTo>
                    <a:pt x="3699498" y="2324032"/>
                  </a:lnTo>
                  <a:lnTo>
                    <a:pt x="3725189" y="2321395"/>
                  </a:lnTo>
                  <a:lnTo>
                    <a:pt x="3750880" y="2321395"/>
                  </a:lnTo>
                  <a:lnTo>
                    <a:pt x="3776571" y="2321395"/>
                  </a:lnTo>
                  <a:lnTo>
                    <a:pt x="3802262" y="2285410"/>
                  </a:lnTo>
                  <a:lnTo>
                    <a:pt x="3827953" y="2282650"/>
                  </a:lnTo>
                  <a:lnTo>
                    <a:pt x="3853644" y="2278563"/>
                  </a:lnTo>
                  <a:lnTo>
                    <a:pt x="3879335" y="2276298"/>
                  </a:lnTo>
                  <a:lnTo>
                    <a:pt x="3905026" y="2273205"/>
                  </a:lnTo>
                  <a:lnTo>
                    <a:pt x="3930717" y="2273205"/>
                  </a:lnTo>
                  <a:lnTo>
                    <a:pt x="3956408" y="2273205"/>
                  </a:lnTo>
                  <a:lnTo>
                    <a:pt x="3982099" y="2248964"/>
                  </a:lnTo>
                  <a:lnTo>
                    <a:pt x="4007790" y="2244729"/>
                  </a:lnTo>
                  <a:lnTo>
                    <a:pt x="4033481" y="2219779"/>
                  </a:lnTo>
                  <a:lnTo>
                    <a:pt x="4059172" y="2219779"/>
                  </a:lnTo>
                  <a:lnTo>
                    <a:pt x="4084863" y="2184299"/>
                  </a:lnTo>
                  <a:lnTo>
                    <a:pt x="4110554" y="2184299"/>
                  </a:lnTo>
                  <a:lnTo>
                    <a:pt x="4136245" y="2184299"/>
                  </a:lnTo>
                  <a:lnTo>
                    <a:pt x="4161936" y="2104137"/>
                  </a:lnTo>
                  <a:lnTo>
                    <a:pt x="4187627" y="2100542"/>
                  </a:lnTo>
                  <a:lnTo>
                    <a:pt x="4213318" y="2097641"/>
                  </a:lnTo>
                  <a:lnTo>
                    <a:pt x="4239009" y="2093331"/>
                  </a:lnTo>
                  <a:lnTo>
                    <a:pt x="4264699" y="2090381"/>
                  </a:lnTo>
                  <a:lnTo>
                    <a:pt x="4290390" y="2090381"/>
                  </a:lnTo>
                  <a:lnTo>
                    <a:pt x="4316081" y="2090381"/>
                  </a:lnTo>
                  <a:lnTo>
                    <a:pt x="4341772" y="2086287"/>
                  </a:lnTo>
                  <a:lnTo>
                    <a:pt x="4367463" y="2069006"/>
                  </a:lnTo>
                  <a:lnTo>
                    <a:pt x="4393154" y="2064855"/>
                  </a:lnTo>
                  <a:lnTo>
                    <a:pt x="4418845" y="2054049"/>
                  </a:lnTo>
                  <a:lnTo>
                    <a:pt x="4444536" y="2050443"/>
                  </a:lnTo>
                  <a:lnTo>
                    <a:pt x="4470227" y="2050443"/>
                  </a:lnTo>
                  <a:lnTo>
                    <a:pt x="4495918" y="2050443"/>
                  </a:lnTo>
                  <a:lnTo>
                    <a:pt x="4521609" y="2039719"/>
                  </a:lnTo>
                  <a:lnTo>
                    <a:pt x="4547300" y="2032489"/>
                  </a:lnTo>
                  <a:lnTo>
                    <a:pt x="4572991" y="1995891"/>
                  </a:lnTo>
                  <a:lnTo>
                    <a:pt x="4598682" y="1992432"/>
                  </a:lnTo>
                  <a:lnTo>
                    <a:pt x="4624373" y="1988350"/>
                  </a:lnTo>
                  <a:lnTo>
                    <a:pt x="4650064" y="1988350"/>
                  </a:lnTo>
                  <a:lnTo>
                    <a:pt x="4675755" y="1988350"/>
                  </a:lnTo>
                  <a:lnTo>
                    <a:pt x="4701446" y="1985718"/>
                  </a:lnTo>
                  <a:lnTo>
                    <a:pt x="4727137" y="1981573"/>
                  </a:lnTo>
                  <a:lnTo>
                    <a:pt x="4752828" y="1956810"/>
                  </a:lnTo>
                  <a:lnTo>
                    <a:pt x="4778519" y="1951339"/>
                  </a:lnTo>
                  <a:lnTo>
                    <a:pt x="4804210" y="1921490"/>
                  </a:lnTo>
                  <a:lnTo>
                    <a:pt x="4829901" y="1921490"/>
                  </a:lnTo>
                  <a:lnTo>
                    <a:pt x="4855592" y="1921490"/>
                  </a:lnTo>
                  <a:lnTo>
                    <a:pt x="4881283" y="1813530"/>
                  </a:lnTo>
                  <a:lnTo>
                    <a:pt x="4906974" y="1809965"/>
                  </a:lnTo>
                  <a:lnTo>
                    <a:pt x="4932665" y="1805087"/>
                  </a:lnTo>
                  <a:lnTo>
                    <a:pt x="4958356" y="1802178"/>
                  </a:lnTo>
                  <a:lnTo>
                    <a:pt x="4984046" y="1798444"/>
                  </a:lnTo>
                  <a:lnTo>
                    <a:pt x="5009737" y="1798444"/>
                  </a:lnTo>
                  <a:lnTo>
                    <a:pt x="5035428" y="1798444"/>
                  </a:lnTo>
                  <a:lnTo>
                    <a:pt x="5061119" y="1793006"/>
                  </a:lnTo>
                  <a:lnTo>
                    <a:pt x="5086810" y="1789787"/>
                  </a:lnTo>
                  <a:lnTo>
                    <a:pt x="5112501" y="1785902"/>
                  </a:lnTo>
                  <a:lnTo>
                    <a:pt x="5138192" y="1769604"/>
                  </a:lnTo>
                  <a:lnTo>
                    <a:pt x="5163883" y="1765800"/>
                  </a:lnTo>
                  <a:lnTo>
                    <a:pt x="5189574" y="1765800"/>
                  </a:lnTo>
                  <a:lnTo>
                    <a:pt x="5215265" y="1765800"/>
                  </a:lnTo>
                  <a:lnTo>
                    <a:pt x="5240956" y="1756086"/>
                  </a:lnTo>
                  <a:lnTo>
                    <a:pt x="5266647" y="1744878"/>
                  </a:lnTo>
                  <a:lnTo>
                    <a:pt x="5292338" y="1742815"/>
                  </a:lnTo>
                  <a:lnTo>
                    <a:pt x="5318029" y="1699340"/>
                  </a:lnTo>
                  <a:lnTo>
                    <a:pt x="5343720" y="1696602"/>
                  </a:lnTo>
                  <a:lnTo>
                    <a:pt x="5369411" y="1696602"/>
                  </a:lnTo>
                  <a:lnTo>
                    <a:pt x="5395102" y="1696602"/>
                  </a:lnTo>
                  <a:lnTo>
                    <a:pt x="5420793" y="1692081"/>
                  </a:lnTo>
                  <a:lnTo>
                    <a:pt x="5446484" y="1689160"/>
                  </a:lnTo>
                  <a:lnTo>
                    <a:pt x="5472175" y="1686352"/>
                  </a:lnTo>
                  <a:lnTo>
                    <a:pt x="5497866" y="1682454"/>
                  </a:lnTo>
                  <a:lnTo>
                    <a:pt x="5523557" y="1673223"/>
                  </a:lnTo>
                  <a:lnTo>
                    <a:pt x="5549248" y="1673223"/>
                  </a:lnTo>
                  <a:lnTo>
                    <a:pt x="5574939" y="1673223"/>
                  </a:lnTo>
                  <a:lnTo>
                    <a:pt x="5600630" y="1656783"/>
                  </a:lnTo>
                  <a:lnTo>
                    <a:pt x="5626321" y="1642198"/>
                  </a:lnTo>
                  <a:lnTo>
                    <a:pt x="5652012" y="1611339"/>
                  </a:lnTo>
                  <a:lnTo>
                    <a:pt x="5677703" y="1501012"/>
                  </a:lnTo>
                  <a:lnTo>
                    <a:pt x="5703393" y="1497312"/>
                  </a:lnTo>
                  <a:lnTo>
                    <a:pt x="5729084" y="1497312"/>
                  </a:lnTo>
                  <a:lnTo>
                    <a:pt x="5754775" y="1497312"/>
                  </a:lnTo>
                  <a:lnTo>
                    <a:pt x="5780466" y="1492513"/>
                  </a:lnTo>
                  <a:lnTo>
                    <a:pt x="5806157" y="1487960"/>
                  </a:lnTo>
                  <a:lnTo>
                    <a:pt x="5831848" y="1484963"/>
                  </a:lnTo>
                  <a:lnTo>
                    <a:pt x="5857539" y="1482307"/>
                  </a:lnTo>
                  <a:lnTo>
                    <a:pt x="5883230" y="1473786"/>
                  </a:lnTo>
                  <a:lnTo>
                    <a:pt x="5908921" y="1473786"/>
                  </a:lnTo>
                  <a:lnTo>
                    <a:pt x="5934612" y="1473786"/>
                  </a:lnTo>
                  <a:lnTo>
                    <a:pt x="5960303" y="1462476"/>
                  </a:lnTo>
                  <a:lnTo>
                    <a:pt x="5985994" y="1459030"/>
                  </a:lnTo>
                  <a:lnTo>
                    <a:pt x="6011685" y="1450904"/>
                  </a:lnTo>
                  <a:lnTo>
                    <a:pt x="6037376" y="1445501"/>
                  </a:lnTo>
                  <a:lnTo>
                    <a:pt x="6063067" y="1433951"/>
                  </a:lnTo>
                  <a:lnTo>
                    <a:pt x="6088758" y="1433951"/>
                  </a:lnTo>
                  <a:lnTo>
                    <a:pt x="6114449" y="1433951"/>
                  </a:lnTo>
                  <a:lnTo>
                    <a:pt x="6140140" y="1426566"/>
                  </a:lnTo>
                  <a:lnTo>
                    <a:pt x="6165831" y="1390015"/>
                  </a:lnTo>
                  <a:lnTo>
                    <a:pt x="6191522" y="1386608"/>
                  </a:lnTo>
                  <a:lnTo>
                    <a:pt x="6217213" y="1381589"/>
                  </a:lnTo>
                  <a:lnTo>
                    <a:pt x="6242904" y="1378931"/>
                  </a:lnTo>
                  <a:lnTo>
                    <a:pt x="6268595" y="1378931"/>
                  </a:lnTo>
                  <a:lnTo>
                    <a:pt x="6294286" y="1378931"/>
                  </a:lnTo>
                  <a:lnTo>
                    <a:pt x="6319977" y="1373899"/>
                  </a:lnTo>
                  <a:lnTo>
                    <a:pt x="6345668" y="1350372"/>
                  </a:lnTo>
                  <a:lnTo>
                    <a:pt x="6371359" y="1329111"/>
                  </a:lnTo>
                  <a:lnTo>
                    <a:pt x="6397049" y="1329111"/>
                  </a:lnTo>
                  <a:lnTo>
                    <a:pt x="6422740" y="1292034"/>
                  </a:lnTo>
                  <a:lnTo>
                    <a:pt x="6448431" y="1292034"/>
                  </a:lnTo>
                  <a:lnTo>
                    <a:pt x="6474122" y="1292034"/>
                  </a:lnTo>
                  <a:lnTo>
                    <a:pt x="6499813" y="1171487"/>
                  </a:lnTo>
                  <a:lnTo>
                    <a:pt x="6525504" y="1163642"/>
                  </a:lnTo>
                  <a:lnTo>
                    <a:pt x="6551195" y="1159130"/>
                  </a:lnTo>
                  <a:lnTo>
                    <a:pt x="6576886" y="1154583"/>
                  </a:lnTo>
                  <a:lnTo>
                    <a:pt x="6602577" y="1149133"/>
                  </a:lnTo>
                  <a:lnTo>
                    <a:pt x="6628268" y="1149133"/>
                  </a:lnTo>
                  <a:lnTo>
                    <a:pt x="6653959" y="1149133"/>
                  </a:lnTo>
                  <a:lnTo>
                    <a:pt x="6679650" y="1144077"/>
                  </a:lnTo>
                  <a:lnTo>
                    <a:pt x="6705341" y="1139353"/>
                  </a:lnTo>
                  <a:lnTo>
                    <a:pt x="6731032" y="1122314"/>
                  </a:lnTo>
                  <a:lnTo>
                    <a:pt x="6756723" y="1118216"/>
                  </a:lnTo>
                  <a:lnTo>
                    <a:pt x="6782414" y="1106937"/>
                  </a:lnTo>
                  <a:lnTo>
                    <a:pt x="6808105" y="1106937"/>
                  </a:lnTo>
                  <a:lnTo>
                    <a:pt x="6833796" y="1106937"/>
                  </a:lnTo>
                  <a:lnTo>
                    <a:pt x="6859487" y="1093418"/>
                  </a:lnTo>
                  <a:lnTo>
                    <a:pt x="6885178" y="1090070"/>
                  </a:lnTo>
                  <a:lnTo>
                    <a:pt x="6910869" y="1049181"/>
                  </a:lnTo>
                  <a:lnTo>
                    <a:pt x="6936560" y="1045820"/>
                  </a:lnTo>
                  <a:lnTo>
                    <a:pt x="6962251" y="1040504"/>
                  </a:lnTo>
                  <a:lnTo>
                    <a:pt x="6987942" y="1040504"/>
                  </a:lnTo>
                  <a:lnTo>
                    <a:pt x="7013633" y="1040504"/>
                  </a:lnTo>
                  <a:lnTo>
                    <a:pt x="7039324" y="1032805"/>
                  </a:lnTo>
                  <a:lnTo>
                    <a:pt x="7065015" y="1027349"/>
                  </a:lnTo>
                  <a:lnTo>
                    <a:pt x="7090706" y="1020483"/>
                  </a:lnTo>
                  <a:lnTo>
                    <a:pt x="7116396" y="996120"/>
                  </a:lnTo>
                  <a:lnTo>
                    <a:pt x="7142087" y="978416"/>
                  </a:lnTo>
                  <a:lnTo>
                    <a:pt x="7167778" y="978416"/>
                  </a:lnTo>
                  <a:lnTo>
                    <a:pt x="7193469" y="978416"/>
                  </a:lnTo>
                  <a:lnTo>
                    <a:pt x="7219160" y="934265"/>
                  </a:lnTo>
                  <a:lnTo>
                    <a:pt x="7244851" y="817357"/>
                  </a:lnTo>
                  <a:lnTo>
                    <a:pt x="7270542" y="806745"/>
                  </a:lnTo>
                  <a:lnTo>
                    <a:pt x="7296233" y="806745"/>
                  </a:lnTo>
                  <a:lnTo>
                    <a:pt x="7321924" y="800074"/>
                  </a:lnTo>
                  <a:lnTo>
                    <a:pt x="7347615" y="800074"/>
                  </a:lnTo>
                  <a:lnTo>
                    <a:pt x="7373306" y="800074"/>
                  </a:lnTo>
                  <a:lnTo>
                    <a:pt x="7398997" y="785477"/>
                  </a:lnTo>
                  <a:lnTo>
                    <a:pt x="7424688" y="774014"/>
                  </a:lnTo>
                  <a:lnTo>
                    <a:pt x="7450379" y="761844"/>
                  </a:lnTo>
                  <a:lnTo>
                    <a:pt x="7476070" y="747705"/>
                  </a:lnTo>
                  <a:lnTo>
                    <a:pt x="7501761" y="719485"/>
                  </a:lnTo>
                  <a:lnTo>
                    <a:pt x="7527452" y="719485"/>
                  </a:lnTo>
                  <a:lnTo>
                    <a:pt x="7553143" y="719485"/>
                  </a:lnTo>
                  <a:lnTo>
                    <a:pt x="7578834" y="712470"/>
                  </a:lnTo>
                  <a:lnTo>
                    <a:pt x="7604525" y="709142"/>
                  </a:lnTo>
                  <a:lnTo>
                    <a:pt x="7630216" y="689763"/>
                  </a:lnTo>
                  <a:lnTo>
                    <a:pt x="7655907" y="686269"/>
                  </a:lnTo>
                  <a:lnTo>
                    <a:pt x="7681598" y="641979"/>
                  </a:lnTo>
                  <a:lnTo>
                    <a:pt x="7707289" y="641979"/>
                  </a:lnTo>
                  <a:lnTo>
                    <a:pt x="7732980" y="641979"/>
                  </a:lnTo>
                  <a:lnTo>
                    <a:pt x="7758671" y="636948"/>
                  </a:lnTo>
                  <a:lnTo>
                    <a:pt x="7784362" y="630957"/>
                  </a:lnTo>
                  <a:lnTo>
                    <a:pt x="7810052" y="623349"/>
                  </a:lnTo>
                  <a:lnTo>
                    <a:pt x="7835743" y="623349"/>
                  </a:lnTo>
                  <a:lnTo>
                    <a:pt x="7861434" y="617783"/>
                  </a:lnTo>
                  <a:lnTo>
                    <a:pt x="7887125" y="617783"/>
                  </a:lnTo>
                  <a:lnTo>
                    <a:pt x="7912816" y="617783"/>
                  </a:lnTo>
                  <a:lnTo>
                    <a:pt x="7938507" y="590418"/>
                  </a:lnTo>
                  <a:lnTo>
                    <a:pt x="7964198" y="584824"/>
                  </a:lnTo>
                  <a:lnTo>
                    <a:pt x="7989889" y="576883"/>
                  </a:lnTo>
                  <a:lnTo>
                    <a:pt x="8015580" y="540707"/>
                  </a:lnTo>
                  <a:lnTo>
                    <a:pt x="8041271" y="429401"/>
                  </a:lnTo>
                  <a:lnTo>
                    <a:pt x="8066962" y="429401"/>
                  </a:lnTo>
                  <a:lnTo>
                    <a:pt x="8092653" y="429401"/>
                  </a:lnTo>
                  <a:lnTo>
                    <a:pt x="8118344" y="424263"/>
                  </a:lnTo>
                  <a:lnTo>
                    <a:pt x="8144035" y="420299"/>
                  </a:lnTo>
                  <a:lnTo>
                    <a:pt x="8169726" y="420299"/>
                  </a:lnTo>
                  <a:lnTo>
                    <a:pt x="8195417" y="415264"/>
                  </a:lnTo>
                  <a:lnTo>
                    <a:pt x="8221108" y="405045"/>
                  </a:lnTo>
                  <a:lnTo>
                    <a:pt x="8246799" y="405045"/>
                  </a:lnTo>
                  <a:lnTo>
                    <a:pt x="8272490" y="405045"/>
                  </a:lnTo>
                  <a:lnTo>
                    <a:pt x="8298181" y="393379"/>
                  </a:lnTo>
                  <a:lnTo>
                    <a:pt x="8323872" y="389415"/>
                  </a:lnTo>
                  <a:lnTo>
                    <a:pt x="8349563" y="379015"/>
                  </a:lnTo>
                  <a:lnTo>
                    <a:pt x="8375254" y="376190"/>
                  </a:lnTo>
                  <a:lnTo>
                    <a:pt x="8400945" y="372086"/>
                  </a:lnTo>
                  <a:lnTo>
                    <a:pt x="8426636" y="372086"/>
                  </a:lnTo>
                  <a:lnTo>
                    <a:pt x="8452327" y="372086"/>
                  </a:lnTo>
                  <a:lnTo>
                    <a:pt x="8478018" y="354472"/>
                  </a:lnTo>
                  <a:lnTo>
                    <a:pt x="8503709" y="320725"/>
                  </a:lnTo>
                  <a:lnTo>
                    <a:pt x="8529399" y="317413"/>
                  </a:lnTo>
                  <a:lnTo>
                    <a:pt x="8555090" y="312853"/>
                  </a:lnTo>
                  <a:lnTo>
                    <a:pt x="8580781" y="310020"/>
                  </a:lnTo>
                  <a:lnTo>
                    <a:pt x="8606472" y="310020"/>
                  </a:lnTo>
                  <a:lnTo>
                    <a:pt x="8632163" y="310020"/>
                  </a:lnTo>
                  <a:lnTo>
                    <a:pt x="8657854" y="306399"/>
                  </a:lnTo>
                  <a:lnTo>
                    <a:pt x="8683545" y="286551"/>
                  </a:lnTo>
                  <a:lnTo>
                    <a:pt x="8709236" y="270744"/>
                  </a:lnTo>
                  <a:lnTo>
                    <a:pt x="8734927" y="258696"/>
                  </a:lnTo>
                  <a:lnTo>
                    <a:pt x="8760618" y="228353"/>
                  </a:lnTo>
                  <a:lnTo>
                    <a:pt x="8786309" y="228353"/>
                  </a:lnTo>
                  <a:lnTo>
                    <a:pt x="8812000" y="228353"/>
                  </a:lnTo>
                  <a:lnTo>
                    <a:pt x="8837691" y="116237"/>
                  </a:lnTo>
                  <a:lnTo>
                    <a:pt x="8863382" y="111110"/>
                  </a:lnTo>
                  <a:lnTo>
                    <a:pt x="8889073" y="107192"/>
                  </a:lnTo>
                  <a:lnTo>
                    <a:pt x="8914764" y="102059"/>
                  </a:lnTo>
                  <a:lnTo>
                    <a:pt x="8940455" y="96253"/>
                  </a:lnTo>
                  <a:lnTo>
                    <a:pt x="8966146" y="96253"/>
                  </a:lnTo>
                  <a:lnTo>
                    <a:pt x="8991837" y="96253"/>
                  </a:lnTo>
                  <a:lnTo>
                    <a:pt x="9017528" y="92191"/>
                  </a:lnTo>
                  <a:lnTo>
                    <a:pt x="9043219" y="87735"/>
                  </a:lnTo>
                  <a:lnTo>
                    <a:pt x="9068910" y="71574"/>
                  </a:lnTo>
                  <a:lnTo>
                    <a:pt x="9094601" y="60967"/>
                  </a:lnTo>
                  <a:lnTo>
                    <a:pt x="9120292" y="46916"/>
                  </a:lnTo>
                  <a:lnTo>
                    <a:pt x="9145983" y="46916"/>
                  </a:lnTo>
                  <a:lnTo>
                    <a:pt x="9171674" y="46916"/>
                  </a:lnTo>
                  <a:lnTo>
                    <a:pt x="9197365" y="46916"/>
                  </a:lnTo>
                  <a:lnTo>
                    <a:pt x="9223056" y="39408"/>
                  </a:lnTo>
                  <a:lnTo>
                    <a:pt x="9248746" y="4574"/>
                  </a:lnTo>
                  <a:lnTo>
                    <a:pt x="9274437" y="96"/>
                  </a:lnTo>
                  <a:lnTo>
                    <a:pt x="9300128" y="0"/>
                  </a:lnTo>
                  <a:lnTo>
                    <a:pt x="9325819" y="0"/>
                  </a:lnTo>
                  <a:lnTo>
                    <a:pt x="935151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8" name="pl14">
              <a:extLst>
                <a:ext uri="{FF2B5EF4-FFF2-40B4-BE49-F238E27FC236}">
                  <a16:creationId xmlns:a16="http://schemas.microsoft.com/office/drawing/2014/main" id="{976EB3B8-ED06-4FA9-BE82-5032764C1B38}"/>
                </a:ext>
              </a:extLst>
            </p:cNvPr>
            <p:cNvSpPr/>
            <p:nvPr/>
          </p:nvSpPr>
          <p:spPr>
            <a:xfrm>
              <a:off x="1449884" y="1418937"/>
              <a:ext cx="9197365" cy="3615264"/>
            </a:xfrm>
            <a:custGeom>
              <a:avLst/>
              <a:gdLst/>
              <a:ahLst/>
              <a:cxnLst/>
              <a:rect l="0" t="0" r="0" b="0"/>
              <a:pathLst>
                <a:path w="9197365" h="3615264">
                  <a:moveTo>
                    <a:pt x="0" y="3615264"/>
                  </a:moveTo>
                  <a:lnTo>
                    <a:pt x="25690" y="3604928"/>
                  </a:lnTo>
                  <a:lnTo>
                    <a:pt x="51381" y="3592494"/>
                  </a:lnTo>
                  <a:lnTo>
                    <a:pt x="77072" y="3577185"/>
                  </a:lnTo>
                  <a:lnTo>
                    <a:pt x="102763" y="3558157"/>
                  </a:lnTo>
                  <a:lnTo>
                    <a:pt x="128454" y="3543205"/>
                  </a:lnTo>
                  <a:lnTo>
                    <a:pt x="154145" y="3528175"/>
                  </a:lnTo>
                  <a:lnTo>
                    <a:pt x="179836" y="3508135"/>
                  </a:lnTo>
                  <a:lnTo>
                    <a:pt x="205527" y="3481415"/>
                  </a:lnTo>
                  <a:lnTo>
                    <a:pt x="231218" y="3456082"/>
                  </a:lnTo>
                  <a:lnTo>
                    <a:pt x="256909" y="3452507"/>
                  </a:lnTo>
                  <a:lnTo>
                    <a:pt x="282600" y="3449151"/>
                  </a:lnTo>
                  <a:lnTo>
                    <a:pt x="308291" y="3445993"/>
                  </a:lnTo>
                  <a:lnTo>
                    <a:pt x="333982" y="3443296"/>
                  </a:lnTo>
                  <a:lnTo>
                    <a:pt x="359673" y="3439700"/>
                  </a:lnTo>
                  <a:lnTo>
                    <a:pt x="385364" y="3434906"/>
                  </a:lnTo>
                  <a:lnTo>
                    <a:pt x="411055" y="3430006"/>
                  </a:lnTo>
                  <a:lnTo>
                    <a:pt x="436746" y="3424411"/>
                  </a:lnTo>
                  <a:lnTo>
                    <a:pt x="462437" y="3418243"/>
                  </a:lnTo>
                  <a:lnTo>
                    <a:pt x="488128" y="3412184"/>
                  </a:lnTo>
                  <a:lnTo>
                    <a:pt x="513819" y="3407829"/>
                  </a:lnTo>
                  <a:lnTo>
                    <a:pt x="539510" y="3402023"/>
                  </a:lnTo>
                  <a:lnTo>
                    <a:pt x="565201" y="3394282"/>
                  </a:lnTo>
                  <a:lnTo>
                    <a:pt x="590892" y="3385738"/>
                  </a:lnTo>
                  <a:lnTo>
                    <a:pt x="616583" y="3378447"/>
                  </a:lnTo>
                  <a:lnTo>
                    <a:pt x="642274" y="3371101"/>
                  </a:lnTo>
                  <a:lnTo>
                    <a:pt x="667965" y="3362186"/>
                  </a:lnTo>
                  <a:lnTo>
                    <a:pt x="693656" y="3358953"/>
                  </a:lnTo>
                  <a:lnTo>
                    <a:pt x="719346" y="3354643"/>
                  </a:lnTo>
                  <a:lnTo>
                    <a:pt x="745037" y="3348897"/>
                  </a:lnTo>
                  <a:lnTo>
                    <a:pt x="770728" y="3342432"/>
                  </a:lnTo>
                  <a:lnTo>
                    <a:pt x="796419" y="3335145"/>
                  </a:lnTo>
                  <a:lnTo>
                    <a:pt x="822110" y="3326205"/>
                  </a:lnTo>
                  <a:lnTo>
                    <a:pt x="847801" y="3315258"/>
                  </a:lnTo>
                  <a:lnTo>
                    <a:pt x="873492" y="3304065"/>
                  </a:lnTo>
                  <a:lnTo>
                    <a:pt x="899183" y="3289140"/>
                  </a:lnTo>
                  <a:lnTo>
                    <a:pt x="924874" y="3269240"/>
                  </a:lnTo>
                  <a:lnTo>
                    <a:pt x="950565" y="3252404"/>
                  </a:lnTo>
                  <a:lnTo>
                    <a:pt x="976256" y="3231399"/>
                  </a:lnTo>
                  <a:lnTo>
                    <a:pt x="1001947" y="3207555"/>
                  </a:lnTo>
                  <a:lnTo>
                    <a:pt x="1027638" y="3184940"/>
                  </a:lnTo>
                  <a:lnTo>
                    <a:pt x="1053329" y="3182273"/>
                  </a:lnTo>
                  <a:lnTo>
                    <a:pt x="1079020" y="3178717"/>
                  </a:lnTo>
                  <a:lnTo>
                    <a:pt x="1104711" y="3173976"/>
                  </a:lnTo>
                  <a:lnTo>
                    <a:pt x="1130402" y="3169565"/>
                  </a:lnTo>
                  <a:lnTo>
                    <a:pt x="1156093" y="3164743"/>
                  </a:lnTo>
                  <a:lnTo>
                    <a:pt x="1181784" y="3160140"/>
                  </a:lnTo>
                  <a:lnTo>
                    <a:pt x="1207475" y="3155139"/>
                  </a:lnTo>
                  <a:lnTo>
                    <a:pt x="1233166" y="3152303"/>
                  </a:lnTo>
                  <a:lnTo>
                    <a:pt x="1258857" y="3148522"/>
                  </a:lnTo>
                  <a:lnTo>
                    <a:pt x="1284548" y="3143480"/>
                  </a:lnTo>
                  <a:lnTo>
                    <a:pt x="1310239" y="3136758"/>
                  </a:lnTo>
                  <a:lnTo>
                    <a:pt x="1335930" y="3127794"/>
                  </a:lnTo>
                  <a:lnTo>
                    <a:pt x="1361621" y="3117209"/>
                  </a:lnTo>
                  <a:lnTo>
                    <a:pt x="1387312" y="3106020"/>
                  </a:lnTo>
                  <a:lnTo>
                    <a:pt x="1413003" y="3101151"/>
                  </a:lnTo>
                  <a:lnTo>
                    <a:pt x="1438693" y="3094658"/>
                  </a:lnTo>
                  <a:lnTo>
                    <a:pt x="1464384" y="3086001"/>
                  </a:lnTo>
                  <a:lnTo>
                    <a:pt x="1490075" y="3079944"/>
                  </a:lnTo>
                  <a:lnTo>
                    <a:pt x="1515766" y="3073281"/>
                  </a:lnTo>
                  <a:lnTo>
                    <a:pt x="1541457" y="3065095"/>
                  </a:lnTo>
                  <a:lnTo>
                    <a:pt x="1567148" y="3055170"/>
                  </a:lnTo>
                  <a:lnTo>
                    <a:pt x="1592839" y="3044932"/>
                  </a:lnTo>
                  <a:lnTo>
                    <a:pt x="1618530" y="3031280"/>
                  </a:lnTo>
                  <a:lnTo>
                    <a:pt x="1644221" y="3013078"/>
                  </a:lnTo>
                  <a:lnTo>
                    <a:pt x="1669912" y="2996854"/>
                  </a:lnTo>
                  <a:lnTo>
                    <a:pt x="1695603" y="2976827"/>
                  </a:lnTo>
                  <a:lnTo>
                    <a:pt x="1721294" y="2954541"/>
                  </a:lnTo>
                  <a:lnTo>
                    <a:pt x="1746985" y="2934268"/>
                  </a:lnTo>
                  <a:lnTo>
                    <a:pt x="1772676" y="2932031"/>
                  </a:lnTo>
                  <a:lnTo>
                    <a:pt x="1798367" y="2929048"/>
                  </a:lnTo>
                  <a:lnTo>
                    <a:pt x="1824058" y="2925072"/>
                  </a:lnTo>
                  <a:lnTo>
                    <a:pt x="1849749" y="2921244"/>
                  </a:lnTo>
                  <a:lnTo>
                    <a:pt x="1875440" y="2917218"/>
                  </a:lnTo>
                  <a:lnTo>
                    <a:pt x="1901131" y="2913474"/>
                  </a:lnTo>
                  <a:lnTo>
                    <a:pt x="1926822" y="2909372"/>
                  </a:lnTo>
                  <a:lnTo>
                    <a:pt x="1952513" y="2904922"/>
                  </a:lnTo>
                  <a:lnTo>
                    <a:pt x="1978204" y="2898989"/>
                  </a:lnTo>
                  <a:lnTo>
                    <a:pt x="2003895" y="2891078"/>
                  </a:lnTo>
                  <a:lnTo>
                    <a:pt x="2029586" y="2886136"/>
                  </a:lnTo>
                  <a:lnTo>
                    <a:pt x="2055277" y="2880633"/>
                  </a:lnTo>
                  <a:lnTo>
                    <a:pt x="2080968" y="2875673"/>
                  </a:lnTo>
                  <a:lnTo>
                    <a:pt x="2106659" y="2870515"/>
                  </a:lnTo>
                  <a:lnTo>
                    <a:pt x="2132349" y="2864969"/>
                  </a:lnTo>
                  <a:lnTo>
                    <a:pt x="2158040" y="2857575"/>
                  </a:lnTo>
                  <a:lnTo>
                    <a:pt x="2183731" y="2847716"/>
                  </a:lnTo>
                  <a:lnTo>
                    <a:pt x="2209422" y="2839143"/>
                  </a:lnTo>
                  <a:lnTo>
                    <a:pt x="2235113" y="2828656"/>
                  </a:lnTo>
                  <a:lnTo>
                    <a:pt x="2260804" y="2823160"/>
                  </a:lnTo>
                  <a:lnTo>
                    <a:pt x="2286495" y="2816856"/>
                  </a:lnTo>
                  <a:lnTo>
                    <a:pt x="2312186" y="2809665"/>
                  </a:lnTo>
                  <a:lnTo>
                    <a:pt x="2337877" y="2800076"/>
                  </a:lnTo>
                  <a:lnTo>
                    <a:pt x="2363568" y="2787291"/>
                  </a:lnTo>
                  <a:lnTo>
                    <a:pt x="2389259" y="2771536"/>
                  </a:lnTo>
                  <a:lnTo>
                    <a:pt x="2414950" y="2751597"/>
                  </a:lnTo>
                  <a:lnTo>
                    <a:pt x="2440641" y="2732860"/>
                  </a:lnTo>
                  <a:lnTo>
                    <a:pt x="2466332" y="2719881"/>
                  </a:lnTo>
                  <a:lnTo>
                    <a:pt x="2492023" y="2702574"/>
                  </a:lnTo>
                  <a:lnTo>
                    <a:pt x="2517714" y="2679499"/>
                  </a:lnTo>
                  <a:lnTo>
                    <a:pt x="2543405" y="2648732"/>
                  </a:lnTo>
                  <a:lnTo>
                    <a:pt x="2569096" y="2644721"/>
                  </a:lnTo>
                  <a:lnTo>
                    <a:pt x="2594787" y="2640850"/>
                  </a:lnTo>
                  <a:lnTo>
                    <a:pt x="2620478" y="2637286"/>
                  </a:lnTo>
                  <a:lnTo>
                    <a:pt x="2646169" y="2633397"/>
                  </a:lnTo>
                  <a:lnTo>
                    <a:pt x="2671860" y="2629925"/>
                  </a:lnTo>
                  <a:lnTo>
                    <a:pt x="2697551" y="2625296"/>
                  </a:lnTo>
                  <a:lnTo>
                    <a:pt x="2723242" y="2619124"/>
                  </a:lnTo>
                  <a:lnTo>
                    <a:pt x="2748933" y="2613333"/>
                  </a:lnTo>
                  <a:lnTo>
                    <a:pt x="2774624" y="2606600"/>
                  </a:lnTo>
                  <a:lnTo>
                    <a:pt x="2800315" y="2599022"/>
                  </a:lnTo>
                  <a:lnTo>
                    <a:pt x="2826006" y="2594860"/>
                  </a:lnTo>
                  <a:lnTo>
                    <a:pt x="2851696" y="2589310"/>
                  </a:lnTo>
                  <a:lnTo>
                    <a:pt x="2877387" y="2581910"/>
                  </a:lnTo>
                  <a:lnTo>
                    <a:pt x="2903078" y="2572044"/>
                  </a:lnTo>
                  <a:lnTo>
                    <a:pt x="2928769" y="2560596"/>
                  </a:lnTo>
                  <a:lnTo>
                    <a:pt x="2954460" y="2551313"/>
                  </a:lnTo>
                  <a:lnTo>
                    <a:pt x="2980151" y="2546916"/>
                  </a:lnTo>
                  <a:lnTo>
                    <a:pt x="3005842" y="2541912"/>
                  </a:lnTo>
                  <a:lnTo>
                    <a:pt x="3031533" y="2538122"/>
                  </a:lnTo>
                  <a:lnTo>
                    <a:pt x="3057224" y="2533070"/>
                  </a:lnTo>
                  <a:lnTo>
                    <a:pt x="3082915" y="2526334"/>
                  </a:lnTo>
                  <a:lnTo>
                    <a:pt x="3108606" y="2517352"/>
                  </a:lnTo>
                  <a:lnTo>
                    <a:pt x="3134297" y="2506295"/>
                  </a:lnTo>
                  <a:lnTo>
                    <a:pt x="3159988" y="2492835"/>
                  </a:lnTo>
                  <a:lnTo>
                    <a:pt x="3185679" y="2476144"/>
                  </a:lnTo>
                  <a:lnTo>
                    <a:pt x="3211370" y="2462565"/>
                  </a:lnTo>
                  <a:lnTo>
                    <a:pt x="3237061" y="2444460"/>
                  </a:lnTo>
                  <a:lnTo>
                    <a:pt x="3262752" y="2420320"/>
                  </a:lnTo>
                  <a:lnTo>
                    <a:pt x="3288443" y="2393588"/>
                  </a:lnTo>
                  <a:lnTo>
                    <a:pt x="3314134" y="2367518"/>
                  </a:lnTo>
                  <a:lnTo>
                    <a:pt x="3339825" y="2364442"/>
                  </a:lnTo>
                  <a:lnTo>
                    <a:pt x="3365516" y="2361433"/>
                  </a:lnTo>
                  <a:lnTo>
                    <a:pt x="3391207" y="2358980"/>
                  </a:lnTo>
                  <a:lnTo>
                    <a:pt x="3416898" y="2355710"/>
                  </a:lnTo>
                  <a:lnTo>
                    <a:pt x="3442589" y="2351349"/>
                  </a:lnTo>
                  <a:lnTo>
                    <a:pt x="3468280" y="2347397"/>
                  </a:lnTo>
                  <a:lnTo>
                    <a:pt x="3493971" y="2342937"/>
                  </a:lnTo>
                  <a:lnTo>
                    <a:pt x="3519662" y="2338199"/>
                  </a:lnTo>
                  <a:lnTo>
                    <a:pt x="3545353" y="2332884"/>
                  </a:lnTo>
                  <a:lnTo>
                    <a:pt x="3571043" y="2328679"/>
                  </a:lnTo>
                  <a:lnTo>
                    <a:pt x="3596734" y="2323071"/>
                  </a:lnTo>
                  <a:lnTo>
                    <a:pt x="3622425" y="2315595"/>
                  </a:lnTo>
                  <a:lnTo>
                    <a:pt x="3648116" y="2309170"/>
                  </a:lnTo>
                  <a:lnTo>
                    <a:pt x="3673807" y="2301862"/>
                  </a:lnTo>
                  <a:lnTo>
                    <a:pt x="3699498" y="2292934"/>
                  </a:lnTo>
                  <a:lnTo>
                    <a:pt x="3725189" y="2286902"/>
                  </a:lnTo>
                  <a:lnTo>
                    <a:pt x="3750880" y="2279737"/>
                  </a:lnTo>
                  <a:lnTo>
                    <a:pt x="3776571" y="2270184"/>
                  </a:lnTo>
                  <a:lnTo>
                    <a:pt x="3802262" y="2257447"/>
                  </a:lnTo>
                  <a:lnTo>
                    <a:pt x="3827953" y="2252459"/>
                  </a:lnTo>
                  <a:lnTo>
                    <a:pt x="3853644" y="2246729"/>
                  </a:lnTo>
                  <a:lnTo>
                    <a:pt x="3879335" y="2240451"/>
                  </a:lnTo>
                  <a:lnTo>
                    <a:pt x="3905026" y="2232835"/>
                  </a:lnTo>
                  <a:lnTo>
                    <a:pt x="3930717" y="2223711"/>
                  </a:lnTo>
                  <a:lnTo>
                    <a:pt x="3956408" y="2211546"/>
                  </a:lnTo>
                  <a:lnTo>
                    <a:pt x="3982099" y="2195327"/>
                  </a:lnTo>
                  <a:lnTo>
                    <a:pt x="4007790" y="2181781"/>
                  </a:lnTo>
                  <a:lnTo>
                    <a:pt x="4033481" y="2165131"/>
                  </a:lnTo>
                  <a:lnTo>
                    <a:pt x="4059172" y="2151248"/>
                  </a:lnTo>
                  <a:lnTo>
                    <a:pt x="4084863" y="2132738"/>
                  </a:lnTo>
                  <a:lnTo>
                    <a:pt x="4110554" y="2119883"/>
                  </a:lnTo>
                  <a:lnTo>
                    <a:pt x="4136245" y="2102745"/>
                  </a:lnTo>
                  <a:lnTo>
                    <a:pt x="4161936" y="2079893"/>
                  </a:lnTo>
                  <a:lnTo>
                    <a:pt x="4187627" y="2076144"/>
                  </a:lnTo>
                  <a:lnTo>
                    <a:pt x="4213318" y="2072345"/>
                  </a:lnTo>
                  <a:lnTo>
                    <a:pt x="4239009" y="2068246"/>
                  </a:lnTo>
                  <a:lnTo>
                    <a:pt x="4264699" y="2064218"/>
                  </a:lnTo>
                  <a:lnTo>
                    <a:pt x="4290390" y="2059830"/>
                  </a:lnTo>
                  <a:lnTo>
                    <a:pt x="4316081" y="2053980"/>
                  </a:lnTo>
                  <a:lnTo>
                    <a:pt x="4341772" y="2046179"/>
                  </a:lnTo>
                  <a:lnTo>
                    <a:pt x="4367463" y="2037143"/>
                  </a:lnTo>
                  <a:lnTo>
                    <a:pt x="4393154" y="2030855"/>
                  </a:lnTo>
                  <a:lnTo>
                    <a:pt x="4418845" y="2023854"/>
                  </a:lnTo>
                  <a:lnTo>
                    <a:pt x="4444536" y="2018122"/>
                  </a:lnTo>
                  <a:lnTo>
                    <a:pt x="4470227" y="2011682"/>
                  </a:lnTo>
                  <a:lnTo>
                    <a:pt x="4495918" y="2003095"/>
                  </a:lnTo>
                  <a:lnTo>
                    <a:pt x="4521609" y="1991646"/>
                  </a:lnTo>
                  <a:lnTo>
                    <a:pt x="4547300" y="1979955"/>
                  </a:lnTo>
                  <a:lnTo>
                    <a:pt x="4572991" y="1966776"/>
                  </a:lnTo>
                  <a:lnTo>
                    <a:pt x="4598682" y="1961405"/>
                  </a:lnTo>
                  <a:lnTo>
                    <a:pt x="4624373" y="1955395"/>
                  </a:lnTo>
                  <a:lnTo>
                    <a:pt x="4650064" y="1948744"/>
                  </a:lnTo>
                  <a:lnTo>
                    <a:pt x="4675755" y="1939875"/>
                  </a:lnTo>
                  <a:lnTo>
                    <a:pt x="4701446" y="1928050"/>
                  </a:lnTo>
                  <a:lnTo>
                    <a:pt x="4727137" y="1913160"/>
                  </a:lnTo>
                  <a:lnTo>
                    <a:pt x="4752828" y="1894689"/>
                  </a:lnTo>
                  <a:lnTo>
                    <a:pt x="4778519" y="1878316"/>
                  </a:lnTo>
                  <a:lnTo>
                    <a:pt x="4804210" y="1858308"/>
                  </a:lnTo>
                  <a:lnTo>
                    <a:pt x="4829901" y="1841580"/>
                  </a:lnTo>
                  <a:lnTo>
                    <a:pt x="4855592" y="1819277"/>
                  </a:lnTo>
                  <a:lnTo>
                    <a:pt x="4881283" y="1789539"/>
                  </a:lnTo>
                  <a:lnTo>
                    <a:pt x="4906974" y="1785876"/>
                  </a:lnTo>
                  <a:lnTo>
                    <a:pt x="4932665" y="1782179"/>
                  </a:lnTo>
                  <a:lnTo>
                    <a:pt x="4958356" y="1778877"/>
                  </a:lnTo>
                  <a:lnTo>
                    <a:pt x="4984046" y="1775442"/>
                  </a:lnTo>
                  <a:lnTo>
                    <a:pt x="5009737" y="1772108"/>
                  </a:lnTo>
                  <a:lnTo>
                    <a:pt x="5035428" y="1767663"/>
                  </a:lnTo>
                  <a:lnTo>
                    <a:pt x="5061119" y="1761736"/>
                  </a:lnTo>
                  <a:lnTo>
                    <a:pt x="5086810" y="1755645"/>
                  </a:lnTo>
                  <a:lnTo>
                    <a:pt x="5112501" y="1748598"/>
                  </a:lnTo>
                  <a:lnTo>
                    <a:pt x="5138192" y="1740496"/>
                  </a:lnTo>
                  <a:lnTo>
                    <a:pt x="5163883" y="1735127"/>
                  </a:lnTo>
                  <a:lnTo>
                    <a:pt x="5189574" y="1729235"/>
                  </a:lnTo>
                  <a:lnTo>
                    <a:pt x="5215265" y="1721380"/>
                  </a:lnTo>
                  <a:lnTo>
                    <a:pt x="5240956" y="1710907"/>
                  </a:lnTo>
                  <a:lnTo>
                    <a:pt x="5266647" y="1700180"/>
                  </a:lnTo>
                  <a:lnTo>
                    <a:pt x="5292338" y="1689614"/>
                  </a:lnTo>
                  <a:lnTo>
                    <a:pt x="5318029" y="1676214"/>
                  </a:lnTo>
                  <a:lnTo>
                    <a:pt x="5343720" y="1672838"/>
                  </a:lnTo>
                  <a:lnTo>
                    <a:pt x="5369411" y="1669250"/>
                  </a:lnTo>
                  <a:lnTo>
                    <a:pt x="5395102" y="1664466"/>
                  </a:lnTo>
                  <a:lnTo>
                    <a:pt x="5420793" y="1658088"/>
                  </a:lnTo>
                  <a:lnTo>
                    <a:pt x="5446484" y="1651090"/>
                  </a:lnTo>
                  <a:lnTo>
                    <a:pt x="5472175" y="1642733"/>
                  </a:lnTo>
                  <a:lnTo>
                    <a:pt x="5497866" y="1632526"/>
                  </a:lnTo>
                  <a:lnTo>
                    <a:pt x="5523557" y="1620216"/>
                  </a:lnTo>
                  <a:lnTo>
                    <a:pt x="5549248" y="1606881"/>
                  </a:lnTo>
                  <a:lnTo>
                    <a:pt x="5574939" y="1589099"/>
                  </a:lnTo>
                  <a:lnTo>
                    <a:pt x="5600630" y="1565391"/>
                  </a:lnTo>
                  <a:lnTo>
                    <a:pt x="5626321" y="1539260"/>
                  </a:lnTo>
                  <a:lnTo>
                    <a:pt x="5652012" y="1509281"/>
                  </a:lnTo>
                  <a:lnTo>
                    <a:pt x="5677703" y="1479595"/>
                  </a:lnTo>
                  <a:lnTo>
                    <a:pt x="5703393" y="1476789"/>
                  </a:lnTo>
                  <a:lnTo>
                    <a:pt x="5729084" y="1474281"/>
                  </a:lnTo>
                  <a:lnTo>
                    <a:pt x="5754775" y="1470937"/>
                  </a:lnTo>
                  <a:lnTo>
                    <a:pt x="5780466" y="1466479"/>
                  </a:lnTo>
                  <a:lnTo>
                    <a:pt x="5806157" y="1462134"/>
                  </a:lnTo>
                  <a:lnTo>
                    <a:pt x="5831848" y="1457859"/>
                  </a:lnTo>
                  <a:lnTo>
                    <a:pt x="5857539" y="1453157"/>
                  </a:lnTo>
                  <a:lnTo>
                    <a:pt x="5883230" y="1447773"/>
                  </a:lnTo>
                  <a:lnTo>
                    <a:pt x="5908921" y="1443436"/>
                  </a:lnTo>
                  <a:lnTo>
                    <a:pt x="5934612" y="1437652"/>
                  </a:lnTo>
                  <a:lnTo>
                    <a:pt x="5960303" y="1429941"/>
                  </a:lnTo>
                  <a:lnTo>
                    <a:pt x="5985994" y="1423429"/>
                  </a:lnTo>
                  <a:lnTo>
                    <a:pt x="6011685" y="1415895"/>
                  </a:lnTo>
                  <a:lnTo>
                    <a:pt x="6037376" y="1408558"/>
                  </a:lnTo>
                  <a:lnTo>
                    <a:pt x="6063067" y="1400577"/>
                  </a:lnTo>
                  <a:lnTo>
                    <a:pt x="6088758" y="1393785"/>
                  </a:lnTo>
                  <a:lnTo>
                    <a:pt x="6114449" y="1384729"/>
                  </a:lnTo>
                  <a:lnTo>
                    <a:pt x="6140140" y="1372655"/>
                  </a:lnTo>
                  <a:lnTo>
                    <a:pt x="6165831" y="1359018"/>
                  </a:lnTo>
                  <a:lnTo>
                    <a:pt x="6191522" y="1353018"/>
                  </a:lnTo>
                  <a:lnTo>
                    <a:pt x="6217213" y="1346155"/>
                  </a:lnTo>
                  <a:lnTo>
                    <a:pt x="6242904" y="1338677"/>
                  </a:lnTo>
                  <a:lnTo>
                    <a:pt x="6268595" y="1329592"/>
                  </a:lnTo>
                  <a:lnTo>
                    <a:pt x="6294286" y="1317478"/>
                  </a:lnTo>
                  <a:lnTo>
                    <a:pt x="6319977" y="1301327"/>
                  </a:lnTo>
                  <a:lnTo>
                    <a:pt x="6345668" y="1281470"/>
                  </a:lnTo>
                  <a:lnTo>
                    <a:pt x="6371359" y="1262836"/>
                  </a:lnTo>
                  <a:lnTo>
                    <a:pt x="6397049" y="1245077"/>
                  </a:lnTo>
                  <a:lnTo>
                    <a:pt x="6422740" y="1221399"/>
                  </a:lnTo>
                  <a:lnTo>
                    <a:pt x="6448431" y="1202187"/>
                  </a:lnTo>
                  <a:lnTo>
                    <a:pt x="6474122" y="1176571"/>
                  </a:lnTo>
                  <a:lnTo>
                    <a:pt x="6499813" y="1142417"/>
                  </a:lnTo>
                  <a:lnTo>
                    <a:pt x="6525504" y="1137060"/>
                  </a:lnTo>
                  <a:lnTo>
                    <a:pt x="6551195" y="1132532"/>
                  </a:lnTo>
                  <a:lnTo>
                    <a:pt x="6576886" y="1127999"/>
                  </a:lnTo>
                  <a:lnTo>
                    <a:pt x="6602577" y="1123471"/>
                  </a:lnTo>
                  <a:lnTo>
                    <a:pt x="6628268" y="1119250"/>
                  </a:lnTo>
                  <a:lnTo>
                    <a:pt x="6653959" y="1113622"/>
                  </a:lnTo>
                  <a:lnTo>
                    <a:pt x="6679650" y="1106118"/>
                  </a:lnTo>
                  <a:lnTo>
                    <a:pt x="6705341" y="1097799"/>
                  </a:lnTo>
                  <a:lnTo>
                    <a:pt x="6731032" y="1088280"/>
                  </a:lnTo>
                  <a:lnTo>
                    <a:pt x="6756723" y="1081269"/>
                  </a:lnTo>
                  <a:lnTo>
                    <a:pt x="6782414" y="1073286"/>
                  </a:lnTo>
                  <a:lnTo>
                    <a:pt x="6808105" y="1066402"/>
                  </a:lnTo>
                  <a:lnTo>
                    <a:pt x="6833796" y="1057224"/>
                  </a:lnTo>
                  <a:lnTo>
                    <a:pt x="6859487" y="1044986"/>
                  </a:lnTo>
                  <a:lnTo>
                    <a:pt x="6885178" y="1033175"/>
                  </a:lnTo>
                  <a:lnTo>
                    <a:pt x="6910869" y="1018543"/>
                  </a:lnTo>
                  <a:lnTo>
                    <a:pt x="6936560" y="1012664"/>
                  </a:lnTo>
                  <a:lnTo>
                    <a:pt x="6962251" y="1005945"/>
                  </a:lnTo>
                  <a:lnTo>
                    <a:pt x="6987942" y="998759"/>
                  </a:lnTo>
                  <a:lnTo>
                    <a:pt x="7013633" y="989177"/>
                  </a:lnTo>
                  <a:lnTo>
                    <a:pt x="7039324" y="976401"/>
                  </a:lnTo>
                  <a:lnTo>
                    <a:pt x="7065015" y="961933"/>
                  </a:lnTo>
                  <a:lnTo>
                    <a:pt x="7090706" y="944460"/>
                  </a:lnTo>
                  <a:lnTo>
                    <a:pt x="7116396" y="923453"/>
                  </a:lnTo>
                  <a:lnTo>
                    <a:pt x="7142087" y="903564"/>
                  </a:lnTo>
                  <a:lnTo>
                    <a:pt x="7167778" y="882946"/>
                  </a:lnTo>
                  <a:lnTo>
                    <a:pt x="7193469" y="855456"/>
                  </a:lnTo>
                  <a:lnTo>
                    <a:pt x="7219160" y="818802"/>
                  </a:lnTo>
                  <a:lnTo>
                    <a:pt x="7244851" y="784647"/>
                  </a:lnTo>
                  <a:lnTo>
                    <a:pt x="7270542" y="778077"/>
                  </a:lnTo>
                  <a:lnTo>
                    <a:pt x="7296233" y="772854"/>
                  </a:lnTo>
                  <a:lnTo>
                    <a:pt x="7321924" y="765890"/>
                  </a:lnTo>
                  <a:lnTo>
                    <a:pt x="7347615" y="758829"/>
                  </a:lnTo>
                  <a:lnTo>
                    <a:pt x="7373306" y="749414"/>
                  </a:lnTo>
                  <a:lnTo>
                    <a:pt x="7398997" y="736860"/>
                  </a:lnTo>
                  <a:lnTo>
                    <a:pt x="7424688" y="724988"/>
                  </a:lnTo>
                  <a:lnTo>
                    <a:pt x="7450379" y="712979"/>
                  </a:lnTo>
                  <a:lnTo>
                    <a:pt x="7476070" y="701024"/>
                  </a:lnTo>
                  <a:lnTo>
                    <a:pt x="7501761" y="689796"/>
                  </a:lnTo>
                  <a:lnTo>
                    <a:pt x="7527452" y="684233"/>
                  </a:lnTo>
                  <a:lnTo>
                    <a:pt x="7553143" y="676816"/>
                  </a:lnTo>
                  <a:lnTo>
                    <a:pt x="7578834" y="666926"/>
                  </a:lnTo>
                  <a:lnTo>
                    <a:pt x="7604525" y="656077"/>
                  </a:lnTo>
                  <a:lnTo>
                    <a:pt x="7630216" y="642722"/>
                  </a:lnTo>
                  <a:lnTo>
                    <a:pt x="7655907" y="631375"/>
                  </a:lnTo>
                  <a:lnTo>
                    <a:pt x="7681598" y="617410"/>
                  </a:lnTo>
                  <a:lnTo>
                    <a:pt x="7707289" y="613553"/>
                  </a:lnTo>
                  <a:lnTo>
                    <a:pt x="7732980" y="608411"/>
                  </a:lnTo>
                  <a:lnTo>
                    <a:pt x="7758671" y="601555"/>
                  </a:lnTo>
                  <a:lnTo>
                    <a:pt x="7784362" y="594091"/>
                  </a:lnTo>
                  <a:lnTo>
                    <a:pt x="7810052" y="586135"/>
                  </a:lnTo>
                  <a:lnTo>
                    <a:pt x="7835743" y="578063"/>
                  </a:lnTo>
                  <a:lnTo>
                    <a:pt x="7861434" y="567301"/>
                  </a:lnTo>
                  <a:lnTo>
                    <a:pt x="7887125" y="554807"/>
                  </a:lnTo>
                  <a:lnTo>
                    <a:pt x="7912816" y="538149"/>
                  </a:lnTo>
                  <a:lnTo>
                    <a:pt x="7938507" y="515937"/>
                  </a:lnTo>
                  <a:lnTo>
                    <a:pt x="7964198" y="495443"/>
                  </a:lnTo>
                  <a:lnTo>
                    <a:pt x="7989889" y="469983"/>
                  </a:lnTo>
                  <a:lnTo>
                    <a:pt x="8015580" y="438683"/>
                  </a:lnTo>
                  <a:lnTo>
                    <a:pt x="8041271" y="409008"/>
                  </a:lnTo>
                  <a:lnTo>
                    <a:pt x="8066962" y="406544"/>
                  </a:lnTo>
                  <a:lnTo>
                    <a:pt x="8092653" y="403258"/>
                  </a:lnTo>
                  <a:lnTo>
                    <a:pt x="8118344" y="398877"/>
                  </a:lnTo>
                  <a:lnTo>
                    <a:pt x="8144035" y="394748"/>
                  </a:lnTo>
                  <a:lnTo>
                    <a:pt x="8169726" y="390565"/>
                  </a:lnTo>
                  <a:lnTo>
                    <a:pt x="8195417" y="384986"/>
                  </a:lnTo>
                  <a:lnTo>
                    <a:pt x="8221108" y="379227"/>
                  </a:lnTo>
                  <a:lnTo>
                    <a:pt x="8246799" y="374955"/>
                  </a:lnTo>
                  <a:lnTo>
                    <a:pt x="8272490" y="369257"/>
                  </a:lnTo>
                  <a:lnTo>
                    <a:pt x="8298181" y="361661"/>
                  </a:lnTo>
                  <a:lnTo>
                    <a:pt x="8323872" y="355422"/>
                  </a:lnTo>
                  <a:lnTo>
                    <a:pt x="8349563" y="348424"/>
                  </a:lnTo>
                  <a:lnTo>
                    <a:pt x="8375254" y="342561"/>
                  </a:lnTo>
                  <a:lnTo>
                    <a:pt x="8400945" y="335684"/>
                  </a:lnTo>
                  <a:lnTo>
                    <a:pt x="8426636" y="327883"/>
                  </a:lnTo>
                  <a:lnTo>
                    <a:pt x="8452327" y="317482"/>
                  </a:lnTo>
                  <a:lnTo>
                    <a:pt x="8478018" y="303614"/>
                  </a:lnTo>
                  <a:lnTo>
                    <a:pt x="8503709" y="290994"/>
                  </a:lnTo>
                  <a:lnTo>
                    <a:pt x="8529399" y="285417"/>
                  </a:lnTo>
                  <a:lnTo>
                    <a:pt x="8555090" y="279085"/>
                  </a:lnTo>
                  <a:lnTo>
                    <a:pt x="8580781" y="272162"/>
                  </a:lnTo>
                  <a:lnTo>
                    <a:pt x="8606472" y="263876"/>
                  </a:lnTo>
                  <a:lnTo>
                    <a:pt x="8632163" y="252828"/>
                  </a:lnTo>
                  <a:lnTo>
                    <a:pt x="8657854" y="238098"/>
                  </a:lnTo>
                  <a:lnTo>
                    <a:pt x="8683545" y="219664"/>
                  </a:lnTo>
                  <a:lnTo>
                    <a:pt x="8709236" y="201701"/>
                  </a:lnTo>
                  <a:lnTo>
                    <a:pt x="8734927" y="183020"/>
                  </a:lnTo>
                  <a:lnTo>
                    <a:pt x="8760618" y="162128"/>
                  </a:lnTo>
                  <a:lnTo>
                    <a:pt x="8786309" y="144386"/>
                  </a:lnTo>
                  <a:lnTo>
                    <a:pt x="8812000" y="120730"/>
                  </a:lnTo>
                  <a:lnTo>
                    <a:pt x="8837691" y="89189"/>
                  </a:lnTo>
                  <a:lnTo>
                    <a:pt x="8863382" y="84506"/>
                  </a:lnTo>
                  <a:lnTo>
                    <a:pt x="8889073" y="79971"/>
                  </a:lnTo>
                  <a:lnTo>
                    <a:pt x="8914764" y="75231"/>
                  </a:lnTo>
                  <a:lnTo>
                    <a:pt x="8940455" y="70621"/>
                  </a:lnTo>
                  <a:lnTo>
                    <a:pt x="8966146" y="66411"/>
                  </a:lnTo>
                  <a:lnTo>
                    <a:pt x="8991837" y="60797"/>
                  </a:lnTo>
                  <a:lnTo>
                    <a:pt x="9017528" y="53311"/>
                  </a:lnTo>
                  <a:lnTo>
                    <a:pt x="9043219" y="44684"/>
                  </a:lnTo>
                  <a:lnTo>
                    <a:pt x="9068910" y="34667"/>
                  </a:lnTo>
                  <a:lnTo>
                    <a:pt x="9094601" y="26698"/>
                  </a:lnTo>
                  <a:lnTo>
                    <a:pt x="9120292" y="19608"/>
                  </a:lnTo>
                  <a:lnTo>
                    <a:pt x="9145983" y="14838"/>
                  </a:lnTo>
                  <a:lnTo>
                    <a:pt x="9171674" y="8479"/>
                  </a:lnTo>
                  <a:lnTo>
                    <a:pt x="9197365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9" name="pl15">
              <a:extLst>
                <a:ext uri="{FF2B5EF4-FFF2-40B4-BE49-F238E27FC236}">
                  <a16:creationId xmlns:a16="http://schemas.microsoft.com/office/drawing/2014/main" id="{699B57C5-51AD-4A6C-9CD2-8C6C079F4902}"/>
                </a:ext>
              </a:extLst>
            </p:cNvPr>
            <p:cNvSpPr/>
            <p:nvPr/>
          </p:nvSpPr>
          <p:spPr>
            <a:xfrm>
              <a:off x="1449884" y="3204944"/>
              <a:ext cx="4470227" cy="1860263"/>
            </a:xfrm>
            <a:custGeom>
              <a:avLst/>
              <a:gdLst/>
              <a:ahLst/>
              <a:cxnLst/>
              <a:rect l="0" t="0" r="0" b="0"/>
              <a:pathLst>
                <a:path w="4470227" h="1860263">
                  <a:moveTo>
                    <a:pt x="0" y="1860263"/>
                  </a:moveTo>
                  <a:lnTo>
                    <a:pt x="25690" y="1856085"/>
                  </a:lnTo>
                  <a:lnTo>
                    <a:pt x="51381" y="1852759"/>
                  </a:lnTo>
                  <a:lnTo>
                    <a:pt x="77072" y="1847840"/>
                  </a:lnTo>
                  <a:lnTo>
                    <a:pt x="102763" y="1817541"/>
                  </a:lnTo>
                  <a:lnTo>
                    <a:pt x="128454" y="1817541"/>
                  </a:lnTo>
                  <a:lnTo>
                    <a:pt x="154145" y="1817541"/>
                  </a:lnTo>
                  <a:lnTo>
                    <a:pt x="179836" y="1807719"/>
                  </a:lnTo>
                  <a:lnTo>
                    <a:pt x="205527" y="1768544"/>
                  </a:lnTo>
                  <a:lnTo>
                    <a:pt x="231218" y="1650242"/>
                  </a:lnTo>
                  <a:lnTo>
                    <a:pt x="256909" y="1644755"/>
                  </a:lnTo>
                  <a:lnTo>
                    <a:pt x="282600" y="1638824"/>
                  </a:lnTo>
                  <a:lnTo>
                    <a:pt x="308291" y="1638824"/>
                  </a:lnTo>
                  <a:lnTo>
                    <a:pt x="333982" y="1638824"/>
                  </a:lnTo>
                  <a:lnTo>
                    <a:pt x="359673" y="1631558"/>
                  </a:lnTo>
                  <a:lnTo>
                    <a:pt x="385364" y="1627744"/>
                  </a:lnTo>
                  <a:lnTo>
                    <a:pt x="411055" y="1623666"/>
                  </a:lnTo>
                  <a:lnTo>
                    <a:pt x="436746" y="1618886"/>
                  </a:lnTo>
                  <a:lnTo>
                    <a:pt x="462437" y="1609046"/>
                  </a:lnTo>
                  <a:lnTo>
                    <a:pt x="488128" y="1609046"/>
                  </a:lnTo>
                  <a:lnTo>
                    <a:pt x="513819" y="1609046"/>
                  </a:lnTo>
                  <a:lnTo>
                    <a:pt x="539510" y="1596009"/>
                  </a:lnTo>
                  <a:lnTo>
                    <a:pt x="565201" y="1591204"/>
                  </a:lnTo>
                  <a:lnTo>
                    <a:pt x="590892" y="1576668"/>
                  </a:lnTo>
                  <a:lnTo>
                    <a:pt x="616583" y="1569459"/>
                  </a:lnTo>
                  <a:lnTo>
                    <a:pt x="642274" y="1566607"/>
                  </a:lnTo>
                  <a:lnTo>
                    <a:pt x="667965" y="1566607"/>
                  </a:lnTo>
                  <a:lnTo>
                    <a:pt x="693656" y="1566607"/>
                  </a:lnTo>
                  <a:lnTo>
                    <a:pt x="719346" y="1528167"/>
                  </a:lnTo>
                  <a:lnTo>
                    <a:pt x="745037" y="1525349"/>
                  </a:lnTo>
                  <a:lnTo>
                    <a:pt x="770728" y="1521835"/>
                  </a:lnTo>
                  <a:lnTo>
                    <a:pt x="796419" y="1519460"/>
                  </a:lnTo>
                  <a:lnTo>
                    <a:pt x="822110" y="1516736"/>
                  </a:lnTo>
                  <a:lnTo>
                    <a:pt x="847801" y="1516736"/>
                  </a:lnTo>
                  <a:lnTo>
                    <a:pt x="873492" y="1516736"/>
                  </a:lnTo>
                  <a:lnTo>
                    <a:pt x="899183" y="1498360"/>
                  </a:lnTo>
                  <a:lnTo>
                    <a:pt x="924874" y="1491823"/>
                  </a:lnTo>
                  <a:lnTo>
                    <a:pt x="950565" y="1477349"/>
                  </a:lnTo>
                  <a:lnTo>
                    <a:pt x="976256" y="1468176"/>
                  </a:lnTo>
                  <a:lnTo>
                    <a:pt x="1001947" y="1407765"/>
                  </a:lnTo>
                  <a:lnTo>
                    <a:pt x="1027638" y="1407765"/>
                  </a:lnTo>
                  <a:lnTo>
                    <a:pt x="1053329" y="1407765"/>
                  </a:lnTo>
                  <a:lnTo>
                    <a:pt x="1079020" y="1407765"/>
                  </a:lnTo>
                  <a:lnTo>
                    <a:pt x="1104711" y="1407765"/>
                  </a:lnTo>
                  <a:lnTo>
                    <a:pt x="1130402" y="1329066"/>
                  </a:lnTo>
                  <a:lnTo>
                    <a:pt x="1156093" y="1323960"/>
                  </a:lnTo>
                  <a:lnTo>
                    <a:pt x="1181784" y="1321162"/>
                  </a:lnTo>
                  <a:lnTo>
                    <a:pt x="1207475" y="1321162"/>
                  </a:lnTo>
                  <a:lnTo>
                    <a:pt x="1233166" y="1321162"/>
                  </a:lnTo>
                  <a:lnTo>
                    <a:pt x="1258857" y="1316278"/>
                  </a:lnTo>
                  <a:lnTo>
                    <a:pt x="1284548" y="1301901"/>
                  </a:lnTo>
                  <a:lnTo>
                    <a:pt x="1310239" y="1297742"/>
                  </a:lnTo>
                  <a:lnTo>
                    <a:pt x="1335930" y="1288784"/>
                  </a:lnTo>
                  <a:lnTo>
                    <a:pt x="1361621" y="1285911"/>
                  </a:lnTo>
                  <a:lnTo>
                    <a:pt x="1387312" y="1285911"/>
                  </a:lnTo>
                  <a:lnTo>
                    <a:pt x="1413003" y="1285911"/>
                  </a:lnTo>
                  <a:lnTo>
                    <a:pt x="1438693" y="1274791"/>
                  </a:lnTo>
                  <a:lnTo>
                    <a:pt x="1464384" y="1231929"/>
                  </a:lnTo>
                  <a:lnTo>
                    <a:pt x="1490075" y="1229671"/>
                  </a:lnTo>
                  <a:lnTo>
                    <a:pt x="1515766" y="1221823"/>
                  </a:lnTo>
                  <a:lnTo>
                    <a:pt x="1541457" y="1221823"/>
                  </a:lnTo>
                  <a:lnTo>
                    <a:pt x="1567148" y="1221823"/>
                  </a:lnTo>
                  <a:lnTo>
                    <a:pt x="1592839" y="1218776"/>
                  </a:lnTo>
                  <a:lnTo>
                    <a:pt x="1618530" y="1202524"/>
                  </a:lnTo>
                  <a:lnTo>
                    <a:pt x="1644221" y="1192059"/>
                  </a:lnTo>
                  <a:lnTo>
                    <a:pt x="1669912" y="1186262"/>
                  </a:lnTo>
                  <a:lnTo>
                    <a:pt x="1695603" y="1155780"/>
                  </a:lnTo>
                  <a:lnTo>
                    <a:pt x="1721294" y="1155780"/>
                  </a:lnTo>
                  <a:lnTo>
                    <a:pt x="1746985" y="1155780"/>
                  </a:lnTo>
                  <a:lnTo>
                    <a:pt x="1772676" y="1047237"/>
                  </a:lnTo>
                  <a:lnTo>
                    <a:pt x="1798367" y="1043107"/>
                  </a:lnTo>
                  <a:lnTo>
                    <a:pt x="1824058" y="1040266"/>
                  </a:lnTo>
                  <a:lnTo>
                    <a:pt x="1849749" y="1036932"/>
                  </a:lnTo>
                  <a:lnTo>
                    <a:pt x="1875440" y="1031923"/>
                  </a:lnTo>
                  <a:lnTo>
                    <a:pt x="1901131" y="1031923"/>
                  </a:lnTo>
                  <a:lnTo>
                    <a:pt x="1926822" y="1031923"/>
                  </a:lnTo>
                  <a:lnTo>
                    <a:pt x="1952513" y="1028419"/>
                  </a:lnTo>
                  <a:lnTo>
                    <a:pt x="1978204" y="1025314"/>
                  </a:lnTo>
                  <a:lnTo>
                    <a:pt x="2003895" y="1010497"/>
                  </a:lnTo>
                  <a:lnTo>
                    <a:pt x="2029586" y="1007692"/>
                  </a:lnTo>
                  <a:lnTo>
                    <a:pt x="2055277" y="998524"/>
                  </a:lnTo>
                  <a:lnTo>
                    <a:pt x="2080968" y="998524"/>
                  </a:lnTo>
                  <a:lnTo>
                    <a:pt x="2106659" y="998524"/>
                  </a:lnTo>
                  <a:lnTo>
                    <a:pt x="2132349" y="986144"/>
                  </a:lnTo>
                  <a:lnTo>
                    <a:pt x="2158040" y="948147"/>
                  </a:lnTo>
                  <a:lnTo>
                    <a:pt x="2183731" y="940336"/>
                  </a:lnTo>
                  <a:lnTo>
                    <a:pt x="2209422" y="937127"/>
                  </a:lnTo>
                  <a:lnTo>
                    <a:pt x="2235113" y="937127"/>
                  </a:lnTo>
                  <a:lnTo>
                    <a:pt x="2260804" y="937127"/>
                  </a:lnTo>
                  <a:lnTo>
                    <a:pt x="2286495" y="937127"/>
                  </a:lnTo>
                  <a:lnTo>
                    <a:pt x="2312186" y="934351"/>
                  </a:lnTo>
                  <a:lnTo>
                    <a:pt x="2337877" y="930735"/>
                  </a:lnTo>
                  <a:lnTo>
                    <a:pt x="2363568" y="927698"/>
                  </a:lnTo>
                  <a:lnTo>
                    <a:pt x="2389259" y="922033"/>
                  </a:lnTo>
                  <a:lnTo>
                    <a:pt x="2414950" y="902727"/>
                  </a:lnTo>
                  <a:lnTo>
                    <a:pt x="2440641" y="902727"/>
                  </a:lnTo>
                  <a:lnTo>
                    <a:pt x="2466332" y="902727"/>
                  </a:lnTo>
                  <a:lnTo>
                    <a:pt x="2492023" y="885703"/>
                  </a:lnTo>
                  <a:lnTo>
                    <a:pt x="2517714" y="845972"/>
                  </a:lnTo>
                  <a:lnTo>
                    <a:pt x="2543405" y="699227"/>
                  </a:lnTo>
                  <a:lnTo>
                    <a:pt x="2569096" y="694515"/>
                  </a:lnTo>
                  <a:lnTo>
                    <a:pt x="2594787" y="689715"/>
                  </a:lnTo>
                  <a:lnTo>
                    <a:pt x="2620478" y="689715"/>
                  </a:lnTo>
                  <a:lnTo>
                    <a:pt x="2646169" y="689715"/>
                  </a:lnTo>
                  <a:lnTo>
                    <a:pt x="2671860" y="682630"/>
                  </a:lnTo>
                  <a:lnTo>
                    <a:pt x="2697551" y="679689"/>
                  </a:lnTo>
                  <a:lnTo>
                    <a:pt x="2723242" y="675911"/>
                  </a:lnTo>
                  <a:lnTo>
                    <a:pt x="2748933" y="672504"/>
                  </a:lnTo>
                  <a:lnTo>
                    <a:pt x="2774624" y="664353"/>
                  </a:lnTo>
                  <a:lnTo>
                    <a:pt x="2800315" y="664353"/>
                  </a:lnTo>
                  <a:lnTo>
                    <a:pt x="2826006" y="664353"/>
                  </a:lnTo>
                  <a:lnTo>
                    <a:pt x="2851696" y="651991"/>
                  </a:lnTo>
                  <a:lnTo>
                    <a:pt x="2877387" y="647806"/>
                  </a:lnTo>
                  <a:lnTo>
                    <a:pt x="2903078" y="637909"/>
                  </a:lnTo>
                  <a:lnTo>
                    <a:pt x="2928769" y="627149"/>
                  </a:lnTo>
                  <a:lnTo>
                    <a:pt x="2954460" y="617202"/>
                  </a:lnTo>
                  <a:lnTo>
                    <a:pt x="2980151" y="617202"/>
                  </a:lnTo>
                  <a:lnTo>
                    <a:pt x="3005842" y="617202"/>
                  </a:lnTo>
                  <a:lnTo>
                    <a:pt x="3031533" y="607217"/>
                  </a:lnTo>
                  <a:lnTo>
                    <a:pt x="3057224" y="599152"/>
                  </a:lnTo>
                  <a:lnTo>
                    <a:pt x="3082915" y="599152"/>
                  </a:lnTo>
                  <a:lnTo>
                    <a:pt x="3108606" y="596021"/>
                  </a:lnTo>
                  <a:lnTo>
                    <a:pt x="3134297" y="588163"/>
                  </a:lnTo>
                  <a:lnTo>
                    <a:pt x="3159988" y="588163"/>
                  </a:lnTo>
                  <a:lnTo>
                    <a:pt x="3185679" y="588163"/>
                  </a:lnTo>
                  <a:lnTo>
                    <a:pt x="3211370" y="572255"/>
                  </a:lnTo>
                  <a:lnTo>
                    <a:pt x="3237061" y="567146"/>
                  </a:lnTo>
                  <a:lnTo>
                    <a:pt x="3262752" y="549830"/>
                  </a:lnTo>
                  <a:lnTo>
                    <a:pt x="3288443" y="513748"/>
                  </a:lnTo>
                  <a:lnTo>
                    <a:pt x="3314134" y="395489"/>
                  </a:lnTo>
                  <a:lnTo>
                    <a:pt x="3339825" y="395489"/>
                  </a:lnTo>
                  <a:lnTo>
                    <a:pt x="3365516" y="395489"/>
                  </a:lnTo>
                  <a:lnTo>
                    <a:pt x="3391207" y="390181"/>
                  </a:lnTo>
                  <a:lnTo>
                    <a:pt x="3416898" y="386393"/>
                  </a:lnTo>
                  <a:lnTo>
                    <a:pt x="3442589" y="379409"/>
                  </a:lnTo>
                  <a:lnTo>
                    <a:pt x="3468280" y="376323"/>
                  </a:lnTo>
                  <a:lnTo>
                    <a:pt x="3493971" y="372126"/>
                  </a:lnTo>
                  <a:lnTo>
                    <a:pt x="3519662" y="372126"/>
                  </a:lnTo>
                  <a:lnTo>
                    <a:pt x="3545353" y="372126"/>
                  </a:lnTo>
                  <a:lnTo>
                    <a:pt x="3571043" y="354806"/>
                  </a:lnTo>
                  <a:lnTo>
                    <a:pt x="3596734" y="350874"/>
                  </a:lnTo>
                  <a:lnTo>
                    <a:pt x="3622425" y="338809"/>
                  </a:lnTo>
                  <a:lnTo>
                    <a:pt x="3648116" y="335766"/>
                  </a:lnTo>
                  <a:lnTo>
                    <a:pt x="3673807" y="333312"/>
                  </a:lnTo>
                  <a:lnTo>
                    <a:pt x="3699498" y="333312"/>
                  </a:lnTo>
                  <a:lnTo>
                    <a:pt x="3725189" y="333312"/>
                  </a:lnTo>
                  <a:lnTo>
                    <a:pt x="3750880" y="287972"/>
                  </a:lnTo>
                  <a:lnTo>
                    <a:pt x="3776571" y="285070"/>
                  </a:lnTo>
                  <a:lnTo>
                    <a:pt x="3802262" y="274076"/>
                  </a:lnTo>
                  <a:lnTo>
                    <a:pt x="3827953" y="274076"/>
                  </a:lnTo>
                  <a:lnTo>
                    <a:pt x="3853644" y="269593"/>
                  </a:lnTo>
                  <a:lnTo>
                    <a:pt x="3879335" y="269593"/>
                  </a:lnTo>
                  <a:lnTo>
                    <a:pt x="3905026" y="269593"/>
                  </a:lnTo>
                  <a:lnTo>
                    <a:pt x="3930717" y="266232"/>
                  </a:lnTo>
                  <a:lnTo>
                    <a:pt x="3956408" y="261277"/>
                  </a:lnTo>
                  <a:lnTo>
                    <a:pt x="3982099" y="244439"/>
                  </a:lnTo>
                  <a:lnTo>
                    <a:pt x="4007790" y="236767"/>
                  </a:lnTo>
                  <a:lnTo>
                    <a:pt x="4033481" y="202651"/>
                  </a:lnTo>
                  <a:lnTo>
                    <a:pt x="4059172" y="202651"/>
                  </a:lnTo>
                  <a:lnTo>
                    <a:pt x="4084863" y="202651"/>
                  </a:lnTo>
                  <a:lnTo>
                    <a:pt x="4110554" y="83803"/>
                  </a:lnTo>
                  <a:lnTo>
                    <a:pt x="4136245" y="79529"/>
                  </a:lnTo>
                  <a:lnTo>
                    <a:pt x="4161936" y="47544"/>
                  </a:lnTo>
                  <a:lnTo>
                    <a:pt x="4187627" y="44941"/>
                  </a:lnTo>
                  <a:lnTo>
                    <a:pt x="4213318" y="39808"/>
                  </a:lnTo>
                  <a:lnTo>
                    <a:pt x="4239009" y="39808"/>
                  </a:lnTo>
                  <a:lnTo>
                    <a:pt x="4264699" y="39808"/>
                  </a:lnTo>
                  <a:lnTo>
                    <a:pt x="4290390" y="33935"/>
                  </a:lnTo>
                  <a:lnTo>
                    <a:pt x="4316081" y="29426"/>
                  </a:lnTo>
                  <a:lnTo>
                    <a:pt x="4341772" y="24988"/>
                  </a:lnTo>
                  <a:lnTo>
                    <a:pt x="4367463" y="4517"/>
                  </a:lnTo>
                  <a:lnTo>
                    <a:pt x="4393154" y="0"/>
                  </a:lnTo>
                  <a:lnTo>
                    <a:pt x="4418845" y="0"/>
                  </a:lnTo>
                  <a:lnTo>
                    <a:pt x="4444536" y="0"/>
                  </a:lnTo>
                  <a:lnTo>
                    <a:pt x="4470227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0" name="pl16">
              <a:extLst>
                <a:ext uri="{FF2B5EF4-FFF2-40B4-BE49-F238E27FC236}">
                  <a16:creationId xmlns:a16="http://schemas.microsoft.com/office/drawing/2014/main" id="{EBE96E35-2D1C-429D-A27D-89F40C092B79}"/>
                </a:ext>
              </a:extLst>
            </p:cNvPr>
            <p:cNvSpPr/>
            <p:nvPr/>
          </p:nvSpPr>
          <p:spPr>
            <a:xfrm>
              <a:off x="1449884" y="3213363"/>
              <a:ext cx="4316081" cy="1820105"/>
            </a:xfrm>
            <a:custGeom>
              <a:avLst/>
              <a:gdLst/>
              <a:ahLst/>
              <a:cxnLst/>
              <a:rect l="0" t="0" r="0" b="0"/>
              <a:pathLst>
                <a:path w="4316081" h="1820105">
                  <a:moveTo>
                    <a:pt x="0" y="1820105"/>
                  </a:moveTo>
                  <a:lnTo>
                    <a:pt x="25690" y="1809525"/>
                  </a:lnTo>
                  <a:lnTo>
                    <a:pt x="51381" y="1796811"/>
                  </a:lnTo>
                  <a:lnTo>
                    <a:pt x="77072" y="1780968"/>
                  </a:lnTo>
                  <a:lnTo>
                    <a:pt x="102763" y="1761484"/>
                  </a:lnTo>
                  <a:lnTo>
                    <a:pt x="128454" y="1745605"/>
                  </a:lnTo>
                  <a:lnTo>
                    <a:pt x="154145" y="1724432"/>
                  </a:lnTo>
                  <a:lnTo>
                    <a:pt x="179836" y="1696202"/>
                  </a:lnTo>
                  <a:lnTo>
                    <a:pt x="205527" y="1661837"/>
                  </a:lnTo>
                  <a:lnTo>
                    <a:pt x="231218" y="1629074"/>
                  </a:lnTo>
                  <a:lnTo>
                    <a:pt x="256909" y="1624824"/>
                  </a:lnTo>
                  <a:lnTo>
                    <a:pt x="282600" y="1620986"/>
                  </a:lnTo>
                  <a:lnTo>
                    <a:pt x="308291" y="1617847"/>
                  </a:lnTo>
                  <a:lnTo>
                    <a:pt x="333982" y="1613661"/>
                  </a:lnTo>
                  <a:lnTo>
                    <a:pt x="359673" y="1608079"/>
                  </a:lnTo>
                  <a:lnTo>
                    <a:pt x="385364" y="1603059"/>
                  </a:lnTo>
                  <a:lnTo>
                    <a:pt x="411055" y="1597637"/>
                  </a:lnTo>
                  <a:lnTo>
                    <a:pt x="436746" y="1591767"/>
                  </a:lnTo>
                  <a:lnTo>
                    <a:pt x="462437" y="1585533"/>
                  </a:lnTo>
                  <a:lnTo>
                    <a:pt x="488128" y="1580502"/>
                  </a:lnTo>
                  <a:lnTo>
                    <a:pt x="513819" y="1573793"/>
                  </a:lnTo>
                  <a:lnTo>
                    <a:pt x="539510" y="1564849"/>
                  </a:lnTo>
                  <a:lnTo>
                    <a:pt x="565201" y="1557268"/>
                  </a:lnTo>
                  <a:lnTo>
                    <a:pt x="590892" y="1548763"/>
                  </a:lnTo>
                  <a:lnTo>
                    <a:pt x="616583" y="1542267"/>
                  </a:lnTo>
                  <a:lnTo>
                    <a:pt x="642274" y="1536010"/>
                  </a:lnTo>
                  <a:lnTo>
                    <a:pt x="667965" y="1528617"/>
                  </a:lnTo>
                  <a:lnTo>
                    <a:pt x="693656" y="1518760"/>
                  </a:lnTo>
                  <a:lnTo>
                    <a:pt x="719346" y="1505617"/>
                  </a:lnTo>
                  <a:lnTo>
                    <a:pt x="745037" y="1500907"/>
                  </a:lnTo>
                  <a:lnTo>
                    <a:pt x="770728" y="1495566"/>
                  </a:lnTo>
                  <a:lnTo>
                    <a:pt x="796419" y="1489616"/>
                  </a:lnTo>
                  <a:lnTo>
                    <a:pt x="822110" y="1482474"/>
                  </a:lnTo>
                  <a:lnTo>
                    <a:pt x="847801" y="1473859"/>
                  </a:lnTo>
                  <a:lnTo>
                    <a:pt x="873492" y="1462373"/>
                  </a:lnTo>
                  <a:lnTo>
                    <a:pt x="899183" y="1447059"/>
                  </a:lnTo>
                  <a:lnTo>
                    <a:pt x="924874" y="1432765"/>
                  </a:lnTo>
                  <a:lnTo>
                    <a:pt x="950565" y="1415885"/>
                  </a:lnTo>
                  <a:lnTo>
                    <a:pt x="976256" y="1398203"/>
                  </a:lnTo>
                  <a:lnTo>
                    <a:pt x="1001947" y="1377685"/>
                  </a:lnTo>
                  <a:lnTo>
                    <a:pt x="1027638" y="1370464"/>
                  </a:lnTo>
                  <a:lnTo>
                    <a:pt x="1053329" y="1360837"/>
                  </a:lnTo>
                  <a:lnTo>
                    <a:pt x="1079020" y="1348001"/>
                  </a:lnTo>
                  <a:lnTo>
                    <a:pt x="1104711" y="1330886"/>
                  </a:lnTo>
                  <a:lnTo>
                    <a:pt x="1130402" y="1308066"/>
                  </a:lnTo>
                  <a:lnTo>
                    <a:pt x="1156093" y="1303872"/>
                  </a:lnTo>
                  <a:lnTo>
                    <a:pt x="1181784" y="1299982"/>
                  </a:lnTo>
                  <a:lnTo>
                    <a:pt x="1207475" y="1295728"/>
                  </a:lnTo>
                  <a:lnTo>
                    <a:pt x="1233166" y="1290056"/>
                  </a:lnTo>
                  <a:lnTo>
                    <a:pt x="1258857" y="1282494"/>
                  </a:lnTo>
                  <a:lnTo>
                    <a:pt x="1284548" y="1274038"/>
                  </a:lnTo>
                  <a:lnTo>
                    <a:pt x="1310239" y="1267557"/>
                  </a:lnTo>
                  <a:lnTo>
                    <a:pt x="1335930" y="1260302"/>
                  </a:lnTo>
                  <a:lnTo>
                    <a:pt x="1361621" y="1253614"/>
                  </a:lnTo>
                  <a:lnTo>
                    <a:pt x="1387312" y="1245655"/>
                  </a:lnTo>
                  <a:lnTo>
                    <a:pt x="1413003" y="1235042"/>
                  </a:lnTo>
                  <a:lnTo>
                    <a:pt x="1438693" y="1220893"/>
                  </a:lnTo>
                  <a:lnTo>
                    <a:pt x="1464384" y="1205733"/>
                  </a:lnTo>
                  <a:lnTo>
                    <a:pt x="1490075" y="1199807"/>
                  </a:lnTo>
                  <a:lnTo>
                    <a:pt x="1515766" y="1192659"/>
                  </a:lnTo>
                  <a:lnTo>
                    <a:pt x="1541457" y="1185744"/>
                  </a:lnTo>
                  <a:lnTo>
                    <a:pt x="1567148" y="1176523"/>
                  </a:lnTo>
                  <a:lnTo>
                    <a:pt x="1592839" y="1164230"/>
                  </a:lnTo>
                  <a:lnTo>
                    <a:pt x="1618530" y="1148854"/>
                  </a:lnTo>
                  <a:lnTo>
                    <a:pt x="1644221" y="1133770"/>
                  </a:lnTo>
                  <a:lnTo>
                    <a:pt x="1669912" y="1117147"/>
                  </a:lnTo>
                  <a:lnTo>
                    <a:pt x="1695603" y="1096914"/>
                  </a:lnTo>
                  <a:lnTo>
                    <a:pt x="1721294" y="1080099"/>
                  </a:lnTo>
                  <a:lnTo>
                    <a:pt x="1746985" y="1057678"/>
                  </a:lnTo>
                  <a:lnTo>
                    <a:pt x="1772676" y="1027784"/>
                  </a:lnTo>
                  <a:lnTo>
                    <a:pt x="1798367" y="1024106"/>
                  </a:lnTo>
                  <a:lnTo>
                    <a:pt x="1824058" y="1020578"/>
                  </a:lnTo>
                  <a:lnTo>
                    <a:pt x="1849749" y="1016822"/>
                  </a:lnTo>
                  <a:lnTo>
                    <a:pt x="1875440" y="1012925"/>
                  </a:lnTo>
                  <a:lnTo>
                    <a:pt x="1901131" y="1009398"/>
                  </a:lnTo>
                  <a:lnTo>
                    <a:pt x="1926822" y="1004696"/>
                  </a:lnTo>
                  <a:lnTo>
                    <a:pt x="1952513" y="998427"/>
                  </a:lnTo>
                  <a:lnTo>
                    <a:pt x="1978204" y="991236"/>
                  </a:lnTo>
                  <a:lnTo>
                    <a:pt x="2003895" y="982683"/>
                  </a:lnTo>
                  <a:lnTo>
                    <a:pt x="2029586" y="976218"/>
                  </a:lnTo>
                  <a:lnTo>
                    <a:pt x="2055277" y="968533"/>
                  </a:lnTo>
                  <a:lnTo>
                    <a:pt x="2080968" y="961342"/>
                  </a:lnTo>
                  <a:lnTo>
                    <a:pt x="2106659" y="951754"/>
                  </a:lnTo>
                  <a:lnTo>
                    <a:pt x="2132349" y="938970"/>
                  </a:lnTo>
                  <a:lnTo>
                    <a:pt x="2158040" y="926052"/>
                  </a:lnTo>
                  <a:lnTo>
                    <a:pt x="2183731" y="921493"/>
                  </a:lnTo>
                  <a:lnTo>
                    <a:pt x="2209422" y="918018"/>
                  </a:lnTo>
                  <a:lnTo>
                    <a:pt x="2235113" y="914455"/>
                  </a:lnTo>
                  <a:lnTo>
                    <a:pt x="2260804" y="909704"/>
                  </a:lnTo>
                  <a:lnTo>
                    <a:pt x="2286495" y="903370"/>
                  </a:lnTo>
                  <a:lnTo>
                    <a:pt x="2312186" y="894924"/>
                  </a:lnTo>
                  <a:lnTo>
                    <a:pt x="2337877" y="884588"/>
                  </a:lnTo>
                  <a:lnTo>
                    <a:pt x="2363568" y="872011"/>
                  </a:lnTo>
                  <a:lnTo>
                    <a:pt x="2389259" y="856255"/>
                  </a:lnTo>
                  <a:lnTo>
                    <a:pt x="2414950" y="837136"/>
                  </a:lnTo>
                  <a:lnTo>
                    <a:pt x="2440641" y="818078"/>
                  </a:lnTo>
                  <a:lnTo>
                    <a:pt x="2466332" y="792669"/>
                  </a:lnTo>
                  <a:lnTo>
                    <a:pt x="2492023" y="758789"/>
                  </a:lnTo>
                  <a:lnTo>
                    <a:pt x="2517714" y="719290"/>
                  </a:lnTo>
                  <a:lnTo>
                    <a:pt x="2543405" y="679869"/>
                  </a:lnTo>
                  <a:lnTo>
                    <a:pt x="2569096" y="676223"/>
                  </a:lnTo>
                  <a:lnTo>
                    <a:pt x="2594787" y="672932"/>
                  </a:lnTo>
                  <a:lnTo>
                    <a:pt x="2620478" y="670144"/>
                  </a:lnTo>
                  <a:lnTo>
                    <a:pt x="2646169" y="666427"/>
                  </a:lnTo>
                  <a:lnTo>
                    <a:pt x="2671860" y="661471"/>
                  </a:lnTo>
                  <a:lnTo>
                    <a:pt x="2697551" y="657224"/>
                  </a:lnTo>
                  <a:lnTo>
                    <a:pt x="2723242" y="652542"/>
                  </a:lnTo>
                  <a:lnTo>
                    <a:pt x="2748933" y="647558"/>
                  </a:lnTo>
                  <a:lnTo>
                    <a:pt x="2774624" y="642049"/>
                  </a:lnTo>
                  <a:lnTo>
                    <a:pt x="2800315" y="637421"/>
                  </a:lnTo>
                  <a:lnTo>
                    <a:pt x="2826006" y="631250"/>
                  </a:lnTo>
                  <a:lnTo>
                    <a:pt x="2851696" y="623021"/>
                  </a:lnTo>
                  <a:lnTo>
                    <a:pt x="2877387" y="616171"/>
                  </a:lnTo>
                  <a:lnTo>
                    <a:pt x="2903078" y="608432"/>
                  </a:lnTo>
                  <a:lnTo>
                    <a:pt x="2928769" y="601413"/>
                  </a:lnTo>
                  <a:lnTo>
                    <a:pt x="2954460" y="595640"/>
                  </a:lnTo>
                  <a:lnTo>
                    <a:pt x="2980151" y="591259"/>
                  </a:lnTo>
                  <a:lnTo>
                    <a:pt x="3005842" y="585418"/>
                  </a:lnTo>
                  <a:lnTo>
                    <a:pt x="3031533" y="577630"/>
                  </a:lnTo>
                  <a:lnTo>
                    <a:pt x="3057224" y="570573"/>
                  </a:lnTo>
                  <a:lnTo>
                    <a:pt x="3082915" y="563853"/>
                  </a:lnTo>
                  <a:lnTo>
                    <a:pt x="3108606" y="554894"/>
                  </a:lnTo>
                  <a:lnTo>
                    <a:pt x="3134297" y="543991"/>
                  </a:lnTo>
                  <a:lnTo>
                    <a:pt x="3159988" y="532073"/>
                  </a:lnTo>
                  <a:lnTo>
                    <a:pt x="3185679" y="516182"/>
                  </a:lnTo>
                  <a:lnTo>
                    <a:pt x="3211370" y="494995"/>
                  </a:lnTo>
                  <a:lnTo>
                    <a:pt x="3237061" y="472048"/>
                  </a:lnTo>
                  <a:lnTo>
                    <a:pt x="3262752" y="443155"/>
                  </a:lnTo>
                  <a:lnTo>
                    <a:pt x="3288443" y="410403"/>
                  </a:lnTo>
                  <a:lnTo>
                    <a:pt x="3314134" y="378761"/>
                  </a:lnTo>
                  <a:lnTo>
                    <a:pt x="3339825" y="375992"/>
                  </a:lnTo>
                  <a:lnTo>
                    <a:pt x="3365516" y="372299"/>
                  </a:lnTo>
                  <a:lnTo>
                    <a:pt x="3391207" y="367375"/>
                  </a:lnTo>
                  <a:lnTo>
                    <a:pt x="3416898" y="362579"/>
                  </a:lnTo>
                  <a:lnTo>
                    <a:pt x="3442589" y="357448"/>
                  </a:lnTo>
                  <a:lnTo>
                    <a:pt x="3468280" y="352933"/>
                  </a:lnTo>
                  <a:lnTo>
                    <a:pt x="3493971" y="347943"/>
                  </a:lnTo>
                  <a:lnTo>
                    <a:pt x="3519662" y="342689"/>
                  </a:lnTo>
                  <a:lnTo>
                    <a:pt x="3545353" y="335683"/>
                  </a:lnTo>
                  <a:lnTo>
                    <a:pt x="3571043" y="326341"/>
                  </a:lnTo>
                  <a:lnTo>
                    <a:pt x="3596734" y="319660"/>
                  </a:lnTo>
                  <a:lnTo>
                    <a:pt x="3622425" y="312061"/>
                  </a:lnTo>
                  <a:lnTo>
                    <a:pt x="3648116" y="305952"/>
                  </a:lnTo>
                  <a:lnTo>
                    <a:pt x="3673807" y="298820"/>
                  </a:lnTo>
                  <a:lnTo>
                    <a:pt x="3699498" y="290128"/>
                  </a:lnTo>
                  <a:lnTo>
                    <a:pt x="3725189" y="278540"/>
                  </a:lnTo>
                  <a:lnTo>
                    <a:pt x="3750880" y="263089"/>
                  </a:lnTo>
                  <a:lnTo>
                    <a:pt x="3776571" y="257601"/>
                  </a:lnTo>
                  <a:lnTo>
                    <a:pt x="3802262" y="251250"/>
                  </a:lnTo>
                  <a:lnTo>
                    <a:pt x="3827953" y="246448"/>
                  </a:lnTo>
                  <a:lnTo>
                    <a:pt x="3853644" y="240046"/>
                  </a:lnTo>
                  <a:lnTo>
                    <a:pt x="3879335" y="233003"/>
                  </a:lnTo>
                  <a:lnTo>
                    <a:pt x="3905026" y="223612"/>
                  </a:lnTo>
                  <a:lnTo>
                    <a:pt x="3930717" y="211092"/>
                  </a:lnTo>
                  <a:lnTo>
                    <a:pt x="3956408" y="195518"/>
                  </a:lnTo>
                  <a:lnTo>
                    <a:pt x="3982099" y="176404"/>
                  </a:lnTo>
                  <a:lnTo>
                    <a:pt x="4007790" y="156532"/>
                  </a:lnTo>
                  <a:lnTo>
                    <a:pt x="4033481" y="132594"/>
                  </a:lnTo>
                  <a:lnTo>
                    <a:pt x="4059172" y="112048"/>
                  </a:lnTo>
                  <a:lnTo>
                    <a:pt x="4084863" y="84653"/>
                  </a:lnTo>
                  <a:lnTo>
                    <a:pt x="4110554" y="48126"/>
                  </a:lnTo>
                  <a:lnTo>
                    <a:pt x="4136245" y="39040"/>
                  </a:lnTo>
                  <a:lnTo>
                    <a:pt x="4161936" y="28351"/>
                  </a:lnTo>
                  <a:lnTo>
                    <a:pt x="4187627" y="24759"/>
                  </a:lnTo>
                  <a:lnTo>
                    <a:pt x="4213318" y="20838"/>
                  </a:lnTo>
                  <a:lnTo>
                    <a:pt x="4239009" y="17321"/>
                  </a:lnTo>
                  <a:lnTo>
                    <a:pt x="4264699" y="12631"/>
                  </a:lnTo>
                  <a:lnTo>
                    <a:pt x="4290390" y="6379"/>
                  </a:lnTo>
                  <a:lnTo>
                    <a:pt x="4316081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1" name="tx17">
              <a:extLst>
                <a:ext uri="{FF2B5EF4-FFF2-40B4-BE49-F238E27FC236}">
                  <a16:creationId xmlns:a16="http://schemas.microsoft.com/office/drawing/2014/main" id="{310311B2-3ED0-41E0-A747-789F691F4B59}"/>
                </a:ext>
              </a:extLst>
            </p:cNvPr>
            <p:cNvSpPr/>
            <p:nvPr/>
          </p:nvSpPr>
          <p:spPr>
            <a:xfrm>
              <a:off x="851872" y="5019726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18">
              <a:extLst>
                <a:ext uri="{FF2B5EF4-FFF2-40B4-BE49-F238E27FC236}">
                  <a16:creationId xmlns:a16="http://schemas.microsoft.com/office/drawing/2014/main" id="{A1CA900B-43E9-49FA-898B-3663CE8148A6}"/>
                </a:ext>
              </a:extLst>
            </p:cNvPr>
            <p:cNvSpPr/>
            <p:nvPr/>
          </p:nvSpPr>
          <p:spPr>
            <a:xfrm>
              <a:off x="702747" y="382227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3" name="tx19">
              <a:extLst>
                <a:ext uri="{FF2B5EF4-FFF2-40B4-BE49-F238E27FC236}">
                  <a16:creationId xmlns:a16="http://schemas.microsoft.com/office/drawing/2014/main" id="{0F9DB54A-CB0F-41C8-894C-305CC1013BFE}"/>
                </a:ext>
              </a:extLst>
            </p:cNvPr>
            <p:cNvSpPr/>
            <p:nvPr/>
          </p:nvSpPr>
          <p:spPr>
            <a:xfrm>
              <a:off x="702747" y="262482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4" name="tx20">
              <a:extLst>
                <a:ext uri="{FF2B5EF4-FFF2-40B4-BE49-F238E27FC236}">
                  <a16:creationId xmlns:a16="http://schemas.microsoft.com/office/drawing/2014/main" id="{87264E28-059B-4D5C-A095-25FB3351B8B6}"/>
                </a:ext>
              </a:extLst>
            </p:cNvPr>
            <p:cNvSpPr/>
            <p:nvPr/>
          </p:nvSpPr>
          <p:spPr>
            <a:xfrm>
              <a:off x="702747" y="1427314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5" name="pl21">
              <a:extLst>
                <a:ext uri="{FF2B5EF4-FFF2-40B4-BE49-F238E27FC236}">
                  <a16:creationId xmlns:a16="http://schemas.microsoft.com/office/drawing/2014/main" id="{1D35F2B7-951A-4C70-8EE3-A2783918F9FB}"/>
                </a:ext>
              </a:extLst>
            </p:cNvPr>
            <p:cNvSpPr/>
            <p:nvPr/>
          </p:nvSpPr>
          <p:spPr>
            <a:xfrm>
              <a:off x="947514" y="50652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6" name="pl22">
              <a:extLst>
                <a:ext uri="{FF2B5EF4-FFF2-40B4-BE49-F238E27FC236}">
                  <a16:creationId xmlns:a16="http://schemas.microsoft.com/office/drawing/2014/main" id="{8CBAF204-20B9-4382-B24C-AD3CDB6A81FA}"/>
                </a:ext>
              </a:extLst>
            </p:cNvPr>
            <p:cNvSpPr/>
            <p:nvPr/>
          </p:nvSpPr>
          <p:spPr>
            <a:xfrm>
              <a:off x="947514" y="3867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7" name="pl23">
              <a:extLst>
                <a:ext uri="{FF2B5EF4-FFF2-40B4-BE49-F238E27FC236}">
                  <a16:creationId xmlns:a16="http://schemas.microsoft.com/office/drawing/2014/main" id="{F78E2261-D3AF-4C2D-936F-F30B16E74F0B}"/>
                </a:ext>
              </a:extLst>
            </p:cNvPr>
            <p:cNvSpPr/>
            <p:nvPr/>
          </p:nvSpPr>
          <p:spPr>
            <a:xfrm>
              <a:off x="947514" y="26703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8" name="pl24">
              <a:extLst>
                <a:ext uri="{FF2B5EF4-FFF2-40B4-BE49-F238E27FC236}">
                  <a16:creationId xmlns:a16="http://schemas.microsoft.com/office/drawing/2014/main" id="{5CA67CDE-06D8-4F5E-8D2A-0C9B7B26B6D1}"/>
                </a:ext>
              </a:extLst>
            </p:cNvPr>
            <p:cNvSpPr/>
            <p:nvPr/>
          </p:nvSpPr>
          <p:spPr>
            <a:xfrm>
              <a:off x="947514" y="1472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29" name="pl25">
              <a:extLst>
                <a:ext uri="{FF2B5EF4-FFF2-40B4-BE49-F238E27FC236}">
                  <a16:creationId xmlns:a16="http://schemas.microsoft.com/office/drawing/2014/main" id="{A4D1BE66-0428-4358-A29B-C66080BE2CB7}"/>
                </a:ext>
              </a:extLst>
            </p:cNvPr>
            <p:cNvSpPr/>
            <p:nvPr/>
          </p:nvSpPr>
          <p:spPr>
            <a:xfrm>
              <a:off x="2246304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0" name="pl26">
              <a:extLst>
                <a:ext uri="{FF2B5EF4-FFF2-40B4-BE49-F238E27FC236}">
                  <a16:creationId xmlns:a16="http://schemas.microsoft.com/office/drawing/2014/main" id="{49F88C08-4738-4173-92D0-1602928E7516}"/>
                </a:ext>
              </a:extLst>
            </p:cNvPr>
            <p:cNvSpPr/>
            <p:nvPr/>
          </p:nvSpPr>
          <p:spPr>
            <a:xfrm>
              <a:off x="3762071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1" name="pl27">
              <a:extLst>
                <a:ext uri="{FF2B5EF4-FFF2-40B4-BE49-F238E27FC236}">
                  <a16:creationId xmlns:a16="http://schemas.microsoft.com/office/drawing/2014/main" id="{828275E3-FD07-4BED-AA68-2D418E6B1BD6}"/>
                </a:ext>
              </a:extLst>
            </p:cNvPr>
            <p:cNvSpPr/>
            <p:nvPr/>
          </p:nvSpPr>
          <p:spPr>
            <a:xfrm>
              <a:off x="5329220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2" name="pl28">
              <a:extLst>
                <a:ext uri="{FF2B5EF4-FFF2-40B4-BE49-F238E27FC236}">
                  <a16:creationId xmlns:a16="http://schemas.microsoft.com/office/drawing/2014/main" id="{2B5E666A-92C4-414F-A89F-085FAC6CCB65}"/>
                </a:ext>
              </a:extLst>
            </p:cNvPr>
            <p:cNvSpPr/>
            <p:nvPr/>
          </p:nvSpPr>
          <p:spPr>
            <a:xfrm>
              <a:off x="6896368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3" name="pl29">
              <a:extLst>
                <a:ext uri="{FF2B5EF4-FFF2-40B4-BE49-F238E27FC236}">
                  <a16:creationId xmlns:a16="http://schemas.microsoft.com/office/drawing/2014/main" id="{3AD06638-F3FF-4444-973F-BE3A6298C12F}"/>
                </a:ext>
              </a:extLst>
            </p:cNvPr>
            <p:cNvSpPr/>
            <p:nvPr/>
          </p:nvSpPr>
          <p:spPr>
            <a:xfrm>
              <a:off x="8463517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4" name="pl30">
              <a:extLst>
                <a:ext uri="{FF2B5EF4-FFF2-40B4-BE49-F238E27FC236}">
                  <a16:creationId xmlns:a16="http://schemas.microsoft.com/office/drawing/2014/main" id="{C97871BC-27A5-470A-B9E5-8C5DADF9FE56}"/>
                </a:ext>
              </a:extLst>
            </p:cNvPr>
            <p:cNvSpPr/>
            <p:nvPr/>
          </p:nvSpPr>
          <p:spPr>
            <a:xfrm>
              <a:off x="10030666" y="524817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35" name="tx31">
              <a:extLst>
                <a:ext uri="{FF2B5EF4-FFF2-40B4-BE49-F238E27FC236}">
                  <a16:creationId xmlns:a16="http://schemas.microsoft.com/office/drawing/2014/main" id="{17FC0F29-DF8D-474E-9625-5D7D350C5EC9}"/>
                </a:ext>
              </a:extLst>
            </p:cNvPr>
            <p:cNvSpPr/>
            <p:nvPr/>
          </p:nvSpPr>
          <p:spPr>
            <a:xfrm>
              <a:off x="2164984" y="530788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2">
              <a:extLst>
                <a:ext uri="{FF2B5EF4-FFF2-40B4-BE49-F238E27FC236}">
                  <a16:creationId xmlns:a16="http://schemas.microsoft.com/office/drawing/2014/main" id="{C4272798-364C-49B2-AD2C-34F0B7295170}"/>
                </a:ext>
              </a:extLst>
            </p:cNvPr>
            <p:cNvSpPr/>
            <p:nvPr/>
          </p:nvSpPr>
          <p:spPr>
            <a:xfrm>
              <a:off x="3673965" y="530937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3">
              <a:extLst>
                <a:ext uri="{FF2B5EF4-FFF2-40B4-BE49-F238E27FC236}">
                  <a16:creationId xmlns:a16="http://schemas.microsoft.com/office/drawing/2014/main" id="{0111D14F-D083-4CBC-8E47-22447474E850}"/>
                </a:ext>
              </a:extLst>
            </p:cNvPr>
            <p:cNvSpPr/>
            <p:nvPr/>
          </p:nvSpPr>
          <p:spPr>
            <a:xfrm>
              <a:off x="5247870" y="528514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4">
              <a:extLst>
                <a:ext uri="{FF2B5EF4-FFF2-40B4-BE49-F238E27FC236}">
                  <a16:creationId xmlns:a16="http://schemas.microsoft.com/office/drawing/2014/main" id="{FFD432D9-358A-4F18-B0BF-4F044EA3BD1E}"/>
                </a:ext>
              </a:extLst>
            </p:cNvPr>
            <p:cNvSpPr/>
            <p:nvPr/>
          </p:nvSpPr>
          <p:spPr>
            <a:xfrm>
              <a:off x="6794659" y="530776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5">
              <a:extLst>
                <a:ext uri="{FF2B5EF4-FFF2-40B4-BE49-F238E27FC236}">
                  <a16:creationId xmlns:a16="http://schemas.microsoft.com/office/drawing/2014/main" id="{5B2AD7F9-33A4-4B82-B823-9600C2019212}"/>
                </a:ext>
              </a:extLst>
            </p:cNvPr>
            <p:cNvSpPr/>
            <p:nvPr/>
          </p:nvSpPr>
          <p:spPr>
            <a:xfrm>
              <a:off x="8378774" y="53113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6">
              <a:extLst>
                <a:ext uri="{FF2B5EF4-FFF2-40B4-BE49-F238E27FC236}">
                  <a16:creationId xmlns:a16="http://schemas.microsoft.com/office/drawing/2014/main" id="{B1C3463F-E4AF-4E4A-8D1D-F4FFAC20DABE}"/>
                </a:ext>
              </a:extLst>
            </p:cNvPr>
            <p:cNvSpPr/>
            <p:nvPr/>
          </p:nvSpPr>
          <p:spPr>
            <a:xfrm>
              <a:off x="9932380" y="530937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7">
              <a:extLst>
                <a:ext uri="{FF2B5EF4-FFF2-40B4-BE49-F238E27FC236}">
                  <a16:creationId xmlns:a16="http://schemas.microsoft.com/office/drawing/2014/main" id="{B66CC913-6D40-4628-9140-A9A6CA6554BF}"/>
                </a:ext>
              </a:extLst>
            </p:cNvPr>
            <p:cNvSpPr/>
            <p:nvPr/>
          </p:nvSpPr>
          <p:spPr>
            <a:xfrm>
              <a:off x="6083298" y="556761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8">
              <a:extLst>
                <a:ext uri="{FF2B5EF4-FFF2-40B4-BE49-F238E27FC236}">
                  <a16:creationId xmlns:a16="http://schemas.microsoft.com/office/drawing/2014/main" id="{F1CAD86D-6470-4B10-84C4-4946E45C09E9}"/>
                </a:ext>
              </a:extLst>
            </p:cNvPr>
            <p:cNvSpPr/>
            <p:nvPr/>
          </p:nvSpPr>
          <p:spPr>
            <a:xfrm rot="-5400000">
              <a:off x="-252772" y="3159968"/>
              <a:ext cx="1626096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43" name="rc39">
              <a:extLst>
                <a:ext uri="{FF2B5EF4-FFF2-40B4-BE49-F238E27FC236}">
                  <a16:creationId xmlns:a16="http://schemas.microsoft.com/office/drawing/2014/main" id="{9CFFCC28-AF28-4838-9EB6-C679B4E27289}"/>
                </a:ext>
              </a:extLst>
            </p:cNvPr>
            <p:cNvSpPr/>
            <p:nvPr/>
          </p:nvSpPr>
          <p:spPr>
            <a:xfrm>
              <a:off x="9756816" y="3364528"/>
              <a:ext cx="1581743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44" name="tx40">
              <a:extLst>
                <a:ext uri="{FF2B5EF4-FFF2-40B4-BE49-F238E27FC236}">
                  <a16:creationId xmlns:a16="http://schemas.microsoft.com/office/drawing/2014/main" id="{F69ACC3E-5D02-4168-B5B6-C58060786FC8}"/>
                </a:ext>
              </a:extLst>
            </p:cNvPr>
            <p:cNvSpPr/>
            <p:nvPr/>
          </p:nvSpPr>
          <p:spPr>
            <a:xfrm>
              <a:off x="9769468" y="3361144"/>
              <a:ext cx="63564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45" name="rc41">
              <a:extLst>
                <a:ext uri="{FF2B5EF4-FFF2-40B4-BE49-F238E27FC236}">
                  <a16:creationId xmlns:a16="http://schemas.microsoft.com/office/drawing/2014/main" id="{D9AF902A-6B08-4D4B-AAED-E1F2587FDCEC}"/>
                </a:ext>
              </a:extLst>
            </p:cNvPr>
            <p:cNvSpPr/>
            <p:nvPr/>
          </p:nvSpPr>
          <p:spPr>
            <a:xfrm>
              <a:off x="9769468" y="359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46" name="pl42">
              <a:extLst>
                <a:ext uri="{FF2B5EF4-FFF2-40B4-BE49-F238E27FC236}">
                  <a16:creationId xmlns:a16="http://schemas.microsoft.com/office/drawing/2014/main" id="{295F8AB7-D404-4808-B149-A50213AB030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7" name="pl43">
              <a:extLst>
                <a:ext uri="{FF2B5EF4-FFF2-40B4-BE49-F238E27FC236}">
                  <a16:creationId xmlns:a16="http://schemas.microsoft.com/office/drawing/2014/main" id="{B145D8BD-4679-4539-A3BF-0578817F011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8" name="pl44">
              <a:extLst>
                <a:ext uri="{FF2B5EF4-FFF2-40B4-BE49-F238E27FC236}">
                  <a16:creationId xmlns:a16="http://schemas.microsoft.com/office/drawing/2014/main" id="{E313A956-393E-4FD6-8E71-8EBA7E643336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49" name="pl45">
              <a:extLst>
                <a:ext uri="{FF2B5EF4-FFF2-40B4-BE49-F238E27FC236}">
                  <a16:creationId xmlns:a16="http://schemas.microsoft.com/office/drawing/2014/main" id="{981D7FC6-CD8E-4998-8ADA-076829DD2B25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0" name="pl46">
              <a:extLst>
                <a:ext uri="{FF2B5EF4-FFF2-40B4-BE49-F238E27FC236}">
                  <a16:creationId xmlns:a16="http://schemas.microsoft.com/office/drawing/2014/main" id="{5EBFF962-35A8-441B-8A00-F3A966ABB189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1" name="pl47">
              <a:extLst>
                <a:ext uri="{FF2B5EF4-FFF2-40B4-BE49-F238E27FC236}">
                  <a16:creationId xmlns:a16="http://schemas.microsoft.com/office/drawing/2014/main" id="{723492EF-33F4-45DC-A6B9-0DDC56440CF2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2" name="pl48">
              <a:extLst>
                <a:ext uri="{FF2B5EF4-FFF2-40B4-BE49-F238E27FC236}">
                  <a16:creationId xmlns:a16="http://schemas.microsoft.com/office/drawing/2014/main" id="{A54F2E09-FAAB-49A1-8783-E329CEA79E2B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3" name="pl49">
              <a:extLst>
                <a:ext uri="{FF2B5EF4-FFF2-40B4-BE49-F238E27FC236}">
                  <a16:creationId xmlns:a16="http://schemas.microsoft.com/office/drawing/2014/main" id="{6FFF62DB-28ED-4B7C-9F2A-6B439DE8E847}"/>
                </a:ext>
              </a:extLst>
            </p:cNvPr>
            <p:cNvSpPr/>
            <p:nvPr/>
          </p:nvSpPr>
          <p:spPr>
            <a:xfrm>
              <a:off x="9787468" y="36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4" name="rc50">
              <a:extLst>
                <a:ext uri="{FF2B5EF4-FFF2-40B4-BE49-F238E27FC236}">
                  <a16:creationId xmlns:a16="http://schemas.microsoft.com/office/drawing/2014/main" id="{71E53993-2B8F-4990-A22D-F56200127B54}"/>
                </a:ext>
              </a:extLst>
            </p:cNvPr>
            <p:cNvSpPr/>
            <p:nvPr/>
          </p:nvSpPr>
          <p:spPr>
            <a:xfrm>
              <a:off x="9769468" y="37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55" name="pl51">
              <a:extLst>
                <a:ext uri="{FF2B5EF4-FFF2-40B4-BE49-F238E27FC236}">
                  <a16:creationId xmlns:a16="http://schemas.microsoft.com/office/drawing/2014/main" id="{0A3C3000-DD3F-4AB7-879B-EB2930035A97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6" name="pl52">
              <a:extLst>
                <a:ext uri="{FF2B5EF4-FFF2-40B4-BE49-F238E27FC236}">
                  <a16:creationId xmlns:a16="http://schemas.microsoft.com/office/drawing/2014/main" id="{BBE104D7-5FAE-48E4-A8B1-E0134285AB8B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7" name="pl53">
              <a:extLst>
                <a:ext uri="{FF2B5EF4-FFF2-40B4-BE49-F238E27FC236}">
                  <a16:creationId xmlns:a16="http://schemas.microsoft.com/office/drawing/2014/main" id="{E2669F41-FAA5-4639-BF56-10EF6AA77589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8" name="pl54">
              <a:extLst>
                <a:ext uri="{FF2B5EF4-FFF2-40B4-BE49-F238E27FC236}">
                  <a16:creationId xmlns:a16="http://schemas.microsoft.com/office/drawing/2014/main" id="{225124CA-2853-4B48-828A-7131B73E589D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59" name="pl55">
              <a:extLst>
                <a:ext uri="{FF2B5EF4-FFF2-40B4-BE49-F238E27FC236}">
                  <a16:creationId xmlns:a16="http://schemas.microsoft.com/office/drawing/2014/main" id="{730B584C-A711-4246-A684-0FD670E63988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0" name="pl56">
              <a:extLst>
                <a:ext uri="{FF2B5EF4-FFF2-40B4-BE49-F238E27FC236}">
                  <a16:creationId xmlns:a16="http://schemas.microsoft.com/office/drawing/2014/main" id="{B272DF42-8333-40FA-A447-AECB6174EDF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1" name="pl57">
              <a:extLst>
                <a:ext uri="{FF2B5EF4-FFF2-40B4-BE49-F238E27FC236}">
                  <a16:creationId xmlns:a16="http://schemas.microsoft.com/office/drawing/2014/main" id="{37A1D4D6-BF63-407C-9AAA-CF2A58488D40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2" name="pl58">
              <a:extLst>
                <a:ext uri="{FF2B5EF4-FFF2-40B4-BE49-F238E27FC236}">
                  <a16:creationId xmlns:a16="http://schemas.microsoft.com/office/drawing/2014/main" id="{4A5A3BEA-83B2-4048-89C7-EB9D20175CD6}"/>
                </a:ext>
              </a:extLst>
            </p:cNvPr>
            <p:cNvSpPr/>
            <p:nvPr/>
          </p:nvSpPr>
          <p:spPr>
            <a:xfrm>
              <a:off x="9787468" y="38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3" name="rc59">
              <a:extLst>
                <a:ext uri="{FF2B5EF4-FFF2-40B4-BE49-F238E27FC236}">
                  <a16:creationId xmlns:a16="http://schemas.microsoft.com/office/drawing/2014/main" id="{FC66E26D-9B19-4E52-AE02-1D766787E6AD}"/>
                </a:ext>
              </a:extLst>
            </p:cNvPr>
            <p:cNvSpPr/>
            <p:nvPr/>
          </p:nvSpPr>
          <p:spPr>
            <a:xfrm>
              <a:off x="9769468" y="3954259"/>
              <a:ext cx="179999" cy="179999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64" name="pl60">
              <a:extLst>
                <a:ext uri="{FF2B5EF4-FFF2-40B4-BE49-F238E27FC236}">
                  <a16:creationId xmlns:a16="http://schemas.microsoft.com/office/drawing/2014/main" id="{6C12D611-FF9E-4B8E-838B-20673E70F1C1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5" name="pl61">
              <a:extLst>
                <a:ext uri="{FF2B5EF4-FFF2-40B4-BE49-F238E27FC236}">
                  <a16:creationId xmlns:a16="http://schemas.microsoft.com/office/drawing/2014/main" id="{E84A874D-CFA5-400A-A851-BDF441F7C37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6" name="pl62">
              <a:extLst>
                <a:ext uri="{FF2B5EF4-FFF2-40B4-BE49-F238E27FC236}">
                  <a16:creationId xmlns:a16="http://schemas.microsoft.com/office/drawing/2014/main" id="{AC9689EA-07F4-49AD-973D-ABCB4055CDEC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7" name="pl63">
              <a:extLst>
                <a:ext uri="{FF2B5EF4-FFF2-40B4-BE49-F238E27FC236}">
                  <a16:creationId xmlns:a16="http://schemas.microsoft.com/office/drawing/2014/main" id="{5A0F2342-1F18-45FC-8579-E154D2DADD65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8" name="pl64">
              <a:extLst>
                <a:ext uri="{FF2B5EF4-FFF2-40B4-BE49-F238E27FC236}">
                  <a16:creationId xmlns:a16="http://schemas.microsoft.com/office/drawing/2014/main" id="{6EE8B8D4-2FCD-4E69-9020-DEF87E494E30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69" name="pl65">
              <a:extLst>
                <a:ext uri="{FF2B5EF4-FFF2-40B4-BE49-F238E27FC236}">
                  <a16:creationId xmlns:a16="http://schemas.microsoft.com/office/drawing/2014/main" id="{51962211-3B0C-4A47-9F98-2D6C9A1B1C52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0" name="pl66">
              <a:extLst>
                <a:ext uri="{FF2B5EF4-FFF2-40B4-BE49-F238E27FC236}">
                  <a16:creationId xmlns:a16="http://schemas.microsoft.com/office/drawing/2014/main" id="{6BB3ED4D-6C9B-4FDC-94BC-032EEF89E576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1" name="pl67">
              <a:extLst>
                <a:ext uri="{FF2B5EF4-FFF2-40B4-BE49-F238E27FC236}">
                  <a16:creationId xmlns:a16="http://schemas.microsoft.com/office/drawing/2014/main" id="{B41821CB-EE97-4C23-9BCE-BD8B21F04AEB}"/>
                </a:ext>
              </a:extLst>
            </p:cNvPr>
            <p:cNvSpPr/>
            <p:nvPr/>
          </p:nvSpPr>
          <p:spPr>
            <a:xfrm>
              <a:off x="9787468" y="40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2" name="rc68">
              <a:extLst>
                <a:ext uri="{FF2B5EF4-FFF2-40B4-BE49-F238E27FC236}">
                  <a16:creationId xmlns:a16="http://schemas.microsoft.com/office/drawing/2014/main" id="{AD007070-7B2F-40D2-90B0-FAD16033A2C4}"/>
                </a:ext>
              </a:extLst>
            </p:cNvPr>
            <p:cNvSpPr/>
            <p:nvPr/>
          </p:nvSpPr>
          <p:spPr>
            <a:xfrm>
              <a:off x="9769468" y="413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73" name="pl69">
              <a:extLst>
                <a:ext uri="{FF2B5EF4-FFF2-40B4-BE49-F238E27FC236}">
                  <a16:creationId xmlns:a16="http://schemas.microsoft.com/office/drawing/2014/main" id="{66BA2593-8842-499E-B54B-8E6028C8553C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4" name="pl70">
              <a:extLst>
                <a:ext uri="{FF2B5EF4-FFF2-40B4-BE49-F238E27FC236}">
                  <a16:creationId xmlns:a16="http://schemas.microsoft.com/office/drawing/2014/main" id="{CC3FFB3C-FC86-473A-B647-6A8C7608A4E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5" name="pl71">
              <a:extLst>
                <a:ext uri="{FF2B5EF4-FFF2-40B4-BE49-F238E27FC236}">
                  <a16:creationId xmlns:a16="http://schemas.microsoft.com/office/drawing/2014/main" id="{CF90E4CF-6327-403C-8A35-DF8C61A46F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6" name="pl72">
              <a:extLst>
                <a:ext uri="{FF2B5EF4-FFF2-40B4-BE49-F238E27FC236}">
                  <a16:creationId xmlns:a16="http://schemas.microsoft.com/office/drawing/2014/main" id="{C6A753A3-0E9E-4F26-BCE7-5B2CFEA8C7D9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7" name="pl73">
              <a:extLst>
                <a:ext uri="{FF2B5EF4-FFF2-40B4-BE49-F238E27FC236}">
                  <a16:creationId xmlns:a16="http://schemas.microsoft.com/office/drawing/2014/main" id="{469A1280-524A-450A-8DFC-ED7D9704F4A8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8" name="pl74">
              <a:extLst>
                <a:ext uri="{FF2B5EF4-FFF2-40B4-BE49-F238E27FC236}">
                  <a16:creationId xmlns:a16="http://schemas.microsoft.com/office/drawing/2014/main" id="{E7E05093-EAA0-46B8-8C73-7FC9D1FE9420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79" name="pl75">
              <a:extLst>
                <a:ext uri="{FF2B5EF4-FFF2-40B4-BE49-F238E27FC236}">
                  <a16:creationId xmlns:a16="http://schemas.microsoft.com/office/drawing/2014/main" id="{7B96243B-EA9C-4439-B5E0-8CF14C525517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0" name="pl76">
              <a:extLst>
                <a:ext uri="{FF2B5EF4-FFF2-40B4-BE49-F238E27FC236}">
                  <a16:creationId xmlns:a16="http://schemas.microsoft.com/office/drawing/2014/main" id="{2F88F9FF-5C46-48A8-8398-90DD55E6C0AA}"/>
                </a:ext>
              </a:extLst>
            </p:cNvPr>
            <p:cNvSpPr/>
            <p:nvPr/>
          </p:nvSpPr>
          <p:spPr>
            <a:xfrm>
              <a:off x="9787468" y="422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1" name="rc77">
              <a:extLst>
                <a:ext uri="{FF2B5EF4-FFF2-40B4-BE49-F238E27FC236}">
                  <a16:creationId xmlns:a16="http://schemas.microsoft.com/office/drawing/2014/main" id="{18BE2794-01E8-475A-895B-F58480673F8E}"/>
                </a:ext>
              </a:extLst>
            </p:cNvPr>
            <p:cNvSpPr/>
            <p:nvPr/>
          </p:nvSpPr>
          <p:spPr>
            <a:xfrm>
              <a:off x="9769468" y="431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82" name="pl78">
              <a:extLst>
                <a:ext uri="{FF2B5EF4-FFF2-40B4-BE49-F238E27FC236}">
                  <a16:creationId xmlns:a16="http://schemas.microsoft.com/office/drawing/2014/main" id="{B7E48FDC-DDF5-4E5E-B8F5-5CA3A7C577F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3" name="pl79">
              <a:extLst>
                <a:ext uri="{FF2B5EF4-FFF2-40B4-BE49-F238E27FC236}">
                  <a16:creationId xmlns:a16="http://schemas.microsoft.com/office/drawing/2014/main" id="{C4898375-28A8-4517-9ADF-34DFE549BD9C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4" name="pl80">
              <a:extLst>
                <a:ext uri="{FF2B5EF4-FFF2-40B4-BE49-F238E27FC236}">
                  <a16:creationId xmlns:a16="http://schemas.microsoft.com/office/drawing/2014/main" id="{678414C9-02AF-4D59-8ACF-94E3DBCF02A8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5" name="pl81">
              <a:extLst>
                <a:ext uri="{FF2B5EF4-FFF2-40B4-BE49-F238E27FC236}">
                  <a16:creationId xmlns:a16="http://schemas.microsoft.com/office/drawing/2014/main" id="{F3B5B253-50B2-48D8-8E72-5C5DDD42F51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6" name="pl82">
              <a:extLst>
                <a:ext uri="{FF2B5EF4-FFF2-40B4-BE49-F238E27FC236}">
                  <a16:creationId xmlns:a16="http://schemas.microsoft.com/office/drawing/2014/main" id="{C994DDAE-0AD3-41BA-A3D3-24DB73DE006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7" name="pl83">
              <a:extLst>
                <a:ext uri="{FF2B5EF4-FFF2-40B4-BE49-F238E27FC236}">
                  <a16:creationId xmlns:a16="http://schemas.microsoft.com/office/drawing/2014/main" id="{C8E3192C-DB95-4961-AF0A-9B895B7F61CE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8" name="pl84">
              <a:extLst>
                <a:ext uri="{FF2B5EF4-FFF2-40B4-BE49-F238E27FC236}">
                  <a16:creationId xmlns:a16="http://schemas.microsoft.com/office/drawing/2014/main" id="{72CE5F6F-BF71-4353-BE32-32E73086DC13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9" name="pl85">
              <a:extLst>
                <a:ext uri="{FF2B5EF4-FFF2-40B4-BE49-F238E27FC236}">
                  <a16:creationId xmlns:a16="http://schemas.microsoft.com/office/drawing/2014/main" id="{320AF4A2-E107-4781-8057-D53EC4F09569}"/>
                </a:ext>
              </a:extLst>
            </p:cNvPr>
            <p:cNvSpPr/>
            <p:nvPr/>
          </p:nvSpPr>
          <p:spPr>
            <a:xfrm>
              <a:off x="9787468" y="440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0" name="rc86">
              <a:extLst>
                <a:ext uri="{FF2B5EF4-FFF2-40B4-BE49-F238E27FC236}">
                  <a16:creationId xmlns:a16="http://schemas.microsoft.com/office/drawing/2014/main" id="{6438BA58-8BE7-41F5-844D-0FB32153C0CB}"/>
                </a:ext>
              </a:extLst>
            </p:cNvPr>
            <p:cNvSpPr/>
            <p:nvPr/>
          </p:nvSpPr>
          <p:spPr>
            <a:xfrm>
              <a:off x="9769468" y="449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91" name="pl87">
              <a:extLst>
                <a:ext uri="{FF2B5EF4-FFF2-40B4-BE49-F238E27FC236}">
                  <a16:creationId xmlns:a16="http://schemas.microsoft.com/office/drawing/2014/main" id="{BD59FCF7-D517-4E07-A781-5B1EA67D18F3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2" name="pl88">
              <a:extLst>
                <a:ext uri="{FF2B5EF4-FFF2-40B4-BE49-F238E27FC236}">
                  <a16:creationId xmlns:a16="http://schemas.microsoft.com/office/drawing/2014/main" id="{61B6F12E-8E4F-4149-A41B-69A6AF52449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3" name="pl89">
              <a:extLst>
                <a:ext uri="{FF2B5EF4-FFF2-40B4-BE49-F238E27FC236}">
                  <a16:creationId xmlns:a16="http://schemas.microsoft.com/office/drawing/2014/main" id="{BDB63744-F98F-4E70-9840-0361CABB4631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4" name="pl90">
              <a:extLst>
                <a:ext uri="{FF2B5EF4-FFF2-40B4-BE49-F238E27FC236}">
                  <a16:creationId xmlns:a16="http://schemas.microsoft.com/office/drawing/2014/main" id="{FE1554BE-3280-4BEE-ABB8-C4100F93E9CE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5" name="pl91">
              <a:extLst>
                <a:ext uri="{FF2B5EF4-FFF2-40B4-BE49-F238E27FC236}">
                  <a16:creationId xmlns:a16="http://schemas.microsoft.com/office/drawing/2014/main" id="{395D3FD5-88C2-4115-9CEB-6CAEE73C1F05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6" name="pl92">
              <a:extLst>
                <a:ext uri="{FF2B5EF4-FFF2-40B4-BE49-F238E27FC236}">
                  <a16:creationId xmlns:a16="http://schemas.microsoft.com/office/drawing/2014/main" id="{CE81E830-FDE6-483D-8511-CE17CDB3A77B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7" name="pl93">
              <a:extLst>
                <a:ext uri="{FF2B5EF4-FFF2-40B4-BE49-F238E27FC236}">
                  <a16:creationId xmlns:a16="http://schemas.microsoft.com/office/drawing/2014/main" id="{3AF0E110-302F-44E2-87AC-02B907BE51D4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8" name="pl94">
              <a:extLst>
                <a:ext uri="{FF2B5EF4-FFF2-40B4-BE49-F238E27FC236}">
                  <a16:creationId xmlns:a16="http://schemas.microsoft.com/office/drawing/2014/main" id="{DCA08B42-DD60-4697-BD59-5E2EFEBB2E5C}"/>
                </a:ext>
              </a:extLst>
            </p:cNvPr>
            <p:cNvSpPr/>
            <p:nvPr/>
          </p:nvSpPr>
          <p:spPr>
            <a:xfrm>
              <a:off x="9787468" y="458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F06D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9" name="rc95">
              <a:extLst>
                <a:ext uri="{FF2B5EF4-FFF2-40B4-BE49-F238E27FC236}">
                  <a16:creationId xmlns:a16="http://schemas.microsoft.com/office/drawing/2014/main" id="{F7E2FB56-B305-4649-B42E-D74B54139897}"/>
                </a:ext>
              </a:extLst>
            </p:cNvPr>
            <p:cNvSpPr/>
            <p:nvPr/>
          </p:nvSpPr>
          <p:spPr>
            <a:xfrm>
              <a:off x="9769468" y="467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0" name="pl96">
              <a:extLst>
                <a:ext uri="{FF2B5EF4-FFF2-40B4-BE49-F238E27FC236}">
                  <a16:creationId xmlns:a16="http://schemas.microsoft.com/office/drawing/2014/main" id="{1923AF27-F1CD-4194-80A2-73621F24D55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1" name="pl97">
              <a:extLst>
                <a:ext uri="{FF2B5EF4-FFF2-40B4-BE49-F238E27FC236}">
                  <a16:creationId xmlns:a16="http://schemas.microsoft.com/office/drawing/2014/main" id="{235EDBFC-9946-4EB0-A69F-F664B9F399A0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2" name="pl98">
              <a:extLst>
                <a:ext uri="{FF2B5EF4-FFF2-40B4-BE49-F238E27FC236}">
                  <a16:creationId xmlns:a16="http://schemas.microsoft.com/office/drawing/2014/main" id="{A580BCE5-885C-468E-BFBC-5C2800675AD8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3" name="pl99">
              <a:extLst>
                <a:ext uri="{FF2B5EF4-FFF2-40B4-BE49-F238E27FC236}">
                  <a16:creationId xmlns:a16="http://schemas.microsoft.com/office/drawing/2014/main" id="{46EF3DD8-8A9E-4EF8-A3B6-9D314BE2A2B2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4" name="pl100">
              <a:extLst>
                <a:ext uri="{FF2B5EF4-FFF2-40B4-BE49-F238E27FC236}">
                  <a16:creationId xmlns:a16="http://schemas.microsoft.com/office/drawing/2014/main" id="{9EC79878-80DF-4F4E-A15B-4DBF82141624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5" name="pl101">
              <a:extLst>
                <a:ext uri="{FF2B5EF4-FFF2-40B4-BE49-F238E27FC236}">
                  <a16:creationId xmlns:a16="http://schemas.microsoft.com/office/drawing/2014/main" id="{5CF1E181-733E-4F98-AAD5-4EFBD2F00E39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6" name="pl102">
              <a:extLst>
                <a:ext uri="{FF2B5EF4-FFF2-40B4-BE49-F238E27FC236}">
                  <a16:creationId xmlns:a16="http://schemas.microsoft.com/office/drawing/2014/main" id="{9852364E-0016-4D29-9C0A-18EB3D43F77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7" name="pl103">
              <a:extLst>
                <a:ext uri="{FF2B5EF4-FFF2-40B4-BE49-F238E27FC236}">
                  <a16:creationId xmlns:a16="http://schemas.microsoft.com/office/drawing/2014/main" id="{604907A5-5B23-4A8F-8324-9F17B1F84B2A}"/>
                </a:ext>
              </a:extLst>
            </p:cNvPr>
            <p:cNvSpPr/>
            <p:nvPr/>
          </p:nvSpPr>
          <p:spPr>
            <a:xfrm>
              <a:off x="9787468" y="476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8" name="rc104">
              <a:extLst>
                <a:ext uri="{FF2B5EF4-FFF2-40B4-BE49-F238E27FC236}">
                  <a16:creationId xmlns:a16="http://schemas.microsoft.com/office/drawing/2014/main" id="{EE32C7DF-D3A5-4822-B1E1-7BCB138CCAC1}"/>
                </a:ext>
              </a:extLst>
            </p:cNvPr>
            <p:cNvSpPr/>
            <p:nvPr/>
          </p:nvSpPr>
          <p:spPr>
            <a:xfrm>
              <a:off x="9769468" y="4854259"/>
              <a:ext cx="179999" cy="180000"/>
            </a:xfrm>
            <a:prstGeom prst="rect">
              <a:avLst/>
            </a:prstGeom>
          </p:spPr>
          <p:txBody>
            <a:bodyPr/>
            <a:lstStyle/>
            <a:p>
              <a:endParaRPr sz="1200"/>
            </a:p>
          </p:txBody>
        </p:sp>
        <p:sp>
          <p:nvSpPr>
            <p:cNvPr id="109" name="pl105">
              <a:extLst>
                <a:ext uri="{FF2B5EF4-FFF2-40B4-BE49-F238E27FC236}">
                  <a16:creationId xmlns:a16="http://schemas.microsoft.com/office/drawing/2014/main" id="{07581D10-A7E4-4B31-84B5-2428F5F1135C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0" name="pl106">
              <a:extLst>
                <a:ext uri="{FF2B5EF4-FFF2-40B4-BE49-F238E27FC236}">
                  <a16:creationId xmlns:a16="http://schemas.microsoft.com/office/drawing/2014/main" id="{B4720755-6679-4E1B-AFB6-B8FB7E9B3970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1" name="pl107">
              <a:extLst>
                <a:ext uri="{FF2B5EF4-FFF2-40B4-BE49-F238E27FC236}">
                  <a16:creationId xmlns:a16="http://schemas.microsoft.com/office/drawing/2014/main" id="{3D951004-87B0-4E44-A0E5-8EAF03581139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2" name="pl108">
              <a:extLst>
                <a:ext uri="{FF2B5EF4-FFF2-40B4-BE49-F238E27FC236}">
                  <a16:creationId xmlns:a16="http://schemas.microsoft.com/office/drawing/2014/main" id="{E92DEDF4-0210-419F-A868-D74775B8C773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3" name="pl109">
              <a:extLst>
                <a:ext uri="{FF2B5EF4-FFF2-40B4-BE49-F238E27FC236}">
                  <a16:creationId xmlns:a16="http://schemas.microsoft.com/office/drawing/2014/main" id="{811B573B-C20B-4E84-8084-247414EB908D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4" name="pl110">
              <a:extLst>
                <a:ext uri="{FF2B5EF4-FFF2-40B4-BE49-F238E27FC236}">
                  <a16:creationId xmlns:a16="http://schemas.microsoft.com/office/drawing/2014/main" id="{9B37D5F4-4315-4572-97A4-00BDE92A76CA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5" name="pl111">
              <a:extLst>
                <a:ext uri="{FF2B5EF4-FFF2-40B4-BE49-F238E27FC236}">
                  <a16:creationId xmlns:a16="http://schemas.microsoft.com/office/drawing/2014/main" id="{DBC131E6-0AF2-40C5-99AC-271ED298A0E1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6" name="pl112">
              <a:extLst>
                <a:ext uri="{FF2B5EF4-FFF2-40B4-BE49-F238E27FC236}">
                  <a16:creationId xmlns:a16="http://schemas.microsoft.com/office/drawing/2014/main" id="{6F353580-253F-468B-A3ED-1D8D36E07CE5}"/>
                </a:ext>
              </a:extLst>
            </p:cNvPr>
            <p:cNvSpPr/>
            <p:nvPr/>
          </p:nvSpPr>
          <p:spPr>
            <a:xfrm>
              <a:off x="9787468" y="4944259"/>
              <a:ext cx="144000" cy="0"/>
            </a:xfrm>
            <a:custGeom>
              <a:avLst/>
              <a:gdLst/>
              <a:ahLst/>
              <a:cxnLst/>
              <a:rect l="0" t="0" r="0" b="0"/>
              <a:pathLst>
                <a:path w="14400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7" name="tx113">
              <a:extLst>
                <a:ext uri="{FF2B5EF4-FFF2-40B4-BE49-F238E27FC236}">
                  <a16:creationId xmlns:a16="http://schemas.microsoft.com/office/drawing/2014/main" id="{203FE3BD-3C91-4255-A401-04BBB3784D45}"/>
                </a:ext>
              </a:extLst>
            </p:cNvPr>
            <p:cNvSpPr/>
            <p:nvPr/>
          </p:nvSpPr>
          <p:spPr>
            <a:xfrm>
              <a:off x="10025383" y="363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 dirty="0" err="1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</a:t>
              </a:r>
              <a:r>
                <a:rPr sz="700" dirty="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 2021</a:t>
              </a:r>
            </a:p>
          </p:txBody>
        </p:sp>
        <p:sp>
          <p:nvSpPr>
            <p:cNvPr id="118" name="tx114">
              <a:extLst>
                <a:ext uri="{FF2B5EF4-FFF2-40B4-BE49-F238E27FC236}">
                  <a16:creationId xmlns:a16="http://schemas.microsoft.com/office/drawing/2014/main" id="{9FD6EC9C-64B2-4A4D-8047-F62B0C3C48C5}"/>
                </a:ext>
              </a:extLst>
            </p:cNvPr>
            <p:cNvSpPr/>
            <p:nvPr/>
          </p:nvSpPr>
          <p:spPr>
            <a:xfrm>
              <a:off x="10025383" y="379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2021 (7 dias)</a:t>
              </a:r>
            </a:p>
          </p:txBody>
        </p:sp>
        <p:sp>
          <p:nvSpPr>
            <p:cNvPr id="119" name="tx115">
              <a:extLst>
                <a:ext uri="{FF2B5EF4-FFF2-40B4-BE49-F238E27FC236}">
                  <a16:creationId xmlns:a16="http://schemas.microsoft.com/office/drawing/2014/main" id="{D7684490-67EF-4163-8187-9F6EB7150DDF}"/>
                </a:ext>
              </a:extLst>
            </p:cNvPr>
            <p:cNvSpPr/>
            <p:nvPr/>
          </p:nvSpPr>
          <p:spPr>
            <a:xfrm>
              <a:off x="10025383" y="399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120" name="tx116">
              <a:extLst>
                <a:ext uri="{FF2B5EF4-FFF2-40B4-BE49-F238E27FC236}">
                  <a16:creationId xmlns:a16="http://schemas.microsoft.com/office/drawing/2014/main" id="{C2514893-8236-4CD8-838C-253427920A11}"/>
                </a:ext>
              </a:extLst>
            </p:cNvPr>
            <p:cNvSpPr/>
            <p:nvPr/>
          </p:nvSpPr>
          <p:spPr>
            <a:xfrm>
              <a:off x="10025383" y="415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2022 (7 dias)</a:t>
              </a:r>
            </a:p>
          </p:txBody>
        </p:sp>
        <p:sp>
          <p:nvSpPr>
            <p:cNvPr id="121" name="tx117">
              <a:extLst>
                <a:ext uri="{FF2B5EF4-FFF2-40B4-BE49-F238E27FC236}">
                  <a16:creationId xmlns:a16="http://schemas.microsoft.com/office/drawing/2014/main" id="{13E26300-34D7-42A5-B289-74886AE6003E}"/>
                </a:ext>
              </a:extLst>
            </p:cNvPr>
            <p:cNvSpPr/>
            <p:nvPr/>
          </p:nvSpPr>
          <p:spPr>
            <a:xfrm>
              <a:off x="10025383" y="4358718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2023</a:t>
              </a:r>
            </a:p>
          </p:txBody>
        </p:sp>
        <p:sp>
          <p:nvSpPr>
            <p:cNvPr id="122" name="tx118">
              <a:extLst>
                <a:ext uri="{FF2B5EF4-FFF2-40B4-BE49-F238E27FC236}">
                  <a16:creationId xmlns:a16="http://schemas.microsoft.com/office/drawing/2014/main" id="{D38C8E6E-CE47-4797-8409-E98CA66C8D73}"/>
                </a:ext>
              </a:extLst>
            </p:cNvPr>
            <p:cNvSpPr/>
            <p:nvPr/>
          </p:nvSpPr>
          <p:spPr>
            <a:xfrm>
              <a:off x="10025383" y="451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2023 (7 dias)</a:t>
              </a:r>
            </a:p>
          </p:txBody>
        </p:sp>
        <p:sp>
          <p:nvSpPr>
            <p:cNvPr id="123" name="tx119">
              <a:extLst>
                <a:ext uri="{FF2B5EF4-FFF2-40B4-BE49-F238E27FC236}">
                  <a16:creationId xmlns:a16="http://schemas.microsoft.com/office/drawing/2014/main" id="{2D30DCC0-362B-422E-B9E1-4AD080C6E942}"/>
                </a:ext>
              </a:extLst>
            </p:cNvPr>
            <p:cNvSpPr/>
            <p:nvPr/>
          </p:nvSpPr>
          <p:spPr>
            <a:xfrm>
              <a:off x="10025383" y="4718777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2024</a:t>
              </a:r>
            </a:p>
          </p:txBody>
        </p:sp>
        <p:sp>
          <p:nvSpPr>
            <p:cNvPr id="124" name="tx120">
              <a:extLst>
                <a:ext uri="{FF2B5EF4-FFF2-40B4-BE49-F238E27FC236}">
                  <a16:creationId xmlns:a16="http://schemas.microsoft.com/office/drawing/2014/main" id="{44114DB4-A074-4B54-A4F2-E95C9FAFA2CF}"/>
                </a:ext>
              </a:extLst>
            </p:cNvPr>
            <p:cNvSpPr/>
            <p:nvPr/>
          </p:nvSpPr>
          <p:spPr>
            <a:xfrm>
              <a:off x="10025383" y="4873476"/>
              <a:ext cx="143666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2024 (7 dias)</a:t>
              </a:r>
            </a:p>
          </p:txBody>
        </p:sp>
        <p:sp>
          <p:nvSpPr>
            <p:cNvPr id="125" name="tx121">
              <a:extLst>
                <a:ext uri="{FF2B5EF4-FFF2-40B4-BE49-F238E27FC236}">
                  <a16:creationId xmlns:a16="http://schemas.microsoft.com/office/drawing/2014/main" id="{62BDF75F-56B4-480B-B0D6-EA7955E3174F}"/>
                </a:ext>
              </a:extLst>
            </p:cNvPr>
            <p:cNvSpPr/>
            <p:nvPr/>
          </p:nvSpPr>
          <p:spPr>
            <a:xfrm>
              <a:off x="982309" y="1114898"/>
              <a:ext cx="5080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graphicFrame>
        <p:nvGraphicFramePr>
          <p:cNvPr id="126" name="Tabela 125">
            <a:extLst>
              <a:ext uri="{FF2B5EF4-FFF2-40B4-BE49-F238E27FC236}">
                <a16:creationId xmlns:a16="http://schemas.microsoft.com/office/drawing/2014/main" id="{05F19373-9A2A-4EA8-AC4C-33435DCA8275}"/>
              </a:ext>
            </a:extLst>
          </p:cNvPr>
          <p:cNvGraphicFramePr>
            <a:graphicFrameLocks noGrp="1"/>
          </p:cNvGraphicFramePr>
          <p:nvPr/>
        </p:nvGraphicFramePr>
        <p:xfrm>
          <a:off x="8331191" y="1466251"/>
          <a:ext cx="3328359" cy="3058160"/>
        </p:xfrm>
        <a:graphic>
          <a:graphicData uri="http://schemas.openxmlformats.org/drawingml/2006/table">
            <a:tbl>
              <a:tblPr/>
              <a:tblGrid>
                <a:gridCol w="1004398">
                  <a:extLst>
                    <a:ext uri="{9D8B030D-6E8A-4147-A177-3AD203B41FA5}">
                      <a16:colId xmlns:a16="http://schemas.microsoft.com/office/drawing/2014/main" val="2368358362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4184036945"/>
                    </a:ext>
                  </a:extLst>
                </a:gridCol>
                <a:gridCol w="1235390">
                  <a:extLst>
                    <a:ext uri="{9D8B030D-6E8A-4147-A177-3AD203B41FA5}">
                      <a16:colId xmlns:a16="http://schemas.microsoft.com/office/drawing/2014/main" val="1381786996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127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VALOR ANUAL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37885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SETOR ECONÔMICO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2024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94806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Adicional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2%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307.637.644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163.343.678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4553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24.184.685.502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12.920.923.262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7685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3.263.207.335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1.190.496.974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39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1.246.718.716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449.623.533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5F2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86808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PROTEGE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1.556.589.459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810.810.558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49736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63500" marR="127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30.558.838.655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27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15.535.198.005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66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79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739432"/>
      </p:ext>
    </p:extLst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1181</Words>
  <Application>Microsoft Office PowerPoint</Application>
  <PresentationFormat>Widescreen</PresentationFormat>
  <Paragraphs>555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Microsoft JhengHei</vt:lpstr>
      <vt:lpstr>Microsoft YaHei</vt:lpstr>
      <vt:lpstr>20</vt:lpstr>
      <vt:lpstr>Arial</vt:lpstr>
      <vt:lpstr>Calibri</vt:lpstr>
      <vt:lpstr>RRF_template_01</vt:lpstr>
      <vt:lpstr>Acompanhamento Receitas</vt:lpstr>
      <vt:lpstr>Receitas Tributárias</vt:lpstr>
      <vt:lpstr>Receitas Tributárias</vt:lpstr>
      <vt:lpstr>Receitas totais</vt:lpstr>
      <vt:lpstr>Receitas Tributárias</vt:lpstr>
      <vt:lpstr>Receitas totais</vt:lpstr>
      <vt:lpstr>Receitas Tributárias</vt:lpstr>
      <vt:lpstr>Receitas Tributárias</vt:lpstr>
      <vt:lpstr>Receitas Tributárias</vt:lpstr>
      <vt:lpstr>Receitas Tributárias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Soares Leite</dc:creator>
  <cp:lastModifiedBy>Raphael Maciel de Lima</cp:lastModifiedBy>
  <cp:revision>30</cp:revision>
  <dcterms:created xsi:type="dcterms:W3CDTF">2024-06-04T13:29:54Z</dcterms:created>
  <dcterms:modified xsi:type="dcterms:W3CDTF">2024-06-26T20:23:13Z</dcterms:modified>
</cp:coreProperties>
</file>