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11656" y="3859874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51950" y="3616277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40145" y="3464682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80439" y="33057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09756" y="3120962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50050" y="292197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79367" y="2793230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19661" y="269724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65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11656" y="3855110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51950" y="3681838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70290" y="3541996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80439" y="338104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09756" y="321761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50050" y="304672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79367" y="289146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19661" y="2821767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2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2" name="tx66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3" name="tx67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6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756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-605,13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-109,14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-103,22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-128,72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22.106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22.580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-964,41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-707,98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9557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5839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42122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8"/>
            <p:cNvSpPr/>
            <p:nvPr/>
          </p:nvSpPr>
          <p:spPr>
            <a:xfrm>
              <a:off x="8112535" y="1973513"/>
              <a:ext cx="3615729" cy="2206239"/>
            </a:xfrm>
            <a:custGeom>
              <a:avLst/>
              <a:pathLst>
                <a:path w="3615729" h="2206239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  <a:lnTo>
                    <a:pt x="3615729" y="398192"/>
                  </a:lnTo>
                  <a:lnTo>
                    <a:pt x="3291932" y="568917"/>
                  </a:lnTo>
                  <a:lnTo>
                    <a:pt x="2957342" y="742316"/>
                  </a:lnTo>
                  <a:lnTo>
                    <a:pt x="2633545" y="938377"/>
                  </a:lnTo>
                  <a:lnTo>
                    <a:pt x="2298956" y="1111322"/>
                  </a:lnTo>
                  <a:lnTo>
                    <a:pt x="1964366" y="1274436"/>
                  </a:lnTo>
                  <a:lnTo>
                    <a:pt x="1640569" y="1436468"/>
                  </a:lnTo>
                  <a:lnTo>
                    <a:pt x="1305979" y="1603467"/>
                  </a:lnTo>
                  <a:lnTo>
                    <a:pt x="982183" y="1763887"/>
                  </a:lnTo>
                  <a:lnTo>
                    <a:pt x="647593" y="1912237"/>
                  </a:lnTo>
                  <a:lnTo>
                    <a:pt x="334589" y="2057645"/>
                  </a:lnTo>
                  <a:lnTo>
                    <a:pt x="0" y="220623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1973513"/>
              <a:ext cx="3615729" cy="2176150"/>
            </a:xfrm>
            <a:custGeom>
              <a:avLst/>
              <a:pathLst>
                <a:path w="3615729" h="2176150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371705"/>
              <a:ext cx="3615729" cy="1808047"/>
            </a:xfrm>
            <a:custGeom>
              <a:avLst/>
              <a:pathLst>
                <a:path w="3615729" h="1808047">
                  <a:moveTo>
                    <a:pt x="3615729" y="0"/>
                  </a:moveTo>
                  <a:lnTo>
                    <a:pt x="3291932" y="170725"/>
                  </a:lnTo>
                  <a:lnTo>
                    <a:pt x="2957342" y="344124"/>
                  </a:lnTo>
                  <a:lnTo>
                    <a:pt x="2633545" y="540185"/>
                  </a:lnTo>
                  <a:lnTo>
                    <a:pt x="2298956" y="713129"/>
                  </a:lnTo>
                  <a:lnTo>
                    <a:pt x="1964366" y="876244"/>
                  </a:lnTo>
                  <a:lnTo>
                    <a:pt x="1640569" y="1038276"/>
                  </a:lnTo>
                  <a:lnTo>
                    <a:pt x="1305979" y="1205275"/>
                  </a:lnTo>
                  <a:lnTo>
                    <a:pt x="982183" y="1365695"/>
                  </a:lnTo>
                  <a:lnTo>
                    <a:pt x="647593" y="1514045"/>
                  </a:lnTo>
                  <a:lnTo>
                    <a:pt x="334589" y="1659453"/>
                  </a:lnTo>
                  <a:lnTo>
                    <a:pt x="0" y="18080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112535" y="2088584"/>
              <a:ext cx="3615729" cy="2073367"/>
            </a:xfrm>
            <a:custGeom>
              <a:avLst/>
              <a:pathLst>
                <a:path w="3615729" h="2073367">
                  <a:moveTo>
                    <a:pt x="0" y="2073367"/>
                  </a:moveTo>
                  <a:lnTo>
                    <a:pt x="334589" y="1906478"/>
                  </a:lnTo>
                  <a:lnTo>
                    <a:pt x="647593" y="1736506"/>
                  </a:lnTo>
                  <a:lnTo>
                    <a:pt x="982183" y="1559441"/>
                  </a:lnTo>
                  <a:lnTo>
                    <a:pt x="1305979" y="1371742"/>
                  </a:lnTo>
                  <a:lnTo>
                    <a:pt x="1640569" y="1177391"/>
                  </a:lnTo>
                  <a:lnTo>
                    <a:pt x="1964366" y="991983"/>
                  </a:lnTo>
                  <a:lnTo>
                    <a:pt x="2298956" y="805403"/>
                  </a:lnTo>
                  <a:lnTo>
                    <a:pt x="2633545" y="608770"/>
                  </a:lnTo>
                  <a:lnTo>
                    <a:pt x="2957342" y="389457"/>
                  </a:lnTo>
                  <a:lnTo>
                    <a:pt x="3291932" y="193084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112535" y="2323955"/>
              <a:ext cx="3615729" cy="1858745"/>
            </a:xfrm>
            <a:custGeom>
              <a:avLst/>
              <a:pathLst>
                <a:path w="3615729" h="1858745">
                  <a:moveTo>
                    <a:pt x="0" y="1858745"/>
                  </a:moveTo>
                  <a:lnTo>
                    <a:pt x="334589" y="1717888"/>
                  </a:lnTo>
                  <a:lnTo>
                    <a:pt x="647593" y="1565101"/>
                  </a:lnTo>
                  <a:lnTo>
                    <a:pt x="982183" y="1401234"/>
                  </a:lnTo>
                  <a:lnTo>
                    <a:pt x="1305979" y="1241555"/>
                  </a:lnTo>
                  <a:lnTo>
                    <a:pt x="1640569" y="1082201"/>
                  </a:lnTo>
                  <a:lnTo>
                    <a:pt x="1964366" y="920150"/>
                  </a:lnTo>
                  <a:lnTo>
                    <a:pt x="2298956" y="750003"/>
                  </a:lnTo>
                  <a:lnTo>
                    <a:pt x="2633545" y="563657"/>
                  </a:lnTo>
                  <a:lnTo>
                    <a:pt x="2957342" y="341926"/>
                  </a:lnTo>
                  <a:lnTo>
                    <a:pt x="3291932" y="169377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112535" y="2924201"/>
              <a:ext cx="2298956" cy="1225994"/>
            </a:xfrm>
            <a:custGeom>
              <a:avLst/>
              <a:pathLst>
                <a:path w="2298956" h="1225994">
                  <a:moveTo>
                    <a:pt x="0" y="1225994"/>
                  </a:moveTo>
                  <a:lnTo>
                    <a:pt x="334589" y="1065045"/>
                  </a:lnTo>
                  <a:lnTo>
                    <a:pt x="647593" y="906088"/>
                  </a:lnTo>
                  <a:lnTo>
                    <a:pt x="982183" y="718030"/>
                  </a:lnTo>
                  <a:lnTo>
                    <a:pt x="1305979" y="533952"/>
                  </a:lnTo>
                  <a:lnTo>
                    <a:pt x="1640569" y="340609"/>
                  </a:lnTo>
                  <a:lnTo>
                    <a:pt x="1964366" y="127063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4"/>
            <p:cNvSpPr/>
            <p:nvPr/>
          </p:nvSpPr>
          <p:spPr>
            <a:xfrm>
              <a:off x="7931749" y="3824134"/>
              <a:ext cx="362945" cy="191800"/>
            </a:xfrm>
            <a:custGeom>
              <a:avLst/>
              <a:pathLst>
                <a:path w="362945" h="191800">
                  <a:moveTo>
                    <a:pt x="26059" y="191800"/>
                  </a:moveTo>
                  <a:lnTo>
                    <a:pt x="335513" y="191800"/>
                  </a:lnTo>
                  <a:lnTo>
                    <a:pt x="334408" y="191778"/>
                  </a:lnTo>
                  <a:lnTo>
                    <a:pt x="338819" y="191600"/>
                  </a:lnTo>
                  <a:lnTo>
                    <a:pt x="343145" y="190717"/>
                  </a:lnTo>
                  <a:lnTo>
                    <a:pt x="347272" y="189152"/>
                  </a:lnTo>
                  <a:lnTo>
                    <a:pt x="351096" y="186944"/>
                  </a:lnTo>
                  <a:lnTo>
                    <a:pt x="354515" y="184152"/>
                  </a:lnTo>
                  <a:lnTo>
                    <a:pt x="357443" y="180848"/>
                  </a:lnTo>
                  <a:lnTo>
                    <a:pt x="359802" y="177117"/>
                  </a:lnTo>
                  <a:lnTo>
                    <a:pt x="361533" y="173055"/>
                  </a:lnTo>
                  <a:lnTo>
                    <a:pt x="362589" y="168769"/>
                  </a:lnTo>
                  <a:lnTo>
                    <a:pt x="362945" y="164368"/>
                  </a:lnTo>
                  <a:lnTo>
                    <a:pt x="362945" y="27432"/>
                  </a:lnTo>
                  <a:lnTo>
                    <a:pt x="362589" y="23031"/>
                  </a:lnTo>
                  <a:lnTo>
                    <a:pt x="361533" y="18745"/>
                  </a:lnTo>
                  <a:lnTo>
                    <a:pt x="359802" y="14683"/>
                  </a:lnTo>
                  <a:lnTo>
                    <a:pt x="357443" y="10952"/>
                  </a:lnTo>
                  <a:lnTo>
                    <a:pt x="354515" y="7647"/>
                  </a:lnTo>
                  <a:lnTo>
                    <a:pt x="351096" y="4855"/>
                  </a:lnTo>
                  <a:lnTo>
                    <a:pt x="347272" y="2648"/>
                  </a:lnTo>
                  <a:lnTo>
                    <a:pt x="343145" y="1083"/>
                  </a:lnTo>
                  <a:lnTo>
                    <a:pt x="338819" y="200"/>
                  </a:lnTo>
                  <a:lnTo>
                    <a:pt x="335513" y="0"/>
                  </a:lnTo>
                  <a:lnTo>
                    <a:pt x="26059" y="0"/>
                  </a:lnTo>
                  <a:lnTo>
                    <a:pt x="29366" y="200"/>
                  </a:lnTo>
                  <a:lnTo>
                    <a:pt x="24955" y="22"/>
                  </a:lnTo>
                  <a:lnTo>
                    <a:pt x="20572" y="554"/>
                  </a:lnTo>
                  <a:lnTo>
                    <a:pt x="16332" y="1782"/>
                  </a:lnTo>
                  <a:lnTo>
                    <a:pt x="12343" y="3675"/>
                  </a:lnTo>
                  <a:lnTo>
                    <a:pt x="8710" y="6183"/>
                  </a:lnTo>
                  <a:lnTo>
                    <a:pt x="5526" y="9241"/>
                  </a:lnTo>
                  <a:lnTo>
                    <a:pt x="2874" y="12770"/>
                  </a:lnTo>
                  <a:lnTo>
                    <a:pt x="823" y="16679"/>
                  </a:lnTo>
                  <a:lnTo>
                    <a:pt x="0" y="19144"/>
                  </a:lnTo>
                  <a:lnTo>
                    <a:pt x="0" y="172655"/>
                  </a:lnTo>
                  <a:lnTo>
                    <a:pt x="823" y="175121"/>
                  </a:lnTo>
                  <a:lnTo>
                    <a:pt x="2874" y="179030"/>
                  </a:lnTo>
                  <a:lnTo>
                    <a:pt x="5526" y="182559"/>
                  </a:lnTo>
                  <a:lnTo>
                    <a:pt x="8710" y="185617"/>
                  </a:lnTo>
                  <a:lnTo>
                    <a:pt x="12343" y="188125"/>
                  </a:lnTo>
                  <a:lnTo>
                    <a:pt x="16332" y="190018"/>
                  </a:lnTo>
                  <a:lnTo>
                    <a:pt x="20572" y="191246"/>
                  </a:lnTo>
                  <a:lnTo>
                    <a:pt x="24955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976096" y="3858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8264966" y="366318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8310686" y="369742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577970" y="350422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623690" y="353846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873572" y="331617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919292" y="335040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197369" y="313209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243089" y="316633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531959" y="293874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77679" y="2972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855755" y="272520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901475" y="275944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10190345" y="259814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236065" y="263237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22,11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652187" y="3650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0129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23756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9" name="pl33"/>
            <p:cNvSpPr/>
            <p:nvPr/>
          </p:nvSpPr>
          <p:spPr>
            <a:xfrm>
              <a:off x="7896954" y="369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896954" y="3058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7896954" y="2421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-302,96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-89,36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-322,38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393,91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-529,81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31242" y="1683880"/>
              <a:ext cx="70200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31242" y="2037973"/>
              <a:ext cx="28696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31242" y="2392065"/>
              <a:ext cx="30768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31242" y="2746158"/>
              <a:ext cx="35468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31242" y="3100250"/>
              <a:ext cx="57507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31242" y="3454343"/>
              <a:ext cx="8201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31242" y="3808435"/>
              <a:ext cx="51288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31242" y="4162528"/>
              <a:ext cx="26154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29820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31242" y="4870713"/>
              <a:ext cx="111567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31242" y="5224805"/>
              <a:ext cx="4870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81223" y="175870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26943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24,84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66183" y="211279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11903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10,15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86900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32620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10,89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33904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79624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12,55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54296" y="317507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00016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99392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45112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29,02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892109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782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18,15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70914" y="423735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1663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9,25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591443"/>
              <a:ext cx="340766" cy="169038"/>
            </a:xfrm>
            <a:custGeom>
              <a:avLst/>
              <a:pathLst>
                <a:path w="340766" h="169038">
                  <a:moveTo>
                    <a:pt x="0" y="169038"/>
                  </a:moveTo>
                  <a:lnTo>
                    <a:pt x="313334" y="169038"/>
                  </a:lnTo>
                  <a:lnTo>
                    <a:pt x="312230" y="169016"/>
                  </a:lnTo>
                  <a:lnTo>
                    <a:pt x="316641" y="168838"/>
                  </a:lnTo>
                  <a:lnTo>
                    <a:pt x="320967" y="167955"/>
                  </a:lnTo>
                  <a:lnTo>
                    <a:pt x="325094" y="166389"/>
                  </a:lnTo>
                  <a:lnTo>
                    <a:pt x="328918" y="164182"/>
                  </a:lnTo>
                  <a:lnTo>
                    <a:pt x="332337" y="161390"/>
                  </a:lnTo>
                  <a:lnTo>
                    <a:pt x="335265" y="158086"/>
                  </a:lnTo>
                  <a:lnTo>
                    <a:pt x="337624" y="154354"/>
                  </a:lnTo>
                  <a:lnTo>
                    <a:pt x="339355" y="150293"/>
                  </a:lnTo>
                  <a:lnTo>
                    <a:pt x="340411" y="146006"/>
                  </a:lnTo>
                  <a:lnTo>
                    <a:pt x="340766" y="141606"/>
                  </a:lnTo>
                  <a:lnTo>
                    <a:pt x="340766" y="27431"/>
                  </a:lnTo>
                  <a:lnTo>
                    <a:pt x="340411" y="23031"/>
                  </a:lnTo>
                  <a:lnTo>
                    <a:pt x="339355" y="18745"/>
                  </a:lnTo>
                  <a:lnTo>
                    <a:pt x="337624" y="14683"/>
                  </a:lnTo>
                  <a:lnTo>
                    <a:pt x="335265" y="10952"/>
                  </a:lnTo>
                  <a:lnTo>
                    <a:pt x="332337" y="7647"/>
                  </a:lnTo>
                  <a:lnTo>
                    <a:pt x="328918" y="4855"/>
                  </a:lnTo>
                  <a:lnTo>
                    <a:pt x="325094" y="2648"/>
                  </a:lnTo>
                  <a:lnTo>
                    <a:pt x="320967" y="1083"/>
                  </a:lnTo>
                  <a:lnTo>
                    <a:pt x="316641" y="200"/>
                  </a:lnTo>
                  <a:lnTo>
                    <a:pt x="3133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001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-10,55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494893" y="4945535"/>
              <a:ext cx="322717" cy="169038"/>
            </a:xfrm>
            <a:custGeom>
              <a:avLst/>
              <a:pathLst>
                <a:path w="322717" h="169038">
                  <a:moveTo>
                    <a:pt x="27431" y="169038"/>
                  </a:moveTo>
                  <a:lnTo>
                    <a:pt x="322717" y="169038"/>
                  </a:lnTo>
                  <a:lnTo>
                    <a:pt x="3227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4061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39,47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6236" y="529962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11956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4858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3124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1390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96560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7921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6187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28617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607228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6587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4853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31189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1384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515506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454266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9302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331786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270547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297488" y="2559991"/>
              <a:ext cx="4445678" cy="2953362"/>
            </a:xfrm>
            <a:custGeom>
              <a:avLst/>
              <a:pathLst>
                <a:path w="4445678" h="2953362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  <a:lnTo>
                    <a:pt x="4445678" y="2203255"/>
                  </a:lnTo>
                  <a:lnTo>
                    <a:pt x="4047558" y="2336675"/>
                  </a:lnTo>
                  <a:lnTo>
                    <a:pt x="3636166" y="2203029"/>
                  </a:lnTo>
                  <a:lnTo>
                    <a:pt x="3238046" y="2214130"/>
                  </a:lnTo>
                  <a:lnTo>
                    <a:pt x="2826655" y="2249618"/>
                  </a:lnTo>
                  <a:lnTo>
                    <a:pt x="2415264" y="2364826"/>
                  </a:lnTo>
                  <a:lnTo>
                    <a:pt x="2017143" y="2535645"/>
                  </a:lnTo>
                  <a:lnTo>
                    <a:pt x="1605752" y="2707141"/>
                  </a:lnTo>
                  <a:lnTo>
                    <a:pt x="1207632" y="2953362"/>
                  </a:lnTo>
                  <a:lnTo>
                    <a:pt x="796240" y="2849529"/>
                  </a:lnTo>
                  <a:lnTo>
                    <a:pt x="411391" y="2788250"/>
                  </a:lnTo>
                  <a:lnTo>
                    <a:pt x="0" y="28343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559991"/>
              <a:ext cx="4445678" cy="2661865"/>
            </a:xfrm>
            <a:custGeom>
              <a:avLst/>
              <a:pathLst>
                <a:path w="4445678" h="2661865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297488" y="4763020"/>
              <a:ext cx="4445678" cy="750333"/>
            </a:xfrm>
            <a:custGeom>
              <a:avLst/>
              <a:pathLst>
                <a:path w="4445678" h="750333">
                  <a:moveTo>
                    <a:pt x="4445678" y="226"/>
                  </a:moveTo>
                  <a:lnTo>
                    <a:pt x="4047558" y="133646"/>
                  </a:lnTo>
                  <a:lnTo>
                    <a:pt x="3636166" y="0"/>
                  </a:lnTo>
                  <a:lnTo>
                    <a:pt x="3238046" y="11101"/>
                  </a:lnTo>
                  <a:lnTo>
                    <a:pt x="2826655" y="46589"/>
                  </a:lnTo>
                  <a:lnTo>
                    <a:pt x="2415264" y="161796"/>
                  </a:lnTo>
                  <a:lnTo>
                    <a:pt x="2017143" y="332616"/>
                  </a:lnTo>
                  <a:lnTo>
                    <a:pt x="1605752" y="504112"/>
                  </a:lnTo>
                  <a:lnTo>
                    <a:pt x="1207632" y="750333"/>
                  </a:lnTo>
                  <a:lnTo>
                    <a:pt x="796240" y="646500"/>
                  </a:lnTo>
                  <a:lnTo>
                    <a:pt x="411391" y="585221"/>
                  </a:lnTo>
                  <a:lnTo>
                    <a:pt x="0" y="6313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297488" y="3661619"/>
              <a:ext cx="4445678" cy="1646485"/>
            </a:xfrm>
            <a:custGeom>
              <a:avLst/>
              <a:pathLst>
                <a:path w="4445678" h="1646485">
                  <a:moveTo>
                    <a:pt x="0" y="1646485"/>
                  </a:moveTo>
                  <a:lnTo>
                    <a:pt x="411391" y="1517261"/>
                  </a:lnTo>
                  <a:lnTo>
                    <a:pt x="796240" y="1496426"/>
                  </a:lnTo>
                  <a:lnTo>
                    <a:pt x="1207632" y="1515992"/>
                  </a:lnTo>
                  <a:lnTo>
                    <a:pt x="1605752" y="1173015"/>
                  </a:lnTo>
                  <a:lnTo>
                    <a:pt x="2017143" y="911085"/>
                  </a:lnTo>
                  <a:lnTo>
                    <a:pt x="2415264" y="646406"/>
                  </a:lnTo>
                  <a:lnTo>
                    <a:pt x="2826655" y="440707"/>
                  </a:lnTo>
                  <a:lnTo>
                    <a:pt x="3238046" y="314939"/>
                  </a:lnTo>
                  <a:lnTo>
                    <a:pt x="3636166" y="202497"/>
                  </a:lnTo>
                  <a:lnTo>
                    <a:pt x="4047558" y="238417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297488" y="4217040"/>
              <a:ext cx="2826655" cy="1091064"/>
            </a:xfrm>
            <a:custGeom>
              <a:avLst/>
              <a:pathLst>
                <a:path w="2826655" h="1091064">
                  <a:moveTo>
                    <a:pt x="0" y="1091064"/>
                  </a:moveTo>
                  <a:lnTo>
                    <a:pt x="411391" y="920402"/>
                  </a:lnTo>
                  <a:lnTo>
                    <a:pt x="796240" y="999710"/>
                  </a:lnTo>
                  <a:lnTo>
                    <a:pt x="1207632" y="910319"/>
                  </a:lnTo>
                  <a:lnTo>
                    <a:pt x="1605752" y="570179"/>
                  </a:lnTo>
                  <a:lnTo>
                    <a:pt x="2017143" y="257945"/>
                  </a:lnTo>
                  <a:lnTo>
                    <a:pt x="2415264" y="0"/>
                  </a:lnTo>
                  <a:lnTo>
                    <a:pt x="2826655" y="884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76342" y="532728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22062" y="5348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87733" y="519806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33453" y="52191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70034" y="517722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15754" y="521636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83974" y="519679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29694" y="521785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82095" y="485381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27815" y="48748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093486" y="459188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39206" y="46129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1606" y="4327205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37326" y="434827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02997" y="412150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48717" y="414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14389" y="399573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0109" y="401680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2509" y="388329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58229" y="39043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3900" y="391921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69620" y="3940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2021" y="368079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7741" y="37018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76342" y="498204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22062" y="50162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87733" y="481138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33453" y="484561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11570" y="48906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57290" y="49249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83974" y="480129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29694" y="483553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21082" y="446115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66802" y="44953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093486" y="414892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39206" y="418316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1606" y="389097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37326" y="392521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02997" y="477583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48717" y="48100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795642" y="510952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795642" y="449718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795642" y="3886273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795642" y="3273876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795642" y="265993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0410" y="5155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0410" y="4542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0410" y="3930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0410" y="3317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0410" y="2705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9253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28806" y="6155456"/>
              <a:ext cx="25830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74310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8" name="rc83"/>
            <p:cNvSpPr/>
            <p:nvPr/>
          </p:nvSpPr>
          <p:spPr>
            <a:xfrm>
              <a:off x="3564493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6"/>
            <p:cNvSpPr/>
            <p:nvPr/>
          </p:nvSpPr>
          <p:spPr>
            <a:xfrm>
              <a:off x="2669681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859864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22903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4" name="rc89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595477" y="5658885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595477" y="5067722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595477" y="4476559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595477" y="3885396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595477" y="3294233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595477" y="2703070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96"/>
            <p:cNvSpPr/>
            <p:nvPr/>
          </p:nvSpPr>
          <p:spPr>
            <a:xfrm>
              <a:off x="6816222" y="2559991"/>
              <a:ext cx="4414884" cy="1378990"/>
            </a:xfrm>
            <a:custGeom>
              <a:avLst/>
              <a:pathLst>
                <a:path w="4414884" h="1378990">
                  <a:moveTo>
                    <a:pt x="0" y="870087"/>
                  </a:moveTo>
                  <a:lnTo>
                    <a:pt x="408541" y="1015508"/>
                  </a:lnTo>
                  <a:lnTo>
                    <a:pt x="790725" y="1061925"/>
                  </a:lnTo>
                  <a:lnTo>
                    <a:pt x="1199267" y="961925"/>
                  </a:lnTo>
                  <a:lnTo>
                    <a:pt x="1594629" y="382475"/>
                  </a:lnTo>
                  <a:lnTo>
                    <a:pt x="2003171" y="675781"/>
                  </a:lnTo>
                  <a:lnTo>
                    <a:pt x="2398534" y="516837"/>
                  </a:lnTo>
                  <a:lnTo>
                    <a:pt x="2807075" y="673166"/>
                  </a:lnTo>
                  <a:lnTo>
                    <a:pt x="3215617" y="682905"/>
                  </a:lnTo>
                  <a:lnTo>
                    <a:pt x="3610980" y="169698"/>
                  </a:lnTo>
                  <a:lnTo>
                    <a:pt x="4019521" y="337387"/>
                  </a:lnTo>
                  <a:lnTo>
                    <a:pt x="4414884" y="0"/>
                  </a:lnTo>
                  <a:lnTo>
                    <a:pt x="4414884" y="405426"/>
                  </a:lnTo>
                  <a:lnTo>
                    <a:pt x="4019521" y="714740"/>
                  </a:lnTo>
                  <a:lnTo>
                    <a:pt x="3610980" y="561004"/>
                  </a:lnTo>
                  <a:lnTo>
                    <a:pt x="3215617" y="1031507"/>
                  </a:lnTo>
                  <a:lnTo>
                    <a:pt x="2807075" y="1022579"/>
                  </a:lnTo>
                  <a:lnTo>
                    <a:pt x="2398534" y="879258"/>
                  </a:lnTo>
                  <a:lnTo>
                    <a:pt x="2003171" y="1024977"/>
                  </a:lnTo>
                  <a:lnTo>
                    <a:pt x="1594629" y="756076"/>
                  </a:lnTo>
                  <a:lnTo>
                    <a:pt x="1199267" y="1287311"/>
                  </a:lnTo>
                  <a:lnTo>
                    <a:pt x="790725" y="1378990"/>
                  </a:lnTo>
                  <a:lnTo>
                    <a:pt x="408541" y="1336435"/>
                  </a:lnTo>
                  <a:lnTo>
                    <a:pt x="0" y="120311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16222" y="2559991"/>
              <a:ext cx="4414884" cy="1061925"/>
            </a:xfrm>
            <a:custGeom>
              <a:avLst/>
              <a:pathLst>
                <a:path w="4414884" h="1061925">
                  <a:moveTo>
                    <a:pt x="0" y="870087"/>
                  </a:moveTo>
                  <a:lnTo>
                    <a:pt x="408541" y="1015508"/>
                  </a:lnTo>
                  <a:lnTo>
                    <a:pt x="790725" y="1061925"/>
                  </a:lnTo>
                  <a:lnTo>
                    <a:pt x="1199267" y="961925"/>
                  </a:lnTo>
                  <a:lnTo>
                    <a:pt x="1594629" y="382475"/>
                  </a:lnTo>
                  <a:lnTo>
                    <a:pt x="2003171" y="675781"/>
                  </a:lnTo>
                  <a:lnTo>
                    <a:pt x="2398534" y="516837"/>
                  </a:lnTo>
                  <a:lnTo>
                    <a:pt x="2807075" y="673166"/>
                  </a:lnTo>
                  <a:lnTo>
                    <a:pt x="3215617" y="682905"/>
                  </a:lnTo>
                  <a:lnTo>
                    <a:pt x="3610980" y="169698"/>
                  </a:lnTo>
                  <a:lnTo>
                    <a:pt x="4019521" y="337387"/>
                  </a:lnTo>
                  <a:lnTo>
                    <a:pt x="44148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16222" y="2965417"/>
              <a:ext cx="4414884" cy="973563"/>
            </a:xfrm>
            <a:custGeom>
              <a:avLst/>
              <a:pathLst>
                <a:path w="4414884" h="973563">
                  <a:moveTo>
                    <a:pt x="4414884" y="0"/>
                  </a:moveTo>
                  <a:lnTo>
                    <a:pt x="4019521" y="309314"/>
                  </a:lnTo>
                  <a:lnTo>
                    <a:pt x="3610980" y="155577"/>
                  </a:lnTo>
                  <a:lnTo>
                    <a:pt x="3215617" y="626081"/>
                  </a:lnTo>
                  <a:lnTo>
                    <a:pt x="2807075" y="617152"/>
                  </a:lnTo>
                  <a:lnTo>
                    <a:pt x="2398534" y="473831"/>
                  </a:lnTo>
                  <a:lnTo>
                    <a:pt x="2003171" y="619550"/>
                  </a:lnTo>
                  <a:lnTo>
                    <a:pt x="1594629" y="350650"/>
                  </a:lnTo>
                  <a:lnTo>
                    <a:pt x="1199267" y="881885"/>
                  </a:lnTo>
                  <a:lnTo>
                    <a:pt x="790725" y="973563"/>
                  </a:lnTo>
                  <a:lnTo>
                    <a:pt x="408541" y="931009"/>
                  </a:lnTo>
                  <a:lnTo>
                    <a:pt x="0" y="7976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816222" y="3016706"/>
              <a:ext cx="4414884" cy="985379"/>
            </a:xfrm>
            <a:custGeom>
              <a:avLst/>
              <a:pathLst>
                <a:path w="4414884" h="985379">
                  <a:moveTo>
                    <a:pt x="0" y="985379"/>
                  </a:moveTo>
                  <a:lnTo>
                    <a:pt x="408541" y="968743"/>
                  </a:lnTo>
                  <a:lnTo>
                    <a:pt x="790725" y="803966"/>
                  </a:lnTo>
                  <a:lnTo>
                    <a:pt x="1199267" y="630129"/>
                  </a:lnTo>
                  <a:lnTo>
                    <a:pt x="1594629" y="774729"/>
                  </a:lnTo>
                  <a:lnTo>
                    <a:pt x="2003171" y="899360"/>
                  </a:lnTo>
                  <a:lnTo>
                    <a:pt x="2398534" y="752336"/>
                  </a:lnTo>
                  <a:lnTo>
                    <a:pt x="2807075" y="788290"/>
                  </a:lnTo>
                  <a:lnTo>
                    <a:pt x="3215617" y="643306"/>
                  </a:lnTo>
                  <a:lnTo>
                    <a:pt x="3610980" y="125722"/>
                  </a:lnTo>
                  <a:lnTo>
                    <a:pt x="4019521" y="0"/>
                  </a:lnTo>
                  <a:lnTo>
                    <a:pt x="4414884" y="206298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816222" y="3134744"/>
              <a:ext cx="2807075" cy="2378609"/>
            </a:xfrm>
            <a:custGeom>
              <a:avLst/>
              <a:pathLst>
                <a:path w="2807075" h="2378609">
                  <a:moveTo>
                    <a:pt x="0" y="461847"/>
                  </a:moveTo>
                  <a:lnTo>
                    <a:pt x="408541" y="521216"/>
                  </a:lnTo>
                  <a:lnTo>
                    <a:pt x="790725" y="839044"/>
                  </a:lnTo>
                  <a:lnTo>
                    <a:pt x="1199267" y="339508"/>
                  </a:lnTo>
                  <a:lnTo>
                    <a:pt x="1594629" y="0"/>
                  </a:lnTo>
                  <a:lnTo>
                    <a:pt x="2003171" y="178505"/>
                  </a:lnTo>
                  <a:lnTo>
                    <a:pt x="2398534" y="136295"/>
                  </a:lnTo>
                  <a:lnTo>
                    <a:pt x="2807075" y="237860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1"/>
            <p:cNvSpPr/>
            <p:nvPr/>
          </p:nvSpPr>
          <p:spPr>
            <a:xfrm>
              <a:off x="6634063" y="3270531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6679783" y="330476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042605" y="3329900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088325" y="33641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424789" y="364772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470509" y="368196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7833330" y="314819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879050" y="31824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228693" y="280868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274413" y="284292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8637235" y="29871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8682955" y="30214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032597" y="294497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078317" y="297921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20" name="pg115"/>
            <p:cNvSpPr/>
            <p:nvPr/>
          </p:nvSpPr>
          <p:spPr>
            <a:xfrm>
              <a:off x="9441139" y="518729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9486859" y="52215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2" name="pl117"/>
            <p:cNvSpPr/>
            <p:nvPr/>
          </p:nvSpPr>
          <p:spPr>
            <a:xfrm>
              <a:off x="6816222" y="2762704"/>
              <a:ext cx="4414884" cy="1017744"/>
            </a:xfrm>
            <a:custGeom>
              <a:avLst/>
              <a:pathLst>
                <a:path w="4414884" h="1017744">
                  <a:moveTo>
                    <a:pt x="0" y="833887"/>
                  </a:moveTo>
                  <a:lnTo>
                    <a:pt x="408541" y="973258"/>
                  </a:lnTo>
                  <a:lnTo>
                    <a:pt x="790725" y="1017744"/>
                  </a:lnTo>
                  <a:lnTo>
                    <a:pt x="1199267" y="921905"/>
                  </a:lnTo>
                  <a:lnTo>
                    <a:pt x="1594629" y="366563"/>
                  </a:lnTo>
                  <a:lnTo>
                    <a:pt x="2003171" y="647666"/>
                  </a:lnTo>
                  <a:lnTo>
                    <a:pt x="2398534" y="495334"/>
                  </a:lnTo>
                  <a:lnTo>
                    <a:pt x="2807075" y="645159"/>
                  </a:lnTo>
                  <a:lnTo>
                    <a:pt x="3215617" y="654493"/>
                  </a:lnTo>
                  <a:lnTo>
                    <a:pt x="3610980" y="162638"/>
                  </a:lnTo>
                  <a:lnTo>
                    <a:pt x="4019521" y="323351"/>
                  </a:lnTo>
                  <a:lnTo>
                    <a:pt x="441488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tx118"/>
            <p:cNvSpPr/>
            <p:nvPr/>
          </p:nvSpPr>
          <p:spPr>
            <a:xfrm>
              <a:off x="6282042" y="561340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82042" y="502224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82042" y="4431077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82042" y="383985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6282042" y="324869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6282042" y="265758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6560683" y="5658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60683" y="506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60683" y="4476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60683" y="3885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6560683" y="3294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560683" y="2703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722476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801548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881939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62329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42720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1231106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7143443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7927383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8738044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521588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342459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113282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8981322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8" name="tx143"/>
            <p:cNvSpPr/>
            <p:nvPr/>
          </p:nvSpPr>
          <p:spPr>
            <a:xfrm rot="-5400000">
              <a:off x="5642331" y="3969253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7035959" y="615545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718146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49"/>
            <p:cNvSpPr/>
            <p:nvPr/>
          </p:nvSpPr>
          <p:spPr>
            <a:xfrm>
              <a:off x="850448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2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3"/>
            <p:cNvSpPr/>
            <p:nvPr/>
          </p:nvSpPr>
          <p:spPr>
            <a:xfrm>
              <a:off x="982751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9" name="pl154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7476835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63" name="tx158"/>
            <p:cNvSpPr/>
            <p:nvPr/>
          </p:nvSpPr>
          <p:spPr>
            <a:xfrm>
              <a:off x="8799859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122884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8520565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0387" y="2424975"/>
              <a:ext cx="4761160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06804" y="2577129"/>
              <a:ext cx="4328327" cy="3033451"/>
            </a:xfrm>
            <a:custGeom>
              <a:avLst/>
              <a:pathLst>
                <a:path w="4328327" h="3033451">
                  <a:moveTo>
                    <a:pt x="0" y="2991899"/>
                  </a:moveTo>
                  <a:lnTo>
                    <a:pt x="400531" y="2747806"/>
                  </a:lnTo>
                  <a:lnTo>
                    <a:pt x="775222" y="2506296"/>
                  </a:lnTo>
                  <a:lnTo>
                    <a:pt x="1175754" y="2258628"/>
                  </a:lnTo>
                  <a:lnTo>
                    <a:pt x="1563366" y="1975963"/>
                  </a:lnTo>
                  <a:lnTo>
                    <a:pt x="1963897" y="1707706"/>
                  </a:lnTo>
                  <a:lnTo>
                    <a:pt x="2351509" y="1433367"/>
                  </a:lnTo>
                  <a:lnTo>
                    <a:pt x="2752041" y="1168090"/>
                  </a:lnTo>
                  <a:lnTo>
                    <a:pt x="3152573" y="903895"/>
                  </a:lnTo>
                  <a:lnTo>
                    <a:pt x="3540184" y="607005"/>
                  </a:lnTo>
                  <a:lnTo>
                    <a:pt x="3940716" y="321229"/>
                  </a:lnTo>
                  <a:lnTo>
                    <a:pt x="4328327" y="0"/>
                  </a:lnTo>
                  <a:lnTo>
                    <a:pt x="4328327" y="521108"/>
                  </a:lnTo>
                  <a:lnTo>
                    <a:pt x="3940716" y="790849"/>
                  </a:lnTo>
                  <a:lnTo>
                    <a:pt x="3540184" y="1030820"/>
                  </a:lnTo>
                  <a:lnTo>
                    <a:pt x="3152573" y="1280122"/>
                  </a:lnTo>
                  <a:lnTo>
                    <a:pt x="2752041" y="1501970"/>
                  </a:lnTo>
                  <a:lnTo>
                    <a:pt x="2351509" y="1724728"/>
                  </a:lnTo>
                  <a:lnTo>
                    <a:pt x="1963897" y="1955095"/>
                  </a:lnTo>
                  <a:lnTo>
                    <a:pt x="1563366" y="2180354"/>
                  </a:lnTo>
                  <a:lnTo>
                    <a:pt x="1175754" y="2417712"/>
                  </a:lnTo>
                  <a:lnTo>
                    <a:pt x="775222" y="2625682"/>
                  </a:lnTo>
                  <a:lnTo>
                    <a:pt x="400531" y="2828482"/>
                  </a:lnTo>
                  <a:lnTo>
                    <a:pt x="0" y="303345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804" y="2577129"/>
              <a:ext cx="4328327" cy="2991899"/>
            </a:xfrm>
            <a:custGeom>
              <a:avLst/>
              <a:pathLst>
                <a:path w="4328327" h="2991899">
                  <a:moveTo>
                    <a:pt x="0" y="2991899"/>
                  </a:moveTo>
                  <a:lnTo>
                    <a:pt x="400531" y="2747806"/>
                  </a:lnTo>
                  <a:lnTo>
                    <a:pt x="775222" y="2506296"/>
                  </a:lnTo>
                  <a:lnTo>
                    <a:pt x="1175754" y="2258628"/>
                  </a:lnTo>
                  <a:lnTo>
                    <a:pt x="1563366" y="1975963"/>
                  </a:lnTo>
                  <a:lnTo>
                    <a:pt x="1963897" y="1707706"/>
                  </a:lnTo>
                  <a:lnTo>
                    <a:pt x="2351509" y="1433367"/>
                  </a:lnTo>
                  <a:lnTo>
                    <a:pt x="2752041" y="1168090"/>
                  </a:lnTo>
                  <a:lnTo>
                    <a:pt x="3152573" y="903895"/>
                  </a:lnTo>
                  <a:lnTo>
                    <a:pt x="3540184" y="607005"/>
                  </a:lnTo>
                  <a:lnTo>
                    <a:pt x="3940716" y="321229"/>
                  </a:lnTo>
                  <a:lnTo>
                    <a:pt x="43283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804" y="3098238"/>
              <a:ext cx="4328327" cy="2512342"/>
            </a:xfrm>
            <a:custGeom>
              <a:avLst/>
              <a:pathLst>
                <a:path w="4328327" h="2512342">
                  <a:moveTo>
                    <a:pt x="4328327" y="0"/>
                  </a:moveTo>
                  <a:lnTo>
                    <a:pt x="3940716" y="269741"/>
                  </a:lnTo>
                  <a:lnTo>
                    <a:pt x="3540184" y="509711"/>
                  </a:lnTo>
                  <a:lnTo>
                    <a:pt x="3152573" y="759014"/>
                  </a:lnTo>
                  <a:lnTo>
                    <a:pt x="2752041" y="980862"/>
                  </a:lnTo>
                  <a:lnTo>
                    <a:pt x="2351509" y="1203620"/>
                  </a:lnTo>
                  <a:lnTo>
                    <a:pt x="1963897" y="1433986"/>
                  </a:lnTo>
                  <a:lnTo>
                    <a:pt x="1563366" y="1659245"/>
                  </a:lnTo>
                  <a:lnTo>
                    <a:pt x="1175754" y="1896603"/>
                  </a:lnTo>
                  <a:lnTo>
                    <a:pt x="775222" y="2104574"/>
                  </a:lnTo>
                  <a:lnTo>
                    <a:pt x="400531" y="2307374"/>
                  </a:lnTo>
                  <a:lnTo>
                    <a:pt x="0" y="25123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804" y="2837684"/>
              <a:ext cx="4328327" cy="2752121"/>
            </a:xfrm>
            <a:custGeom>
              <a:avLst/>
              <a:pathLst>
                <a:path w="4328327" h="2752121">
                  <a:moveTo>
                    <a:pt x="0" y="2752121"/>
                  </a:moveTo>
                  <a:lnTo>
                    <a:pt x="400531" y="2527590"/>
                  </a:lnTo>
                  <a:lnTo>
                    <a:pt x="775222" y="2305435"/>
                  </a:lnTo>
                  <a:lnTo>
                    <a:pt x="1175754" y="2077615"/>
                  </a:lnTo>
                  <a:lnTo>
                    <a:pt x="1563366" y="1817604"/>
                  </a:lnTo>
                  <a:lnTo>
                    <a:pt x="1963897" y="1570846"/>
                  </a:lnTo>
                  <a:lnTo>
                    <a:pt x="2351509" y="1318493"/>
                  </a:lnTo>
                  <a:lnTo>
                    <a:pt x="2752041" y="1074476"/>
                  </a:lnTo>
                  <a:lnTo>
                    <a:pt x="3152573" y="831455"/>
                  </a:lnTo>
                  <a:lnTo>
                    <a:pt x="3540184" y="558358"/>
                  </a:lnTo>
                  <a:lnTo>
                    <a:pt x="3940716" y="295485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06804" y="3056833"/>
              <a:ext cx="4328327" cy="2563377"/>
            </a:xfrm>
            <a:custGeom>
              <a:avLst/>
              <a:pathLst>
                <a:path w="4328327" h="2563377">
                  <a:moveTo>
                    <a:pt x="0" y="2563377"/>
                  </a:moveTo>
                  <a:lnTo>
                    <a:pt x="400531" y="2354385"/>
                  </a:lnTo>
                  <a:lnTo>
                    <a:pt x="775222" y="2135645"/>
                  </a:lnTo>
                  <a:lnTo>
                    <a:pt x="1175754" y="1904968"/>
                  </a:lnTo>
                  <a:lnTo>
                    <a:pt x="1563366" y="1682846"/>
                  </a:lnTo>
                  <a:lnTo>
                    <a:pt x="1963897" y="1467577"/>
                  </a:lnTo>
                  <a:lnTo>
                    <a:pt x="2351509" y="1244907"/>
                  </a:lnTo>
                  <a:lnTo>
                    <a:pt x="2752041" y="1024266"/>
                  </a:lnTo>
                  <a:lnTo>
                    <a:pt x="3152573" y="795544"/>
                  </a:lnTo>
                  <a:lnTo>
                    <a:pt x="3540184" y="535108"/>
                  </a:lnTo>
                  <a:lnTo>
                    <a:pt x="3940716" y="266380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804" y="4025624"/>
              <a:ext cx="2752041" cy="1564180"/>
            </a:xfrm>
            <a:custGeom>
              <a:avLst/>
              <a:pathLst>
                <a:path w="2752041" h="1564180">
                  <a:moveTo>
                    <a:pt x="0" y="1564180"/>
                  </a:moveTo>
                  <a:lnTo>
                    <a:pt x="400531" y="1333712"/>
                  </a:lnTo>
                  <a:lnTo>
                    <a:pt x="775222" y="1121842"/>
                  </a:lnTo>
                  <a:lnTo>
                    <a:pt x="1175754" y="880839"/>
                  </a:lnTo>
                  <a:lnTo>
                    <a:pt x="1563366" y="620825"/>
                  </a:lnTo>
                  <a:lnTo>
                    <a:pt x="1963897" y="369795"/>
                  </a:lnTo>
                  <a:lnTo>
                    <a:pt x="2351509" y="113549"/>
                  </a:lnTo>
                  <a:lnTo>
                    <a:pt x="27520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24645" y="526374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0365" y="52979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25177" y="503327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0897" y="506751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899868" y="4821406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45588" y="48556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61412" y="458040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07132" y="461464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49024" y="4320389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694744" y="43546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88543" y="406935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4263" y="41035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37167" y="381311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2887" y="3847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37699" y="369956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3419" y="373380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0387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05131" y="509716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05131" y="441155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05131" y="37258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05131" y="304033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52429" y="51426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52429" y="4457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52429" y="37714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52429" y="30858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0387" y="5772364"/>
              <a:ext cx="4761160" cy="0"/>
            </a:xfrm>
            <a:custGeom>
              <a:avLst/>
              <a:pathLst>
                <a:path w="4761160" h="0">
                  <a:moveTo>
                    <a:pt x="0" y="0"/>
                  </a:moveTo>
                  <a:lnTo>
                    <a:pt x="476116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0733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25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070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5884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698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131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26016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394452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89352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57136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224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6845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286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3125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5485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16558" y="2424975"/>
              <a:ext cx="4828966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36056" y="2577129"/>
              <a:ext cx="4389969" cy="1735315"/>
            </a:xfrm>
            <a:custGeom>
              <a:avLst/>
              <a:pathLst>
                <a:path w="4389969" h="1735315">
                  <a:moveTo>
                    <a:pt x="0" y="908414"/>
                  </a:moveTo>
                  <a:lnTo>
                    <a:pt x="406236" y="1130260"/>
                  </a:lnTo>
                  <a:lnTo>
                    <a:pt x="786263" y="1168100"/>
                  </a:lnTo>
                  <a:lnTo>
                    <a:pt x="1192499" y="1077880"/>
                  </a:lnTo>
                  <a:lnTo>
                    <a:pt x="1585630" y="565078"/>
                  </a:lnTo>
                  <a:lnTo>
                    <a:pt x="1991866" y="776202"/>
                  </a:lnTo>
                  <a:lnTo>
                    <a:pt x="2384998" y="687074"/>
                  </a:lnTo>
                  <a:lnTo>
                    <a:pt x="2791234" y="819849"/>
                  </a:lnTo>
                  <a:lnTo>
                    <a:pt x="3197470" y="835721"/>
                  </a:lnTo>
                  <a:lnTo>
                    <a:pt x="3590602" y="356644"/>
                  </a:lnTo>
                  <a:lnTo>
                    <a:pt x="3996838" y="519496"/>
                  </a:lnTo>
                  <a:lnTo>
                    <a:pt x="4389969" y="0"/>
                  </a:lnTo>
                  <a:lnTo>
                    <a:pt x="4389969" y="754443"/>
                  </a:lnTo>
                  <a:lnTo>
                    <a:pt x="3996838" y="1190672"/>
                  </a:lnTo>
                  <a:lnTo>
                    <a:pt x="3590602" y="1053923"/>
                  </a:lnTo>
                  <a:lnTo>
                    <a:pt x="3197470" y="1456211"/>
                  </a:lnTo>
                  <a:lnTo>
                    <a:pt x="2791234" y="1442883"/>
                  </a:lnTo>
                  <a:lnTo>
                    <a:pt x="2384998" y="1331390"/>
                  </a:lnTo>
                  <a:lnTo>
                    <a:pt x="1991866" y="1406232"/>
                  </a:lnTo>
                  <a:lnTo>
                    <a:pt x="1585630" y="1228948"/>
                  </a:lnTo>
                  <a:lnTo>
                    <a:pt x="1192499" y="1659556"/>
                  </a:lnTo>
                  <a:lnTo>
                    <a:pt x="786263" y="1735315"/>
                  </a:lnTo>
                  <a:lnTo>
                    <a:pt x="406236" y="1703540"/>
                  </a:lnTo>
                  <a:lnTo>
                    <a:pt x="0" y="151725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36056" y="2577129"/>
              <a:ext cx="4389969" cy="1168100"/>
            </a:xfrm>
            <a:custGeom>
              <a:avLst/>
              <a:pathLst>
                <a:path w="4389969" h="1168100">
                  <a:moveTo>
                    <a:pt x="0" y="908414"/>
                  </a:moveTo>
                  <a:lnTo>
                    <a:pt x="406236" y="1130260"/>
                  </a:lnTo>
                  <a:lnTo>
                    <a:pt x="786263" y="1168100"/>
                  </a:lnTo>
                  <a:lnTo>
                    <a:pt x="1192499" y="1077880"/>
                  </a:lnTo>
                  <a:lnTo>
                    <a:pt x="1585630" y="565078"/>
                  </a:lnTo>
                  <a:lnTo>
                    <a:pt x="1991866" y="776202"/>
                  </a:lnTo>
                  <a:lnTo>
                    <a:pt x="2384998" y="687074"/>
                  </a:lnTo>
                  <a:lnTo>
                    <a:pt x="2791234" y="819849"/>
                  </a:lnTo>
                  <a:lnTo>
                    <a:pt x="3197470" y="835721"/>
                  </a:lnTo>
                  <a:lnTo>
                    <a:pt x="3590602" y="356644"/>
                  </a:lnTo>
                  <a:lnTo>
                    <a:pt x="3996838" y="519496"/>
                  </a:lnTo>
                  <a:lnTo>
                    <a:pt x="43899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36056" y="3331573"/>
              <a:ext cx="4389969" cy="980871"/>
            </a:xfrm>
            <a:custGeom>
              <a:avLst/>
              <a:pathLst>
                <a:path w="4389969" h="980871">
                  <a:moveTo>
                    <a:pt x="4389969" y="0"/>
                  </a:moveTo>
                  <a:lnTo>
                    <a:pt x="3996838" y="436228"/>
                  </a:lnTo>
                  <a:lnTo>
                    <a:pt x="3590602" y="299479"/>
                  </a:lnTo>
                  <a:lnTo>
                    <a:pt x="3197470" y="701767"/>
                  </a:lnTo>
                  <a:lnTo>
                    <a:pt x="2791234" y="688439"/>
                  </a:lnTo>
                  <a:lnTo>
                    <a:pt x="2384998" y="576946"/>
                  </a:lnTo>
                  <a:lnTo>
                    <a:pt x="1991866" y="651788"/>
                  </a:lnTo>
                  <a:lnTo>
                    <a:pt x="1585630" y="474505"/>
                  </a:lnTo>
                  <a:lnTo>
                    <a:pt x="1192499" y="905112"/>
                  </a:lnTo>
                  <a:lnTo>
                    <a:pt x="786263" y="980871"/>
                  </a:lnTo>
                  <a:lnTo>
                    <a:pt x="406236" y="949096"/>
                  </a:lnTo>
                  <a:lnTo>
                    <a:pt x="0" y="7628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36056" y="2954351"/>
              <a:ext cx="4389969" cy="1074485"/>
            </a:xfrm>
            <a:custGeom>
              <a:avLst/>
              <a:pathLst>
                <a:path w="4389969" h="1074485">
                  <a:moveTo>
                    <a:pt x="0" y="835612"/>
                  </a:moveTo>
                  <a:lnTo>
                    <a:pt x="406236" y="1039678"/>
                  </a:lnTo>
                  <a:lnTo>
                    <a:pt x="786263" y="1074485"/>
                  </a:lnTo>
                  <a:lnTo>
                    <a:pt x="1192499" y="991496"/>
                  </a:lnTo>
                  <a:lnTo>
                    <a:pt x="1585630" y="519792"/>
                  </a:lnTo>
                  <a:lnTo>
                    <a:pt x="1991866" y="713995"/>
                  </a:lnTo>
                  <a:lnTo>
                    <a:pt x="2384998" y="632010"/>
                  </a:lnTo>
                  <a:lnTo>
                    <a:pt x="2791234" y="754144"/>
                  </a:lnTo>
                  <a:lnTo>
                    <a:pt x="3197470" y="768744"/>
                  </a:lnTo>
                  <a:lnTo>
                    <a:pt x="3590602" y="328061"/>
                  </a:lnTo>
                  <a:lnTo>
                    <a:pt x="3996838" y="477862"/>
                  </a:lnTo>
                  <a:lnTo>
                    <a:pt x="438996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36056" y="3346419"/>
              <a:ext cx="4389969" cy="889063"/>
            </a:xfrm>
            <a:custGeom>
              <a:avLst/>
              <a:pathLst>
                <a:path w="4389969" h="889063">
                  <a:moveTo>
                    <a:pt x="0" y="889063"/>
                  </a:moveTo>
                  <a:lnTo>
                    <a:pt x="406236" y="875310"/>
                  </a:lnTo>
                  <a:lnTo>
                    <a:pt x="786263" y="732457"/>
                  </a:lnTo>
                  <a:lnTo>
                    <a:pt x="1192499" y="557554"/>
                  </a:lnTo>
                  <a:lnTo>
                    <a:pt x="1585630" y="682910"/>
                  </a:lnTo>
                  <a:lnTo>
                    <a:pt x="1991866" y="783322"/>
                  </a:lnTo>
                  <a:lnTo>
                    <a:pt x="2384998" y="674880"/>
                  </a:lnTo>
                  <a:lnTo>
                    <a:pt x="2791234" y="704600"/>
                  </a:lnTo>
                  <a:lnTo>
                    <a:pt x="3197470" y="586209"/>
                  </a:lnTo>
                  <a:lnTo>
                    <a:pt x="3590602" y="121501"/>
                  </a:lnTo>
                  <a:lnTo>
                    <a:pt x="3996838" y="0"/>
                  </a:lnTo>
                  <a:lnTo>
                    <a:pt x="4389969" y="3440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53897" y="346390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699617" y="349814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0133" y="358096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05853" y="361520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0161" y="385349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85881" y="38877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46397" y="342660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2117" y="34608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39528" y="314804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5248" y="31822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45764" y="327968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1484" y="331392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38896" y="32032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4616" y="32374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45132" y="529414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0852" y="532838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36056" y="3474106"/>
              <a:ext cx="2791234" cy="2146104"/>
            </a:xfrm>
            <a:custGeom>
              <a:avLst/>
              <a:pathLst>
                <a:path w="2791234" h="2146104">
                  <a:moveTo>
                    <a:pt x="0" y="315857"/>
                  </a:moveTo>
                  <a:lnTo>
                    <a:pt x="406236" y="432922"/>
                  </a:lnTo>
                  <a:lnTo>
                    <a:pt x="786263" y="705448"/>
                  </a:lnTo>
                  <a:lnTo>
                    <a:pt x="1192499" y="278560"/>
                  </a:lnTo>
                  <a:lnTo>
                    <a:pt x="1585630" y="0"/>
                  </a:lnTo>
                  <a:lnTo>
                    <a:pt x="1991866" y="131641"/>
                  </a:lnTo>
                  <a:lnTo>
                    <a:pt x="2384998" y="55205"/>
                  </a:lnTo>
                  <a:lnTo>
                    <a:pt x="2791234" y="214610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16558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399108" y="523080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399108" y="422465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399108" y="322194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78600" y="52747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78600" y="4270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78600" y="32655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16558" y="5772364"/>
              <a:ext cx="4828966" cy="0"/>
            </a:xfrm>
            <a:custGeom>
              <a:avLst/>
              <a:pathLst>
                <a:path w="4828966" h="0">
                  <a:moveTo>
                    <a:pt x="0" y="0"/>
                  </a:moveTo>
                  <a:lnTo>
                    <a:pt x="482896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229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2855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27923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7290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66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026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0972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0449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6573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5581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191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7740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6608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3125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5430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41008" y="6212393"/>
              <a:ext cx="398806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4488210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5811235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7134259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2024-08-19T11:05:24Z</dcterms:modified>
</cp:coreProperties>
</file>