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16/07/2024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Arrecadação Bruta*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4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Macro-setores estratégicos*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912294" y="2734330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751183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1462" y="3796607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813461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61168" y="3088422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1052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92536" y="2380237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397091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212977"/>
              <a:ext cx="292507" cy="142641"/>
            </a:xfrm>
            <a:custGeom>
              <a:avLst/>
              <a:pathLst>
                <a:path w="292507" h="142641">
                  <a:moveTo>
                    <a:pt x="0" y="142641"/>
                  </a:moveTo>
                  <a:lnTo>
                    <a:pt x="272994" y="142641"/>
                  </a:lnTo>
                  <a:lnTo>
                    <a:pt x="272208" y="142625"/>
                  </a:lnTo>
                  <a:lnTo>
                    <a:pt x="275346" y="142499"/>
                  </a:lnTo>
                  <a:lnTo>
                    <a:pt x="278423" y="141871"/>
                  </a:lnTo>
                  <a:lnTo>
                    <a:pt x="281359" y="140757"/>
                  </a:lnTo>
                  <a:lnTo>
                    <a:pt x="284079" y="139187"/>
                  </a:lnTo>
                  <a:lnTo>
                    <a:pt x="286511" y="137201"/>
                  </a:lnTo>
                  <a:lnTo>
                    <a:pt x="288594" y="134850"/>
                  </a:lnTo>
                  <a:lnTo>
                    <a:pt x="290272" y="132196"/>
                  </a:lnTo>
                  <a:lnTo>
                    <a:pt x="291503" y="129307"/>
                  </a:lnTo>
                  <a:lnTo>
                    <a:pt x="292254" y="126258"/>
                  </a:lnTo>
                  <a:lnTo>
                    <a:pt x="292507" y="123128"/>
                  </a:lnTo>
                  <a:lnTo>
                    <a:pt x="292507" y="19512"/>
                  </a:lnTo>
                  <a:lnTo>
                    <a:pt x="292254" y="16382"/>
                  </a:lnTo>
                  <a:lnTo>
                    <a:pt x="291503" y="13333"/>
                  </a:lnTo>
                  <a:lnTo>
                    <a:pt x="290272" y="10444"/>
                  </a:lnTo>
                  <a:lnTo>
                    <a:pt x="288594" y="7790"/>
                  </a:lnTo>
                  <a:lnTo>
                    <a:pt x="286511" y="5440"/>
                  </a:lnTo>
                  <a:lnTo>
                    <a:pt x="284079" y="3454"/>
                  </a:lnTo>
                  <a:lnTo>
                    <a:pt x="281359" y="1883"/>
                  </a:lnTo>
                  <a:lnTo>
                    <a:pt x="278423" y="770"/>
                  </a:lnTo>
                  <a:lnTo>
                    <a:pt x="275346" y="142"/>
                  </a:lnTo>
                  <a:lnTo>
                    <a:pt x="272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229831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7316" y="3442515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459368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27135" y="2026145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042998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60459" y="4504792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52164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70408" y="4150700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16755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51538" y="4858885"/>
              <a:ext cx="372419" cy="142641"/>
            </a:xfrm>
            <a:custGeom>
              <a:avLst/>
              <a:pathLst>
                <a:path w="372419" h="142641">
                  <a:moveTo>
                    <a:pt x="19512" y="142641"/>
                  </a:moveTo>
                  <a:lnTo>
                    <a:pt x="352906" y="142641"/>
                  </a:lnTo>
                  <a:lnTo>
                    <a:pt x="352121" y="142625"/>
                  </a:lnTo>
                  <a:lnTo>
                    <a:pt x="355258" y="142499"/>
                  </a:lnTo>
                  <a:lnTo>
                    <a:pt x="358335" y="141871"/>
                  </a:lnTo>
                  <a:lnTo>
                    <a:pt x="361272" y="140757"/>
                  </a:lnTo>
                  <a:lnTo>
                    <a:pt x="363991" y="139187"/>
                  </a:lnTo>
                  <a:lnTo>
                    <a:pt x="366424" y="137201"/>
                  </a:lnTo>
                  <a:lnTo>
                    <a:pt x="368506" y="134850"/>
                  </a:lnTo>
                  <a:lnTo>
                    <a:pt x="370184" y="132196"/>
                  </a:lnTo>
                  <a:lnTo>
                    <a:pt x="371415" y="129307"/>
                  </a:lnTo>
                  <a:lnTo>
                    <a:pt x="372167" y="126258"/>
                  </a:lnTo>
                  <a:lnTo>
                    <a:pt x="372419" y="123128"/>
                  </a:lnTo>
                  <a:lnTo>
                    <a:pt x="372419" y="19512"/>
                  </a:lnTo>
                  <a:lnTo>
                    <a:pt x="372167" y="16382"/>
                  </a:lnTo>
                  <a:lnTo>
                    <a:pt x="371415" y="13333"/>
                  </a:lnTo>
                  <a:lnTo>
                    <a:pt x="370184" y="10444"/>
                  </a:lnTo>
                  <a:lnTo>
                    <a:pt x="368506" y="7790"/>
                  </a:lnTo>
                  <a:lnTo>
                    <a:pt x="366424" y="5440"/>
                  </a:lnTo>
                  <a:lnTo>
                    <a:pt x="363991" y="3454"/>
                  </a:lnTo>
                  <a:lnTo>
                    <a:pt x="361272" y="1883"/>
                  </a:lnTo>
                  <a:lnTo>
                    <a:pt x="358335" y="770"/>
                  </a:lnTo>
                  <a:lnTo>
                    <a:pt x="355258" y="142"/>
                  </a:lnTo>
                  <a:lnTo>
                    <a:pt x="35290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875738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43153" y="1672052"/>
              <a:ext cx="274457" cy="142641"/>
            </a:xfrm>
            <a:custGeom>
              <a:avLst/>
              <a:pathLst>
                <a:path w="274457" h="142641">
                  <a:moveTo>
                    <a:pt x="19512" y="142641"/>
                  </a:moveTo>
                  <a:lnTo>
                    <a:pt x="274457" y="142641"/>
                  </a:lnTo>
                  <a:lnTo>
                    <a:pt x="27445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688906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8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LIQUÍDA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50</cp:revision>
  <dcterms:created xsi:type="dcterms:W3CDTF">2024-06-04T13:29:54Z</dcterms:created>
  <dcterms:modified xsi:type="dcterms:W3CDTF">2024-07-16T17:04:21Z</dcterms:modified>
</cp:coreProperties>
</file>