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Relationship Id="rId20" Type="http://schemas.openxmlformats.org/officeDocument/2006/relationships/slide" Target="slides/slide14.xml"/>
<Relationship Id="rId21" Type="http://schemas.openxmlformats.org/officeDocument/2006/relationships/slide" Target="slides/slide15.xml"/>
<Relationship Id="rId22" Type="http://schemas.openxmlformats.org/officeDocument/2006/relationships/slide" Target="slides/slide16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17/07/2024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8588439-4FFA-D7FA-FB21-A64F1AB11E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17/07/2024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17/07/2024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17/07/2024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B369B4E-BFA5-002B-042A-4E23520610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572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18802F-CDD9-C776-9891-F44A8253B81A}"/>
              </a:ext>
            </a:extLst>
          </p:cNvPr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17/07/2024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17/07/2024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F4E738-576C-861C-2E45-20F6AEB5EC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 anchor="b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2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17/07/2024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17/07/2024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17/07/2024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17/07/2024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17/07/2024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17/07/2024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3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17/07/2024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Cota-Parte do FPE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17/07/2024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-44,89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826700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294789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762878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230967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195629"/>
            </a:xfrm>
            <a:custGeom>
              <a:avLst/>
              <a:pathLst>
                <a:path w="3677370" h="2195629">
                  <a:moveTo>
                    <a:pt x="0" y="2186774"/>
                  </a:moveTo>
                  <a:lnTo>
                    <a:pt x="340294" y="1916023"/>
                  </a:lnTo>
                  <a:lnTo>
                    <a:pt x="658633" y="1740603"/>
                  </a:lnTo>
                  <a:lnTo>
                    <a:pt x="998927" y="1546447"/>
                  </a:lnTo>
                  <a:lnTo>
                    <a:pt x="1328244" y="1335751"/>
                  </a:lnTo>
                  <a:lnTo>
                    <a:pt x="1668538" y="1137090"/>
                  </a:lnTo>
                  <a:lnTo>
                    <a:pt x="1997855" y="970990"/>
                  </a:lnTo>
                  <a:lnTo>
                    <a:pt x="2338149" y="784782"/>
                  </a:lnTo>
                  <a:lnTo>
                    <a:pt x="2678443" y="620759"/>
                  </a:lnTo>
                  <a:lnTo>
                    <a:pt x="3007760" y="447178"/>
                  </a:lnTo>
                  <a:lnTo>
                    <a:pt x="3348054" y="230973"/>
                  </a:lnTo>
                  <a:lnTo>
                    <a:pt x="3677370" y="0"/>
                  </a:lnTo>
                  <a:lnTo>
                    <a:pt x="3677370" y="106488"/>
                  </a:lnTo>
                  <a:lnTo>
                    <a:pt x="3348054" y="327149"/>
                  </a:lnTo>
                  <a:lnTo>
                    <a:pt x="3007760" y="533700"/>
                  </a:lnTo>
                  <a:lnTo>
                    <a:pt x="2678443" y="699532"/>
                  </a:lnTo>
                  <a:lnTo>
                    <a:pt x="2338149" y="856232"/>
                  </a:lnTo>
                  <a:lnTo>
                    <a:pt x="1997855" y="1034126"/>
                  </a:lnTo>
                  <a:lnTo>
                    <a:pt x="1668538" y="1192810"/>
                  </a:lnTo>
                  <a:lnTo>
                    <a:pt x="1328244" y="1382601"/>
                  </a:lnTo>
                  <a:lnTo>
                    <a:pt x="998927" y="1583890"/>
                  </a:lnTo>
                  <a:lnTo>
                    <a:pt x="658633" y="1769377"/>
                  </a:lnTo>
                  <a:lnTo>
                    <a:pt x="340294" y="1936966"/>
                  </a:lnTo>
                  <a:lnTo>
                    <a:pt x="0" y="2195629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86774"/>
            </a:xfrm>
            <a:custGeom>
              <a:avLst/>
              <a:pathLst>
                <a:path w="3677370" h="2186774">
                  <a:moveTo>
                    <a:pt x="0" y="2186774"/>
                  </a:moveTo>
                  <a:lnTo>
                    <a:pt x="340294" y="1916023"/>
                  </a:lnTo>
                  <a:lnTo>
                    <a:pt x="658633" y="1740603"/>
                  </a:lnTo>
                  <a:lnTo>
                    <a:pt x="998927" y="1546447"/>
                  </a:lnTo>
                  <a:lnTo>
                    <a:pt x="1328244" y="1335751"/>
                  </a:lnTo>
                  <a:lnTo>
                    <a:pt x="1668538" y="1137090"/>
                  </a:lnTo>
                  <a:lnTo>
                    <a:pt x="1997855" y="970990"/>
                  </a:lnTo>
                  <a:lnTo>
                    <a:pt x="2338149" y="784782"/>
                  </a:lnTo>
                  <a:lnTo>
                    <a:pt x="2678443" y="620759"/>
                  </a:lnTo>
                  <a:lnTo>
                    <a:pt x="3007760" y="447178"/>
                  </a:lnTo>
                  <a:lnTo>
                    <a:pt x="3348054" y="230973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080001"/>
              <a:ext cx="3677370" cy="2089141"/>
            </a:xfrm>
            <a:custGeom>
              <a:avLst/>
              <a:pathLst>
                <a:path w="3677370" h="2089141">
                  <a:moveTo>
                    <a:pt x="3677370" y="0"/>
                  </a:moveTo>
                  <a:lnTo>
                    <a:pt x="3348054" y="220661"/>
                  </a:lnTo>
                  <a:lnTo>
                    <a:pt x="3007760" y="427212"/>
                  </a:lnTo>
                  <a:lnTo>
                    <a:pt x="2678443" y="593044"/>
                  </a:lnTo>
                  <a:lnTo>
                    <a:pt x="2338149" y="749744"/>
                  </a:lnTo>
                  <a:lnTo>
                    <a:pt x="1997855" y="927638"/>
                  </a:lnTo>
                  <a:lnTo>
                    <a:pt x="1668538" y="1086322"/>
                  </a:lnTo>
                  <a:lnTo>
                    <a:pt x="1328244" y="1276113"/>
                  </a:lnTo>
                  <a:lnTo>
                    <a:pt x="998927" y="1477402"/>
                  </a:lnTo>
                  <a:lnTo>
                    <a:pt x="658633" y="1662889"/>
                  </a:lnTo>
                  <a:lnTo>
                    <a:pt x="340294" y="1830478"/>
                  </a:lnTo>
                  <a:lnTo>
                    <a:pt x="0" y="20891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26757"/>
              <a:ext cx="3677370" cy="2137958"/>
            </a:xfrm>
            <a:custGeom>
              <a:avLst/>
              <a:pathLst>
                <a:path w="3677370" h="2137958">
                  <a:moveTo>
                    <a:pt x="0" y="2137958"/>
                  </a:moveTo>
                  <a:lnTo>
                    <a:pt x="340294" y="1873251"/>
                  </a:lnTo>
                  <a:lnTo>
                    <a:pt x="658633" y="1701746"/>
                  </a:lnTo>
                  <a:lnTo>
                    <a:pt x="998927" y="1511924"/>
                  </a:lnTo>
                  <a:lnTo>
                    <a:pt x="1328244" y="1305932"/>
                  </a:lnTo>
                  <a:lnTo>
                    <a:pt x="1668538" y="1111706"/>
                  </a:lnTo>
                  <a:lnTo>
                    <a:pt x="1997855" y="949314"/>
                  </a:lnTo>
                  <a:lnTo>
                    <a:pt x="2338149" y="767263"/>
                  </a:lnTo>
                  <a:lnTo>
                    <a:pt x="2678443" y="606901"/>
                  </a:lnTo>
                  <a:lnTo>
                    <a:pt x="3007760" y="437195"/>
                  </a:lnTo>
                  <a:lnTo>
                    <a:pt x="3348054" y="225817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314810"/>
              <a:ext cx="3677370" cy="1867889"/>
            </a:xfrm>
            <a:custGeom>
              <a:avLst/>
              <a:pathLst>
                <a:path w="3677370" h="1867889">
                  <a:moveTo>
                    <a:pt x="0" y="1867889"/>
                  </a:moveTo>
                  <a:lnTo>
                    <a:pt x="340294" y="1623402"/>
                  </a:lnTo>
                  <a:lnTo>
                    <a:pt x="658633" y="1476528"/>
                  </a:lnTo>
                  <a:lnTo>
                    <a:pt x="998927" y="1307398"/>
                  </a:lnTo>
                  <a:lnTo>
                    <a:pt x="1328244" y="1094350"/>
                  </a:lnTo>
                  <a:lnTo>
                    <a:pt x="1668538" y="919203"/>
                  </a:lnTo>
                  <a:lnTo>
                    <a:pt x="1997855" y="788445"/>
                  </a:lnTo>
                  <a:lnTo>
                    <a:pt x="2338149" y="638450"/>
                  </a:lnTo>
                  <a:lnTo>
                    <a:pt x="2678443" y="507039"/>
                  </a:lnTo>
                  <a:lnTo>
                    <a:pt x="3007760" y="392160"/>
                  </a:lnTo>
                  <a:lnTo>
                    <a:pt x="3348054" y="205093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145539"/>
              <a:ext cx="1668538" cy="1019176"/>
            </a:xfrm>
            <a:custGeom>
              <a:avLst/>
              <a:pathLst>
                <a:path w="1668538" h="1019176">
                  <a:moveTo>
                    <a:pt x="0" y="1019176"/>
                  </a:moveTo>
                  <a:lnTo>
                    <a:pt x="340294" y="754469"/>
                  </a:lnTo>
                  <a:lnTo>
                    <a:pt x="658633" y="589736"/>
                  </a:lnTo>
                  <a:lnTo>
                    <a:pt x="998927" y="417021"/>
                  </a:lnTo>
                  <a:lnTo>
                    <a:pt x="1328244" y="216230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8270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2507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717337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2187331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8267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294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762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2230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8931377" y="1619514"/>
              <a:ext cx="191023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Transferências do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17/07/2024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11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-46,23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74506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157535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570008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1982481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187483"/>
            </a:xfrm>
            <a:custGeom>
              <a:avLst/>
              <a:pathLst>
                <a:path w="3677370" h="2187483">
                  <a:moveTo>
                    <a:pt x="0" y="2179464"/>
                  </a:moveTo>
                  <a:lnTo>
                    <a:pt x="340294" y="1989092"/>
                  </a:lnTo>
                  <a:lnTo>
                    <a:pt x="658633" y="1812324"/>
                  </a:lnTo>
                  <a:lnTo>
                    <a:pt x="998927" y="1629676"/>
                  </a:lnTo>
                  <a:lnTo>
                    <a:pt x="1328244" y="1432716"/>
                  </a:lnTo>
                  <a:lnTo>
                    <a:pt x="1668538" y="1232154"/>
                  </a:lnTo>
                  <a:lnTo>
                    <a:pt x="1997855" y="1034653"/>
                  </a:lnTo>
                  <a:lnTo>
                    <a:pt x="2338149" y="831359"/>
                  </a:lnTo>
                  <a:lnTo>
                    <a:pt x="2678443" y="630865"/>
                  </a:lnTo>
                  <a:lnTo>
                    <a:pt x="3007760" y="415060"/>
                  </a:lnTo>
                  <a:lnTo>
                    <a:pt x="3348054" y="208987"/>
                  </a:lnTo>
                  <a:lnTo>
                    <a:pt x="3677370" y="0"/>
                  </a:lnTo>
                  <a:lnTo>
                    <a:pt x="3677370" y="105326"/>
                  </a:lnTo>
                  <a:lnTo>
                    <a:pt x="3348054" y="304983"/>
                  </a:lnTo>
                  <a:lnTo>
                    <a:pt x="3007760" y="501855"/>
                  </a:lnTo>
                  <a:lnTo>
                    <a:pt x="2678443" y="708025"/>
                  </a:lnTo>
                  <a:lnTo>
                    <a:pt x="2338149" y="899568"/>
                  </a:lnTo>
                  <a:lnTo>
                    <a:pt x="1997855" y="1093785"/>
                  </a:lnTo>
                  <a:lnTo>
                    <a:pt x="1668538" y="1282468"/>
                  </a:lnTo>
                  <a:lnTo>
                    <a:pt x="1328244" y="1474075"/>
                  </a:lnTo>
                  <a:lnTo>
                    <a:pt x="998927" y="1662242"/>
                  </a:lnTo>
                  <a:lnTo>
                    <a:pt x="658633" y="1836735"/>
                  </a:lnTo>
                  <a:lnTo>
                    <a:pt x="340294" y="2005611"/>
                  </a:lnTo>
                  <a:lnTo>
                    <a:pt x="0" y="2187483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79464"/>
            </a:xfrm>
            <a:custGeom>
              <a:avLst/>
              <a:pathLst>
                <a:path w="3677370" h="2179464">
                  <a:moveTo>
                    <a:pt x="0" y="2179464"/>
                  </a:moveTo>
                  <a:lnTo>
                    <a:pt x="340294" y="1989092"/>
                  </a:lnTo>
                  <a:lnTo>
                    <a:pt x="658633" y="1812324"/>
                  </a:lnTo>
                  <a:lnTo>
                    <a:pt x="998927" y="1629676"/>
                  </a:lnTo>
                  <a:lnTo>
                    <a:pt x="1328244" y="1432716"/>
                  </a:lnTo>
                  <a:lnTo>
                    <a:pt x="1668538" y="1232154"/>
                  </a:lnTo>
                  <a:lnTo>
                    <a:pt x="1997855" y="1034653"/>
                  </a:lnTo>
                  <a:lnTo>
                    <a:pt x="2338149" y="831359"/>
                  </a:lnTo>
                  <a:lnTo>
                    <a:pt x="2678443" y="630865"/>
                  </a:lnTo>
                  <a:lnTo>
                    <a:pt x="3007760" y="415060"/>
                  </a:lnTo>
                  <a:lnTo>
                    <a:pt x="3348054" y="208987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078839"/>
              <a:ext cx="3677370" cy="2082157"/>
            </a:xfrm>
            <a:custGeom>
              <a:avLst/>
              <a:pathLst>
                <a:path w="3677370" h="2082157">
                  <a:moveTo>
                    <a:pt x="3677370" y="0"/>
                  </a:moveTo>
                  <a:lnTo>
                    <a:pt x="3348054" y="199657"/>
                  </a:lnTo>
                  <a:lnTo>
                    <a:pt x="3007760" y="396529"/>
                  </a:lnTo>
                  <a:lnTo>
                    <a:pt x="2678443" y="602698"/>
                  </a:lnTo>
                  <a:lnTo>
                    <a:pt x="2338149" y="794241"/>
                  </a:lnTo>
                  <a:lnTo>
                    <a:pt x="1997855" y="988459"/>
                  </a:lnTo>
                  <a:lnTo>
                    <a:pt x="1668538" y="1177141"/>
                  </a:lnTo>
                  <a:lnTo>
                    <a:pt x="1328244" y="1368749"/>
                  </a:lnTo>
                  <a:lnTo>
                    <a:pt x="998927" y="1556916"/>
                  </a:lnTo>
                  <a:lnTo>
                    <a:pt x="658633" y="1731409"/>
                  </a:lnTo>
                  <a:lnTo>
                    <a:pt x="340294" y="1900284"/>
                  </a:lnTo>
                  <a:lnTo>
                    <a:pt x="0" y="208215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26176"/>
              <a:ext cx="3677370" cy="2130810"/>
            </a:xfrm>
            <a:custGeom>
              <a:avLst/>
              <a:pathLst>
                <a:path w="3677370" h="2130810">
                  <a:moveTo>
                    <a:pt x="0" y="2130810"/>
                  </a:moveTo>
                  <a:lnTo>
                    <a:pt x="340294" y="1944688"/>
                  </a:lnTo>
                  <a:lnTo>
                    <a:pt x="658633" y="1771867"/>
                  </a:lnTo>
                  <a:lnTo>
                    <a:pt x="998927" y="1593296"/>
                  </a:lnTo>
                  <a:lnTo>
                    <a:pt x="1328244" y="1400732"/>
                  </a:lnTo>
                  <a:lnTo>
                    <a:pt x="1668538" y="1204648"/>
                  </a:lnTo>
                  <a:lnTo>
                    <a:pt x="1997855" y="1011556"/>
                  </a:lnTo>
                  <a:lnTo>
                    <a:pt x="2338149" y="812800"/>
                  </a:lnTo>
                  <a:lnTo>
                    <a:pt x="2678443" y="616782"/>
                  </a:lnTo>
                  <a:lnTo>
                    <a:pt x="3007760" y="405794"/>
                  </a:lnTo>
                  <a:lnTo>
                    <a:pt x="3348054" y="204322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258776"/>
              <a:ext cx="3677370" cy="1923924"/>
            </a:xfrm>
            <a:custGeom>
              <a:avLst/>
              <a:pathLst>
                <a:path w="3677370" h="1923924">
                  <a:moveTo>
                    <a:pt x="0" y="1923924"/>
                  </a:moveTo>
                  <a:lnTo>
                    <a:pt x="340294" y="1754646"/>
                  </a:lnTo>
                  <a:lnTo>
                    <a:pt x="658633" y="1604538"/>
                  </a:lnTo>
                  <a:lnTo>
                    <a:pt x="998927" y="1449563"/>
                  </a:lnTo>
                  <a:lnTo>
                    <a:pt x="1328244" y="1286621"/>
                  </a:lnTo>
                  <a:lnTo>
                    <a:pt x="1668538" y="1118899"/>
                  </a:lnTo>
                  <a:lnTo>
                    <a:pt x="1997855" y="970388"/>
                  </a:lnTo>
                  <a:lnTo>
                    <a:pt x="2338149" y="797814"/>
                  </a:lnTo>
                  <a:lnTo>
                    <a:pt x="2678443" y="626913"/>
                  </a:lnTo>
                  <a:lnTo>
                    <a:pt x="3007760" y="418671"/>
                  </a:lnTo>
                  <a:lnTo>
                    <a:pt x="3348054" y="233428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265644"/>
              <a:ext cx="1668538" cy="891342"/>
            </a:xfrm>
            <a:custGeom>
              <a:avLst/>
              <a:pathLst>
                <a:path w="1668538" h="891342">
                  <a:moveTo>
                    <a:pt x="0" y="891342"/>
                  </a:moveTo>
                  <a:lnTo>
                    <a:pt x="340294" y="700288"/>
                  </a:lnTo>
                  <a:lnTo>
                    <a:pt x="658633" y="546096"/>
                  </a:lnTo>
                  <a:lnTo>
                    <a:pt x="998927" y="368632"/>
                  </a:lnTo>
                  <a:lnTo>
                    <a:pt x="1328244" y="188428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0106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11354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524466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193884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7450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1575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5700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1982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8931422" y="1619514"/>
              <a:ext cx="191014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17/07/2024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13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73736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-19,88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44,21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-51,81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-164,52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-81,77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2.501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2.969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14.542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16.696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3.050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16.832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-80,72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-136,45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931749" y="3671605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931749" y="3003087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931749" y="233456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112535" y="1973513"/>
              <a:ext cx="3615729" cy="2175182"/>
            </a:xfrm>
            <a:custGeom>
              <a:avLst/>
              <a:pathLst>
                <a:path w="3615729" h="2175182">
                  <a:moveTo>
                    <a:pt x="0" y="2175182"/>
                  </a:moveTo>
                  <a:lnTo>
                    <a:pt x="334589" y="2006312"/>
                  </a:lnTo>
                  <a:lnTo>
                    <a:pt x="647593" y="1827978"/>
                  </a:lnTo>
                  <a:lnTo>
                    <a:pt x="982183" y="1642202"/>
                  </a:lnTo>
                  <a:lnTo>
                    <a:pt x="1305979" y="1445269"/>
                  </a:lnTo>
                  <a:lnTo>
                    <a:pt x="1640569" y="1241357"/>
                  </a:lnTo>
                  <a:lnTo>
                    <a:pt x="1964366" y="1040292"/>
                  </a:lnTo>
                  <a:lnTo>
                    <a:pt x="2298956" y="837429"/>
                  </a:lnTo>
                  <a:lnTo>
                    <a:pt x="2633545" y="630651"/>
                  </a:lnTo>
                  <a:lnTo>
                    <a:pt x="2957342" y="401238"/>
                  </a:lnTo>
                  <a:lnTo>
                    <a:pt x="3291932" y="20063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112535" y="2232512"/>
              <a:ext cx="3615729" cy="1950188"/>
            </a:xfrm>
            <a:custGeom>
              <a:avLst/>
              <a:pathLst>
                <a:path w="3615729" h="1950188">
                  <a:moveTo>
                    <a:pt x="0" y="1950188"/>
                  </a:moveTo>
                  <a:lnTo>
                    <a:pt x="334589" y="1802401"/>
                  </a:lnTo>
                  <a:lnTo>
                    <a:pt x="647593" y="1642098"/>
                  </a:lnTo>
                  <a:lnTo>
                    <a:pt x="982183" y="1470170"/>
                  </a:lnTo>
                  <a:lnTo>
                    <a:pt x="1305979" y="1302635"/>
                  </a:lnTo>
                  <a:lnTo>
                    <a:pt x="1640569" y="1135441"/>
                  </a:lnTo>
                  <a:lnTo>
                    <a:pt x="1964366" y="965418"/>
                  </a:lnTo>
                  <a:lnTo>
                    <a:pt x="2298956" y="786901"/>
                  </a:lnTo>
                  <a:lnTo>
                    <a:pt x="2633545" y="591387"/>
                  </a:lnTo>
                  <a:lnTo>
                    <a:pt x="2957342" y="358747"/>
                  </a:lnTo>
                  <a:lnTo>
                    <a:pt x="3291932" y="17770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112535" y="3223992"/>
              <a:ext cx="1640569" cy="924603"/>
            </a:xfrm>
            <a:custGeom>
              <a:avLst/>
              <a:pathLst>
                <a:path w="1640569" h="924603">
                  <a:moveTo>
                    <a:pt x="0" y="924603"/>
                  </a:moveTo>
                  <a:lnTo>
                    <a:pt x="334589" y="755737"/>
                  </a:lnTo>
                  <a:lnTo>
                    <a:pt x="647593" y="588959"/>
                  </a:lnTo>
                  <a:lnTo>
                    <a:pt x="982183" y="391650"/>
                  </a:lnTo>
                  <a:lnTo>
                    <a:pt x="1305979" y="198516"/>
                  </a:lnTo>
                  <a:lnTo>
                    <a:pt x="164056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652187" y="362612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295760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228902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pl14"/>
            <p:cNvSpPr/>
            <p:nvPr/>
          </p:nvSpPr>
          <p:spPr>
            <a:xfrm>
              <a:off x="7896954" y="3671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7896954" y="3003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96954" y="2334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844712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909471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9753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1041149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1106987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11728264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36580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00661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671755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10309782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10985135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11629978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9878058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6" name="tx30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7" name="rc31"/>
            <p:cNvSpPr/>
            <p:nvPr/>
          </p:nvSpPr>
          <p:spPr>
            <a:xfrm>
              <a:off x="8039455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2"/>
            <p:cNvSpPr/>
            <p:nvPr/>
          </p:nvSpPr>
          <p:spPr>
            <a:xfrm>
              <a:off x="810904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8130989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4"/>
            <p:cNvSpPr/>
            <p:nvPr/>
          </p:nvSpPr>
          <p:spPr>
            <a:xfrm>
              <a:off x="938273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940467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6"/>
            <p:cNvSpPr/>
            <p:nvPr/>
          </p:nvSpPr>
          <p:spPr>
            <a:xfrm>
              <a:off x="10656422" y="48534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0678367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8398089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671778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945467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9204015" y="1619514"/>
              <a:ext cx="143276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  <p:sp>
        <p:nvSpPr>
          <p:cNvPr id="48" name=""/>
          <p:cNvSpPr>
            <a:spLocks noGrp="1"/>
          </p:cNvSpPr>
          <p:nvPr>
            <p:ph/>
          </p:nvPr>
        </p:nvSpPr>
        <p:spPr>
          <a:xfrm>
            <a:off x="1280160" y="146304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Macro-setores estratégicos*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17/07/2024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440000"/>
                <a:gridCol w="684000"/>
                <a:gridCol w="684000"/>
                <a:gridCol w="72000"/>
                <a:gridCol w="684000"/>
                <a:gridCol w="684000"/>
                <a:gridCol w="72000"/>
                <a:gridCol w="684000"/>
                <a:gridCol w="900000"/>
                <a:gridCol w="72000"/>
                <a:gridCol w="684000"/>
                <a:gridCol w="90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COMBUSTÍVEL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147,78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COMUNICAÇÃO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30,95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VAREJISTA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52,18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184,53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ENERGIA ELÉTRICA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-210,82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26,36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INDÚSTRIA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OUTROS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PRESTAÇÃO DE SERVIÇO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PRODUÇÃO AGROPECUÁRIA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-27,98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11.323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13.041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2.236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216,73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436,69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8229600" y="1371600"/>
            <a:ext cx="3657600" cy="4572000"/>
            <a:chOff x="8229600" y="1371600"/>
            <a:chExt cx="3657600" cy="4572000"/>
          </a:xfrm>
        </p:grpSpPr>
        <p:sp>
          <p:nvSpPr>
            <p:cNvPr id="9" name="rc3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8229600" y="1371600"/>
              <a:ext cx="3657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10262346" y="538414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10262346" y="503005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10262346" y="467596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10262346" y="432186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10262346" y="396777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10262346" y="361368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10262346" y="325959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10262346" y="290549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10262346" y="255140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10262346" y="2197315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10262346" y="184322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16"/>
            <p:cNvSpPr/>
            <p:nvPr/>
          </p:nvSpPr>
          <p:spPr>
            <a:xfrm>
              <a:off x="10793381" y="2746158"/>
              <a:ext cx="32267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7"/>
            <p:cNvSpPr/>
            <p:nvPr/>
          </p:nvSpPr>
          <p:spPr>
            <a:xfrm>
              <a:off x="10793381" y="3808435"/>
              <a:ext cx="51699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8"/>
            <p:cNvSpPr/>
            <p:nvPr/>
          </p:nvSpPr>
          <p:spPr>
            <a:xfrm>
              <a:off x="10793381" y="3100250"/>
              <a:ext cx="14140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19"/>
            <p:cNvSpPr/>
            <p:nvPr/>
          </p:nvSpPr>
          <p:spPr>
            <a:xfrm>
              <a:off x="10793381" y="2392065"/>
              <a:ext cx="402918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0"/>
            <p:cNvSpPr/>
            <p:nvPr/>
          </p:nvSpPr>
          <p:spPr>
            <a:xfrm>
              <a:off x="10333039" y="5224805"/>
              <a:ext cx="460341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1"/>
            <p:cNvSpPr/>
            <p:nvPr/>
          </p:nvSpPr>
          <p:spPr>
            <a:xfrm>
              <a:off x="10793381" y="3454343"/>
              <a:ext cx="57553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2"/>
            <p:cNvSpPr/>
            <p:nvPr/>
          </p:nvSpPr>
          <p:spPr>
            <a:xfrm>
              <a:off x="10793381" y="2037973"/>
              <a:ext cx="437517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3"/>
            <p:cNvSpPr/>
            <p:nvPr/>
          </p:nvSpPr>
          <p:spPr>
            <a:xfrm>
              <a:off x="10793381" y="4516620"/>
              <a:ext cx="1055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4"/>
            <p:cNvSpPr/>
            <p:nvPr/>
          </p:nvSpPr>
          <p:spPr>
            <a:xfrm>
              <a:off x="10793381" y="4162528"/>
              <a:ext cx="50645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25"/>
            <p:cNvSpPr/>
            <p:nvPr/>
          </p:nvSpPr>
          <p:spPr>
            <a:xfrm>
              <a:off x="10732289" y="4870713"/>
              <a:ext cx="61092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26"/>
            <p:cNvSpPr/>
            <p:nvPr/>
          </p:nvSpPr>
          <p:spPr>
            <a:xfrm>
              <a:off x="10793381" y="1683880"/>
              <a:ext cx="953535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27"/>
            <p:cNvSpPr/>
            <p:nvPr/>
          </p:nvSpPr>
          <p:spPr>
            <a:xfrm>
              <a:off x="10912294" y="2834179"/>
              <a:ext cx="396609" cy="142641"/>
            </a:xfrm>
            <a:custGeom>
              <a:avLst/>
              <a:pathLst>
                <a:path w="396609" h="142641">
                  <a:moveTo>
                    <a:pt x="19512" y="142641"/>
                  </a:moveTo>
                  <a:lnTo>
                    <a:pt x="377096" y="142641"/>
                  </a:lnTo>
                  <a:lnTo>
                    <a:pt x="376311" y="142625"/>
                  </a:lnTo>
                  <a:lnTo>
                    <a:pt x="379448" y="142499"/>
                  </a:lnTo>
                  <a:lnTo>
                    <a:pt x="382525" y="141871"/>
                  </a:lnTo>
                  <a:lnTo>
                    <a:pt x="385461" y="140757"/>
                  </a:lnTo>
                  <a:lnTo>
                    <a:pt x="388181" y="139187"/>
                  </a:lnTo>
                  <a:lnTo>
                    <a:pt x="390614" y="137201"/>
                  </a:lnTo>
                  <a:lnTo>
                    <a:pt x="392696" y="134850"/>
                  </a:lnTo>
                  <a:lnTo>
                    <a:pt x="394374" y="132196"/>
                  </a:lnTo>
                  <a:lnTo>
                    <a:pt x="395605" y="129307"/>
                  </a:lnTo>
                  <a:lnTo>
                    <a:pt x="396357" y="126258"/>
                  </a:lnTo>
                  <a:lnTo>
                    <a:pt x="396609" y="123128"/>
                  </a:lnTo>
                  <a:lnTo>
                    <a:pt x="396609" y="19512"/>
                  </a:lnTo>
                  <a:lnTo>
                    <a:pt x="396357" y="16382"/>
                  </a:lnTo>
                  <a:lnTo>
                    <a:pt x="395605" y="13333"/>
                  </a:lnTo>
                  <a:lnTo>
                    <a:pt x="394374" y="10444"/>
                  </a:lnTo>
                  <a:lnTo>
                    <a:pt x="392696" y="7790"/>
                  </a:lnTo>
                  <a:lnTo>
                    <a:pt x="390614" y="5440"/>
                  </a:lnTo>
                  <a:lnTo>
                    <a:pt x="388181" y="3454"/>
                  </a:lnTo>
                  <a:lnTo>
                    <a:pt x="385461" y="1883"/>
                  </a:lnTo>
                  <a:lnTo>
                    <a:pt x="382525" y="770"/>
                  </a:lnTo>
                  <a:lnTo>
                    <a:pt x="379448" y="142"/>
                  </a:lnTo>
                  <a:lnTo>
                    <a:pt x="377096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10944816" y="2851032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147,78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671462" y="389645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10703983" y="391331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23,68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10761168" y="3188271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10793690" y="320512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64,76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10992536" y="2480086"/>
              <a:ext cx="396609" cy="142641"/>
            </a:xfrm>
            <a:custGeom>
              <a:avLst/>
              <a:pathLst>
                <a:path w="396609" h="142641">
                  <a:moveTo>
                    <a:pt x="19512" y="142641"/>
                  </a:moveTo>
                  <a:lnTo>
                    <a:pt x="377096" y="142641"/>
                  </a:lnTo>
                  <a:lnTo>
                    <a:pt x="376311" y="142625"/>
                  </a:lnTo>
                  <a:lnTo>
                    <a:pt x="379448" y="142499"/>
                  </a:lnTo>
                  <a:lnTo>
                    <a:pt x="382525" y="141871"/>
                  </a:lnTo>
                  <a:lnTo>
                    <a:pt x="385461" y="140757"/>
                  </a:lnTo>
                  <a:lnTo>
                    <a:pt x="388181" y="139187"/>
                  </a:lnTo>
                  <a:lnTo>
                    <a:pt x="390614" y="137201"/>
                  </a:lnTo>
                  <a:lnTo>
                    <a:pt x="392696" y="134850"/>
                  </a:lnTo>
                  <a:lnTo>
                    <a:pt x="394374" y="132196"/>
                  </a:lnTo>
                  <a:lnTo>
                    <a:pt x="395605" y="129307"/>
                  </a:lnTo>
                  <a:lnTo>
                    <a:pt x="396357" y="126258"/>
                  </a:lnTo>
                  <a:lnTo>
                    <a:pt x="396609" y="123128"/>
                  </a:lnTo>
                  <a:lnTo>
                    <a:pt x="396609" y="19512"/>
                  </a:lnTo>
                  <a:lnTo>
                    <a:pt x="396357" y="16382"/>
                  </a:lnTo>
                  <a:lnTo>
                    <a:pt x="395605" y="13333"/>
                  </a:lnTo>
                  <a:lnTo>
                    <a:pt x="394374" y="10444"/>
                  </a:lnTo>
                  <a:lnTo>
                    <a:pt x="392696" y="7790"/>
                  </a:lnTo>
                  <a:lnTo>
                    <a:pt x="390614" y="5440"/>
                  </a:lnTo>
                  <a:lnTo>
                    <a:pt x="388181" y="3454"/>
                  </a:lnTo>
                  <a:lnTo>
                    <a:pt x="385461" y="1883"/>
                  </a:lnTo>
                  <a:lnTo>
                    <a:pt x="382525" y="770"/>
                  </a:lnTo>
                  <a:lnTo>
                    <a:pt x="379448" y="142"/>
                  </a:lnTo>
                  <a:lnTo>
                    <a:pt x="377096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11025058" y="2496940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184,53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0262346" y="5312826"/>
              <a:ext cx="292507" cy="142641"/>
            </a:xfrm>
            <a:custGeom>
              <a:avLst/>
              <a:pathLst>
                <a:path w="292507" h="142641">
                  <a:moveTo>
                    <a:pt x="0" y="142641"/>
                  </a:moveTo>
                  <a:lnTo>
                    <a:pt x="272994" y="142641"/>
                  </a:lnTo>
                  <a:lnTo>
                    <a:pt x="272208" y="142625"/>
                  </a:lnTo>
                  <a:lnTo>
                    <a:pt x="275346" y="142499"/>
                  </a:lnTo>
                  <a:lnTo>
                    <a:pt x="278423" y="141871"/>
                  </a:lnTo>
                  <a:lnTo>
                    <a:pt x="281359" y="140757"/>
                  </a:lnTo>
                  <a:lnTo>
                    <a:pt x="284079" y="139187"/>
                  </a:lnTo>
                  <a:lnTo>
                    <a:pt x="286511" y="137201"/>
                  </a:lnTo>
                  <a:lnTo>
                    <a:pt x="288594" y="134850"/>
                  </a:lnTo>
                  <a:lnTo>
                    <a:pt x="290272" y="132196"/>
                  </a:lnTo>
                  <a:lnTo>
                    <a:pt x="291503" y="129307"/>
                  </a:lnTo>
                  <a:lnTo>
                    <a:pt x="292254" y="126258"/>
                  </a:lnTo>
                  <a:lnTo>
                    <a:pt x="292507" y="123128"/>
                  </a:lnTo>
                  <a:lnTo>
                    <a:pt x="292507" y="19512"/>
                  </a:lnTo>
                  <a:lnTo>
                    <a:pt x="292254" y="16382"/>
                  </a:lnTo>
                  <a:lnTo>
                    <a:pt x="291503" y="13333"/>
                  </a:lnTo>
                  <a:lnTo>
                    <a:pt x="290272" y="10444"/>
                  </a:lnTo>
                  <a:lnTo>
                    <a:pt x="288594" y="7790"/>
                  </a:lnTo>
                  <a:lnTo>
                    <a:pt x="286511" y="5440"/>
                  </a:lnTo>
                  <a:lnTo>
                    <a:pt x="284079" y="3454"/>
                  </a:lnTo>
                  <a:lnTo>
                    <a:pt x="281359" y="1883"/>
                  </a:lnTo>
                  <a:lnTo>
                    <a:pt x="278423" y="770"/>
                  </a:lnTo>
                  <a:lnTo>
                    <a:pt x="275346" y="142"/>
                  </a:lnTo>
                  <a:lnTo>
                    <a:pt x="2729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10154665" y="5329680"/>
              <a:ext cx="3676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-210,82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0677316" y="354236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0709837" y="355921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26,36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11027135" y="2125994"/>
              <a:ext cx="396609" cy="142641"/>
            </a:xfrm>
            <a:custGeom>
              <a:avLst/>
              <a:pathLst>
                <a:path w="396609" h="142641">
                  <a:moveTo>
                    <a:pt x="19512" y="142641"/>
                  </a:moveTo>
                  <a:lnTo>
                    <a:pt x="377096" y="142641"/>
                  </a:lnTo>
                  <a:lnTo>
                    <a:pt x="376311" y="142625"/>
                  </a:lnTo>
                  <a:lnTo>
                    <a:pt x="379448" y="142499"/>
                  </a:lnTo>
                  <a:lnTo>
                    <a:pt x="382525" y="141871"/>
                  </a:lnTo>
                  <a:lnTo>
                    <a:pt x="385461" y="140757"/>
                  </a:lnTo>
                  <a:lnTo>
                    <a:pt x="388181" y="139187"/>
                  </a:lnTo>
                  <a:lnTo>
                    <a:pt x="390614" y="137201"/>
                  </a:lnTo>
                  <a:lnTo>
                    <a:pt x="392696" y="134850"/>
                  </a:lnTo>
                  <a:lnTo>
                    <a:pt x="394374" y="132196"/>
                  </a:lnTo>
                  <a:lnTo>
                    <a:pt x="395605" y="129307"/>
                  </a:lnTo>
                  <a:lnTo>
                    <a:pt x="396357" y="126258"/>
                  </a:lnTo>
                  <a:lnTo>
                    <a:pt x="396609" y="123128"/>
                  </a:lnTo>
                  <a:lnTo>
                    <a:pt x="396609" y="19512"/>
                  </a:lnTo>
                  <a:lnTo>
                    <a:pt x="396357" y="16382"/>
                  </a:lnTo>
                  <a:lnTo>
                    <a:pt x="395605" y="13333"/>
                  </a:lnTo>
                  <a:lnTo>
                    <a:pt x="394374" y="10444"/>
                  </a:lnTo>
                  <a:lnTo>
                    <a:pt x="392696" y="7790"/>
                  </a:lnTo>
                  <a:lnTo>
                    <a:pt x="390614" y="5440"/>
                  </a:lnTo>
                  <a:lnTo>
                    <a:pt x="388181" y="3454"/>
                  </a:lnTo>
                  <a:lnTo>
                    <a:pt x="385461" y="1883"/>
                  </a:lnTo>
                  <a:lnTo>
                    <a:pt x="382525" y="770"/>
                  </a:lnTo>
                  <a:lnTo>
                    <a:pt x="379448" y="142"/>
                  </a:lnTo>
                  <a:lnTo>
                    <a:pt x="377096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0"/>
            <p:cNvSpPr/>
            <p:nvPr/>
          </p:nvSpPr>
          <p:spPr>
            <a:xfrm>
              <a:off x="11059657" y="2142847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200,37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10660459" y="4604641"/>
              <a:ext cx="276030" cy="142641"/>
            </a:xfrm>
            <a:custGeom>
              <a:avLst/>
              <a:pathLst>
                <a:path w="276030" h="142641">
                  <a:moveTo>
                    <a:pt x="19512" y="142641"/>
                  </a:moveTo>
                  <a:lnTo>
                    <a:pt x="256517" y="142641"/>
                  </a:lnTo>
                  <a:lnTo>
                    <a:pt x="255731" y="142625"/>
                  </a:lnTo>
                  <a:lnTo>
                    <a:pt x="258869" y="142499"/>
                  </a:lnTo>
                  <a:lnTo>
                    <a:pt x="261946" y="141871"/>
                  </a:lnTo>
                  <a:lnTo>
                    <a:pt x="264882" y="140757"/>
                  </a:lnTo>
                  <a:lnTo>
                    <a:pt x="267602" y="139187"/>
                  </a:lnTo>
                  <a:lnTo>
                    <a:pt x="270034" y="137201"/>
                  </a:lnTo>
                  <a:lnTo>
                    <a:pt x="272117" y="134850"/>
                  </a:lnTo>
                  <a:lnTo>
                    <a:pt x="273795" y="132196"/>
                  </a:lnTo>
                  <a:lnTo>
                    <a:pt x="275026" y="129307"/>
                  </a:lnTo>
                  <a:lnTo>
                    <a:pt x="275777" y="126258"/>
                  </a:lnTo>
                  <a:lnTo>
                    <a:pt x="276030" y="123128"/>
                  </a:lnTo>
                  <a:lnTo>
                    <a:pt x="276030" y="19512"/>
                  </a:lnTo>
                  <a:lnTo>
                    <a:pt x="275777" y="16382"/>
                  </a:lnTo>
                  <a:lnTo>
                    <a:pt x="275026" y="13333"/>
                  </a:lnTo>
                  <a:lnTo>
                    <a:pt x="273795" y="10444"/>
                  </a:lnTo>
                  <a:lnTo>
                    <a:pt x="272117" y="7790"/>
                  </a:lnTo>
                  <a:lnTo>
                    <a:pt x="270034" y="5440"/>
                  </a:lnTo>
                  <a:lnTo>
                    <a:pt x="267602" y="3454"/>
                  </a:lnTo>
                  <a:lnTo>
                    <a:pt x="264882" y="1883"/>
                  </a:lnTo>
                  <a:lnTo>
                    <a:pt x="261946" y="770"/>
                  </a:lnTo>
                  <a:lnTo>
                    <a:pt x="258869" y="142"/>
                  </a:lnTo>
                  <a:lnTo>
                    <a:pt x="25651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10692981" y="4621495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4,83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10670408" y="4250549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10702929" y="426740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23,19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0551538" y="4958734"/>
              <a:ext cx="372419" cy="142641"/>
            </a:xfrm>
            <a:custGeom>
              <a:avLst/>
              <a:pathLst>
                <a:path w="372419" h="142641">
                  <a:moveTo>
                    <a:pt x="19512" y="142641"/>
                  </a:moveTo>
                  <a:lnTo>
                    <a:pt x="352906" y="142641"/>
                  </a:lnTo>
                  <a:lnTo>
                    <a:pt x="352121" y="142625"/>
                  </a:lnTo>
                  <a:lnTo>
                    <a:pt x="355258" y="142499"/>
                  </a:lnTo>
                  <a:lnTo>
                    <a:pt x="358335" y="141871"/>
                  </a:lnTo>
                  <a:lnTo>
                    <a:pt x="361272" y="140757"/>
                  </a:lnTo>
                  <a:lnTo>
                    <a:pt x="363991" y="139187"/>
                  </a:lnTo>
                  <a:lnTo>
                    <a:pt x="366424" y="137201"/>
                  </a:lnTo>
                  <a:lnTo>
                    <a:pt x="368506" y="134850"/>
                  </a:lnTo>
                  <a:lnTo>
                    <a:pt x="370184" y="132196"/>
                  </a:lnTo>
                  <a:lnTo>
                    <a:pt x="371415" y="129307"/>
                  </a:lnTo>
                  <a:lnTo>
                    <a:pt x="372167" y="126258"/>
                  </a:lnTo>
                  <a:lnTo>
                    <a:pt x="372419" y="123128"/>
                  </a:lnTo>
                  <a:lnTo>
                    <a:pt x="372419" y="19512"/>
                  </a:lnTo>
                  <a:lnTo>
                    <a:pt x="372167" y="16382"/>
                  </a:lnTo>
                  <a:lnTo>
                    <a:pt x="371415" y="13333"/>
                  </a:lnTo>
                  <a:lnTo>
                    <a:pt x="370184" y="10444"/>
                  </a:lnTo>
                  <a:lnTo>
                    <a:pt x="368506" y="7790"/>
                  </a:lnTo>
                  <a:lnTo>
                    <a:pt x="366424" y="5440"/>
                  </a:lnTo>
                  <a:lnTo>
                    <a:pt x="363991" y="3454"/>
                  </a:lnTo>
                  <a:lnTo>
                    <a:pt x="361272" y="1883"/>
                  </a:lnTo>
                  <a:lnTo>
                    <a:pt x="358335" y="770"/>
                  </a:lnTo>
                  <a:lnTo>
                    <a:pt x="355258" y="142"/>
                  </a:lnTo>
                  <a:lnTo>
                    <a:pt x="352906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6"/>
            <p:cNvSpPr/>
            <p:nvPr/>
          </p:nvSpPr>
          <p:spPr>
            <a:xfrm>
              <a:off x="10584059" y="4975587"/>
              <a:ext cx="30737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-27,98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11543153" y="1771901"/>
              <a:ext cx="274457" cy="142641"/>
            </a:xfrm>
            <a:custGeom>
              <a:avLst/>
              <a:pathLst>
                <a:path w="274457" h="142641">
                  <a:moveTo>
                    <a:pt x="19512" y="142641"/>
                  </a:moveTo>
                  <a:lnTo>
                    <a:pt x="274457" y="142641"/>
                  </a:lnTo>
                  <a:lnTo>
                    <a:pt x="27445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11575674" y="1788755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436,69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9364705" y="5336581"/>
              <a:ext cx="835010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8980892" y="4965790"/>
              <a:ext cx="1218822" cy="95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9830282" y="4642902"/>
              <a:ext cx="369433" cy="63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9110390" y="4259672"/>
              <a:ext cx="1089325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9542401" y="3905579"/>
              <a:ext cx="657314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8836931" y="3566119"/>
              <a:ext cx="1362784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8433974" y="3212026"/>
              <a:ext cx="1765741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580690" y="2857934"/>
              <a:ext cx="619025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9230442" y="2503842"/>
              <a:ext cx="969272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734308" y="2149749"/>
              <a:ext cx="465407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10007725" y="1811301"/>
              <a:ext cx="191990" cy="628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10227551" y="5384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10227551" y="5030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10227551" y="4675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10227551" y="4321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10227551" y="3967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10227551" y="3613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10227551" y="3259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227551" y="2905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10227551" y="2551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10227551" y="2197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10227551" y="1843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1"/>
            <p:cNvSpPr/>
            <p:nvPr/>
          </p:nvSpPr>
          <p:spPr>
            <a:xfrm>
              <a:off x="10356674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10793381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11230088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11666795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75"/>
            <p:cNvSpPr/>
            <p:nvPr/>
          </p:nvSpPr>
          <p:spPr>
            <a:xfrm>
              <a:off x="10270251" y="5657925"/>
              <a:ext cx="172846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-200</a:t>
              </a:r>
            </a:p>
          </p:txBody>
        </p:sp>
        <p:sp>
          <p:nvSpPr>
            <p:cNvPr id="82" name="tx76"/>
            <p:cNvSpPr/>
            <p:nvPr/>
          </p:nvSpPr>
          <p:spPr>
            <a:xfrm>
              <a:off x="10769367" y="5657925"/>
              <a:ext cx="48029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77"/>
            <p:cNvSpPr/>
            <p:nvPr/>
          </p:nvSpPr>
          <p:spPr>
            <a:xfrm>
              <a:off x="11158044" y="5657925"/>
              <a:ext cx="144087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11594751" y="5657925"/>
              <a:ext cx="144087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0728014" y="5749984"/>
              <a:ext cx="623927" cy="101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86" name="tx80"/>
            <p:cNvSpPr/>
            <p:nvPr/>
          </p:nvSpPr>
          <p:spPr>
            <a:xfrm rot="-5400000">
              <a:off x="7951461" y="3563663"/>
              <a:ext cx="749957" cy="100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9465394" y="1438026"/>
              <a:ext cx="2440766" cy="95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anterior</a:t>
              </a:r>
            </a:p>
          </p:txBody>
        </p:sp>
      </p:grpSp>
      <p:sp>
        <p:nvSpPr>
          <p:cNvPr id="88" name=""/>
          <p:cNvSpPr>
            <a:spLocks noGrp="1"/>
          </p:cNvSpPr>
          <p:nvPr>
            <p:ph/>
          </p:nvPr>
        </p:nvSpPr>
        <p:spPr>
          <a:xfrm>
            <a:off x="1554480" y="91440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17/07/2024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15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2565523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1942620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06080" y="1681954"/>
              <a:ext cx="4437495" cy="1387235"/>
            </a:xfrm>
            <a:custGeom>
              <a:avLst/>
              <a:pathLst>
                <a:path w="4437495" h="1387235">
                  <a:moveTo>
                    <a:pt x="0" y="1387235"/>
                  </a:moveTo>
                  <a:lnTo>
                    <a:pt x="410633" y="1274808"/>
                  </a:lnTo>
                  <a:lnTo>
                    <a:pt x="794775" y="1166876"/>
                  </a:lnTo>
                  <a:lnTo>
                    <a:pt x="1205409" y="1046363"/>
                  </a:lnTo>
                  <a:lnTo>
                    <a:pt x="1602796" y="925092"/>
                  </a:lnTo>
                  <a:lnTo>
                    <a:pt x="2013430" y="801181"/>
                  </a:lnTo>
                  <a:lnTo>
                    <a:pt x="2410818" y="676671"/>
                  </a:lnTo>
                  <a:lnTo>
                    <a:pt x="2821452" y="545383"/>
                  </a:lnTo>
                  <a:lnTo>
                    <a:pt x="3232086" y="406613"/>
                  </a:lnTo>
                  <a:lnTo>
                    <a:pt x="3629474" y="269426"/>
                  </a:lnTo>
                  <a:lnTo>
                    <a:pt x="4040108" y="135581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06080" y="2348903"/>
              <a:ext cx="2013430" cy="701563"/>
            </a:xfrm>
            <a:custGeom>
              <a:avLst/>
              <a:pathLst>
                <a:path w="2013430" h="701563">
                  <a:moveTo>
                    <a:pt x="0" y="701563"/>
                  </a:moveTo>
                  <a:lnTo>
                    <a:pt x="410633" y="571887"/>
                  </a:lnTo>
                  <a:lnTo>
                    <a:pt x="794775" y="447443"/>
                  </a:lnTo>
                  <a:lnTo>
                    <a:pt x="1205409" y="297740"/>
                  </a:lnTo>
                  <a:lnTo>
                    <a:pt x="1602796" y="152753"/>
                  </a:lnTo>
                  <a:lnTo>
                    <a:pt x="201343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06080" y="1450825"/>
              <a:ext cx="4437495" cy="1599618"/>
            </a:xfrm>
            <a:custGeom>
              <a:avLst/>
              <a:pathLst>
                <a:path w="4437495" h="1599618">
                  <a:moveTo>
                    <a:pt x="0" y="1599618"/>
                  </a:moveTo>
                  <a:lnTo>
                    <a:pt x="410633" y="1469842"/>
                  </a:lnTo>
                  <a:lnTo>
                    <a:pt x="794775" y="1339284"/>
                  </a:lnTo>
                  <a:lnTo>
                    <a:pt x="1205409" y="1201154"/>
                  </a:lnTo>
                  <a:lnTo>
                    <a:pt x="1602796" y="1054871"/>
                  </a:lnTo>
                  <a:lnTo>
                    <a:pt x="2013430" y="902014"/>
                  </a:lnTo>
                  <a:lnTo>
                    <a:pt x="2410818" y="751795"/>
                  </a:lnTo>
                  <a:lnTo>
                    <a:pt x="2821452" y="600635"/>
                  </a:lnTo>
                  <a:lnTo>
                    <a:pt x="3232086" y="450012"/>
                  </a:lnTo>
                  <a:lnTo>
                    <a:pt x="3629474" y="300957"/>
                  </a:lnTo>
                  <a:lnTo>
                    <a:pt x="4040108" y="151846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tx10"/>
            <p:cNvSpPr/>
            <p:nvPr/>
          </p:nvSpPr>
          <p:spPr>
            <a:xfrm>
              <a:off x="804643" y="2520042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804643" y="189713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49411" y="2565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049411" y="1942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71671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25114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33195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412753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493555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574357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1635394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6" name="tx21"/>
            <p:cNvSpPr/>
            <p:nvPr/>
          </p:nvSpPr>
          <p:spPr>
            <a:xfrm>
              <a:off x="2423383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7" name="tx22"/>
            <p:cNvSpPr/>
            <p:nvPr/>
          </p:nvSpPr>
          <p:spPr>
            <a:xfrm>
              <a:off x="3238161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402582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4850811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5645290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34824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2" name="tx27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96228" y="1125828"/>
              <a:ext cx="457199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ICMS</a:t>
              </a:r>
            </a:p>
          </p:txBody>
        </p:sp>
        <p:sp>
          <p:nvSpPr>
            <p:cNvPr id="34" name="rc29"/>
            <p:cNvSpPr/>
            <p:nvPr/>
          </p:nvSpPr>
          <p:spPr>
            <a:xfrm>
              <a:off x="60350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0"/>
            <p:cNvSpPr/>
            <p:nvPr/>
          </p:nvSpPr>
          <p:spPr>
            <a:xfrm>
              <a:off x="6322580" y="2676692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1"/>
            <p:cNvSpPr/>
            <p:nvPr/>
          </p:nvSpPr>
          <p:spPr>
            <a:xfrm>
              <a:off x="6322580" y="2170476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6322580" y="1664259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6555728" y="1531019"/>
              <a:ext cx="4662973" cy="1538170"/>
            </a:xfrm>
            <a:custGeom>
              <a:avLst/>
              <a:pathLst>
                <a:path w="4662973" h="1538170">
                  <a:moveTo>
                    <a:pt x="0" y="1538170"/>
                  </a:moveTo>
                  <a:lnTo>
                    <a:pt x="431499" y="1447128"/>
                  </a:lnTo>
                  <a:lnTo>
                    <a:pt x="835159" y="1347338"/>
                  </a:lnTo>
                  <a:lnTo>
                    <a:pt x="1266658" y="1266650"/>
                  </a:lnTo>
                  <a:lnTo>
                    <a:pt x="1684238" y="1177240"/>
                  </a:lnTo>
                  <a:lnTo>
                    <a:pt x="2115737" y="1090115"/>
                  </a:lnTo>
                  <a:lnTo>
                    <a:pt x="2533316" y="993954"/>
                  </a:lnTo>
                  <a:lnTo>
                    <a:pt x="2964815" y="881858"/>
                  </a:lnTo>
                  <a:lnTo>
                    <a:pt x="3396314" y="699326"/>
                  </a:lnTo>
                  <a:lnTo>
                    <a:pt x="3813894" y="209332"/>
                  </a:lnTo>
                  <a:lnTo>
                    <a:pt x="4245393" y="8755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6555728" y="2565917"/>
              <a:ext cx="2115737" cy="430665"/>
            </a:xfrm>
            <a:custGeom>
              <a:avLst/>
              <a:pathLst>
                <a:path w="2115737" h="430665">
                  <a:moveTo>
                    <a:pt x="0" y="430665"/>
                  </a:moveTo>
                  <a:lnTo>
                    <a:pt x="431499" y="339456"/>
                  </a:lnTo>
                  <a:lnTo>
                    <a:pt x="835159" y="253785"/>
                  </a:lnTo>
                  <a:lnTo>
                    <a:pt x="1266658" y="164284"/>
                  </a:lnTo>
                  <a:lnTo>
                    <a:pt x="1684238" y="80146"/>
                  </a:lnTo>
                  <a:lnTo>
                    <a:pt x="2115737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6555728" y="1450825"/>
              <a:ext cx="4662973" cy="1545757"/>
            </a:xfrm>
            <a:custGeom>
              <a:avLst/>
              <a:pathLst>
                <a:path w="4662973" h="1545757">
                  <a:moveTo>
                    <a:pt x="0" y="1545757"/>
                  </a:moveTo>
                  <a:lnTo>
                    <a:pt x="431499" y="1454495"/>
                  </a:lnTo>
                  <a:lnTo>
                    <a:pt x="835159" y="1343232"/>
                  </a:lnTo>
                  <a:lnTo>
                    <a:pt x="1266658" y="1243300"/>
                  </a:lnTo>
                  <a:lnTo>
                    <a:pt x="1684238" y="1138183"/>
                  </a:lnTo>
                  <a:lnTo>
                    <a:pt x="2115737" y="1031809"/>
                  </a:lnTo>
                  <a:lnTo>
                    <a:pt x="2533316" y="914751"/>
                  </a:lnTo>
                  <a:lnTo>
                    <a:pt x="2964815" y="782375"/>
                  </a:lnTo>
                  <a:lnTo>
                    <a:pt x="3396314" y="610904"/>
                  </a:lnTo>
                  <a:lnTo>
                    <a:pt x="3813894" y="254707"/>
                  </a:lnTo>
                  <a:lnTo>
                    <a:pt x="4245393" y="11199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6110824" y="263269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6110824" y="212648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6110824" y="161871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4" name="pl39"/>
            <p:cNvSpPr/>
            <p:nvPr/>
          </p:nvSpPr>
          <p:spPr>
            <a:xfrm>
              <a:off x="6287785" y="2676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6287785" y="2170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287785" y="16642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87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78223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867146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952054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1036962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1121870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6905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773428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8590116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9418835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1028488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11120416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8448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678841" y="1130293"/>
              <a:ext cx="416748" cy="13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IPVA</a:t>
              </a:r>
            </a:p>
          </p:txBody>
        </p:sp>
        <p:sp>
          <p:nvSpPr>
            <p:cNvPr id="61" name="rc56"/>
            <p:cNvSpPr/>
            <p:nvPr/>
          </p:nvSpPr>
          <p:spPr>
            <a:xfrm>
              <a:off x="5486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190123" y="5338114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190123" y="4994705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90123" y="4651297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190123" y="4307889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190123" y="3964481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407184" y="3968988"/>
              <a:ext cx="4341206" cy="1618364"/>
            </a:xfrm>
            <a:custGeom>
              <a:avLst/>
              <a:pathLst>
                <a:path w="4341206" h="1618364">
                  <a:moveTo>
                    <a:pt x="0" y="1618364"/>
                  </a:moveTo>
                  <a:lnTo>
                    <a:pt x="401723" y="1505594"/>
                  </a:lnTo>
                  <a:lnTo>
                    <a:pt x="777529" y="1342274"/>
                  </a:lnTo>
                  <a:lnTo>
                    <a:pt x="1179253" y="1168623"/>
                  </a:lnTo>
                  <a:lnTo>
                    <a:pt x="1568017" y="994292"/>
                  </a:lnTo>
                  <a:lnTo>
                    <a:pt x="1969741" y="857071"/>
                  </a:lnTo>
                  <a:lnTo>
                    <a:pt x="2358506" y="678498"/>
                  </a:lnTo>
                  <a:lnTo>
                    <a:pt x="2760229" y="525765"/>
                  </a:lnTo>
                  <a:lnTo>
                    <a:pt x="3161953" y="401019"/>
                  </a:lnTo>
                  <a:lnTo>
                    <a:pt x="3550718" y="276857"/>
                  </a:lnTo>
                  <a:lnTo>
                    <a:pt x="3952441" y="13886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407184" y="5007194"/>
              <a:ext cx="1969741" cy="572664"/>
            </a:xfrm>
            <a:custGeom>
              <a:avLst/>
              <a:pathLst>
                <a:path w="1969741" h="572664">
                  <a:moveTo>
                    <a:pt x="0" y="572664"/>
                  </a:moveTo>
                  <a:lnTo>
                    <a:pt x="401723" y="470758"/>
                  </a:lnTo>
                  <a:lnTo>
                    <a:pt x="777529" y="359887"/>
                  </a:lnTo>
                  <a:lnTo>
                    <a:pt x="1179253" y="251980"/>
                  </a:lnTo>
                  <a:lnTo>
                    <a:pt x="1568017" y="127021"/>
                  </a:lnTo>
                  <a:lnTo>
                    <a:pt x="196974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407184" y="3983775"/>
              <a:ext cx="4341206" cy="1596083"/>
            </a:xfrm>
            <a:custGeom>
              <a:avLst/>
              <a:pathLst>
                <a:path w="4341206" h="1596083">
                  <a:moveTo>
                    <a:pt x="0" y="1596083"/>
                  </a:moveTo>
                  <a:lnTo>
                    <a:pt x="401723" y="1494177"/>
                  </a:lnTo>
                  <a:lnTo>
                    <a:pt x="777529" y="1348856"/>
                  </a:lnTo>
                  <a:lnTo>
                    <a:pt x="1179253" y="1206991"/>
                  </a:lnTo>
                  <a:lnTo>
                    <a:pt x="1568017" y="1049422"/>
                  </a:lnTo>
                  <a:lnTo>
                    <a:pt x="1969741" y="911099"/>
                  </a:lnTo>
                  <a:lnTo>
                    <a:pt x="2358506" y="768302"/>
                  </a:lnTo>
                  <a:lnTo>
                    <a:pt x="2760229" y="617836"/>
                  </a:lnTo>
                  <a:lnTo>
                    <a:pt x="3161953" y="466362"/>
                  </a:lnTo>
                  <a:lnTo>
                    <a:pt x="3550718" y="304372"/>
                  </a:lnTo>
                  <a:lnTo>
                    <a:pt x="3952441" y="15392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822514" y="529263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22514" y="494922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822514" y="460581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08882" y="426240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808882" y="3918999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75" name="pl70"/>
            <p:cNvSpPr/>
            <p:nvPr/>
          </p:nvSpPr>
          <p:spPr>
            <a:xfrm>
              <a:off x="1155329" y="5338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1155329" y="499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1155329" y="46512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1155329" y="4307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4"/>
            <p:cNvSpPr/>
            <p:nvPr/>
          </p:nvSpPr>
          <p:spPr>
            <a:xfrm>
              <a:off x="1155329" y="3964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18089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258643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337692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416741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49579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7483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1"/>
            <p:cNvSpPr/>
            <p:nvPr/>
          </p:nvSpPr>
          <p:spPr>
            <a:xfrm>
              <a:off x="1727587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498330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29557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4065704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4873159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5650104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3535445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3" name="tx88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3364457" y="3643991"/>
              <a:ext cx="426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ITCD</a:t>
              </a:r>
            </a:p>
          </p:txBody>
        </p:sp>
        <p:sp>
          <p:nvSpPr>
            <p:cNvPr id="95" name="rc90"/>
            <p:cNvSpPr/>
            <p:nvPr/>
          </p:nvSpPr>
          <p:spPr>
            <a:xfrm>
              <a:off x="60350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484886" y="5587380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484886" y="5169307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484886" y="4751234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484886" y="4333162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484886" y="3915089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6710657" y="3968988"/>
              <a:ext cx="4515422" cy="1618364"/>
            </a:xfrm>
            <a:custGeom>
              <a:avLst/>
              <a:pathLst>
                <a:path w="4515422" h="1618364">
                  <a:moveTo>
                    <a:pt x="0" y="1618364"/>
                  </a:moveTo>
                  <a:lnTo>
                    <a:pt x="417845" y="1613443"/>
                  </a:lnTo>
                  <a:lnTo>
                    <a:pt x="808732" y="1255463"/>
                  </a:lnTo>
                  <a:lnTo>
                    <a:pt x="1226577" y="936956"/>
                  </a:lnTo>
                  <a:lnTo>
                    <a:pt x="1630943" y="764171"/>
                  </a:lnTo>
                  <a:lnTo>
                    <a:pt x="2048788" y="634789"/>
                  </a:lnTo>
                  <a:lnTo>
                    <a:pt x="2453154" y="519209"/>
                  </a:lnTo>
                  <a:lnTo>
                    <a:pt x="2870999" y="389763"/>
                  </a:lnTo>
                  <a:lnTo>
                    <a:pt x="3288845" y="262408"/>
                  </a:lnTo>
                  <a:lnTo>
                    <a:pt x="3693211" y="162442"/>
                  </a:lnTo>
                  <a:lnTo>
                    <a:pt x="4111056" y="76259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6710657" y="4696724"/>
              <a:ext cx="2048788" cy="825916"/>
            </a:xfrm>
            <a:custGeom>
              <a:avLst/>
              <a:pathLst>
                <a:path w="2048788" h="825916">
                  <a:moveTo>
                    <a:pt x="0" y="825916"/>
                  </a:moveTo>
                  <a:lnTo>
                    <a:pt x="417845" y="757805"/>
                  </a:lnTo>
                  <a:lnTo>
                    <a:pt x="808732" y="595518"/>
                  </a:lnTo>
                  <a:lnTo>
                    <a:pt x="1226577" y="379813"/>
                  </a:lnTo>
                  <a:lnTo>
                    <a:pt x="1630943" y="151011"/>
                  </a:lnTo>
                  <a:lnTo>
                    <a:pt x="204878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6710657" y="4204387"/>
              <a:ext cx="4515422" cy="1318253"/>
            </a:xfrm>
            <a:custGeom>
              <a:avLst/>
              <a:pathLst>
                <a:path w="4515422" h="1318253">
                  <a:moveTo>
                    <a:pt x="0" y="1318253"/>
                  </a:moveTo>
                  <a:lnTo>
                    <a:pt x="417845" y="1250257"/>
                  </a:lnTo>
                  <a:lnTo>
                    <a:pt x="808732" y="1089805"/>
                  </a:lnTo>
                  <a:lnTo>
                    <a:pt x="1226577" y="933699"/>
                  </a:lnTo>
                  <a:lnTo>
                    <a:pt x="1630943" y="750519"/>
                  </a:lnTo>
                  <a:lnTo>
                    <a:pt x="2048788" y="566262"/>
                  </a:lnTo>
                  <a:lnTo>
                    <a:pt x="2453154" y="414280"/>
                  </a:lnTo>
                  <a:lnTo>
                    <a:pt x="2870999" y="298995"/>
                  </a:lnTo>
                  <a:lnTo>
                    <a:pt x="3288845" y="224930"/>
                  </a:lnTo>
                  <a:lnTo>
                    <a:pt x="3693211" y="154059"/>
                  </a:lnTo>
                  <a:lnTo>
                    <a:pt x="4111056" y="92577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4" name="tx99"/>
            <p:cNvSpPr/>
            <p:nvPr/>
          </p:nvSpPr>
          <p:spPr>
            <a:xfrm>
              <a:off x="6354449" y="554189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6117277" y="512382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6117277" y="470575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6117277" y="428768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6273130" y="38710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09" name="pl104"/>
            <p:cNvSpPr/>
            <p:nvPr/>
          </p:nvSpPr>
          <p:spPr>
            <a:xfrm>
              <a:off x="6450091" y="55873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6450091" y="5169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6450091" y="47512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6450091" y="4333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6450091" y="39150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71285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937234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875944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95816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104038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1122607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5"/>
            <p:cNvSpPr/>
            <p:nvPr/>
          </p:nvSpPr>
          <p:spPr>
            <a:xfrm>
              <a:off x="704718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7849128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867809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94799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1031912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11127793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92602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379098" y="3646223"/>
              <a:ext cx="1178540" cy="133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FUNDEINFRA</a:t>
              </a:r>
            </a:p>
          </p:txBody>
        </p:sp>
        <p:sp>
          <p:nvSpPr>
            <p:cNvPr id="128" name="rc123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4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26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28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5" name="tx130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36" name="tx131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7" name="tx132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CORRENTE LIQUÍDA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17/07/2024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5151757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454009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84205" y="392843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4205" y="331677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4205" y="2705119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1306080" y="2559813"/>
              <a:ext cx="4437495" cy="2949805"/>
            </a:xfrm>
            <a:custGeom>
              <a:avLst/>
              <a:pathLst>
                <a:path w="4437495" h="2949805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  <a:lnTo>
                    <a:pt x="4437495" y="2200602"/>
                  </a:lnTo>
                  <a:lnTo>
                    <a:pt x="4040108" y="2333861"/>
                  </a:lnTo>
                  <a:lnTo>
                    <a:pt x="3629474" y="2200375"/>
                  </a:lnTo>
                  <a:lnTo>
                    <a:pt x="3232086" y="2211463"/>
                  </a:lnTo>
                  <a:lnTo>
                    <a:pt x="2821452" y="2246908"/>
                  </a:lnTo>
                  <a:lnTo>
                    <a:pt x="2410818" y="2361977"/>
                  </a:lnTo>
                  <a:lnTo>
                    <a:pt x="2013430" y="2532591"/>
                  </a:lnTo>
                  <a:lnTo>
                    <a:pt x="1602796" y="2703880"/>
                  </a:lnTo>
                  <a:lnTo>
                    <a:pt x="1205409" y="2949805"/>
                  </a:lnTo>
                  <a:lnTo>
                    <a:pt x="794775" y="2846096"/>
                  </a:lnTo>
                  <a:lnTo>
                    <a:pt x="410633" y="2784891"/>
                  </a:lnTo>
                  <a:lnTo>
                    <a:pt x="0" y="283094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06080" y="2559813"/>
              <a:ext cx="4437495" cy="2658659"/>
            </a:xfrm>
            <a:custGeom>
              <a:avLst/>
              <a:pathLst>
                <a:path w="4437495" h="2658659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306080" y="4760189"/>
              <a:ext cx="4437495" cy="749429"/>
            </a:xfrm>
            <a:custGeom>
              <a:avLst/>
              <a:pathLst>
                <a:path w="4437495" h="749429">
                  <a:moveTo>
                    <a:pt x="4437495" y="226"/>
                  </a:moveTo>
                  <a:lnTo>
                    <a:pt x="4040108" y="133485"/>
                  </a:lnTo>
                  <a:lnTo>
                    <a:pt x="3629474" y="0"/>
                  </a:lnTo>
                  <a:lnTo>
                    <a:pt x="3232086" y="11088"/>
                  </a:lnTo>
                  <a:lnTo>
                    <a:pt x="2821452" y="46532"/>
                  </a:lnTo>
                  <a:lnTo>
                    <a:pt x="2410818" y="161602"/>
                  </a:lnTo>
                  <a:lnTo>
                    <a:pt x="2013430" y="332215"/>
                  </a:lnTo>
                  <a:lnTo>
                    <a:pt x="1602796" y="503504"/>
                  </a:lnTo>
                  <a:lnTo>
                    <a:pt x="1205409" y="749429"/>
                  </a:lnTo>
                  <a:lnTo>
                    <a:pt x="794775" y="645721"/>
                  </a:lnTo>
                  <a:lnTo>
                    <a:pt x="410633" y="584516"/>
                  </a:lnTo>
                  <a:lnTo>
                    <a:pt x="0" y="6305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306080" y="3660114"/>
              <a:ext cx="4437495" cy="1644502"/>
            </a:xfrm>
            <a:custGeom>
              <a:avLst/>
              <a:pathLst>
                <a:path w="4437495" h="1644502">
                  <a:moveTo>
                    <a:pt x="0" y="1644502"/>
                  </a:moveTo>
                  <a:lnTo>
                    <a:pt x="410633" y="1515433"/>
                  </a:lnTo>
                  <a:lnTo>
                    <a:pt x="794775" y="1494624"/>
                  </a:lnTo>
                  <a:lnTo>
                    <a:pt x="1205409" y="1514166"/>
                  </a:lnTo>
                  <a:lnTo>
                    <a:pt x="1602796" y="1171602"/>
                  </a:lnTo>
                  <a:lnTo>
                    <a:pt x="2013430" y="909988"/>
                  </a:lnTo>
                  <a:lnTo>
                    <a:pt x="2410818" y="645627"/>
                  </a:lnTo>
                  <a:lnTo>
                    <a:pt x="2821452" y="440176"/>
                  </a:lnTo>
                  <a:lnTo>
                    <a:pt x="3232086" y="314559"/>
                  </a:lnTo>
                  <a:lnTo>
                    <a:pt x="3629474" y="202253"/>
                  </a:lnTo>
                  <a:lnTo>
                    <a:pt x="4040108" y="238129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306080" y="4487394"/>
              <a:ext cx="2013430" cy="817222"/>
            </a:xfrm>
            <a:custGeom>
              <a:avLst/>
              <a:pathLst>
                <a:path w="2013430" h="817222">
                  <a:moveTo>
                    <a:pt x="0" y="817222"/>
                  </a:moveTo>
                  <a:lnTo>
                    <a:pt x="410633" y="646765"/>
                  </a:lnTo>
                  <a:lnTo>
                    <a:pt x="794775" y="725978"/>
                  </a:lnTo>
                  <a:lnTo>
                    <a:pt x="1205409" y="636694"/>
                  </a:lnTo>
                  <a:lnTo>
                    <a:pt x="1602796" y="296964"/>
                  </a:lnTo>
                  <a:lnTo>
                    <a:pt x="201343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5"/>
            <p:cNvSpPr/>
            <p:nvPr/>
          </p:nvSpPr>
          <p:spPr>
            <a:xfrm>
              <a:off x="1088593" y="5323064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1130654" y="53448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1499227" y="519399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1541288" y="521579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1980820" y="5173187"/>
              <a:ext cx="240071" cy="184483"/>
            </a:xfrm>
            <a:custGeom>
              <a:avLst/>
              <a:pathLst>
                <a:path w="240071" h="184483">
                  <a:moveTo>
                    <a:pt x="25236" y="184483"/>
                  </a:moveTo>
                  <a:lnTo>
                    <a:pt x="214834" y="184483"/>
                  </a:lnTo>
                  <a:lnTo>
                    <a:pt x="213818" y="184462"/>
                  </a:lnTo>
                  <a:lnTo>
                    <a:pt x="217876" y="184299"/>
                  </a:lnTo>
                  <a:lnTo>
                    <a:pt x="221856" y="183486"/>
                  </a:lnTo>
                  <a:lnTo>
                    <a:pt x="225653" y="182046"/>
                  </a:lnTo>
                  <a:lnTo>
                    <a:pt x="229171" y="180015"/>
                  </a:lnTo>
                  <a:lnTo>
                    <a:pt x="232317" y="177447"/>
                  </a:lnTo>
                  <a:lnTo>
                    <a:pt x="235010" y="174407"/>
                  </a:lnTo>
                  <a:lnTo>
                    <a:pt x="237180" y="170974"/>
                  </a:lnTo>
                  <a:lnTo>
                    <a:pt x="238772" y="167237"/>
                  </a:lnTo>
                  <a:lnTo>
                    <a:pt x="239744" y="163294"/>
                  </a:lnTo>
                  <a:lnTo>
                    <a:pt x="240071" y="159246"/>
                  </a:lnTo>
                  <a:lnTo>
                    <a:pt x="240071" y="25236"/>
                  </a:lnTo>
                  <a:lnTo>
                    <a:pt x="239744" y="21188"/>
                  </a:lnTo>
                  <a:lnTo>
                    <a:pt x="238772" y="17245"/>
                  </a:lnTo>
                  <a:lnTo>
                    <a:pt x="237180" y="13508"/>
                  </a:lnTo>
                  <a:lnTo>
                    <a:pt x="235010" y="10075"/>
                  </a:lnTo>
                  <a:lnTo>
                    <a:pt x="232317" y="7035"/>
                  </a:lnTo>
                  <a:lnTo>
                    <a:pt x="229171" y="4467"/>
                  </a:lnTo>
                  <a:lnTo>
                    <a:pt x="225653" y="2436"/>
                  </a:lnTo>
                  <a:lnTo>
                    <a:pt x="221856" y="996"/>
                  </a:lnTo>
                  <a:lnTo>
                    <a:pt x="217876" y="184"/>
                  </a:lnTo>
                  <a:lnTo>
                    <a:pt x="214834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2022881" y="5213057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294002" y="519272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2336063" y="521452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2691390" y="485016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2733451" y="48719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39,52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3102024" y="458855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3144085" y="461034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39,95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3499412" y="432419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3541473" y="434598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40,38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3910045" y="41187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3952107" y="41405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40,72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4320679" y="399312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2"/>
            <p:cNvSpPr/>
            <p:nvPr/>
          </p:nvSpPr>
          <p:spPr>
            <a:xfrm>
              <a:off x="4362741" y="401492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40,92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4718067" y="388081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4"/>
            <p:cNvSpPr/>
            <p:nvPr/>
          </p:nvSpPr>
          <p:spPr>
            <a:xfrm>
              <a:off x="4760128" y="390261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41,11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5128701" y="391669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5170762" y="393849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41,05</a:t>
              </a:r>
            </a:p>
          </p:txBody>
        </p:sp>
        <p:sp>
          <p:nvSpPr>
            <p:cNvPr id="42" name="pg37"/>
            <p:cNvSpPr/>
            <p:nvPr/>
          </p:nvSpPr>
          <p:spPr>
            <a:xfrm>
              <a:off x="5526089" y="367856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38"/>
            <p:cNvSpPr/>
            <p:nvPr/>
          </p:nvSpPr>
          <p:spPr>
            <a:xfrm>
              <a:off x="5568150" y="370036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41,44</a:t>
              </a:r>
            </a:p>
          </p:txBody>
        </p:sp>
        <p:sp>
          <p:nvSpPr>
            <p:cNvPr id="44" name="pg39"/>
            <p:cNvSpPr/>
            <p:nvPr/>
          </p:nvSpPr>
          <p:spPr>
            <a:xfrm>
              <a:off x="1088593" y="499099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0"/>
            <p:cNvSpPr/>
            <p:nvPr/>
          </p:nvSpPr>
          <p:spPr>
            <a:xfrm>
              <a:off x="1130654" y="501279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46" name="pg41"/>
            <p:cNvSpPr/>
            <p:nvPr/>
          </p:nvSpPr>
          <p:spPr>
            <a:xfrm>
              <a:off x="1499227" y="48205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2"/>
            <p:cNvSpPr/>
            <p:nvPr/>
          </p:nvSpPr>
          <p:spPr>
            <a:xfrm>
              <a:off x="1541288" y="48423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48" name="pg43"/>
            <p:cNvSpPr/>
            <p:nvPr/>
          </p:nvSpPr>
          <p:spPr>
            <a:xfrm>
              <a:off x="1922356" y="489975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964417" y="492154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50" name="pg45"/>
            <p:cNvSpPr/>
            <p:nvPr/>
          </p:nvSpPr>
          <p:spPr>
            <a:xfrm>
              <a:off x="2294002" y="481046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2336063" y="483226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52" name="pg47"/>
            <p:cNvSpPr/>
            <p:nvPr/>
          </p:nvSpPr>
          <p:spPr>
            <a:xfrm>
              <a:off x="2730377" y="447073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2772438" y="449253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54" name="pg49"/>
            <p:cNvSpPr/>
            <p:nvPr/>
          </p:nvSpPr>
          <p:spPr>
            <a:xfrm>
              <a:off x="3102024" y="4173773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0"/>
            <p:cNvSpPr/>
            <p:nvPr/>
          </p:nvSpPr>
          <p:spPr>
            <a:xfrm>
              <a:off x="3144085" y="419557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40,09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804643" y="510621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39B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804643" y="44946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804643" y="3884444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41B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04643" y="3272785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42B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04643" y="26595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43B</a:t>
              </a:r>
            </a:p>
          </p:txBody>
        </p:sp>
        <p:sp>
          <p:nvSpPr>
            <p:cNvPr id="61" name="pl56"/>
            <p:cNvSpPr/>
            <p:nvPr/>
          </p:nvSpPr>
          <p:spPr>
            <a:xfrm>
              <a:off x="1049411" y="5151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049411" y="4540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49411" y="39284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049411" y="3316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049411" y="270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71671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251148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3319511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412753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493555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74357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67"/>
            <p:cNvSpPr/>
            <p:nvPr/>
          </p:nvSpPr>
          <p:spPr>
            <a:xfrm>
              <a:off x="1635394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2423383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3238161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5" name="tx70"/>
            <p:cNvSpPr/>
            <p:nvPr/>
          </p:nvSpPr>
          <p:spPr>
            <a:xfrm>
              <a:off x="4025823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485081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5645290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34824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79" name="tx74"/>
            <p:cNvSpPr/>
            <p:nvPr/>
          </p:nvSpPr>
          <p:spPr>
            <a:xfrm rot="-5400000">
              <a:off x="-118991" y="395911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80" name="rc75"/>
            <p:cNvSpPr/>
            <p:nvPr/>
          </p:nvSpPr>
          <p:spPr>
            <a:xfrm>
              <a:off x="2280753" y="6155456"/>
              <a:ext cx="248814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76"/>
            <p:cNvSpPr/>
            <p:nvPr/>
          </p:nvSpPr>
          <p:spPr>
            <a:xfrm>
              <a:off x="2350342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23722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3" name="rc78"/>
            <p:cNvSpPr/>
            <p:nvPr/>
          </p:nvSpPr>
          <p:spPr>
            <a:xfrm>
              <a:off x="352787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354981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0"/>
            <p:cNvSpPr/>
            <p:nvPr/>
          </p:nvSpPr>
          <p:spPr>
            <a:xfrm>
              <a:off x="263938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86" name="tx81"/>
            <p:cNvSpPr/>
            <p:nvPr/>
          </p:nvSpPr>
          <p:spPr>
            <a:xfrm>
              <a:off x="3816917" y="6289292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869255" y="2168244"/>
              <a:ext cx="131114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12 MESES</a:t>
              </a:r>
            </a:p>
          </p:txBody>
        </p:sp>
        <p:sp>
          <p:nvSpPr>
            <p:cNvPr id="88" name="rc83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605911" y="5270929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05911" y="4545394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605911" y="3819860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6605911" y="3094325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88"/>
            <p:cNvSpPr/>
            <p:nvPr/>
          </p:nvSpPr>
          <p:spPr>
            <a:xfrm>
              <a:off x="6826181" y="2559813"/>
              <a:ext cx="4405399" cy="2820725"/>
            </a:xfrm>
            <a:custGeom>
              <a:avLst/>
              <a:pathLst>
                <a:path w="4405399" h="2820725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  <a:lnTo>
                    <a:pt x="4405399" y="829299"/>
                  </a:lnTo>
                  <a:lnTo>
                    <a:pt x="4010885" y="1462002"/>
                  </a:lnTo>
                  <a:lnTo>
                    <a:pt x="3603222" y="1147534"/>
                  </a:lnTo>
                  <a:lnTo>
                    <a:pt x="3208708" y="2109949"/>
                  </a:lnTo>
                  <a:lnTo>
                    <a:pt x="2801044" y="2091686"/>
                  </a:lnTo>
                  <a:lnTo>
                    <a:pt x="2393381" y="1798522"/>
                  </a:lnTo>
                  <a:lnTo>
                    <a:pt x="1998867" y="2096591"/>
                  </a:lnTo>
                  <a:lnTo>
                    <a:pt x="1591203" y="1546555"/>
                  </a:lnTo>
                  <a:lnTo>
                    <a:pt x="1196690" y="2633195"/>
                  </a:lnTo>
                  <a:lnTo>
                    <a:pt x="789026" y="2820725"/>
                  </a:lnTo>
                  <a:lnTo>
                    <a:pt x="407663" y="2733679"/>
                  </a:lnTo>
                  <a:lnTo>
                    <a:pt x="0" y="2460971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6826181" y="2559813"/>
              <a:ext cx="4405399" cy="2172169"/>
            </a:xfrm>
            <a:custGeom>
              <a:avLst/>
              <a:pathLst>
                <a:path w="4405399" h="2172169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6826181" y="3389113"/>
              <a:ext cx="4405399" cy="1991425"/>
            </a:xfrm>
            <a:custGeom>
              <a:avLst/>
              <a:pathLst>
                <a:path w="4405399" h="1991425">
                  <a:moveTo>
                    <a:pt x="4405399" y="0"/>
                  </a:moveTo>
                  <a:lnTo>
                    <a:pt x="4010885" y="632702"/>
                  </a:lnTo>
                  <a:lnTo>
                    <a:pt x="3603222" y="318234"/>
                  </a:lnTo>
                  <a:lnTo>
                    <a:pt x="3208708" y="1280650"/>
                  </a:lnTo>
                  <a:lnTo>
                    <a:pt x="2801044" y="1262386"/>
                  </a:lnTo>
                  <a:lnTo>
                    <a:pt x="2393381" y="969223"/>
                  </a:lnTo>
                  <a:lnTo>
                    <a:pt x="1998867" y="1267291"/>
                  </a:lnTo>
                  <a:lnTo>
                    <a:pt x="1591203" y="717255"/>
                  </a:lnTo>
                  <a:lnTo>
                    <a:pt x="1196690" y="1803896"/>
                  </a:lnTo>
                  <a:lnTo>
                    <a:pt x="789026" y="1991425"/>
                  </a:lnTo>
                  <a:lnTo>
                    <a:pt x="407663" y="1904379"/>
                  </a:lnTo>
                  <a:lnTo>
                    <a:pt x="0" y="16316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826181" y="3494024"/>
              <a:ext cx="4405399" cy="2015593"/>
            </a:xfrm>
            <a:custGeom>
              <a:avLst/>
              <a:pathLst>
                <a:path w="4405399" h="2015593">
                  <a:moveTo>
                    <a:pt x="0" y="2015593"/>
                  </a:moveTo>
                  <a:lnTo>
                    <a:pt x="407663" y="1981564"/>
                  </a:lnTo>
                  <a:lnTo>
                    <a:pt x="789026" y="1644514"/>
                  </a:lnTo>
                  <a:lnTo>
                    <a:pt x="1196690" y="1288930"/>
                  </a:lnTo>
                  <a:lnTo>
                    <a:pt x="1591203" y="1584709"/>
                  </a:lnTo>
                  <a:lnTo>
                    <a:pt x="1998867" y="1839641"/>
                  </a:lnTo>
                  <a:lnTo>
                    <a:pt x="2393381" y="1538903"/>
                  </a:lnTo>
                  <a:lnTo>
                    <a:pt x="2801044" y="1612447"/>
                  </a:lnTo>
                  <a:lnTo>
                    <a:pt x="3208708" y="1315883"/>
                  </a:lnTo>
                  <a:lnTo>
                    <a:pt x="3603222" y="257165"/>
                  </a:lnTo>
                  <a:lnTo>
                    <a:pt x="4010885" y="0"/>
                  </a:lnTo>
                  <a:lnTo>
                    <a:pt x="4405399" y="421983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826181" y="3735471"/>
              <a:ext cx="1998867" cy="1716266"/>
            </a:xfrm>
            <a:custGeom>
              <a:avLst/>
              <a:pathLst>
                <a:path w="1998867" h="1716266">
                  <a:moveTo>
                    <a:pt x="0" y="944709"/>
                  </a:moveTo>
                  <a:lnTo>
                    <a:pt x="407663" y="1066148"/>
                  </a:lnTo>
                  <a:lnTo>
                    <a:pt x="789026" y="1716266"/>
                  </a:lnTo>
                  <a:lnTo>
                    <a:pt x="1196690" y="694464"/>
                  </a:lnTo>
                  <a:lnTo>
                    <a:pt x="1591203" y="0"/>
                  </a:lnTo>
                  <a:lnTo>
                    <a:pt x="1998867" y="424021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826181" y="2974463"/>
              <a:ext cx="4405399" cy="2081797"/>
            </a:xfrm>
            <a:custGeom>
              <a:avLst/>
              <a:pathLst>
                <a:path w="4405399" h="2081797">
                  <a:moveTo>
                    <a:pt x="0" y="1705718"/>
                  </a:moveTo>
                  <a:lnTo>
                    <a:pt x="407663" y="1990801"/>
                  </a:lnTo>
                  <a:lnTo>
                    <a:pt x="789026" y="2081797"/>
                  </a:lnTo>
                  <a:lnTo>
                    <a:pt x="1196690" y="1885757"/>
                  </a:lnTo>
                  <a:lnTo>
                    <a:pt x="1591203" y="749805"/>
                  </a:lnTo>
                  <a:lnTo>
                    <a:pt x="1998867" y="1324801"/>
                  </a:lnTo>
                  <a:lnTo>
                    <a:pt x="2393381" y="1013207"/>
                  </a:lnTo>
                  <a:lnTo>
                    <a:pt x="2801044" y="1319674"/>
                  </a:lnTo>
                  <a:lnTo>
                    <a:pt x="3208708" y="1338766"/>
                  </a:lnTo>
                  <a:lnTo>
                    <a:pt x="3603222" y="332676"/>
                  </a:lnTo>
                  <a:lnTo>
                    <a:pt x="4010885" y="661414"/>
                  </a:lnTo>
                  <a:lnTo>
                    <a:pt x="440539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99" name="tx94"/>
            <p:cNvSpPr/>
            <p:nvPr/>
          </p:nvSpPr>
          <p:spPr>
            <a:xfrm>
              <a:off x="6292476" y="5225388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6292476" y="4499853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3.3B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6292476" y="3774319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3.6B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6292476" y="304878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3.9B</a:t>
              </a:r>
            </a:p>
          </p:txBody>
        </p:sp>
        <p:sp>
          <p:nvSpPr>
            <p:cNvPr id="103" name="pl98"/>
            <p:cNvSpPr/>
            <p:nvPr/>
          </p:nvSpPr>
          <p:spPr>
            <a:xfrm>
              <a:off x="6571117" y="52709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6571117" y="45453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6571117" y="38198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6571117" y="3094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233845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802287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4"/>
            <p:cNvSpPr/>
            <p:nvPr/>
          </p:nvSpPr>
          <p:spPr>
            <a:xfrm>
              <a:off x="882504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962722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10429403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11231580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08"/>
            <p:cNvSpPr/>
            <p:nvPr/>
          </p:nvSpPr>
          <p:spPr>
            <a:xfrm>
              <a:off x="7152525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14" name="tx109"/>
            <p:cNvSpPr/>
            <p:nvPr/>
          </p:nvSpPr>
          <p:spPr>
            <a:xfrm>
              <a:off x="7934765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15" name="tx110"/>
            <p:cNvSpPr/>
            <p:nvPr/>
          </p:nvSpPr>
          <p:spPr>
            <a:xfrm>
              <a:off x="8743699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16" name="tx111"/>
            <p:cNvSpPr/>
            <p:nvPr/>
          </p:nvSpPr>
          <p:spPr>
            <a:xfrm>
              <a:off x="9525517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17" name="tx112"/>
            <p:cNvSpPr/>
            <p:nvPr/>
          </p:nvSpPr>
          <p:spPr>
            <a:xfrm>
              <a:off x="1034466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18" name="tx113"/>
            <p:cNvSpPr/>
            <p:nvPr/>
          </p:nvSpPr>
          <p:spPr>
            <a:xfrm>
              <a:off x="11133294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19" name="tx114"/>
            <p:cNvSpPr/>
            <p:nvPr/>
          </p:nvSpPr>
          <p:spPr>
            <a:xfrm>
              <a:off x="8986539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0" name="tx115"/>
            <p:cNvSpPr/>
            <p:nvPr/>
          </p:nvSpPr>
          <p:spPr>
            <a:xfrm rot="-5400000">
              <a:off x="5367408" y="395911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21" name="rc116"/>
            <p:cNvSpPr/>
            <p:nvPr/>
          </p:nvSpPr>
          <p:spPr>
            <a:xfrm>
              <a:off x="7094949" y="6155456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17"/>
            <p:cNvSpPr/>
            <p:nvPr/>
          </p:nvSpPr>
          <p:spPr>
            <a:xfrm>
              <a:off x="7164538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718648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19"/>
            <p:cNvSpPr/>
            <p:nvPr/>
          </p:nvSpPr>
          <p:spPr>
            <a:xfrm>
              <a:off x="8474910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5" name="pl120"/>
            <p:cNvSpPr/>
            <p:nvPr/>
          </p:nvSpPr>
          <p:spPr>
            <a:xfrm>
              <a:off x="8496856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1"/>
            <p:cNvSpPr/>
            <p:nvPr/>
          </p:nvSpPr>
          <p:spPr>
            <a:xfrm>
              <a:off x="978528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7" name="pl122"/>
            <p:cNvSpPr/>
            <p:nvPr/>
          </p:nvSpPr>
          <p:spPr>
            <a:xfrm>
              <a:off x="980722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8" name="tx123"/>
            <p:cNvSpPr/>
            <p:nvPr/>
          </p:nvSpPr>
          <p:spPr>
            <a:xfrm>
              <a:off x="7453583" y="62892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8763955" y="62892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1007432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444522" y="2168244"/>
              <a:ext cx="116871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32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R$ 40,09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3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R$ 39,95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4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R$ 0,14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35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R$ 41,44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17/07/2024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12M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-163,53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177,92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39.523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40.086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39.951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16,32 %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57,79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135,22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40.924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41.439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17/07/2024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424975"/>
              <a:ext cx="4752159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6"/>
            <p:cNvSpPr/>
            <p:nvPr/>
          </p:nvSpPr>
          <p:spPr>
            <a:xfrm>
              <a:off x="1315396" y="2576952"/>
              <a:ext cx="4320144" cy="3012910"/>
            </a:xfrm>
            <a:custGeom>
              <a:avLst/>
              <a:pathLst>
                <a:path w="4320144" h="3012910">
                  <a:moveTo>
                    <a:pt x="0" y="3001300"/>
                  </a:moveTo>
                  <a:lnTo>
                    <a:pt x="399774" y="2756440"/>
                  </a:lnTo>
                  <a:lnTo>
                    <a:pt x="773757" y="2514170"/>
                  </a:lnTo>
                  <a:lnTo>
                    <a:pt x="1173531" y="2265724"/>
                  </a:lnTo>
                  <a:lnTo>
                    <a:pt x="1560410" y="1982171"/>
                  </a:lnTo>
                  <a:lnTo>
                    <a:pt x="1960185" y="1713072"/>
                  </a:lnTo>
                  <a:lnTo>
                    <a:pt x="2347063" y="1437871"/>
                  </a:lnTo>
                  <a:lnTo>
                    <a:pt x="2746838" y="1171760"/>
                  </a:lnTo>
                  <a:lnTo>
                    <a:pt x="3146613" y="906735"/>
                  </a:lnTo>
                  <a:lnTo>
                    <a:pt x="3533491" y="608912"/>
                  </a:lnTo>
                  <a:lnTo>
                    <a:pt x="3933266" y="322239"/>
                  </a:lnTo>
                  <a:lnTo>
                    <a:pt x="4320144" y="0"/>
                  </a:lnTo>
                  <a:lnTo>
                    <a:pt x="4320144" y="145610"/>
                  </a:lnTo>
                  <a:lnTo>
                    <a:pt x="3933266" y="453462"/>
                  </a:lnTo>
                  <a:lnTo>
                    <a:pt x="3533491" y="727336"/>
                  </a:lnTo>
                  <a:lnTo>
                    <a:pt x="3146613" y="1011862"/>
                  </a:lnTo>
                  <a:lnTo>
                    <a:pt x="2746838" y="1265054"/>
                  </a:lnTo>
                  <a:lnTo>
                    <a:pt x="2347063" y="1519284"/>
                  </a:lnTo>
                  <a:lnTo>
                    <a:pt x="1960185" y="1782198"/>
                  </a:lnTo>
                  <a:lnTo>
                    <a:pt x="1560410" y="2039283"/>
                  </a:lnTo>
                  <a:lnTo>
                    <a:pt x="1173531" y="2310176"/>
                  </a:lnTo>
                  <a:lnTo>
                    <a:pt x="773757" y="2547530"/>
                  </a:lnTo>
                  <a:lnTo>
                    <a:pt x="399774" y="2778982"/>
                  </a:lnTo>
                  <a:lnTo>
                    <a:pt x="0" y="3012910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15396" y="2576952"/>
              <a:ext cx="4320144" cy="3001300"/>
            </a:xfrm>
            <a:custGeom>
              <a:avLst/>
              <a:pathLst>
                <a:path w="4320144" h="3001300">
                  <a:moveTo>
                    <a:pt x="0" y="3001300"/>
                  </a:moveTo>
                  <a:lnTo>
                    <a:pt x="399774" y="2756440"/>
                  </a:lnTo>
                  <a:lnTo>
                    <a:pt x="773757" y="2514170"/>
                  </a:lnTo>
                  <a:lnTo>
                    <a:pt x="1173531" y="2265724"/>
                  </a:lnTo>
                  <a:lnTo>
                    <a:pt x="1560410" y="1982171"/>
                  </a:lnTo>
                  <a:lnTo>
                    <a:pt x="1960185" y="1713072"/>
                  </a:lnTo>
                  <a:lnTo>
                    <a:pt x="2347063" y="1437871"/>
                  </a:lnTo>
                  <a:lnTo>
                    <a:pt x="2746838" y="1171760"/>
                  </a:lnTo>
                  <a:lnTo>
                    <a:pt x="3146613" y="906735"/>
                  </a:lnTo>
                  <a:lnTo>
                    <a:pt x="3533491" y="608912"/>
                  </a:lnTo>
                  <a:lnTo>
                    <a:pt x="3933266" y="322239"/>
                  </a:lnTo>
                  <a:lnTo>
                    <a:pt x="432014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15396" y="2722562"/>
              <a:ext cx="4320144" cy="2867300"/>
            </a:xfrm>
            <a:custGeom>
              <a:avLst/>
              <a:pathLst>
                <a:path w="4320144" h="2867300">
                  <a:moveTo>
                    <a:pt x="4320144" y="0"/>
                  </a:moveTo>
                  <a:lnTo>
                    <a:pt x="3933266" y="307851"/>
                  </a:lnTo>
                  <a:lnTo>
                    <a:pt x="3533491" y="581726"/>
                  </a:lnTo>
                  <a:lnTo>
                    <a:pt x="3146613" y="866252"/>
                  </a:lnTo>
                  <a:lnTo>
                    <a:pt x="2746838" y="1119444"/>
                  </a:lnTo>
                  <a:lnTo>
                    <a:pt x="2347063" y="1373674"/>
                  </a:lnTo>
                  <a:lnTo>
                    <a:pt x="1960185" y="1636588"/>
                  </a:lnTo>
                  <a:lnTo>
                    <a:pt x="1560410" y="1893673"/>
                  </a:lnTo>
                  <a:lnTo>
                    <a:pt x="1173531" y="2164566"/>
                  </a:lnTo>
                  <a:lnTo>
                    <a:pt x="773757" y="2401919"/>
                  </a:lnTo>
                  <a:lnTo>
                    <a:pt x="399774" y="2633372"/>
                  </a:lnTo>
                  <a:lnTo>
                    <a:pt x="0" y="28673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15396" y="2649757"/>
              <a:ext cx="4320144" cy="2934300"/>
            </a:xfrm>
            <a:custGeom>
              <a:avLst/>
              <a:pathLst>
                <a:path w="4320144" h="2934300">
                  <a:moveTo>
                    <a:pt x="0" y="2934300"/>
                  </a:moveTo>
                  <a:lnTo>
                    <a:pt x="399774" y="2694906"/>
                  </a:lnTo>
                  <a:lnTo>
                    <a:pt x="773757" y="2458045"/>
                  </a:lnTo>
                  <a:lnTo>
                    <a:pt x="1173531" y="2215145"/>
                  </a:lnTo>
                  <a:lnTo>
                    <a:pt x="1560410" y="1937922"/>
                  </a:lnTo>
                  <a:lnTo>
                    <a:pt x="1960185" y="1674830"/>
                  </a:lnTo>
                  <a:lnTo>
                    <a:pt x="2347063" y="1405772"/>
                  </a:lnTo>
                  <a:lnTo>
                    <a:pt x="2746838" y="1145602"/>
                  </a:lnTo>
                  <a:lnTo>
                    <a:pt x="3146613" y="886493"/>
                  </a:lnTo>
                  <a:lnTo>
                    <a:pt x="3533491" y="595319"/>
                  </a:lnTo>
                  <a:lnTo>
                    <a:pt x="3933266" y="315045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315396" y="2883413"/>
              <a:ext cx="4320144" cy="2733061"/>
            </a:xfrm>
            <a:custGeom>
              <a:avLst/>
              <a:pathLst>
                <a:path w="4320144" h="2733061">
                  <a:moveTo>
                    <a:pt x="0" y="2733061"/>
                  </a:moveTo>
                  <a:lnTo>
                    <a:pt x="399774" y="2510236"/>
                  </a:lnTo>
                  <a:lnTo>
                    <a:pt x="773757" y="2277016"/>
                  </a:lnTo>
                  <a:lnTo>
                    <a:pt x="1173531" y="2031069"/>
                  </a:lnTo>
                  <a:lnTo>
                    <a:pt x="1560410" y="1794244"/>
                  </a:lnTo>
                  <a:lnTo>
                    <a:pt x="1960185" y="1564725"/>
                  </a:lnTo>
                  <a:lnTo>
                    <a:pt x="2347063" y="1327315"/>
                  </a:lnTo>
                  <a:lnTo>
                    <a:pt x="2746838" y="1092068"/>
                  </a:lnTo>
                  <a:lnTo>
                    <a:pt x="3146613" y="848206"/>
                  </a:lnTo>
                  <a:lnTo>
                    <a:pt x="3533491" y="570530"/>
                  </a:lnTo>
                  <a:lnTo>
                    <a:pt x="3933266" y="284013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15396" y="4313373"/>
              <a:ext cx="1960185" cy="1270684"/>
            </a:xfrm>
            <a:custGeom>
              <a:avLst/>
              <a:pathLst>
                <a:path w="1960185" h="1270684">
                  <a:moveTo>
                    <a:pt x="0" y="1270684"/>
                  </a:moveTo>
                  <a:lnTo>
                    <a:pt x="399774" y="1024959"/>
                  </a:lnTo>
                  <a:lnTo>
                    <a:pt x="773757" y="799065"/>
                  </a:lnTo>
                  <a:lnTo>
                    <a:pt x="1173531" y="542108"/>
                  </a:lnTo>
                  <a:lnTo>
                    <a:pt x="1560410" y="264882"/>
                  </a:lnTo>
                  <a:lnTo>
                    <a:pt x="196018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099388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814133" y="5061821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814133" y="433082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814133" y="359976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1" name="tx16"/>
            <p:cNvSpPr/>
            <p:nvPr/>
          </p:nvSpPr>
          <p:spPr>
            <a:xfrm>
              <a:off x="814133" y="286882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2" name="pl17"/>
            <p:cNvSpPr/>
            <p:nvPr/>
          </p:nvSpPr>
          <p:spPr>
            <a:xfrm>
              <a:off x="1061431" y="510730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61431" y="437630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61431" y="36453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061431" y="291431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1099388" y="5768451"/>
              <a:ext cx="4752159" cy="0"/>
            </a:xfrm>
            <a:custGeom>
              <a:avLst/>
              <a:pathLst>
                <a:path w="4752159" h="0">
                  <a:moveTo>
                    <a:pt x="0" y="0"/>
                  </a:moveTo>
                  <a:lnTo>
                    <a:pt x="475215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171517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248892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32755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406223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6"/>
            <p:cNvSpPr/>
            <p:nvPr/>
          </p:nvSpPr>
          <p:spPr>
            <a:xfrm>
              <a:off x="484888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7"/>
            <p:cNvSpPr/>
            <p:nvPr/>
          </p:nvSpPr>
          <p:spPr>
            <a:xfrm>
              <a:off x="563554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1633850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2400821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3194231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396052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4764144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8" name="tx33"/>
            <p:cNvSpPr/>
            <p:nvPr/>
          </p:nvSpPr>
          <p:spPr>
            <a:xfrm>
              <a:off x="5537254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9" name="tx34"/>
            <p:cNvSpPr/>
            <p:nvPr/>
          </p:nvSpPr>
          <p:spPr>
            <a:xfrm>
              <a:off x="3433126" y="61029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0" name="tx35"/>
            <p:cNvSpPr/>
            <p:nvPr/>
          </p:nvSpPr>
          <p:spPr>
            <a:xfrm rot="-5400000">
              <a:off x="-112664" y="402110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1" name="tx36"/>
            <p:cNvSpPr/>
            <p:nvPr/>
          </p:nvSpPr>
          <p:spPr>
            <a:xfrm>
              <a:off x="2703184" y="2174570"/>
              <a:ext cx="154456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42" name="rc37"/>
            <p:cNvSpPr/>
            <p:nvPr/>
          </p:nvSpPr>
          <p:spPr>
            <a:xfrm>
              <a:off x="5927463" y="2103120"/>
              <a:ext cx="215152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38"/>
            <p:cNvSpPr/>
            <p:nvPr/>
          </p:nvSpPr>
          <p:spPr>
            <a:xfrm>
              <a:off x="6142616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39"/>
            <p:cNvSpPr/>
            <p:nvPr/>
          </p:nvSpPr>
          <p:spPr>
            <a:xfrm>
              <a:off x="6728671" y="2424975"/>
              <a:ext cx="4716853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0"/>
            <p:cNvSpPr/>
            <p:nvPr/>
          </p:nvSpPr>
          <p:spPr>
            <a:xfrm>
              <a:off x="6943073" y="2576952"/>
              <a:ext cx="4288048" cy="2748082"/>
            </a:xfrm>
            <a:custGeom>
              <a:avLst/>
              <a:pathLst>
                <a:path w="4288048" h="2748082">
                  <a:moveTo>
                    <a:pt x="0" y="1882515"/>
                  </a:moveTo>
                  <a:lnTo>
                    <a:pt x="396804" y="2342248"/>
                  </a:lnTo>
                  <a:lnTo>
                    <a:pt x="768008" y="2420664"/>
                  </a:lnTo>
                  <a:lnTo>
                    <a:pt x="1164813" y="2233701"/>
                  </a:lnTo>
                  <a:lnTo>
                    <a:pt x="1548817" y="1171017"/>
                  </a:lnTo>
                  <a:lnTo>
                    <a:pt x="1945622" y="1608530"/>
                  </a:lnTo>
                  <a:lnTo>
                    <a:pt x="2329626" y="1423830"/>
                  </a:lnTo>
                  <a:lnTo>
                    <a:pt x="2726430" y="1698980"/>
                  </a:lnTo>
                  <a:lnTo>
                    <a:pt x="3123235" y="1731872"/>
                  </a:lnTo>
                  <a:lnTo>
                    <a:pt x="3507239" y="739077"/>
                  </a:lnTo>
                  <a:lnTo>
                    <a:pt x="3904044" y="1076556"/>
                  </a:lnTo>
                  <a:lnTo>
                    <a:pt x="4288048" y="0"/>
                  </a:lnTo>
                  <a:lnTo>
                    <a:pt x="4288048" y="435494"/>
                  </a:lnTo>
                  <a:lnTo>
                    <a:pt x="3904044" y="1463985"/>
                  </a:lnTo>
                  <a:lnTo>
                    <a:pt x="3507239" y="1141573"/>
                  </a:lnTo>
                  <a:lnTo>
                    <a:pt x="3123235" y="2090043"/>
                  </a:lnTo>
                  <a:lnTo>
                    <a:pt x="2726430" y="2058620"/>
                  </a:lnTo>
                  <a:lnTo>
                    <a:pt x="2329626" y="1795754"/>
                  </a:lnTo>
                  <a:lnTo>
                    <a:pt x="1945622" y="1972208"/>
                  </a:lnTo>
                  <a:lnTo>
                    <a:pt x="1548817" y="1554229"/>
                  </a:lnTo>
                  <a:lnTo>
                    <a:pt x="1164813" y="2569467"/>
                  </a:lnTo>
                  <a:lnTo>
                    <a:pt x="768008" y="2748082"/>
                  </a:lnTo>
                  <a:lnTo>
                    <a:pt x="396804" y="2673167"/>
                  </a:lnTo>
                  <a:lnTo>
                    <a:pt x="0" y="2233960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943073" y="2576952"/>
              <a:ext cx="4288048" cy="2420664"/>
            </a:xfrm>
            <a:custGeom>
              <a:avLst/>
              <a:pathLst>
                <a:path w="4288048" h="2420664">
                  <a:moveTo>
                    <a:pt x="0" y="1882515"/>
                  </a:moveTo>
                  <a:lnTo>
                    <a:pt x="396804" y="2342248"/>
                  </a:lnTo>
                  <a:lnTo>
                    <a:pt x="768008" y="2420664"/>
                  </a:lnTo>
                  <a:lnTo>
                    <a:pt x="1164813" y="2233701"/>
                  </a:lnTo>
                  <a:lnTo>
                    <a:pt x="1548817" y="1171017"/>
                  </a:lnTo>
                  <a:lnTo>
                    <a:pt x="1945622" y="1608530"/>
                  </a:lnTo>
                  <a:lnTo>
                    <a:pt x="2329626" y="1423830"/>
                  </a:lnTo>
                  <a:lnTo>
                    <a:pt x="2726430" y="1698980"/>
                  </a:lnTo>
                  <a:lnTo>
                    <a:pt x="3123235" y="1731872"/>
                  </a:lnTo>
                  <a:lnTo>
                    <a:pt x="3507239" y="739077"/>
                  </a:lnTo>
                  <a:lnTo>
                    <a:pt x="3904044" y="1076556"/>
                  </a:lnTo>
                  <a:lnTo>
                    <a:pt x="428804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43073" y="3012446"/>
              <a:ext cx="4288048" cy="2312588"/>
            </a:xfrm>
            <a:custGeom>
              <a:avLst/>
              <a:pathLst>
                <a:path w="4288048" h="2312588">
                  <a:moveTo>
                    <a:pt x="4288048" y="0"/>
                  </a:moveTo>
                  <a:lnTo>
                    <a:pt x="3904044" y="1028491"/>
                  </a:lnTo>
                  <a:lnTo>
                    <a:pt x="3507239" y="706079"/>
                  </a:lnTo>
                  <a:lnTo>
                    <a:pt x="3123235" y="1654548"/>
                  </a:lnTo>
                  <a:lnTo>
                    <a:pt x="2726430" y="1623125"/>
                  </a:lnTo>
                  <a:lnTo>
                    <a:pt x="2329626" y="1360260"/>
                  </a:lnTo>
                  <a:lnTo>
                    <a:pt x="1945622" y="1536714"/>
                  </a:lnTo>
                  <a:lnTo>
                    <a:pt x="1548817" y="1118734"/>
                  </a:lnTo>
                  <a:lnTo>
                    <a:pt x="1164813" y="2133972"/>
                  </a:lnTo>
                  <a:lnTo>
                    <a:pt x="768008" y="2312588"/>
                  </a:lnTo>
                  <a:lnTo>
                    <a:pt x="396804" y="2237673"/>
                  </a:lnTo>
                  <a:lnTo>
                    <a:pt x="0" y="179846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6943073" y="2794699"/>
              <a:ext cx="4288048" cy="2366626"/>
            </a:xfrm>
            <a:custGeom>
              <a:avLst/>
              <a:pathLst>
                <a:path w="4288048" h="2366626">
                  <a:moveTo>
                    <a:pt x="0" y="1840491"/>
                  </a:moveTo>
                  <a:lnTo>
                    <a:pt x="396804" y="2289960"/>
                  </a:lnTo>
                  <a:lnTo>
                    <a:pt x="768008" y="2366626"/>
                  </a:lnTo>
                  <a:lnTo>
                    <a:pt x="1164813" y="2183837"/>
                  </a:lnTo>
                  <a:lnTo>
                    <a:pt x="1548817" y="1144876"/>
                  </a:lnTo>
                  <a:lnTo>
                    <a:pt x="1945622" y="1572622"/>
                  </a:lnTo>
                  <a:lnTo>
                    <a:pt x="2329626" y="1392045"/>
                  </a:lnTo>
                  <a:lnTo>
                    <a:pt x="2726430" y="1661053"/>
                  </a:lnTo>
                  <a:lnTo>
                    <a:pt x="3123235" y="1693210"/>
                  </a:lnTo>
                  <a:lnTo>
                    <a:pt x="3507239" y="722578"/>
                  </a:lnTo>
                  <a:lnTo>
                    <a:pt x="3904044" y="1052523"/>
                  </a:lnTo>
                  <a:lnTo>
                    <a:pt x="4288048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6943073" y="3658253"/>
              <a:ext cx="4288048" cy="1958222"/>
            </a:xfrm>
            <a:custGeom>
              <a:avLst/>
              <a:pathLst>
                <a:path w="4288048" h="1958222">
                  <a:moveTo>
                    <a:pt x="0" y="1958222"/>
                  </a:moveTo>
                  <a:lnTo>
                    <a:pt x="396804" y="1927929"/>
                  </a:lnTo>
                  <a:lnTo>
                    <a:pt x="768008" y="1613285"/>
                  </a:lnTo>
                  <a:lnTo>
                    <a:pt x="1164813" y="1228050"/>
                  </a:lnTo>
                  <a:lnTo>
                    <a:pt x="1548817" y="1504155"/>
                  </a:lnTo>
                  <a:lnTo>
                    <a:pt x="1945622" y="1725319"/>
                  </a:lnTo>
                  <a:lnTo>
                    <a:pt x="2329626" y="1486469"/>
                  </a:lnTo>
                  <a:lnTo>
                    <a:pt x="2726430" y="1551929"/>
                  </a:lnTo>
                  <a:lnTo>
                    <a:pt x="3123235" y="1291165"/>
                  </a:lnTo>
                  <a:lnTo>
                    <a:pt x="3507239" y="267615"/>
                  </a:lnTo>
                  <a:lnTo>
                    <a:pt x="3904044" y="0"/>
                  </a:lnTo>
                  <a:lnTo>
                    <a:pt x="4288048" y="75771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6943073" y="3939492"/>
              <a:ext cx="1945622" cy="1553797"/>
            </a:xfrm>
            <a:custGeom>
              <a:avLst/>
              <a:pathLst>
                <a:path w="1945622" h="1553797">
                  <a:moveTo>
                    <a:pt x="0" y="695697"/>
                  </a:moveTo>
                  <a:lnTo>
                    <a:pt x="396804" y="953539"/>
                  </a:lnTo>
                  <a:lnTo>
                    <a:pt x="768008" y="1553797"/>
                  </a:lnTo>
                  <a:lnTo>
                    <a:pt x="1164813" y="613546"/>
                  </a:lnTo>
                  <a:lnTo>
                    <a:pt x="1548817" y="0"/>
                  </a:lnTo>
                  <a:lnTo>
                    <a:pt x="1945622" y="373619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6728671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7"/>
            <p:cNvSpPr/>
            <p:nvPr/>
          </p:nvSpPr>
          <p:spPr>
            <a:xfrm>
              <a:off x="6409542" y="5647382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6409542" y="454102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3.5B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6409542" y="3434726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4.0B</a:t>
              </a:r>
            </a:p>
          </p:txBody>
        </p:sp>
        <p:sp>
          <p:nvSpPr>
            <p:cNvPr id="55" name="pl50"/>
            <p:cNvSpPr/>
            <p:nvPr/>
          </p:nvSpPr>
          <p:spPr>
            <a:xfrm>
              <a:off x="6690713" y="56929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6690713" y="45865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6690713" y="34802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6728671" y="5768451"/>
              <a:ext cx="4716853" cy="0"/>
            </a:xfrm>
            <a:custGeom>
              <a:avLst/>
              <a:pathLst>
                <a:path w="4716853" h="0">
                  <a:moveTo>
                    <a:pt x="0" y="0"/>
                  </a:moveTo>
                  <a:lnTo>
                    <a:pt x="4716853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7339878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8107886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8888695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966950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450313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231122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0"/>
            <p:cNvSpPr/>
            <p:nvPr/>
          </p:nvSpPr>
          <p:spPr>
            <a:xfrm>
              <a:off x="7258558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8019780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8807346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956779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10365570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11132836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862665" y="5992073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72" name="tx67"/>
            <p:cNvSpPr/>
            <p:nvPr/>
          </p:nvSpPr>
          <p:spPr>
            <a:xfrm rot="-5400000">
              <a:off x="5481311" y="402110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512919" y="2174570"/>
              <a:ext cx="114835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MENSAL</a:t>
              </a:r>
            </a:p>
          </p:txBody>
        </p:sp>
        <p:sp>
          <p:nvSpPr>
            <p:cNvPr id="74" name="rc69"/>
            <p:cNvSpPr/>
            <p:nvPr/>
          </p:nvSpPr>
          <p:spPr>
            <a:xfrm>
              <a:off x="4078966" y="6212393"/>
              <a:ext cx="3912147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0"/>
            <p:cNvSpPr/>
            <p:nvPr/>
          </p:nvSpPr>
          <p:spPr>
            <a:xfrm>
              <a:off x="415488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4176827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2"/>
            <p:cNvSpPr/>
            <p:nvPr/>
          </p:nvSpPr>
          <p:spPr>
            <a:xfrm>
              <a:off x="547790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5499851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4"/>
            <p:cNvSpPr/>
            <p:nvPr/>
          </p:nvSpPr>
          <p:spPr>
            <a:xfrm>
              <a:off x="6800930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6822876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1" name="tx76"/>
            <p:cNvSpPr/>
            <p:nvPr/>
          </p:nvSpPr>
          <p:spPr>
            <a:xfrm>
              <a:off x="4450253" y="635249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5773277" y="6352554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83" name="tx78"/>
            <p:cNvSpPr/>
            <p:nvPr/>
          </p:nvSpPr>
          <p:spPr>
            <a:xfrm>
              <a:off x="7096302" y="632838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84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R$ 20,86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jun/24)</a:t>
            </a:r>
          </a:p>
        </p:txBody>
      </p:sp>
      <p:sp>
        <p:nvSpPr>
          <p:cNvPr id="85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R$ 20,71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jun/24)</a:t>
            </a:r>
          </a:p>
        </p:txBody>
      </p:sp>
      <p:sp>
        <p:nvSpPr>
          <p:cNvPr id="86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R$ 0,15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87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acum. para Dez/24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17/07/2024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15,41 %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24,50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153,41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Resultado até junho/2024*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17/07/2024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2988000"/>
                <a:gridCol w="864000"/>
                <a:gridCol w="864000"/>
                <a:gridCol w="72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144000">
                <a:tc rowSpan="2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43.323,33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20.565,97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18.947,55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20.762,97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197,00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1.815,42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25.024,12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11.656,95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10.188,34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11.763,95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107,00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1.575,61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16.866,88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8.032,10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6.825,55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8.205,48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173,37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1.379,93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431,99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482,32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-61,52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974,44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450,50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492,21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390,38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-60,12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-101,83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2.692,34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1.197,20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1.127,69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1.260,97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133,27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3.146,69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1.433,30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1.310,90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1.424,81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113,91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1.739,59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798,86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779,75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864,64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2.074,40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1.137,71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990,49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1.126,83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136,34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109,55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767,51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-19,3 %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-679,12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-88,5 %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10.029,29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4.940,13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4.370,47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4.941,92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571,45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4.383,92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2.293,89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2.280,59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166,33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3.925,63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1.815,99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190,68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721,72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794,65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4.221,26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1.922,61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1.850,99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1.976,84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125,85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951,55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455,29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422,12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252,09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287,11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487,56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-145,99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-24,8 %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700,52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116,78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141,53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97,94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-43,58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2.734,1 %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20.707,50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20.860,91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153,41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1.843,58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1.475,38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732,59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811,06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116,37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45.094,49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21.402,21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19.749,92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21.671,98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269,77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1.922,06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86868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52</cp:revision>
  <dcterms:created xsi:type="dcterms:W3CDTF">2024-06-04T13:29:54Z</dcterms:created>
  <dcterms:modified xsi:type="dcterms:W3CDTF">2024-07-17T15:56:05Z</dcterms:modified>
</cp:coreProperties>
</file>