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=""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=""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=""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=""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 smtClean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 smtClean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RAFAEL BOSCO FERREIRA MELO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r>
              <a:rPr lang="pt-BR" sz="1600" b="0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Chefe de Gabinete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</a:t>
            </a:r>
            <a:r>
              <a:rPr lang="pt-BR" sz="1600" dirty="0" smtClean="0">
                <a:solidFill>
                  <a:schemeClr val="bg1"/>
                </a:solidFill>
              </a:rPr>
              <a:t>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 smtClean="0">
                <a:solidFill>
                  <a:schemeClr val="bg1"/>
                </a:solidFill>
              </a:rPr>
              <a:t>EQUIPE </a:t>
            </a:r>
            <a:r>
              <a:rPr lang="pt-BR" sz="1600" b="1" dirty="0">
                <a:solidFill>
                  <a:schemeClr val="bg1"/>
                </a:solidFill>
              </a:rPr>
              <a:t>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=""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Microsoft JhengHei</vt:lpstr>
      <vt:lpstr>Microsoft YaHei</vt:lpstr>
      <vt:lpstr>Arial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Natanael Soares Leite</cp:lastModifiedBy>
  <cp:revision>15</cp:revision>
  <dcterms:created xsi:type="dcterms:W3CDTF">2024-06-04T13:29:54Z</dcterms:created>
  <dcterms:modified xsi:type="dcterms:W3CDTF">2024-06-28T15:10:45Z</dcterms:modified>
</cp:coreProperties>
</file>