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Relationship Id="rId20" Type="http://schemas.openxmlformats.org/officeDocument/2006/relationships/slide" Target="slides/slide14.xml"/>
<Relationship Id="rId21" Type="http://schemas.openxmlformats.org/officeDocument/2006/relationships/slide" Target="slides/slide15.xml"/>
<Relationship Id="rId22" Type="http://schemas.openxmlformats.org/officeDocument/2006/relationships/slide" Target="slides/slide16.xml"/>
<Relationship Id="rId23" Type="http://schemas.openxmlformats.org/officeDocument/2006/relationships/slide" Target="slides/slide17.xml"/>
<Relationship Id="rId24" Type="http://schemas.openxmlformats.org/officeDocument/2006/relationships/slide" Target="slides/slide18.xml"/>
<Relationship Id="rId25" Type="http://schemas.openxmlformats.org/officeDocument/2006/relationships/slide" Target="slides/slide19.xml"/>
<Relationship Id="rId26" Type="http://schemas.openxmlformats.org/officeDocument/2006/relationships/slide" Target="slides/slide20.xml"/>
<Relationship Id="rId27" Type="http://schemas.openxmlformats.org/officeDocument/2006/relationships/slide" Target="slides/slide21.xml"/>
<Relationship Id="rId28" Type="http://schemas.openxmlformats.org/officeDocument/2006/relationships/slide" Target="slides/slide22.xml"/>
<Relationship Id="rId29" Type="http://schemas.openxmlformats.org/officeDocument/2006/relationships/slide" Target="slides/slide23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B2E6583-5007-AB0E-57ED-7ACFC3B01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01/08/2024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01/08/2024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01/08/2024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C358624-DBA9-2BBE-C4D9-4184583EB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18802F-CDD9-C776-9891-F44A8253B81A}"/>
              </a:ext>
            </a:extLst>
          </p:cNvPr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01/08/2024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01/08/2024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004E66-2BB0-4185-66C9-96C9EBCA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 anchor="b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2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01/08/2024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01/08/2024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01/08/2024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01/08/2024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01/08/2024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01/08/2024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3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12/08/2024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Cota-Parte do FPE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-44,89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-55,58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828578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299473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770367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24126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196669"/>
            </a:xfrm>
            <a:custGeom>
              <a:avLst/>
              <a:pathLst>
                <a:path w="3677370" h="2196669">
                  <a:moveTo>
                    <a:pt x="0" y="2185924"/>
                  </a:moveTo>
                  <a:lnTo>
                    <a:pt x="340294" y="1915278"/>
                  </a:lnTo>
                  <a:lnTo>
                    <a:pt x="658633" y="1739925"/>
                  </a:lnTo>
                  <a:lnTo>
                    <a:pt x="998927" y="1545845"/>
                  </a:lnTo>
                  <a:lnTo>
                    <a:pt x="1328244" y="1335231"/>
                  </a:lnTo>
                  <a:lnTo>
                    <a:pt x="1668538" y="1136647"/>
                  </a:lnTo>
                  <a:lnTo>
                    <a:pt x="1997855" y="970612"/>
                  </a:lnTo>
                  <a:lnTo>
                    <a:pt x="2338149" y="784477"/>
                  </a:lnTo>
                  <a:lnTo>
                    <a:pt x="2678443" y="620518"/>
                  </a:lnTo>
                  <a:lnTo>
                    <a:pt x="3007760" y="447004"/>
                  </a:lnTo>
                  <a:lnTo>
                    <a:pt x="3348054" y="230884"/>
                  </a:lnTo>
                  <a:lnTo>
                    <a:pt x="3677370" y="0"/>
                  </a:lnTo>
                  <a:lnTo>
                    <a:pt x="3677370" y="129232"/>
                  </a:lnTo>
                  <a:lnTo>
                    <a:pt x="3348054" y="347601"/>
                  </a:lnTo>
                  <a:lnTo>
                    <a:pt x="3007760" y="552006"/>
                  </a:lnTo>
                  <a:lnTo>
                    <a:pt x="2678443" y="716115"/>
                  </a:lnTo>
                  <a:lnTo>
                    <a:pt x="2338149" y="871187"/>
                  </a:lnTo>
                  <a:lnTo>
                    <a:pt x="1997855" y="1047233"/>
                  </a:lnTo>
                  <a:lnTo>
                    <a:pt x="1668538" y="1204269"/>
                  </a:lnTo>
                  <a:lnTo>
                    <a:pt x="1328244" y="1392088"/>
                  </a:lnTo>
                  <a:lnTo>
                    <a:pt x="998927" y="1591286"/>
                  </a:lnTo>
                  <a:lnTo>
                    <a:pt x="658633" y="1774846"/>
                  </a:lnTo>
                  <a:lnTo>
                    <a:pt x="340294" y="1940694"/>
                  </a:lnTo>
                  <a:lnTo>
                    <a:pt x="0" y="2196669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85924"/>
            </a:xfrm>
            <a:custGeom>
              <a:avLst/>
              <a:pathLst>
                <a:path w="3677370" h="2185924">
                  <a:moveTo>
                    <a:pt x="0" y="2185924"/>
                  </a:moveTo>
                  <a:lnTo>
                    <a:pt x="340294" y="1915278"/>
                  </a:lnTo>
                  <a:lnTo>
                    <a:pt x="658633" y="1739925"/>
                  </a:lnTo>
                  <a:lnTo>
                    <a:pt x="998927" y="1545845"/>
                  </a:lnTo>
                  <a:lnTo>
                    <a:pt x="1328244" y="1335231"/>
                  </a:lnTo>
                  <a:lnTo>
                    <a:pt x="1668538" y="1136647"/>
                  </a:lnTo>
                  <a:lnTo>
                    <a:pt x="1997855" y="970612"/>
                  </a:lnTo>
                  <a:lnTo>
                    <a:pt x="2338149" y="784477"/>
                  </a:lnTo>
                  <a:lnTo>
                    <a:pt x="2678443" y="620518"/>
                  </a:lnTo>
                  <a:lnTo>
                    <a:pt x="3007760" y="447004"/>
                  </a:lnTo>
                  <a:lnTo>
                    <a:pt x="3348054" y="230884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102745"/>
              <a:ext cx="3677370" cy="2067437"/>
            </a:xfrm>
            <a:custGeom>
              <a:avLst/>
              <a:pathLst>
                <a:path w="3677370" h="2067437">
                  <a:moveTo>
                    <a:pt x="3677370" y="0"/>
                  </a:moveTo>
                  <a:lnTo>
                    <a:pt x="3348054" y="218369"/>
                  </a:lnTo>
                  <a:lnTo>
                    <a:pt x="3007760" y="422774"/>
                  </a:lnTo>
                  <a:lnTo>
                    <a:pt x="2678443" y="586883"/>
                  </a:lnTo>
                  <a:lnTo>
                    <a:pt x="2338149" y="741955"/>
                  </a:lnTo>
                  <a:lnTo>
                    <a:pt x="1997855" y="918001"/>
                  </a:lnTo>
                  <a:lnTo>
                    <a:pt x="1668538" y="1075036"/>
                  </a:lnTo>
                  <a:lnTo>
                    <a:pt x="1328244" y="1262856"/>
                  </a:lnTo>
                  <a:lnTo>
                    <a:pt x="998927" y="1462054"/>
                  </a:lnTo>
                  <a:lnTo>
                    <a:pt x="658633" y="1645614"/>
                  </a:lnTo>
                  <a:lnTo>
                    <a:pt x="340294" y="1811462"/>
                  </a:lnTo>
                  <a:lnTo>
                    <a:pt x="0" y="206743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38129"/>
              <a:ext cx="3677370" cy="2126680"/>
            </a:xfrm>
            <a:custGeom>
              <a:avLst/>
              <a:pathLst>
                <a:path w="3677370" h="2126680">
                  <a:moveTo>
                    <a:pt x="0" y="2126680"/>
                  </a:moveTo>
                  <a:lnTo>
                    <a:pt x="340294" y="1863370"/>
                  </a:lnTo>
                  <a:lnTo>
                    <a:pt x="658633" y="1692770"/>
                  </a:lnTo>
                  <a:lnTo>
                    <a:pt x="998927" y="1503949"/>
                  </a:lnTo>
                  <a:lnTo>
                    <a:pt x="1328244" y="1299044"/>
                  </a:lnTo>
                  <a:lnTo>
                    <a:pt x="1668538" y="1105842"/>
                  </a:lnTo>
                  <a:lnTo>
                    <a:pt x="1997855" y="944307"/>
                  </a:lnTo>
                  <a:lnTo>
                    <a:pt x="2338149" y="763216"/>
                  </a:lnTo>
                  <a:lnTo>
                    <a:pt x="2678443" y="603700"/>
                  </a:lnTo>
                  <a:lnTo>
                    <a:pt x="3007760" y="434889"/>
                  </a:lnTo>
                  <a:lnTo>
                    <a:pt x="3348054" y="224626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324663"/>
              <a:ext cx="3677370" cy="1858036"/>
            </a:xfrm>
            <a:custGeom>
              <a:avLst/>
              <a:pathLst>
                <a:path w="3677370" h="1858036">
                  <a:moveTo>
                    <a:pt x="0" y="1858036"/>
                  </a:moveTo>
                  <a:lnTo>
                    <a:pt x="340294" y="1614838"/>
                  </a:lnTo>
                  <a:lnTo>
                    <a:pt x="658633" y="1468739"/>
                  </a:lnTo>
                  <a:lnTo>
                    <a:pt x="998927" y="1300501"/>
                  </a:lnTo>
                  <a:lnTo>
                    <a:pt x="1328244" y="1088578"/>
                  </a:lnTo>
                  <a:lnTo>
                    <a:pt x="1668538" y="914354"/>
                  </a:lnTo>
                  <a:lnTo>
                    <a:pt x="1997855" y="784287"/>
                  </a:lnTo>
                  <a:lnTo>
                    <a:pt x="2338149" y="635082"/>
                  </a:lnTo>
                  <a:lnTo>
                    <a:pt x="2678443" y="504365"/>
                  </a:lnTo>
                  <a:lnTo>
                    <a:pt x="3007760" y="390091"/>
                  </a:lnTo>
                  <a:lnTo>
                    <a:pt x="3348054" y="204011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011844"/>
              <a:ext cx="1997855" cy="1152965"/>
            </a:xfrm>
            <a:custGeom>
              <a:avLst/>
              <a:pathLst>
                <a:path w="1997855" h="1152965">
                  <a:moveTo>
                    <a:pt x="0" y="1152965"/>
                  </a:moveTo>
                  <a:lnTo>
                    <a:pt x="340294" y="889655"/>
                  </a:lnTo>
                  <a:lnTo>
                    <a:pt x="658633" y="725791"/>
                  </a:lnTo>
                  <a:lnTo>
                    <a:pt x="998927" y="553987"/>
                  </a:lnTo>
                  <a:lnTo>
                    <a:pt x="1328244" y="354255"/>
                  </a:lnTo>
                  <a:lnTo>
                    <a:pt x="1668538" y="139165"/>
                  </a:lnTo>
                  <a:lnTo>
                    <a:pt x="199785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84584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255479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724826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2197626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8285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2994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770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22412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7013931" y="301068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9113989" y="1619604"/>
              <a:ext cx="1545014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Transferências do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11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-46,23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-37,27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-96,54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747345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162884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57842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1993960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188474"/>
            </a:xfrm>
            <a:custGeom>
              <a:avLst/>
              <a:pathLst>
                <a:path w="3677370" h="2188474">
                  <a:moveTo>
                    <a:pt x="0" y="2178741"/>
                  </a:moveTo>
                  <a:lnTo>
                    <a:pt x="340294" y="1988432"/>
                  </a:lnTo>
                  <a:lnTo>
                    <a:pt x="658633" y="1811723"/>
                  </a:lnTo>
                  <a:lnTo>
                    <a:pt x="998927" y="1629136"/>
                  </a:lnTo>
                  <a:lnTo>
                    <a:pt x="1328244" y="1432241"/>
                  </a:lnTo>
                  <a:lnTo>
                    <a:pt x="1668538" y="1231745"/>
                  </a:lnTo>
                  <a:lnTo>
                    <a:pt x="1997855" y="1034310"/>
                  </a:lnTo>
                  <a:lnTo>
                    <a:pt x="2338149" y="831084"/>
                  </a:lnTo>
                  <a:lnTo>
                    <a:pt x="2678443" y="630656"/>
                  </a:lnTo>
                  <a:lnTo>
                    <a:pt x="3007760" y="414922"/>
                  </a:lnTo>
                  <a:lnTo>
                    <a:pt x="3348054" y="208918"/>
                  </a:lnTo>
                  <a:lnTo>
                    <a:pt x="3677370" y="0"/>
                  </a:lnTo>
                  <a:lnTo>
                    <a:pt x="3677370" y="127829"/>
                  </a:lnTo>
                  <a:lnTo>
                    <a:pt x="3348054" y="325424"/>
                  </a:lnTo>
                  <a:lnTo>
                    <a:pt x="3007760" y="520261"/>
                  </a:lnTo>
                  <a:lnTo>
                    <a:pt x="2678443" y="724301"/>
                  </a:lnTo>
                  <a:lnTo>
                    <a:pt x="2338149" y="913865"/>
                  </a:lnTo>
                  <a:lnTo>
                    <a:pt x="1997855" y="1106076"/>
                  </a:lnTo>
                  <a:lnTo>
                    <a:pt x="1668538" y="1292809"/>
                  </a:lnTo>
                  <a:lnTo>
                    <a:pt x="1328244" y="1482437"/>
                  </a:lnTo>
                  <a:lnTo>
                    <a:pt x="998927" y="1668660"/>
                  </a:lnTo>
                  <a:lnTo>
                    <a:pt x="658633" y="1841350"/>
                  </a:lnTo>
                  <a:lnTo>
                    <a:pt x="340294" y="2008480"/>
                  </a:lnTo>
                  <a:lnTo>
                    <a:pt x="0" y="2188474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78741"/>
            </a:xfrm>
            <a:custGeom>
              <a:avLst/>
              <a:pathLst>
                <a:path w="3677370" h="2178741">
                  <a:moveTo>
                    <a:pt x="0" y="2178741"/>
                  </a:moveTo>
                  <a:lnTo>
                    <a:pt x="340294" y="1988432"/>
                  </a:lnTo>
                  <a:lnTo>
                    <a:pt x="658633" y="1811723"/>
                  </a:lnTo>
                  <a:lnTo>
                    <a:pt x="998927" y="1629136"/>
                  </a:lnTo>
                  <a:lnTo>
                    <a:pt x="1328244" y="1432241"/>
                  </a:lnTo>
                  <a:lnTo>
                    <a:pt x="1668538" y="1231745"/>
                  </a:lnTo>
                  <a:lnTo>
                    <a:pt x="1997855" y="1034310"/>
                  </a:lnTo>
                  <a:lnTo>
                    <a:pt x="2338149" y="831084"/>
                  </a:lnTo>
                  <a:lnTo>
                    <a:pt x="2678443" y="630656"/>
                  </a:lnTo>
                  <a:lnTo>
                    <a:pt x="3007760" y="414922"/>
                  </a:lnTo>
                  <a:lnTo>
                    <a:pt x="3348054" y="208918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101343"/>
              <a:ext cx="3677370" cy="2060644"/>
            </a:xfrm>
            <a:custGeom>
              <a:avLst/>
              <a:pathLst>
                <a:path w="3677370" h="2060644">
                  <a:moveTo>
                    <a:pt x="3677370" y="0"/>
                  </a:moveTo>
                  <a:lnTo>
                    <a:pt x="3348054" y="197594"/>
                  </a:lnTo>
                  <a:lnTo>
                    <a:pt x="3007760" y="392432"/>
                  </a:lnTo>
                  <a:lnTo>
                    <a:pt x="2678443" y="596471"/>
                  </a:lnTo>
                  <a:lnTo>
                    <a:pt x="2338149" y="786035"/>
                  </a:lnTo>
                  <a:lnTo>
                    <a:pt x="1997855" y="978246"/>
                  </a:lnTo>
                  <a:lnTo>
                    <a:pt x="1668538" y="1164979"/>
                  </a:lnTo>
                  <a:lnTo>
                    <a:pt x="1328244" y="1354607"/>
                  </a:lnTo>
                  <a:lnTo>
                    <a:pt x="998927" y="1540830"/>
                  </a:lnTo>
                  <a:lnTo>
                    <a:pt x="658633" y="1713520"/>
                  </a:lnTo>
                  <a:lnTo>
                    <a:pt x="340294" y="1880651"/>
                  </a:lnTo>
                  <a:lnTo>
                    <a:pt x="0" y="206064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37428"/>
              <a:ext cx="3677370" cy="2119692"/>
            </a:xfrm>
            <a:custGeom>
              <a:avLst/>
              <a:pathLst>
                <a:path w="3677370" h="2119692">
                  <a:moveTo>
                    <a:pt x="0" y="2119692"/>
                  </a:moveTo>
                  <a:lnTo>
                    <a:pt x="340294" y="1934542"/>
                  </a:lnTo>
                  <a:lnTo>
                    <a:pt x="658633" y="1762622"/>
                  </a:lnTo>
                  <a:lnTo>
                    <a:pt x="998927" y="1584983"/>
                  </a:lnTo>
                  <a:lnTo>
                    <a:pt x="1328244" y="1393424"/>
                  </a:lnTo>
                  <a:lnTo>
                    <a:pt x="1668538" y="1198362"/>
                  </a:lnTo>
                  <a:lnTo>
                    <a:pt x="1997855" y="1006278"/>
                  </a:lnTo>
                  <a:lnTo>
                    <a:pt x="2338149" y="808559"/>
                  </a:lnTo>
                  <a:lnTo>
                    <a:pt x="2678443" y="613564"/>
                  </a:lnTo>
                  <a:lnTo>
                    <a:pt x="3007760" y="403677"/>
                  </a:lnTo>
                  <a:lnTo>
                    <a:pt x="3348054" y="203256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268814"/>
              <a:ext cx="3677370" cy="1913885"/>
            </a:xfrm>
            <a:custGeom>
              <a:avLst/>
              <a:pathLst>
                <a:path w="3677370" h="1913885">
                  <a:moveTo>
                    <a:pt x="0" y="1913885"/>
                  </a:moveTo>
                  <a:lnTo>
                    <a:pt x="340294" y="1745491"/>
                  </a:lnTo>
                  <a:lnTo>
                    <a:pt x="658633" y="1596166"/>
                  </a:lnTo>
                  <a:lnTo>
                    <a:pt x="998927" y="1441999"/>
                  </a:lnTo>
                  <a:lnTo>
                    <a:pt x="1328244" y="1279908"/>
                  </a:lnTo>
                  <a:lnTo>
                    <a:pt x="1668538" y="1113061"/>
                  </a:lnTo>
                  <a:lnTo>
                    <a:pt x="1997855" y="965325"/>
                  </a:lnTo>
                  <a:lnTo>
                    <a:pt x="2338149" y="793651"/>
                  </a:lnTo>
                  <a:lnTo>
                    <a:pt x="2678443" y="623642"/>
                  </a:lnTo>
                  <a:lnTo>
                    <a:pt x="3007760" y="416487"/>
                  </a:lnTo>
                  <a:lnTo>
                    <a:pt x="3348054" y="232210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100128"/>
              <a:ext cx="1997855" cy="1056992"/>
            </a:xfrm>
            <a:custGeom>
              <a:avLst/>
              <a:pathLst>
                <a:path w="1997855" h="1056992">
                  <a:moveTo>
                    <a:pt x="0" y="1056992"/>
                  </a:moveTo>
                  <a:lnTo>
                    <a:pt x="340294" y="866936"/>
                  </a:lnTo>
                  <a:lnTo>
                    <a:pt x="658633" y="713548"/>
                  </a:lnTo>
                  <a:lnTo>
                    <a:pt x="998927" y="537010"/>
                  </a:lnTo>
                  <a:lnTo>
                    <a:pt x="1328244" y="357746"/>
                  </a:lnTo>
                  <a:lnTo>
                    <a:pt x="1668538" y="170301"/>
                  </a:lnTo>
                  <a:lnTo>
                    <a:pt x="199785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0335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118890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532881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195032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7473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162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5784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19939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7013931" y="301068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9073493" y="1619604"/>
              <a:ext cx="162600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13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737360"/>
          <a:ext cx="3657600" cy="2743200"/>
        </p:xfrm>
        <a:graphic>
          <a:graphicData uri="http://schemas.openxmlformats.org/drawingml/2006/table">
            <a:tbl>
              <a:tblPr/>
              <a:tblGrid>
                <a:gridCol w="1008000"/>
                <a:gridCol w="648000"/>
                <a:gridCol w="648000"/>
                <a:gridCol w="72000"/>
                <a:gridCol w="648000"/>
                <a:gridCol w="648000"/>
                <a:gridCol w="72000"/>
                <a:gridCol w="648000"/>
                <a:gridCol w="864000"/>
                <a:gridCol w="72000"/>
                <a:gridCol w="648000"/>
                <a:gridCol w="864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336,84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447,46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-47,13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-202,72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-22,09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-98,89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17.085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20.042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3.008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273,35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201,87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931749" y="3671605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931749" y="3003087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931749" y="233456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112535" y="1973513"/>
              <a:ext cx="3615729" cy="2175182"/>
            </a:xfrm>
            <a:custGeom>
              <a:avLst/>
              <a:pathLst>
                <a:path w="3615729" h="2175182">
                  <a:moveTo>
                    <a:pt x="0" y="2175182"/>
                  </a:moveTo>
                  <a:lnTo>
                    <a:pt x="334589" y="2006312"/>
                  </a:lnTo>
                  <a:lnTo>
                    <a:pt x="647593" y="1827978"/>
                  </a:lnTo>
                  <a:lnTo>
                    <a:pt x="982183" y="1642202"/>
                  </a:lnTo>
                  <a:lnTo>
                    <a:pt x="1305979" y="1445269"/>
                  </a:lnTo>
                  <a:lnTo>
                    <a:pt x="1640569" y="1241357"/>
                  </a:lnTo>
                  <a:lnTo>
                    <a:pt x="1964366" y="1040292"/>
                  </a:lnTo>
                  <a:lnTo>
                    <a:pt x="2298956" y="837429"/>
                  </a:lnTo>
                  <a:lnTo>
                    <a:pt x="2633545" y="630651"/>
                  </a:lnTo>
                  <a:lnTo>
                    <a:pt x="2957342" y="401238"/>
                  </a:lnTo>
                  <a:lnTo>
                    <a:pt x="3291932" y="20063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112535" y="2232512"/>
              <a:ext cx="3615729" cy="1950188"/>
            </a:xfrm>
            <a:custGeom>
              <a:avLst/>
              <a:pathLst>
                <a:path w="3615729" h="1950188">
                  <a:moveTo>
                    <a:pt x="0" y="1950188"/>
                  </a:moveTo>
                  <a:lnTo>
                    <a:pt x="334589" y="1802401"/>
                  </a:lnTo>
                  <a:lnTo>
                    <a:pt x="647593" y="1642098"/>
                  </a:lnTo>
                  <a:lnTo>
                    <a:pt x="982183" y="1470170"/>
                  </a:lnTo>
                  <a:lnTo>
                    <a:pt x="1305979" y="1302635"/>
                  </a:lnTo>
                  <a:lnTo>
                    <a:pt x="1640569" y="1135441"/>
                  </a:lnTo>
                  <a:lnTo>
                    <a:pt x="1964366" y="965418"/>
                  </a:lnTo>
                  <a:lnTo>
                    <a:pt x="2298956" y="786901"/>
                  </a:lnTo>
                  <a:lnTo>
                    <a:pt x="2633545" y="591387"/>
                  </a:lnTo>
                  <a:lnTo>
                    <a:pt x="2957342" y="358747"/>
                  </a:lnTo>
                  <a:lnTo>
                    <a:pt x="3291932" y="17770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112535" y="3000311"/>
              <a:ext cx="1964366" cy="1148285"/>
            </a:xfrm>
            <a:custGeom>
              <a:avLst/>
              <a:pathLst>
                <a:path w="1964366" h="1148285">
                  <a:moveTo>
                    <a:pt x="0" y="1148285"/>
                  </a:moveTo>
                  <a:lnTo>
                    <a:pt x="334589" y="979419"/>
                  </a:lnTo>
                  <a:lnTo>
                    <a:pt x="647593" y="812641"/>
                  </a:lnTo>
                  <a:lnTo>
                    <a:pt x="982183" y="615332"/>
                  </a:lnTo>
                  <a:lnTo>
                    <a:pt x="1305979" y="422198"/>
                  </a:lnTo>
                  <a:lnTo>
                    <a:pt x="1640569" y="219338"/>
                  </a:lnTo>
                  <a:lnTo>
                    <a:pt x="196436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652187" y="362612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295760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228902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pl14"/>
            <p:cNvSpPr/>
            <p:nvPr/>
          </p:nvSpPr>
          <p:spPr>
            <a:xfrm>
              <a:off x="7896954" y="3671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7896954" y="3003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96954" y="2334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844712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909471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9753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1041149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1106987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11728264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36580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00661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671755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10309782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10985135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11629978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9878058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6" name="tx30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7" name="rc31"/>
            <p:cNvSpPr/>
            <p:nvPr/>
          </p:nvSpPr>
          <p:spPr>
            <a:xfrm>
              <a:off x="8039455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2"/>
            <p:cNvSpPr/>
            <p:nvPr/>
          </p:nvSpPr>
          <p:spPr>
            <a:xfrm>
              <a:off x="810904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8130989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4"/>
            <p:cNvSpPr/>
            <p:nvPr/>
          </p:nvSpPr>
          <p:spPr>
            <a:xfrm>
              <a:off x="938273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940467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6"/>
            <p:cNvSpPr/>
            <p:nvPr/>
          </p:nvSpPr>
          <p:spPr>
            <a:xfrm>
              <a:off x="10656422" y="48534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0678367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8398089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671778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945467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9204015" y="1619514"/>
              <a:ext cx="143276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  <p:sp>
        <p:nvSpPr>
          <p:cNvPr id="48" name=""/>
          <p:cNvSpPr>
            <a:spLocks noGrp="1"/>
          </p:cNvSpPr>
          <p:nvPr>
            <p:ph/>
          </p:nvPr>
        </p:nvSpPr>
        <p:spPr>
          <a:xfrm>
            <a:off x="1280160" y="146304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milhões de R$)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Macro-setores estratégicos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440000"/>
                <a:gridCol w="684000"/>
                <a:gridCol w="684000"/>
                <a:gridCol w="72000"/>
                <a:gridCol w="684000"/>
                <a:gridCol w="684000"/>
                <a:gridCol w="72000"/>
                <a:gridCol w="684000"/>
                <a:gridCol w="900000"/>
                <a:gridCol w="72000"/>
                <a:gridCol w="684000"/>
                <a:gridCol w="90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COMBUSTÍVEL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122,74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271,70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COMUNICAÇÃO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19,15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43,62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59,56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132,57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VAREJISTA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278,78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ENERGIA ELÉTRICA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-233,12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INDÚSTRIA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146,47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359,45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OUTROS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53,32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PRESTAÇÃO DE SERVIÇO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PRODUÇÃO AGROPECUÁRIA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-29,20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2.748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15.290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2.249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499,77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983,90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8229600" y="1371600"/>
            <a:ext cx="3657600" cy="4572000"/>
            <a:chOff x="8229600" y="1371600"/>
            <a:chExt cx="3657600" cy="4572000"/>
          </a:xfrm>
        </p:grpSpPr>
        <p:sp>
          <p:nvSpPr>
            <p:cNvPr id="9" name="rc3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8229600" y="1371600"/>
              <a:ext cx="3657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10262346" y="538414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10262346" y="503005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10262346" y="467596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10262346" y="432186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10262346" y="396777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10262346" y="361368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10262346" y="325959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10262346" y="290549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10262346" y="255140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10262346" y="2197315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10262346" y="184322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16"/>
            <p:cNvSpPr/>
            <p:nvPr/>
          </p:nvSpPr>
          <p:spPr>
            <a:xfrm>
              <a:off x="10500514" y="2037973"/>
              <a:ext cx="105445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7"/>
            <p:cNvSpPr/>
            <p:nvPr/>
          </p:nvSpPr>
          <p:spPr>
            <a:xfrm>
              <a:off x="10500514" y="3454343"/>
              <a:ext cx="58284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8"/>
            <p:cNvSpPr/>
            <p:nvPr/>
          </p:nvSpPr>
          <p:spPr>
            <a:xfrm>
              <a:off x="10500514" y="4516620"/>
              <a:ext cx="329178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19"/>
            <p:cNvSpPr/>
            <p:nvPr/>
          </p:nvSpPr>
          <p:spPr>
            <a:xfrm>
              <a:off x="10500514" y="4162528"/>
              <a:ext cx="405554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0"/>
            <p:cNvSpPr/>
            <p:nvPr/>
          </p:nvSpPr>
          <p:spPr>
            <a:xfrm>
              <a:off x="10500514" y="2746158"/>
              <a:ext cx="699518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1"/>
            <p:cNvSpPr/>
            <p:nvPr/>
          </p:nvSpPr>
          <p:spPr>
            <a:xfrm>
              <a:off x="10500514" y="2392065"/>
              <a:ext cx="910579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2"/>
            <p:cNvSpPr/>
            <p:nvPr/>
          </p:nvSpPr>
          <p:spPr>
            <a:xfrm>
              <a:off x="10500514" y="3808435"/>
              <a:ext cx="492860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3"/>
            <p:cNvSpPr/>
            <p:nvPr/>
          </p:nvSpPr>
          <p:spPr>
            <a:xfrm>
              <a:off x="10500514" y="1683880"/>
              <a:ext cx="1246402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4"/>
            <p:cNvSpPr/>
            <p:nvPr/>
          </p:nvSpPr>
          <p:spPr>
            <a:xfrm>
              <a:off x="10500514" y="4870713"/>
              <a:ext cx="291245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25"/>
            <p:cNvSpPr/>
            <p:nvPr/>
          </p:nvSpPr>
          <p:spPr>
            <a:xfrm>
              <a:off x="10333039" y="5224805"/>
              <a:ext cx="167474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26"/>
            <p:cNvSpPr/>
            <p:nvPr/>
          </p:nvSpPr>
          <p:spPr>
            <a:xfrm>
              <a:off x="10500514" y="3100250"/>
              <a:ext cx="59750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27"/>
            <p:cNvSpPr/>
            <p:nvPr/>
          </p:nvSpPr>
          <p:spPr>
            <a:xfrm>
              <a:off x="11319400" y="212599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11351922" y="214284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39,11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847785" y="354236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10880307" y="355921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21,62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10594122" y="4604641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10626644" y="462149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12,21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10670498" y="4250549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10703019" y="426740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15,04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0964462" y="2834179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10996983" y="285103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25,94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1175523" y="248008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1208044" y="249694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33,77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10757803" y="389645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0"/>
            <p:cNvSpPr/>
            <p:nvPr/>
          </p:nvSpPr>
          <p:spPr>
            <a:xfrm>
              <a:off x="10790325" y="391331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18,28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11511346" y="1771901"/>
              <a:ext cx="306264" cy="142641"/>
            </a:xfrm>
            <a:custGeom>
              <a:avLst/>
              <a:pathLst>
                <a:path w="306264" h="142641">
                  <a:moveTo>
                    <a:pt x="19512" y="142641"/>
                  </a:moveTo>
                  <a:lnTo>
                    <a:pt x="306264" y="142641"/>
                  </a:lnTo>
                  <a:lnTo>
                    <a:pt x="306264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11543868" y="178875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46,22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10556189" y="495873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10588711" y="497558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10,80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0262346" y="5312826"/>
              <a:ext cx="294169" cy="142641"/>
            </a:xfrm>
            <a:custGeom>
              <a:avLst/>
              <a:pathLst>
                <a:path w="294169" h="142641">
                  <a:moveTo>
                    <a:pt x="1552" y="142641"/>
                  </a:moveTo>
                  <a:lnTo>
                    <a:pt x="274656" y="142641"/>
                  </a:lnTo>
                  <a:lnTo>
                    <a:pt x="273870" y="142625"/>
                  </a:lnTo>
                  <a:lnTo>
                    <a:pt x="277008" y="142499"/>
                  </a:lnTo>
                  <a:lnTo>
                    <a:pt x="280085" y="141871"/>
                  </a:lnTo>
                  <a:lnTo>
                    <a:pt x="283021" y="140757"/>
                  </a:lnTo>
                  <a:lnTo>
                    <a:pt x="285741" y="139187"/>
                  </a:lnTo>
                  <a:lnTo>
                    <a:pt x="288173" y="137201"/>
                  </a:lnTo>
                  <a:lnTo>
                    <a:pt x="290255" y="134850"/>
                  </a:lnTo>
                  <a:lnTo>
                    <a:pt x="291934" y="132196"/>
                  </a:lnTo>
                  <a:lnTo>
                    <a:pt x="293165" y="129307"/>
                  </a:lnTo>
                  <a:lnTo>
                    <a:pt x="293916" y="126258"/>
                  </a:lnTo>
                  <a:lnTo>
                    <a:pt x="294169" y="123128"/>
                  </a:lnTo>
                  <a:lnTo>
                    <a:pt x="294169" y="19512"/>
                  </a:lnTo>
                  <a:lnTo>
                    <a:pt x="293916" y="16382"/>
                  </a:lnTo>
                  <a:lnTo>
                    <a:pt x="293165" y="13333"/>
                  </a:lnTo>
                  <a:lnTo>
                    <a:pt x="291934" y="10444"/>
                  </a:lnTo>
                  <a:lnTo>
                    <a:pt x="290255" y="7790"/>
                  </a:lnTo>
                  <a:lnTo>
                    <a:pt x="288173" y="5440"/>
                  </a:lnTo>
                  <a:lnTo>
                    <a:pt x="285741" y="3454"/>
                  </a:lnTo>
                  <a:lnTo>
                    <a:pt x="283021" y="1883"/>
                  </a:lnTo>
                  <a:lnTo>
                    <a:pt x="280085" y="770"/>
                  </a:lnTo>
                  <a:lnTo>
                    <a:pt x="277008" y="142"/>
                  </a:lnTo>
                  <a:lnTo>
                    <a:pt x="274656" y="0"/>
                  </a:lnTo>
                  <a:lnTo>
                    <a:pt x="1552" y="0"/>
                  </a:lnTo>
                  <a:lnTo>
                    <a:pt x="3904" y="142"/>
                  </a:lnTo>
                  <a:lnTo>
                    <a:pt x="766" y="15"/>
                  </a:lnTo>
                  <a:lnTo>
                    <a:pt x="0" y="108"/>
                  </a:lnTo>
                  <a:lnTo>
                    <a:pt x="0" y="142532"/>
                  </a:lnTo>
                  <a:lnTo>
                    <a:pt x="766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6"/>
            <p:cNvSpPr/>
            <p:nvPr/>
          </p:nvSpPr>
          <p:spPr>
            <a:xfrm>
              <a:off x="10276906" y="5329680"/>
              <a:ext cx="2470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-6,21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10862449" y="3188271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10894971" y="320512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22,16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8980892" y="5319883"/>
              <a:ext cx="1218822" cy="95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9110390" y="4967857"/>
              <a:ext cx="1089325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8433974" y="4628396"/>
              <a:ext cx="1765741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9230442" y="4274304"/>
              <a:ext cx="969272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9734308" y="3920211"/>
              <a:ext cx="465407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9542401" y="3551487"/>
              <a:ext cx="657314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10007725" y="3227671"/>
              <a:ext cx="191990" cy="628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364705" y="2857934"/>
              <a:ext cx="835010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8836931" y="2503842"/>
              <a:ext cx="1362784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580690" y="2149749"/>
              <a:ext cx="619025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9830282" y="1810162"/>
              <a:ext cx="369433" cy="63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10227551" y="5384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10227551" y="5030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10227551" y="4675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10227551" y="4321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10227551" y="3967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10227551" y="3613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10227551" y="3259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227551" y="2905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10227551" y="2551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10227551" y="2197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10227551" y="1843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1"/>
            <p:cNvSpPr/>
            <p:nvPr/>
          </p:nvSpPr>
          <p:spPr>
            <a:xfrm>
              <a:off x="10500514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10770156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11039797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11309439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5"/>
            <p:cNvSpPr/>
            <p:nvPr/>
          </p:nvSpPr>
          <p:spPr>
            <a:xfrm>
              <a:off x="11579081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76"/>
            <p:cNvSpPr/>
            <p:nvPr/>
          </p:nvSpPr>
          <p:spPr>
            <a:xfrm>
              <a:off x="10476499" y="5657925"/>
              <a:ext cx="48029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77"/>
            <p:cNvSpPr/>
            <p:nvPr/>
          </p:nvSpPr>
          <p:spPr>
            <a:xfrm>
              <a:off x="10722126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10991768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1261410" y="5657883"/>
              <a:ext cx="96058" cy="63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6" name="tx80"/>
            <p:cNvSpPr/>
            <p:nvPr/>
          </p:nvSpPr>
          <p:spPr>
            <a:xfrm>
              <a:off x="11531052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10728014" y="5749984"/>
              <a:ext cx="623927" cy="101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88" name="tx82"/>
            <p:cNvSpPr/>
            <p:nvPr/>
          </p:nvSpPr>
          <p:spPr>
            <a:xfrm rot="-5400000">
              <a:off x="7951461" y="3563663"/>
              <a:ext cx="749957" cy="100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89" name="tx83"/>
            <p:cNvSpPr/>
            <p:nvPr/>
          </p:nvSpPr>
          <p:spPr>
            <a:xfrm>
              <a:off x="9238484" y="1438026"/>
              <a:ext cx="2692888" cy="95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ano anterior</a:t>
              </a:r>
            </a:p>
          </p:txBody>
        </p:sp>
      </p:grpSp>
      <p:sp>
        <p:nvSpPr>
          <p:cNvPr id="90" name=""/>
          <p:cNvSpPr>
            <a:spLocks noGrp="1"/>
          </p:cNvSpPr>
          <p:nvPr>
            <p:ph/>
          </p:nvPr>
        </p:nvSpPr>
        <p:spPr>
          <a:xfrm>
            <a:off x="1554480" y="91440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15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2565523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1942620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06080" y="1681954"/>
              <a:ext cx="4437495" cy="1387235"/>
            </a:xfrm>
            <a:custGeom>
              <a:avLst/>
              <a:pathLst>
                <a:path w="4437495" h="1387235">
                  <a:moveTo>
                    <a:pt x="0" y="1387235"/>
                  </a:moveTo>
                  <a:lnTo>
                    <a:pt x="410633" y="1274808"/>
                  </a:lnTo>
                  <a:lnTo>
                    <a:pt x="794775" y="1166876"/>
                  </a:lnTo>
                  <a:lnTo>
                    <a:pt x="1205409" y="1046363"/>
                  </a:lnTo>
                  <a:lnTo>
                    <a:pt x="1602796" y="925092"/>
                  </a:lnTo>
                  <a:lnTo>
                    <a:pt x="2013430" y="801181"/>
                  </a:lnTo>
                  <a:lnTo>
                    <a:pt x="2410818" y="676671"/>
                  </a:lnTo>
                  <a:lnTo>
                    <a:pt x="2821452" y="545383"/>
                  </a:lnTo>
                  <a:lnTo>
                    <a:pt x="3232086" y="406613"/>
                  </a:lnTo>
                  <a:lnTo>
                    <a:pt x="3629474" y="269426"/>
                  </a:lnTo>
                  <a:lnTo>
                    <a:pt x="4040108" y="135581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06080" y="2174748"/>
              <a:ext cx="2410818" cy="875719"/>
            </a:xfrm>
            <a:custGeom>
              <a:avLst/>
              <a:pathLst>
                <a:path w="2410818" h="875719">
                  <a:moveTo>
                    <a:pt x="0" y="875719"/>
                  </a:moveTo>
                  <a:lnTo>
                    <a:pt x="410633" y="746042"/>
                  </a:lnTo>
                  <a:lnTo>
                    <a:pt x="794775" y="621598"/>
                  </a:lnTo>
                  <a:lnTo>
                    <a:pt x="1205409" y="471896"/>
                  </a:lnTo>
                  <a:lnTo>
                    <a:pt x="1602796" y="326908"/>
                  </a:lnTo>
                  <a:lnTo>
                    <a:pt x="2013430" y="171200"/>
                  </a:lnTo>
                  <a:lnTo>
                    <a:pt x="241081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06080" y="1450825"/>
              <a:ext cx="4437495" cy="1599618"/>
            </a:xfrm>
            <a:custGeom>
              <a:avLst/>
              <a:pathLst>
                <a:path w="4437495" h="1599618">
                  <a:moveTo>
                    <a:pt x="0" y="1599618"/>
                  </a:moveTo>
                  <a:lnTo>
                    <a:pt x="410633" y="1469842"/>
                  </a:lnTo>
                  <a:lnTo>
                    <a:pt x="794775" y="1339284"/>
                  </a:lnTo>
                  <a:lnTo>
                    <a:pt x="1205409" y="1201154"/>
                  </a:lnTo>
                  <a:lnTo>
                    <a:pt x="1602796" y="1054871"/>
                  </a:lnTo>
                  <a:lnTo>
                    <a:pt x="2013430" y="902014"/>
                  </a:lnTo>
                  <a:lnTo>
                    <a:pt x="2410818" y="751795"/>
                  </a:lnTo>
                  <a:lnTo>
                    <a:pt x="2821452" y="600635"/>
                  </a:lnTo>
                  <a:lnTo>
                    <a:pt x="3232086" y="450012"/>
                  </a:lnTo>
                  <a:lnTo>
                    <a:pt x="3629474" y="300957"/>
                  </a:lnTo>
                  <a:lnTo>
                    <a:pt x="4040108" y="151846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tx10"/>
            <p:cNvSpPr/>
            <p:nvPr/>
          </p:nvSpPr>
          <p:spPr>
            <a:xfrm>
              <a:off x="804643" y="2520042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804643" y="189713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49411" y="2565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049411" y="1942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71671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25114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33195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412753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493555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574357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1635394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6" name="tx21"/>
            <p:cNvSpPr/>
            <p:nvPr/>
          </p:nvSpPr>
          <p:spPr>
            <a:xfrm>
              <a:off x="2423383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7" name="tx22"/>
            <p:cNvSpPr/>
            <p:nvPr/>
          </p:nvSpPr>
          <p:spPr>
            <a:xfrm>
              <a:off x="3238161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402582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4850811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5645290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34824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2" name="tx27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96228" y="1125828"/>
              <a:ext cx="457199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ICMS</a:t>
              </a:r>
            </a:p>
          </p:txBody>
        </p:sp>
        <p:sp>
          <p:nvSpPr>
            <p:cNvPr id="34" name="rc29"/>
            <p:cNvSpPr/>
            <p:nvPr/>
          </p:nvSpPr>
          <p:spPr>
            <a:xfrm>
              <a:off x="60350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0"/>
            <p:cNvSpPr/>
            <p:nvPr/>
          </p:nvSpPr>
          <p:spPr>
            <a:xfrm>
              <a:off x="6322580" y="2676692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1"/>
            <p:cNvSpPr/>
            <p:nvPr/>
          </p:nvSpPr>
          <p:spPr>
            <a:xfrm>
              <a:off x="6322580" y="2170476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6322580" y="1664259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6555728" y="1531019"/>
              <a:ext cx="4662973" cy="1538170"/>
            </a:xfrm>
            <a:custGeom>
              <a:avLst/>
              <a:pathLst>
                <a:path w="4662973" h="1538170">
                  <a:moveTo>
                    <a:pt x="0" y="1538170"/>
                  </a:moveTo>
                  <a:lnTo>
                    <a:pt x="431499" y="1447128"/>
                  </a:lnTo>
                  <a:lnTo>
                    <a:pt x="835159" y="1347338"/>
                  </a:lnTo>
                  <a:lnTo>
                    <a:pt x="1266658" y="1266650"/>
                  </a:lnTo>
                  <a:lnTo>
                    <a:pt x="1684238" y="1177240"/>
                  </a:lnTo>
                  <a:lnTo>
                    <a:pt x="2115737" y="1090115"/>
                  </a:lnTo>
                  <a:lnTo>
                    <a:pt x="2533316" y="993954"/>
                  </a:lnTo>
                  <a:lnTo>
                    <a:pt x="2964815" y="881858"/>
                  </a:lnTo>
                  <a:lnTo>
                    <a:pt x="3396314" y="699326"/>
                  </a:lnTo>
                  <a:lnTo>
                    <a:pt x="3813894" y="209332"/>
                  </a:lnTo>
                  <a:lnTo>
                    <a:pt x="4245393" y="8755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6555728" y="2468198"/>
              <a:ext cx="2533316" cy="528384"/>
            </a:xfrm>
            <a:custGeom>
              <a:avLst/>
              <a:pathLst>
                <a:path w="2533316" h="528384">
                  <a:moveTo>
                    <a:pt x="0" y="528384"/>
                  </a:moveTo>
                  <a:lnTo>
                    <a:pt x="431499" y="437175"/>
                  </a:lnTo>
                  <a:lnTo>
                    <a:pt x="835159" y="351504"/>
                  </a:lnTo>
                  <a:lnTo>
                    <a:pt x="1266658" y="262002"/>
                  </a:lnTo>
                  <a:lnTo>
                    <a:pt x="1684238" y="177865"/>
                  </a:lnTo>
                  <a:lnTo>
                    <a:pt x="2115737" y="93201"/>
                  </a:lnTo>
                  <a:lnTo>
                    <a:pt x="253331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6555728" y="1450825"/>
              <a:ext cx="4662973" cy="1545757"/>
            </a:xfrm>
            <a:custGeom>
              <a:avLst/>
              <a:pathLst>
                <a:path w="4662973" h="1545757">
                  <a:moveTo>
                    <a:pt x="0" y="1545757"/>
                  </a:moveTo>
                  <a:lnTo>
                    <a:pt x="431499" y="1454495"/>
                  </a:lnTo>
                  <a:lnTo>
                    <a:pt x="835159" y="1343232"/>
                  </a:lnTo>
                  <a:lnTo>
                    <a:pt x="1266658" y="1243300"/>
                  </a:lnTo>
                  <a:lnTo>
                    <a:pt x="1684238" y="1138183"/>
                  </a:lnTo>
                  <a:lnTo>
                    <a:pt x="2115737" y="1031809"/>
                  </a:lnTo>
                  <a:lnTo>
                    <a:pt x="2533316" y="914751"/>
                  </a:lnTo>
                  <a:lnTo>
                    <a:pt x="2964815" y="782375"/>
                  </a:lnTo>
                  <a:lnTo>
                    <a:pt x="3396314" y="610904"/>
                  </a:lnTo>
                  <a:lnTo>
                    <a:pt x="3813894" y="254707"/>
                  </a:lnTo>
                  <a:lnTo>
                    <a:pt x="4245393" y="11199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6110824" y="263269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6110824" y="212648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6110824" y="161871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4" name="pl39"/>
            <p:cNvSpPr/>
            <p:nvPr/>
          </p:nvSpPr>
          <p:spPr>
            <a:xfrm>
              <a:off x="6287785" y="2676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6287785" y="2170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287785" y="16642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87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78223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867146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952054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1036962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1121870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6905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773428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8590116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9418835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1028488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11120416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8448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678841" y="1130293"/>
              <a:ext cx="416748" cy="13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IPVA</a:t>
              </a:r>
            </a:p>
          </p:txBody>
        </p:sp>
        <p:sp>
          <p:nvSpPr>
            <p:cNvPr id="61" name="rc56"/>
            <p:cNvSpPr/>
            <p:nvPr/>
          </p:nvSpPr>
          <p:spPr>
            <a:xfrm>
              <a:off x="5486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190123" y="5338114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190123" y="4994705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90123" y="4651297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190123" y="4307889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190123" y="3964481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407184" y="3968988"/>
              <a:ext cx="4341206" cy="1618364"/>
            </a:xfrm>
            <a:custGeom>
              <a:avLst/>
              <a:pathLst>
                <a:path w="4341206" h="1618364">
                  <a:moveTo>
                    <a:pt x="0" y="1618364"/>
                  </a:moveTo>
                  <a:lnTo>
                    <a:pt x="401723" y="1505594"/>
                  </a:lnTo>
                  <a:lnTo>
                    <a:pt x="777529" y="1342274"/>
                  </a:lnTo>
                  <a:lnTo>
                    <a:pt x="1179253" y="1168623"/>
                  </a:lnTo>
                  <a:lnTo>
                    <a:pt x="1568017" y="994292"/>
                  </a:lnTo>
                  <a:lnTo>
                    <a:pt x="1969741" y="857071"/>
                  </a:lnTo>
                  <a:lnTo>
                    <a:pt x="2358506" y="678498"/>
                  </a:lnTo>
                  <a:lnTo>
                    <a:pt x="2760229" y="525765"/>
                  </a:lnTo>
                  <a:lnTo>
                    <a:pt x="3161953" y="401019"/>
                  </a:lnTo>
                  <a:lnTo>
                    <a:pt x="3550718" y="276857"/>
                  </a:lnTo>
                  <a:lnTo>
                    <a:pt x="3952441" y="13886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407184" y="4887914"/>
              <a:ext cx="2358506" cy="691944"/>
            </a:xfrm>
            <a:custGeom>
              <a:avLst/>
              <a:pathLst>
                <a:path w="2358506" h="691944">
                  <a:moveTo>
                    <a:pt x="0" y="691944"/>
                  </a:moveTo>
                  <a:lnTo>
                    <a:pt x="401723" y="590038"/>
                  </a:lnTo>
                  <a:lnTo>
                    <a:pt x="777529" y="479167"/>
                  </a:lnTo>
                  <a:lnTo>
                    <a:pt x="1179253" y="371261"/>
                  </a:lnTo>
                  <a:lnTo>
                    <a:pt x="1568017" y="246301"/>
                  </a:lnTo>
                  <a:lnTo>
                    <a:pt x="1969741" y="112449"/>
                  </a:lnTo>
                  <a:lnTo>
                    <a:pt x="235850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407184" y="3983775"/>
              <a:ext cx="4341206" cy="1596083"/>
            </a:xfrm>
            <a:custGeom>
              <a:avLst/>
              <a:pathLst>
                <a:path w="4341206" h="1596083">
                  <a:moveTo>
                    <a:pt x="0" y="1596083"/>
                  </a:moveTo>
                  <a:lnTo>
                    <a:pt x="401723" y="1494177"/>
                  </a:lnTo>
                  <a:lnTo>
                    <a:pt x="777529" y="1348856"/>
                  </a:lnTo>
                  <a:lnTo>
                    <a:pt x="1179253" y="1206991"/>
                  </a:lnTo>
                  <a:lnTo>
                    <a:pt x="1568017" y="1049422"/>
                  </a:lnTo>
                  <a:lnTo>
                    <a:pt x="1969741" y="911099"/>
                  </a:lnTo>
                  <a:lnTo>
                    <a:pt x="2358506" y="768302"/>
                  </a:lnTo>
                  <a:lnTo>
                    <a:pt x="2760229" y="617836"/>
                  </a:lnTo>
                  <a:lnTo>
                    <a:pt x="3161953" y="466362"/>
                  </a:lnTo>
                  <a:lnTo>
                    <a:pt x="3550718" y="304372"/>
                  </a:lnTo>
                  <a:lnTo>
                    <a:pt x="3952441" y="15392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822514" y="529263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22514" y="494922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822514" y="460581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08882" y="426240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808882" y="3918999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75" name="pl70"/>
            <p:cNvSpPr/>
            <p:nvPr/>
          </p:nvSpPr>
          <p:spPr>
            <a:xfrm>
              <a:off x="1155329" y="5338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1155329" y="499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1155329" y="46512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1155329" y="4307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4"/>
            <p:cNvSpPr/>
            <p:nvPr/>
          </p:nvSpPr>
          <p:spPr>
            <a:xfrm>
              <a:off x="1155329" y="3964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18089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258643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337692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416741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49579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7483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1"/>
            <p:cNvSpPr/>
            <p:nvPr/>
          </p:nvSpPr>
          <p:spPr>
            <a:xfrm>
              <a:off x="1727587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498330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29557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4065704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4873159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5650104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3535445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3" name="tx88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3364457" y="3643991"/>
              <a:ext cx="426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ITCD</a:t>
              </a:r>
            </a:p>
          </p:txBody>
        </p:sp>
        <p:sp>
          <p:nvSpPr>
            <p:cNvPr id="95" name="rc90"/>
            <p:cNvSpPr/>
            <p:nvPr/>
          </p:nvSpPr>
          <p:spPr>
            <a:xfrm>
              <a:off x="60350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484886" y="5587380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484886" y="5169307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484886" y="4751234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484886" y="4333162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484886" y="3915089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6710657" y="3968988"/>
              <a:ext cx="4515422" cy="1618364"/>
            </a:xfrm>
            <a:custGeom>
              <a:avLst/>
              <a:pathLst>
                <a:path w="4515422" h="1618364">
                  <a:moveTo>
                    <a:pt x="0" y="1618364"/>
                  </a:moveTo>
                  <a:lnTo>
                    <a:pt x="417845" y="1613443"/>
                  </a:lnTo>
                  <a:lnTo>
                    <a:pt x="808732" y="1255463"/>
                  </a:lnTo>
                  <a:lnTo>
                    <a:pt x="1226577" y="936956"/>
                  </a:lnTo>
                  <a:lnTo>
                    <a:pt x="1630943" y="764171"/>
                  </a:lnTo>
                  <a:lnTo>
                    <a:pt x="2048788" y="634789"/>
                  </a:lnTo>
                  <a:lnTo>
                    <a:pt x="2453154" y="519209"/>
                  </a:lnTo>
                  <a:lnTo>
                    <a:pt x="2870999" y="389763"/>
                  </a:lnTo>
                  <a:lnTo>
                    <a:pt x="3288845" y="262408"/>
                  </a:lnTo>
                  <a:lnTo>
                    <a:pt x="3693211" y="162442"/>
                  </a:lnTo>
                  <a:lnTo>
                    <a:pt x="4111056" y="76259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6710657" y="4549460"/>
              <a:ext cx="2453154" cy="973180"/>
            </a:xfrm>
            <a:custGeom>
              <a:avLst/>
              <a:pathLst>
                <a:path w="2453154" h="973180">
                  <a:moveTo>
                    <a:pt x="0" y="973180"/>
                  </a:moveTo>
                  <a:lnTo>
                    <a:pt x="417845" y="905070"/>
                  </a:lnTo>
                  <a:lnTo>
                    <a:pt x="808732" y="742782"/>
                  </a:lnTo>
                  <a:lnTo>
                    <a:pt x="1226577" y="527078"/>
                  </a:lnTo>
                  <a:lnTo>
                    <a:pt x="1630943" y="298275"/>
                  </a:lnTo>
                  <a:lnTo>
                    <a:pt x="2048788" y="141951"/>
                  </a:lnTo>
                  <a:lnTo>
                    <a:pt x="245315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6710657" y="4204387"/>
              <a:ext cx="4515422" cy="1318253"/>
            </a:xfrm>
            <a:custGeom>
              <a:avLst/>
              <a:pathLst>
                <a:path w="4515422" h="1318253">
                  <a:moveTo>
                    <a:pt x="0" y="1318253"/>
                  </a:moveTo>
                  <a:lnTo>
                    <a:pt x="417845" y="1250257"/>
                  </a:lnTo>
                  <a:lnTo>
                    <a:pt x="808732" y="1089805"/>
                  </a:lnTo>
                  <a:lnTo>
                    <a:pt x="1226577" y="933699"/>
                  </a:lnTo>
                  <a:lnTo>
                    <a:pt x="1630943" y="750519"/>
                  </a:lnTo>
                  <a:lnTo>
                    <a:pt x="2048788" y="566262"/>
                  </a:lnTo>
                  <a:lnTo>
                    <a:pt x="2453154" y="414280"/>
                  </a:lnTo>
                  <a:lnTo>
                    <a:pt x="2870999" y="298995"/>
                  </a:lnTo>
                  <a:lnTo>
                    <a:pt x="3288845" y="224930"/>
                  </a:lnTo>
                  <a:lnTo>
                    <a:pt x="3693211" y="154059"/>
                  </a:lnTo>
                  <a:lnTo>
                    <a:pt x="4111056" y="92577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4" name="tx99"/>
            <p:cNvSpPr/>
            <p:nvPr/>
          </p:nvSpPr>
          <p:spPr>
            <a:xfrm>
              <a:off x="6354449" y="554189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6117277" y="512382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6117277" y="470575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6117277" y="428768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6273130" y="38710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09" name="pl104"/>
            <p:cNvSpPr/>
            <p:nvPr/>
          </p:nvSpPr>
          <p:spPr>
            <a:xfrm>
              <a:off x="6450091" y="55873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6450091" y="5169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6450091" y="47512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6450091" y="4333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6450091" y="39150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71285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937234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875944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95816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104038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1122607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5"/>
            <p:cNvSpPr/>
            <p:nvPr/>
          </p:nvSpPr>
          <p:spPr>
            <a:xfrm>
              <a:off x="704718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7849128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867809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94799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1031912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11127793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92602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379098" y="3646223"/>
              <a:ext cx="1178540" cy="133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FUNDEINFRA</a:t>
              </a:r>
            </a:p>
          </p:txBody>
        </p:sp>
        <p:sp>
          <p:nvSpPr>
            <p:cNvPr id="128" name="rc123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4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26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28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5" name="tx130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36" name="tx131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7" name="tx132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Macro Setores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13593" y="2657980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13593" y="2160800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13593" y="1663619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9049" y="1683190"/>
              <a:ext cx="1509106" cy="1385999"/>
            </a:xfrm>
            <a:custGeom>
              <a:avLst/>
              <a:pathLst>
                <a:path w="1509106" h="1385999">
                  <a:moveTo>
                    <a:pt x="0" y="1385999"/>
                  </a:moveTo>
                  <a:lnTo>
                    <a:pt x="139648" y="1292869"/>
                  </a:lnTo>
                  <a:lnTo>
                    <a:pt x="270287" y="1198457"/>
                  </a:lnTo>
                  <a:lnTo>
                    <a:pt x="409936" y="1093623"/>
                  </a:lnTo>
                  <a:lnTo>
                    <a:pt x="545080" y="972527"/>
                  </a:lnTo>
                  <a:lnTo>
                    <a:pt x="684728" y="841659"/>
                  </a:lnTo>
                  <a:lnTo>
                    <a:pt x="819872" y="718023"/>
                  </a:lnTo>
                  <a:lnTo>
                    <a:pt x="959521" y="571066"/>
                  </a:lnTo>
                  <a:lnTo>
                    <a:pt x="1099170" y="416408"/>
                  </a:lnTo>
                  <a:lnTo>
                    <a:pt x="1234314" y="268507"/>
                  </a:lnTo>
                  <a:lnTo>
                    <a:pt x="1373962" y="131947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9049" y="2106375"/>
              <a:ext cx="819872" cy="921233"/>
            </a:xfrm>
            <a:custGeom>
              <a:avLst/>
              <a:pathLst>
                <a:path w="819872" h="921233">
                  <a:moveTo>
                    <a:pt x="0" y="921233"/>
                  </a:moveTo>
                  <a:lnTo>
                    <a:pt x="139648" y="785899"/>
                  </a:lnTo>
                  <a:lnTo>
                    <a:pt x="270287" y="642555"/>
                  </a:lnTo>
                  <a:lnTo>
                    <a:pt x="409936" y="485899"/>
                  </a:lnTo>
                  <a:lnTo>
                    <a:pt x="545080" y="341200"/>
                  </a:lnTo>
                  <a:lnTo>
                    <a:pt x="684728" y="178284"/>
                  </a:lnTo>
                  <a:lnTo>
                    <a:pt x="819872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089049" y="1450825"/>
              <a:ext cx="1509106" cy="1577080"/>
            </a:xfrm>
            <a:custGeom>
              <a:avLst/>
              <a:pathLst>
                <a:path w="1509106" h="1577080">
                  <a:moveTo>
                    <a:pt x="0" y="1577080"/>
                  </a:moveTo>
                  <a:lnTo>
                    <a:pt x="139648" y="1441827"/>
                  </a:lnTo>
                  <a:lnTo>
                    <a:pt x="270287" y="1302236"/>
                  </a:lnTo>
                  <a:lnTo>
                    <a:pt x="409936" y="1162162"/>
                  </a:lnTo>
                  <a:lnTo>
                    <a:pt x="545080" y="1016245"/>
                  </a:lnTo>
                  <a:lnTo>
                    <a:pt x="684728" y="870864"/>
                  </a:lnTo>
                  <a:lnTo>
                    <a:pt x="819872" y="723091"/>
                  </a:lnTo>
                  <a:lnTo>
                    <a:pt x="959521" y="572095"/>
                  </a:lnTo>
                  <a:lnTo>
                    <a:pt x="1099170" y="421320"/>
                  </a:lnTo>
                  <a:lnTo>
                    <a:pt x="1234314" y="276234"/>
                  </a:lnTo>
                  <a:lnTo>
                    <a:pt x="1373962" y="138362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801837" y="261398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801837" y="2117163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801837" y="1618137"/>
              <a:ext cx="14912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6B</a:t>
              </a:r>
            </a:p>
          </p:txBody>
        </p:sp>
        <p:sp>
          <p:nvSpPr>
            <p:cNvPr id="19" name="pl14"/>
            <p:cNvSpPr/>
            <p:nvPr/>
          </p:nvSpPr>
          <p:spPr>
            <a:xfrm>
              <a:off x="978799" y="26579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978799" y="21608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978799" y="1663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22869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49898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77377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204857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32336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25981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114737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41087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1692428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1946861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23862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2499869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1801260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5" name="tx30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1188163" y="1095020"/>
              <a:ext cx="1310878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37" name="rc32"/>
            <p:cNvSpPr/>
            <p:nvPr/>
          </p:nvSpPr>
          <p:spPr>
            <a:xfrm>
              <a:off x="274320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3030740" y="2881730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3030740" y="2556090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3030740" y="2230450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3030740" y="190481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3030740" y="157917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114259" y="1568667"/>
              <a:ext cx="1670391" cy="1500522"/>
            </a:xfrm>
            <a:custGeom>
              <a:avLst/>
              <a:pathLst>
                <a:path w="1670391" h="1500522">
                  <a:moveTo>
                    <a:pt x="0" y="1500522"/>
                  </a:moveTo>
                  <a:lnTo>
                    <a:pt x="154573" y="1371382"/>
                  </a:lnTo>
                  <a:lnTo>
                    <a:pt x="299174" y="1250498"/>
                  </a:lnTo>
                  <a:lnTo>
                    <a:pt x="453748" y="1107338"/>
                  </a:lnTo>
                  <a:lnTo>
                    <a:pt x="603335" y="985689"/>
                  </a:lnTo>
                  <a:lnTo>
                    <a:pt x="757909" y="854851"/>
                  </a:lnTo>
                  <a:lnTo>
                    <a:pt x="907496" y="717620"/>
                  </a:lnTo>
                  <a:lnTo>
                    <a:pt x="1062069" y="583435"/>
                  </a:lnTo>
                  <a:lnTo>
                    <a:pt x="1216643" y="436929"/>
                  </a:lnTo>
                  <a:lnTo>
                    <a:pt x="1366230" y="285794"/>
                  </a:lnTo>
                  <a:lnTo>
                    <a:pt x="1520804" y="143522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3114259" y="2173843"/>
              <a:ext cx="907496" cy="890921"/>
            </a:xfrm>
            <a:custGeom>
              <a:avLst/>
              <a:pathLst>
                <a:path w="907496" h="890921">
                  <a:moveTo>
                    <a:pt x="0" y="890921"/>
                  </a:moveTo>
                  <a:lnTo>
                    <a:pt x="154573" y="758038"/>
                  </a:lnTo>
                  <a:lnTo>
                    <a:pt x="299174" y="630795"/>
                  </a:lnTo>
                  <a:lnTo>
                    <a:pt x="453748" y="476043"/>
                  </a:lnTo>
                  <a:lnTo>
                    <a:pt x="603335" y="323069"/>
                  </a:lnTo>
                  <a:lnTo>
                    <a:pt x="757909" y="166501"/>
                  </a:lnTo>
                  <a:lnTo>
                    <a:pt x="90749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3114259" y="1450825"/>
              <a:ext cx="1670391" cy="1611210"/>
            </a:xfrm>
            <a:custGeom>
              <a:avLst/>
              <a:pathLst>
                <a:path w="1670391" h="1611210">
                  <a:moveTo>
                    <a:pt x="0" y="1611210"/>
                  </a:moveTo>
                  <a:lnTo>
                    <a:pt x="154573" y="1476561"/>
                  </a:lnTo>
                  <a:lnTo>
                    <a:pt x="299174" y="1340149"/>
                  </a:lnTo>
                  <a:lnTo>
                    <a:pt x="453748" y="1193902"/>
                  </a:lnTo>
                  <a:lnTo>
                    <a:pt x="603335" y="1057258"/>
                  </a:lnTo>
                  <a:lnTo>
                    <a:pt x="757909" y="913291"/>
                  </a:lnTo>
                  <a:lnTo>
                    <a:pt x="907496" y="766186"/>
                  </a:lnTo>
                  <a:lnTo>
                    <a:pt x="1062069" y="618304"/>
                  </a:lnTo>
                  <a:lnTo>
                    <a:pt x="1216643" y="466478"/>
                  </a:lnTo>
                  <a:lnTo>
                    <a:pt x="1366230" y="313059"/>
                  </a:lnTo>
                  <a:lnTo>
                    <a:pt x="1520804" y="157894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2818984" y="283773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818984" y="25120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818984" y="2184909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2818984" y="186117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818984" y="1534046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51" name="pl46"/>
            <p:cNvSpPr/>
            <p:nvPr/>
          </p:nvSpPr>
          <p:spPr>
            <a:xfrm>
              <a:off x="2995945" y="28817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2995945" y="2556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2995945" y="22304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2995945" y="1904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2995945" y="15791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326883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356800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38721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417632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448049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478465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318751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347990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37908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407462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439574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468636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390711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3182261" y="1125828"/>
              <a:ext cx="153438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ATAC. E DISTRIB.</a:t>
              </a:r>
            </a:p>
          </p:txBody>
        </p:sp>
        <p:sp>
          <p:nvSpPr>
            <p:cNvPr id="70" name="rc65"/>
            <p:cNvSpPr/>
            <p:nvPr/>
          </p:nvSpPr>
          <p:spPr>
            <a:xfrm>
              <a:off x="493776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225300" y="2821508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5225300" y="241710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225300" y="201269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5225300" y="1608287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308819" y="1546695"/>
              <a:ext cx="1670391" cy="1522494"/>
            </a:xfrm>
            <a:custGeom>
              <a:avLst/>
              <a:pathLst>
                <a:path w="1670391" h="1522494">
                  <a:moveTo>
                    <a:pt x="0" y="1522494"/>
                  </a:moveTo>
                  <a:lnTo>
                    <a:pt x="154573" y="1381608"/>
                  </a:lnTo>
                  <a:lnTo>
                    <a:pt x="299174" y="1253525"/>
                  </a:lnTo>
                  <a:lnTo>
                    <a:pt x="453748" y="1123769"/>
                  </a:lnTo>
                  <a:lnTo>
                    <a:pt x="603335" y="979216"/>
                  </a:lnTo>
                  <a:lnTo>
                    <a:pt x="757909" y="842017"/>
                  </a:lnTo>
                  <a:lnTo>
                    <a:pt x="907496" y="705321"/>
                  </a:lnTo>
                  <a:lnTo>
                    <a:pt x="1062069" y="560997"/>
                  </a:lnTo>
                  <a:lnTo>
                    <a:pt x="1216643" y="419802"/>
                  </a:lnTo>
                  <a:lnTo>
                    <a:pt x="1366230" y="285684"/>
                  </a:lnTo>
                  <a:lnTo>
                    <a:pt x="1520804" y="149296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5308819" y="2105537"/>
              <a:ext cx="907496" cy="943890"/>
            </a:xfrm>
            <a:custGeom>
              <a:avLst/>
              <a:pathLst>
                <a:path w="907496" h="943890">
                  <a:moveTo>
                    <a:pt x="0" y="943890"/>
                  </a:moveTo>
                  <a:lnTo>
                    <a:pt x="154573" y="802783"/>
                  </a:lnTo>
                  <a:lnTo>
                    <a:pt x="299174" y="677301"/>
                  </a:lnTo>
                  <a:lnTo>
                    <a:pt x="453748" y="511991"/>
                  </a:lnTo>
                  <a:lnTo>
                    <a:pt x="603335" y="345542"/>
                  </a:lnTo>
                  <a:lnTo>
                    <a:pt x="757909" y="178939"/>
                  </a:lnTo>
                  <a:lnTo>
                    <a:pt x="90749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5308819" y="1450825"/>
              <a:ext cx="1670391" cy="1597590"/>
            </a:xfrm>
            <a:custGeom>
              <a:avLst/>
              <a:pathLst>
                <a:path w="1670391" h="1597590">
                  <a:moveTo>
                    <a:pt x="0" y="1597590"/>
                  </a:moveTo>
                  <a:lnTo>
                    <a:pt x="154573" y="1454748"/>
                  </a:lnTo>
                  <a:lnTo>
                    <a:pt x="299174" y="1322174"/>
                  </a:lnTo>
                  <a:lnTo>
                    <a:pt x="453748" y="1190197"/>
                  </a:lnTo>
                  <a:lnTo>
                    <a:pt x="603335" y="1053482"/>
                  </a:lnTo>
                  <a:lnTo>
                    <a:pt x="757909" y="909376"/>
                  </a:lnTo>
                  <a:lnTo>
                    <a:pt x="907496" y="767451"/>
                  </a:lnTo>
                  <a:lnTo>
                    <a:pt x="1062069" y="612452"/>
                  </a:lnTo>
                  <a:lnTo>
                    <a:pt x="1216643" y="463927"/>
                  </a:lnTo>
                  <a:lnTo>
                    <a:pt x="1366230" y="316382"/>
                  </a:lnTo>
                  <a:lnTo>
                    <a:pt x="1520804" y="162998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5013544" y="277751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013544" y="237310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5013544" y="1967153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013544" y="1564651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5190505" y="28215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5190505" y="24171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5190505" y="2012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190505" y="16082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546339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576256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60667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3708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7505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9792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538207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567446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59853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626918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659030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688092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61016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5646051" y="1125828"/>
              <a:ext cx="99592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VAREJISTA</a:t>
              </a:r>
            </a:p>
          </p:txBody>
        </p:sp>
        <p:sp>
          <p:nvSpPr>
            <p:cNvPr id="100" name="rc95"/>
            <p:cNvSpPr/>
            <p:nvPr/>
          </p:nvSpPr>
          <p:spPr>
            <a:xfrm>
              <a:off x="713232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7582166" y="2874394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7582166" y="255140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7582166" y="2228424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7582166" y="190543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7582166" y="1582453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7658308" y="1509406"/>
              <a:ext cx="1522840" cy="1559783"/>
            </a:xfrm>
            <a:custGeom>
              <a:avLst/>
              <a:pathLst>
                <a:path w="1522840" h="1559783">
                  <a:moveTo>
                    <a:pt x="0" y="1559783"/>
                  </a:moveTo>
                  <a:lnTo>
                    <a:pt x="140919" y="1425120"/>
                  </a:lnTo>
                  <a:lnTo>
                    <a:pt x="272747" y="1309613"/>
                  </a:lnTo>
                  <a:lnTo>
                    <a:pt x="413667" y="1163258"/>
                  </a:lnTo>
                  <a:lnTo>
                    <a:pt x="550040" y="1026299"/>
                  </a:lnTo>
                  <a:lnTo>
                    <a:pt x="690960" y="893704"/>
                  </a:lnTo>
                  <a:lnTo>
                    <a:pt x="827334" y="746633"/>
                  </a:lnTo>
                  <a:lnTo>
                    <a:pt x="968253" y="604400"/>
                  </a:lnTo>
                  <a:lnTo>
                    <a:pt x="1109173" y="449277"/>
                  </a:lnTo>
                  <a:lnTo>
                    <a:pt x="1245547" y="296755"/>
                  </a:lnTo>
                  <a:lnTo>
                    <a:pt x="1386466" y="161675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658308" y="2052564"/>
              <a:ext cx="827334" cy="995978"/>
            </a:xfrm>
            <a:custGeom>
              <a:avLst/>
              <a:pathLst>
                <a:path w="827334" h="995978">
                  <a:moveTo>
                    <a:pt x="0" y="995978"/>
                  </a:moveTo>
                  <a:lnTo>
                    <a:pt x="140919" y="859577"/>
                  </a:lnTo>
                  <a:lnTo>
                    <a:pt x="272747" y="716241"/>
                  </a:lnTo>
                  <a:lnTo>
                    <a:pt x="413667" y="562445"/>
                  </a:lnTo>
                  <a:lnTo>
                    <a:pt x="550040" y="379043"/>
                  </a:lnTo>
                  <a:lnTo>
                    <a:pt x="690960" y="210947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7658308" y="1450825"/>
              <a:ext cx="1522840" cy="1597489"/>
            </a:xfrm>
            <a:custGeom>
              <a:avLst/>
              <a:pathLst>
                <a:path w="1522840" h="1597489">
                  <a:moveTo>
                    <a:pt x="0" y="1597489"/>
                  </a:moveTo>
                  <a:lnTo>
                    <a:pt x="140919" y="1460592"/>
                  </a:lnTo>
                  <a:lnTo>
                    <a:pt x="272747" y="1324749"/>
                  </a:lnTo>
                  <a:lnTo>
                    <a:pt x="413667" y="1176311"/>
                  </a:lnTo>
                  <a:lnTo>
                    <a:pt x="550040" y="1039008"/>
                  </a:lnTo>
                  <a:lnTo>
                    <a:pt x="690960" y="891717"/>
                  </a:lnTo>
                  <a:lnTo>
                    <a:pt x="827334" y="742618"/>
                  </a:lnTo>
                  <a:lnTo>
                    <a:pt x="968253" y="595508"/>
                  </a:lnTo>
                  <a:lnTo>
                    <a:pt x="1109173" y="443889"/>
                  </a:lnTo>
                  <a:lnTo>
                    <a:pt x="1245547" y="294911"/>
                  </a:lnTo>
                  <a:lnTo>
                    <a:pt x="1386466" y="15023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7214557" y="282891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10" name="tx105"/>
            <p:cNvSpPr/>
            <p:nvPr/>
          </p:nvSpPr>
          <p:spPr>
            <a:xfrm>
              <a:off x="7214557" y="250592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7214557" y="2182882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112" name="tx107"/>
            <p:cNvSpPr/>
            <p:nvPr/>
          </p:nvSpPr>
          <p:spPr>
            <a:xfrm>
              <a:off x="7214557" y="185995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113" name="tx108"/>
            <p:cNvSpPr/>
            <p:nvPr/>
          </p:nvSpPr>
          <p:spPr>
            <a:xfrm>
              <a:off x="7214557" y="153697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14" name="pl109"/>
            <p:cNvSpPr/>
            <p:nvPr/>
          </p:nvSpPr>
          <p:spPr>
            <a:xfrm>
              <a:off x="7547371" y="28743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547371" y="25514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7547371" y="22284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7547371" y="1905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7547371" y="15824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7799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5"/>
            <p:cNvSpPr/>
            <p:nvPr/>
          </p:nvSpPr>
          <p:spPr>
            <a:xfrm>
              <a:off x="807197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16"/>
            <p:cNvSpPr/>
            <p:nvPr/>
          </p:nvSpPr>
          <p:spPr>
            <a:xfrm>
              <a:off x="83492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17"/>
            <p:cNvSpPr/>
            <p:nvPr/>
          </p:nvSpPr>
          <p:spPr>
            <a:xfrm>
              <a:off x="862656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89038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19"/>
            <p:cNvSpPr/>
            <p:nvPr/>
          </p:nvSpPr>
          <p:spPr>
            <a:xfrm>
              <a:off x="918114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0"/>
            <p:cNvSpPr/>
            <p:nvPr/>
          </p:nvSpPr>
          <p:spPr>
            <a:xfrm>
              <a:off x="7717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798386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2679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852485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881911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908286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3773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32" name="tx127"/>
            <p:cNvSpPr/>
            <p:nvPr/>
          </p:nvSpPr>
          <p:spPr>
            <a:xfrm>
              <a:off x="7723748" y="1064034"/>
              <a:ext cx="1391959" cy="197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133" name="rc128"/>
            <p:cNvSpPr/>
            <p:nvPr/>
          </p:nvSpPr>
          <p:spPr>
            <a:xfrm>
              <a:off x="932688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9776726" y="2731773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9776726" y="231003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9776726" y="1888288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9776726" y="146654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9852868" y="2017609"/>
              <a:ext cx="1522840" cy="1051580"/>
            </a:xfrm>
            <a:custGeom>
              <a:avLst/>
              <a:pathLst>
                <a:path w="1522840" h="1051580">
                  <a:moveTo>
                    <a:pt x="0" y="1051580"/>
                  </a:moveTo>
                  <a:lnTo>
                    <a:pt x="140919" y="966032"/>
                  </a:lnTo>
                  <a:lnTo>
                    <a:pt x="272747" y="885084"/>
                  </a:lnTo>
                  <a:lnTo>
                    <a:pt x="413667" y="784928"/>
                  </a:lnTo>
                  <a:lnTo>
                    <a:pt x="550040" y="680102"/>
                  </a:lnTo>
                  <a:lnTo>
                    <a:pt x="690960" y="597035"/>
                  </a:lnTo>
                  <a:lnTo>
                    <a:pt x="827334" y="513745"/>
                  </a:lnTo>
                  <a:lnTo>
                    <a:pt x="968253" y="430824"/>
                  </a:lnTo>
                  <a:lnTo>
                    <a:pt x="1109173" y="331847"/>
                  </a:lnTo>
                  <a:lnTo>
                    <a:pt x="1245547" y="231538"/>
                  </a:lnTo>
                  <a:lnTo>
                    <a:pt x="1386466" y="11990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9852868" y="2369950"/>
              <a:ext cx="827334" cy="674966"/>
            </a:xfrm>
            <a:custGeom>
              <a:avLst/>
              <a:pathLst>
                <a:path w="827334" h="674966">
                  <a:moveTo>
                    <a:pt x="0" y="674966"/>
                  </a:moveTo>
                  <a:lnTo>
                    <a:pt x="140919" y="567692"/>
                  </a:lnTo>
                  <a:lnTo>
                    <a:pt x="272747" y="486286"/>
                  </a:lnTo>
                  <a:lnTo>
                    <a:pt x="413667" y="378083"/>
                  </a:lnTo>
                  <a:lnTo>
                    <a:pt x="550040" y="257752"/>
                  </a:lnTo>
                  <a:lnTo>
                    <a:pt x="690960" y="120474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9852868" y="1450825"/>
              <a:ext cx="1522840" cy="1562353"/>
            </a:xfrm>
            <a:custGeom>
              <a:avLst/>
              <a:pathLst>
                <a:path w="1522840" h="1562353">
                  <a:moveTo>
                    <a:pt x="0" y="1562353"/>
                  </a:moveTo>
                  <a:lnTo>
                    <a:pt x="140919" y="1425212"/>
                  </a:lnTo>
                  <a:lnTo>
                    <a:pt x="272747" y="1287360"/>
                  </a:lnTo>
                  <a:lnTo>
                    <a:pt x="413667" y="1147466"/>
                  </a:lnTo>
                  <a:lnTo>
                    <a:pt x="550040" y="1005536"/>
                  </a:lnTo>
                  <a:lnTo>
                    <a:pt x="690960" y="862399"/>
                  </a:lnTo>
                  <a:lnTo>
                    <a:pt x="827334" y="722487"/>
                  </a:lnTo>
                  <a:lnTo>
                    <a:pt x="968253" y="582236"/>
                  </a:lnTo>
                  <a:lnTo>
                    <a:pt x="1109173" y="443273"/>
                  </a:lnTo>
                  <a:lnTo>
                    <a:pt x="1245547" y="300156"/>
                  </a:lnTo>
                  <a:lnTo>
                    <a:pt x="1386466" y="151377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1" name="tx136"/>
            <p:cNvSpPr/>
            <p:nvPr/>
          </p:nvSpPr>
          <p:spPr>
            <a:xfrm>
              <a:off x="9409117" y="268629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9463290" y="2264548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1.0B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9463290" y="1842806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1.5B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9463290" y="1421063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2.0B</a:t>
              </a:r>
            </a:p>
          </p:txBody>
        </p:sp>
        <p:sp>
          <p:nvSpPr>
            <p:cNvPr id="145" name="pl140"/>
            <p:cNvSpPr/>
            <p:nvPr/>
          </p:nvSpPr>
          <p:spPr>
            <a:xfrm>
              <a:off x="9741931" y="27317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1"/>
            <p:cNvSpPr/>
            <p:nvPr/>
          </p:nvSpPr>
          <p:spPr>
            <a:xfrm>
              <a:off x="9741931" y="23100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2"/>
            <p:cNvSpPr/>
            <p:nvPr/>
          </p:nvSpPr>
          <p:spPr>
            <a:xfrm>
              <a:off x="9741931" y="18882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3"/>
            <p:cNvSpPr/>
            <p:nvPr/>
          </p:nvSpPr>
          <p:spPr>
            <a:xfrm>
              <a:off x="9741931" y="14665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4"/>
            <p:cNvSpPr/>
            <p:nvPr/>
          </p:nvSpPr>
          <p:spPr>
            <a:xfrm>
              <a:off x="99937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5"/>
            <p:cNvSpPr/>
            <p:nvPr/>
          </p:nvSpPr>
          <p:spPr>
            <a:xfrm>
              <a:off x="1026653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6"/>
            <p:cNvSpPr/>
            <p:nvPr/>
          </p:nvSpPr>
          <p:spPr>
            <a:xfrm>
              <a:off x="105438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47"/>
            <p:cNvSpPr/>
            <p:nvPr/>
          </p:nvSpPr>
          <p:spPr>
            <a:xfrm>
              <a:off x="1082112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1109841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49"/>
            <p:cNvSpPr/>
            <p:nvPr/>
          </p:nvSpPr>
          <p:spPr>
            <a:xfrm>
              <a:off x="1137570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0"/>
            <p:cNvSpPr/>
            <p:nvPr/>
          </p:nvSpPr>
          <p:spPr>
            <a:xfrm>
              <a:off x="991246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56" name="tx151"/>
            <p:cNvSpPr/>
            <p:nvPr/>
          </p:nvSpPr>
          <p:spPr>
            <a:xfrm>
              <a:off x="1017842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57" name="tx152"/>
            <p:cNvSpPr/>
            <p:nvPr/>
          </p:nvSpPr>
          <p:spPr>
            <a:xfrm>
              <a:off x="104624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58" name="tx153"/>
            <p:cNvSpPr/>
            <p:nvPr/>
          </p:nvSpPr>
          <p:spPr>
            <a:xfrm>
              <a:off x="1071941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59" name="tx154"/>
            <p:cNvSpPr/>
            <p:nvPr/>
          </p:nvSpPr>
          <p:spPr>
            <a:xfrm>
              <a:off x="1101367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60" name="tx155"/>
            <p:cNvSpPr/>
            <p:nvPr/>
          </p:nvSpPr>
          <p:spPr>
            <a:xfrm>
              <a:off x="1127742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61" name="tx156"/>
            <p:cNvSpPr/>
            <p:nvPr/>
          </p:nvSpPr>
          <p:spPr>
            <a:xfrm>
              <a:off x="1057194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62" name="tx157"/>
            <p:cNvSpPr/>
            <p:nvPr/>
          </p:nvSpPr>
          <p:spPr>
            <a:xfrm>
              <a:off x="9730160" y="1095020"/>
              <a:ext cx="1768256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163" name="rc158"/>
            <p:cNvSpPr/>
            <p:nvPr/>
          </p:nvSpPr>
          <p:spPr>
            <a:xfrm>
              <a:off x="54864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l159"/>
            <p:cNvSpPr/>
            <p:nvPr/>
          </p:nvSpPr>
          <p:spPr>
            <a:xfrm>
              <a:off x="1175899" y="5656243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0"/>
            <p:cNvSpPr/>
            <p:nvPr/>
          </p:nvSpPr>
          <p:spPr>
            <a:xfrm>
              <a:off x="1175899" y="5061087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1"/>
            <p:cNvSpPr/>
            <p:nvPr/>
          </p:nvSpPr>
          <p:spPr>
            <a:xfrm>
              <a:off x="1175899" y="4465931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2"/>
            <p:cNvSpPr/>
            <p:nvPr/>
          </p:nvSpPr>
          <p:spPr>
            <a:xfrm>
              <a:off x="1243977" y="3968988"/>
              <a:ext cx="1361555" cy="1554175"/>
            </a:xfrm>
            <a:custGeom>
              <a:avLst/>
              <a:pathLst>
                <a:path w="1361555" h="1554175">
                  <a:moveTo>
                    <a:pt x="0" y="1554175"/>
                  </a:moveTo>
                  <a:lnTo>
                    <a:pt x="125994" y="1414411"/>
                  </a:lnTo>
                  <a:lnTo>
                    <a:pt x="243860" y="1280249"/>
                  </a:lnTo>
                  <a:lnTo>
                    <a:pt x="369855" y="1148636"/>
                  </a:lnTo>
                  <a:lnTo>
                    <a:pt x="491785" y="1005032"/>
                  </a:lnTo>
                  <a:lnTo>
                    <a:pt x="617780" y="856148"/>
                  </a:lnTo>
                  <a:lnTo>
                    <a:pt x="739710" y="694397"/>
                  </a:lnTo>
                  <a:lnTo>
                    <a:pt x="865705" y="521958"/>
                  </a:lnTo>
                  <a:lnTo>
                    <a:pt x="991700" y="374269"/>
                  </a:lnTo>
                  <a:lnTo>
                    <a:pt x="1113630" y="235885"/>
                  </a:lnTo>
                  <a:lnTo>
                    <a:pt x="1239625" y="113111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3"/>
            <p:cNvSpPr/>
            <p:nvPr/>
          </p:nvSpPr>
          <p:spPr>
            <a:xfrm>
              <a:off x="1243977" y="4328098"/>
              <a:ext cx="739710" cy="1202502"/>
            </a:xfrm>
            <a:custGeom>
              <a:avLst/>
              <a:pathLst>
                <a:path w="739710" h="1202502">
                  <a:moveTo>
                    <a:pt x="0" y="1202502"/>
                  </a:moveTo>
                  <a:lnTo>
                    <a:pt x="125994" y="1082824"/>
                  </a:lnTo>
                  <a:lnTo>
                    <a:pt x="243860" y="980987"/>
                  </a:lnTo>
                  <a:lnTo>
                    <a:pt x="369855" y="871101"/>
                  </a:lnTo>
                  <a:lnTo>
                    <a:pt x="491785" y="726823"/>
                  </a:lnTo>
                  <a:lnTo>
                    <a:pt x="617780" y="575742"/>
                  </a:lnTo>
                  <a:lnTo>
                    <a:pt x="73971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4"/>
            <p:cNvSpPr/>
            <p:nvPr/>
          </p:nvSpPr>
          <p:spPr>
            <a:xfrm>
              <a:off x="1243977" y="4771399"/>
              <a:ext cx="1361555" cy="815953"/>
            </a:xfrm>
            <a:custGeom>
              <a:avLst/>
              <a:pathLst>
                <a:path w="1361555" h="815953">
                  <a:moveTo>
                    <a:pt x="0" y="815953"/>
                  </a:moveTo>
                  <a:lnTo>
                    <a:pt x="125994" y="752397"/>
                  </a:lnTo>
                  <a:lnTo>
                    <a:pt x="243860" y="681057"/>
                  </a:lnTo>
                  <a:lnTo>
                    <a:pt x="369855" y="611996"/>
                  </a:lnTo>
                  <a:lnTo>
                    <a:pt x="491785" y="534444"/>
                  </a:lnTo>
                  <a:lnTo>
                    <a:pt x="617780" y="458392"/>
                  </a:lnTo>
                  <a:lnTo>
                    <a:pt x="739710" y="378724"/>
                  </a:lnTo>
                  <a:lnTo>
                    <a:pt x="865705" y="297424"/>
                  </a:lnTo>
                  <a:lnTo>
                    <a:pt x="991700" y="215763"/>
                  </a:lnTo>
                  <a:lnTo>
                    <a:pt x="1113630" y="139106"/>
                  </a:lnTo>
                  <a:lnTo>
                    <a:pt x="1239625" y="68256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0" name="tx165"/>
            <p:cNvSpPr/>
            <p:nvPr/>
          </p:nvSpPr>
          <p:spPr>
            <a:xfrm>
              <a:off x="1045463" y="5610761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1" name="tx166"/>
            <p:cNvSpPr/>
            <p:nvPr/>
          </p:nvSpPr>
          <p:spPr>
            <a:xfrm>
              <a:off x="876097" y="5015605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172" name="tx167"/>
            <p:cNvSpPr/>
            <p:nvPr/>
          </p:nvSpPr>
          <p:spPr>
            <a:xfrm>
              <a:off x="808290" y="442044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73" name="pl168"/>
            <p:cNvSpPr/>
            <p:nvPr/>
          </p:nvSpPr>
          <p:spPr>
            <a:xfrm>
              <a:off x="1141105" y="56562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69"/>
            <p:cNvSpPr/>
            <p:nvPr/>
          </p:nvSpPr>
          <p:spPr>
            <a:xfrm>
              <a:off x="1141105" y="5061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0"/>
            <p:cNvSpPr/>
            <p:nvPr/>
          </p:nvSpPr>
          <p:spPr>
            <a:xfrm>
              <a:off x="1141105" y="4465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1"/>
            <p:cNvSpPr/>
            <p:nvPr/>
          </p:nvSpPr>
          <p:spPr>
            <a:xfrm>
              <a:off x="136997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2"/>
            <p:cNvSpPr/>
            <p:nvPr/>
          </p:nvSpPr>
          <p:spPr>
            <a:xfrm>
              <a:off x="161383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3"/>
            <p:cNvSpPr/>
            <p:nvPr/>
          </p:nvSpPr>
          <p:spPr>
            <a:xfrm>
              <a:off x="18617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4"/>
            <p:cNvSpPr/>
            <p:nvPr/>
          </p:nvSpPr>
          <p:spPr>
            <a:xfrm>
              <a:off x="210968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5"/>
            <p:cNvSpPr/>
            <p:nvPr/>
          </p:nvSpPr>
          <p:spPr>
            <a:xfrm>
              <a:off x="23576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6"/>
            <p:cNvSpPr/>
            <p:nvPr/>
          </p:nvSpPr>
          <p:spPr>
            <a:xfrm>
              <a:off x="26055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77"/>
            <p:cNvSpPr/>
            <p:nvPr/>
          </p:nvSpPr>
          <p:spPr>
            <a:xfrm>
              <a:off x="128865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83" name="tx178"/>
            <p:cNvSpPr/>
            <p:nvPr/>
          </p:nvSpPr>
          <p:spPr>
            <a:xfrm>
              <a:off x="1525726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84" name="tx179"/>
            <p:cNvSpPr/>
            <p:nvPr/>
          </p:nvSpPr>
          <p:spPr>
            <a:xfrm>
              <a:off x="1780408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200797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227286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2507247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88" name="tx183"/>
            <p:cNvSpPr/>
            <p:nvPr/>
          </p:nvSpPr>
          <p:spPr>
            <a:xfrm>
              <a:off x="18824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89" name="tx184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90" name="tx185"/>
            <p:cNvSpPr/>
            <p:nvPr/>
          </p:nvSpPr>
          <p:spPr>
            <a:xfrm>
              <a:off x="989906" y="3613183"/>
              <a:ext cx="186969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EXT. MIN. OU FÓSSIL</a:t>
              </a:r>
            </a:p>
          </p:txBody>
        </p:sp>
        <p:sp>
          <p:nvSpPr>
            <p:cNvPr id="191" name="rc186"/>
            <p:cNvSpPr/>
            <p:nvPr/>
          </p:nvSpPr>
          <p:spPr>
            <a:xfrm>
              <a:off x="274320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l187"/>
            <p:cNvSpPr/>
            <p:nvPr/>
          </p:nvSpPr>
          <p:spPr>
            <a:xfrm>
              <a:off x="3030740" y="5383726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88"/>
            <p:cNvSpPr/>
            <p:nvPr/>
          </p:nvSpPr>
          <p:spPr>
            <a:xfrm>
              <a:off x="3030740" y="5038108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89"/>
            <p:cNvSpPr/>
            <p:nvPr/>
          </p:nvSpPr>
          <p:spPr>
            <a:xfrm>
              <a:off x="3030740" y="4692490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0"/>
            <p:cNvSpPr/>
            <p:nvPr/>
          </p:nvSpPr>
          <p:spPr>
            <a:xfrm>
              <a:off x="3030740" y="434687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1"/>
            <p:cNvSpPr/>
            <p:nvPr/>
          </p:nvSpPr>
          <p:spPr>
            <a:xfrm>
              <a:off x="3030740" y="4001253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2"/>
            <p:cNvSpPr/>
            <p:nvPr/>
          </p:nvSpPr>
          <p:spPr>
            <a:xfrm>
              <a:off x="3114259" y="4029393"/>
              <a:ext cx="1670391" cy="1557959"/>
            </a:xfrm>
            <a:custGeom>
              <a:avLst/>
              <a:pathLst>
                <a:path w="1670391" h="1557959">
                  <a:moveTo>
                    <a:pt x="0" y="1557959"/>
                  </a:moveTo>
                  <a:lnTo>
                    <a:pt x="154573" y="1430947"/>
                  </a:lnTo>
                  <a:lnTo>
                    <a:pt x="299174" y="1308341"/>
                  </a:lnTo>
                  <a:lnTo>
                    <a:pt x="453748" y="1160338"/>
                  </a:lnTo>
                  <a:lnTo>
                    <a:pt x="603335" y="1027623"/>
                  </a:lnTo>
                  <a:lnTo>
                    <a:pt x="757909" y="889205"/>
                  </a:lnTo>
                  <a:lnTo>
                    <a:pt x="907496" y="748014"/>
                  </a:lnTo>
                  <a:lnTo>
                    <a:pt x="1062069" y="611214"/>
                  </a:lnTo>
                  <a:lnTo>
                    <a:pt x="1216643" y="458550"/>
                  </a:lnTo>
                  <a:lnTo>
                    <a:pt x="1366230" y="308252"/>
                  </a:lnTo>
                  <a:lnTo>
                    <a:pt x="1520804" y="156016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3"/>
            <p:cNvSpPr/>
            <p:nvPr/>
          </p:nvSpPr>
          <p:spPr>
            <a:xfrm>
              <a:off x="3114259" y="4603409"/>
              <a:ext cx="907496" cy="976248"/>
            </a:xfrm>
            <a:custGeom>
              <a:avLst/>
              <a:pathLst>
                <a:path w="907496" h="976248">
                  <a:moveTo>
                    <a:pt x="0" y="976248"/>
                  </a:moveTo>
                  <a:lnTo>
                    <a:pt x="154573" y="833435"/>
                  </a:lnTo>
                  <a:lnTo>
                    <a:pt x="299174" y="695330"/>
                  </a:lnTo>
                  <a:lnTo>
                    <a:pt x="453748" y="523257"/>
                  </a:lnTo>
                  <a:lnTo>
                    <a:pt x="603335" y="368939"/>
                  </a:lnTo>
                  <a:lnTo>
                    <a:pt x="757909" y="197473"/>
                  </a:lnTo>
                  <a:lnTo>
                    <a:pt x="90749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4"/>
            <p:cNvSpPr/>
            <p:nvPr/>
          </p:nvSpPr>
          <p:spPr>
            <a:xfrm>
              <a:off x="3114259" y="3968988"/>
              <a:ext cx="1670391" cy="1614148"/>
            </a:xfrm>
            <a:custGeom>
              <a:avLst/>
              <a:pathLst>
                <a:path w="1670391" h="1614148">
                  <a:moveTo>
                    <a:pt x="0" y="1614148"/>
                  </a:moveTo>
                  <a:lnTo>
                    <a:pt x="154573" y="1475200"/>
                  </a:lnTo>
                  <a:lnTo>
                    <a:pt x="299174" y="1337943"/>
                  </a:lnTo>
                  <a:lnTo>
                    <a:pt x="453748" y="1192726"/>
                  </a:lnTo>
                  <a:lnTo>
                    <a:pt x="603335" y="1053918"/>
                  </a:lnTo>
                  <a:lnTo>
                    <a:pt x="757909" y="905504"/>
                  </a:lnTo>
                  <a:lnTo>
                    <a:pt x="907496" y="758653"/>
                  </a:lnTo>
                  <a:lnTo>
                    <a:pt x="1062069" y="610346"/>
                  </a:lnTo>
                  <a:lnTo>
                    <a:pt x="1216643" y="458225"/>
                  </a:lnTo>
                  <a:lnTo>
                    <a:pt x="1366230" y="306511"/>
                  </a:lnTo>
                  <a:lnTo>
                    <a:pt x="1520804" y="154906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0" name="tx195"/>
            <p:cNvSpPr/>
            <p:nvPr/>
          </p:nvSpPr>
          <p:spPr>
            <a:xfrm>
              <a:off x="2818984" y="533973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01" name="tx196"/>
            <p:cNvSpPr/>
            <p:nvPr/>
          </p:nvSpPr>
          <p:spPr>
            <a:xfrm>
              <a:off x="2818984" y="4994114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2" name="tx197"/>
            <p:cNvSpPr/>
            <p:nvPr/>
          </p:nvSpPr>
          <p:spPr>
            <a:xfrm>
              <a:off x="2818984" y="464694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03" name="tx198"/>
            <p:cNvSpPr/>
            <p:nvPr/>
          </p:nvSpPr>
          <p:spPr>
            <a:xfrm>
              <a:off x="2818984" y="4303235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04" name="tx199"/>
            <p:cNvSpPr/>
            <p:nvPr/>
          </p:nvSpPr>
          <p:spPr>
            <a:xfrm>
              <a:off x="2818984" y="3956129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205" name="pl200"/>
            <p:cNvSpPr/>
            <p:nvPr/>
          </p:nvSpPr>
          <p:spPr>
            <a:xfrm>
              <a:off x="2995945" y="5383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1"/>
            <p:cNvSpPr/>
            <p:nvPr/>
          </p:nvSpPr>
          <p:spPr>
            <a:xfrm>
              <a:off x="2995945" y="50381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2"/>
            <p:cNvSpPr/>
            <p:nvPr/>
          </p:nvSpPr>
          <p:spPr>
            <a:xfrm>
              <a:off x="2995945" y="4692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3"/>
            <p:cNvSpPr/>
            <p:nvPr/>
          </p:nvSpPr>
          <p:spPr>
            <a:xfrm>
              <a:off x="2995945" y="4346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4"/>
            <p:cNvSpPr/>
            <p:nvPr/>
          </p:nvSpPr>
          <p:spPr>
            <a:xfrm>
              <a:off x="2995945" y="4001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5"/>
            <p:cNvSpPr/>
            <p:nvPr/>
          </p:nvSpPr>
          <p:spPr>
            <a:xfrm>
              <a:off x="32688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06"/>
            <p:cNvSpPr/>
            <p:nvPr/>
          </p:nvSpPr>
          <p:spPr>
            <a:xfrm>
              <a:off x="35680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07"/>
            <p:cNvSpPr/>
            <p:nvPr/>
          </p:nvSpPr>
          <p:spPr>
            <a:xfrm>
              <a:off x="38721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08"/>
            <p:cNvSpPr/>
            <p:nvPr/>
          </p:nvSpPr>
          <p:spPr>
            <a:xfrm>
              <a:off x="417632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09"/>
            <p:cNvSpPr/>
            <p:nvPr/>
          </p:nvSpPr>
          <p:spPr>
            <a:xfrm>
              <a:off x="44804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0"/>
            <p:cNvSpPr/>
            <p:nvPr/>
          </p:nvSpPr>
          <p:spPr>
            <a:xfrm>
              <a:off x="4784651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1"/>
            <p:cNvSpPr/>
            <p:nvPr/>
          </p:nvSpPr>
          <p:spPr>
            <a:xfrm>
              <a:off x="3187513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17" name="tx212"/>
            <p:cNvSpPr/>
            <p:nvPr/>
          </p:nvSpPr>
          <p:spPr>
            <a:xfrm>
              <a:off x="3479901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18" name="tx213"/>
            <p:cNvSpPr/>
            <p:nvPr/>
          </p:nvSpPr>
          <p:spPr>
            <a:xfrm>
              <a:off x="37908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19" name="tx214"/>
            <p:cNvSpPr/>
            <p:nvPr/>
          </p:nvSpPr>
          <p:spPr>
            <a:xfrm>
              <a:off x="4074620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20" name="tx215"/>
            <p:cNvSpPr/>
            <p:nvPr/>
          </p:nvSpPr>
          <p:spPr>
            <a:xfrm>
              <a:off x="4395747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21" name="tx216"/>
            <p:cNvSpPr/>
            <p:nvPr/>
          </p:nvSpPr>
          <p:spPr>
            <a:xfrm>
              <a:off x="4686365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22" name="tx217"/>
            <p:cNvSpPr/>
            <p:nvPr/>
          </p:nvSpPr>
          <p:spPr>
            <a:xfrm>
              <a:off x="39071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23" name="tx218"/>
            <p:cNvSpPr/>
            <p:nvPr/>
          </p:nvSpPr>
          <p:spPr>
            <a:xfrm>
              <a:off x="3456670" y="3613183"/>
              <a:ext cx="985569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224" name="rc219"/>
            <p:cNvSpPr/>
            <p:nvPr/>
          </p:nvSpPr>
          <p:spPr>
            <a:xfrm>
              <a:off x="493776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l220"/>
            <p:cNvSpPr/>
            <p:nvPr/>
          </p:nvSpPr>
          <p:spPr>
            <a:xfrm>
              <a:off x="5401830" y="5348108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1"/>
            <p:cNvSpPr/>
            <p:nvPr/>
          </p:nvSpPr>
          <p:spPr>
            <a:xfrm>
              <a:off x="5401830" y="5004905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2"/>
            <p:cNvSpPr/>
            <p:nvPr/>
          </p:nvSpPr>
          <p:spPr>
            <a:xfrm>
              <a:off x="5401830" y="4661703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3"/>
            <p:cNvSpPr/>
            <p:nvPr/>
          </p:nvSpPr>
          <p:spPr>
            <a:xfrm>
              <a:off x="5401830" y="4318501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4"/>
            <p:cNvSpPr/>
            <p:nvPr/>
          </p:nvSpPr>
          <p:spPr>
            <a:xfrm>
              <a:off x="5401830" y="3975299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5"/>
            <p:cNvSpPr/>
            <p:nvPr/>
          </p:nvSpPr>
          <p:spPr>
            <a:xfrm>
              <a:off x="5477325" y="4360881"/>
              <a:ext cx="1509909" cy="1226471"/>
            </a:xfrm>
            <a:custGeom>
              <a:avLst/>
              <a:pathLst>
                <a:path w="1509909" h="1226471">
                  <a:moveTo>
                    <a:pt x="0" y="1226471"/>
                  </a:moveTo>
                  <a:lnTo>
                    <a:pt x="139722" y="1130664"/>
                  </a:lnTo>
                  <a:lnTo>
                    <a:pt x="270431" y="1022238"/>
                  </a:lnTo>
                  <a:lnTo>
                    <a:pt x="410154" y="935087"/>
                  </a:lnTo>
                  <a:lnTo>
                    <a:pt x="545370" y="828500"/>
                  </a:lnTo>
                  <a:lnTo>
                    <a:pt x="685093" y="722872"/>
                  </a:lnTo>
                  <a:lnTo>
                    <a:pt x="820309" y="615836"/>
                  </a:lnTo>
                  <a:lnTo>
                    <a:pt x="960032" y="501887"/>
                  </a:lnTo>
                  <a:lnTo>
                    <a:pt x="1099755" y="387204"/>
                  </a:lnTo>
                  <a:lnTo>
                    <a:pt x="1234971" y="263531"/>
                  </a:lnTo>
                  <a:lnTo>
                    <a:pt x="1374693" y="128166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26"/>
            <p:cNvSpPr/>
            <p:nvPr/>
          </p:nvSpPr>
          <p:spPr>
            <a:xfrm>
              <a:off x="5477325" y="4646401"/>
              <a:ext cx="820309" cy="911069"/>
            </a:xfrm>
            <a:custGeom>
              <a:avLst/>
              <a:pathLst>
                <a:path w="820309" h="911069">
                  <a:moveTo>
                    <a:pt x="0" y="911069"/>
                  </a:moveTo>
                  <a:lnTo>
                    <a:pt x="139722" y="783959"/>
                  </a:lnTo>
                  <a:lnTo>
                    <a:pt x="270431" y="657706"/>
                  </a:lnTo>
                  <a:lnTo>
                    <a:pt x="410154" y="506966"/>
                  </a:lnTo>
                  <a:lnTo>
                    <a:pt x="545370" y="353264"/>
                  </a:lnTo>
                  <a:lnTo>
                    <a:pt x="685093" y="194836"/>
                  </a:lnTo>
                  <a:lnTo>
                    <a:pt x="82030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27"/>
            <p:cNvSpPr/>
            <p:nvPr/>
          </p:nvSpPr>
          <p:spPr>
            <a:xfrm>
              <a:off x="5477325" y="3968988"/>
              <a:ext cx="1509909" cy="1587971"/>
            </a:xfrm>
            <a:custGeom>
              <a:avLst/>
              <a:pathLst>
                <a:path w="1509909" h="1587971">
                  <a:moveTo>
                    <a:pt x="0" y="1587971"/>
                  </a:moveTo>
                  <a:lnTo>
                    <a:pt x="139722" y="1460985"/>
                  </a:lnTo>
                  <a:lnTo>
                    <a:pt x="270431" y="1319811"/>
                  </a:lnTo>
                  <a:lnTo>
                    <a:pt x="410154" y="1182262"/>
                  </a:lnTo>
                  <a:lnTo>
                    <a:pt x="545370" y="1039480"/>
                  </a:lnTo>
                  <a:lnTo>
                    <a:pt x="685093" y="896866"/>
                  </a:lnTo>
                  <a:lnTo>
                    <a:pt x="820309" y="750611"/>
                  </a:lnTo>
                  <a:lnTo>
                    <a:pt x="960032" y="602812"/>
                  </a:lnTo>
                  <a:lnTo>
                    <a:pt x="1099755" y="454196"/>
                  </a:lnTo>
                  <a:lnTo>
                    <a:pt x="1234971" y="302609"/>
                  </a:lnTo>
                  <a:lnTo>
                    <a:pt x="1374693" y="150596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33" name="tx228"/>
            <p:cNvSpPr/>
            <p:nvPr/>
          </p:nvSpPr>
          <p:spPr>
            <a:xfrm>
              <a:off x="5034221" y="5302626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234" name="tx229"/>
            <p:cNvSpPr/>
            <p:nvPr/>
          </p:nvSpPr>
          <p:spPr>
            <a:xfrm>
              <a:off x="5034221" y="495942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235" name="tx230"/>
            <p:cNvSpPr/>
            <p:nvPr/>
          </p:nvSpPr>
          <p:spPr>
            <a:xfrm>
              <a:off x="5034221" y="461622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236" name="tx231"/>
            <p:cNvSpPr/>
            <p:nvPr/>
          </p:nvSpPr>
          <p:spPr>
            <a:xfrm>
              <a:off x="5020588" y="4273019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237" name="tx232"/>
            <p:cNvSpPr/>
            <p:nvPr/>
          </p:nvSpPr>
          <p:spPr>
            <a:xfrm>
              <a:off x="5020588" y="392981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238" name="pl233"/>
            <p:cNvSpPr/>
            <p:nvPr/>
          </p:nvSpPr>
          <p:spPr>
            <a:xfrm>
              <a:off x="5367035" y="53481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4"/>
            <p:cNvSpPr/>
            <p:nvPr/>
          </p:nvSpPr>
          <p:spPr>
            <a:xfrm>
              <a:off x="5367035" y="50049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5"/>
            <p:cNvSpPr/>
            <p:nvPr/>
          </p:nvSpPr>
          <p:spPr>
            <a:xfrm>
              <a:off x="5367035" y="46617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36"/>
            <p:cNvSpPr/>
            <p:nvPr/>
          </p:nvSpPr>
          <p:spPr>
            <a:xfrm>
              <a:off x="5367035" y="43185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37"/>
            <p:cNvSpPr/>
            <p:nvPr/>
          </p:nvSpPr>
          <p:spPr>
            <a:xfrm>
              <a:off x="5367035" y="39752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38"/>
            <p:cNvSpPr/>
            <p:nvPr/>
          </p:nvSpPr>
          <p:spPr>
            <a:xfrm>
              <a:off x="56170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39"/>
            <p:cNvSpPr/>
            <p:nvPr/>
          </p:nvSpPr>
          <p:spPr>
            <a:xfrm>
              <a:off x="588748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0"/>
            <p:cNvSpPr/>
            <p:nvPr/>
          </p:nvSpPr>
          <p:spPr>
            <a:xfrm>
              <a:off x="616241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1"/>
            <p:cNvSpPr/>
            <p:nvPr/>
          </p:nvSpPr>
          <p:spPr>
            <a:xfrm>
              <a:off x="64373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2"/>
            <p:cNvSpPr/>
            <p:nvPr/>
          </p:nvSpPr>
          <p:spPr>
            <a:xfrm>
              <a:off x="671229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3"/>
            <p:cNvSpPr/>
            <p:nvPr/>
          </p:nvSpPr>
          <p:spPr>
            <a:xfrm>
              <a:off x="69872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4"/>
            <p:cNvSpPr/>
            <p:nvPr/>
          </p:nvSpPr>
          <p:spPr>
            <a:xfrm>
              <a:off x="553572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50" name="tx245"/>
            <p:cNvSpPr/>
            <p:nvPr/>
          </p:nvSpPr>
          <p:spPr>
            <a:xfrm>
              <a:off x="5799374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51" name="tx246"/>
            <p:cNvSpPr/>
            <p:nvPr/>
          </p:nvSpPr>
          <p:spPr>
            <a:xfrm>
              <a:off x="608106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52" name="tx247"/>
            <p:cNvSpPr/>
            <p:nvPr/>
          </p:nvSpPr>
          <p:spPr>
            <a:xfrm>
              <a:off x="63356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53" name="tx248"/>
            <p:cNvSpPr/>
            <p:nvPr/>
          </p:nvSpPr>
          <p:spPr>
            <a:xfrm>
              <a:off x="6627553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54" name="tx249"/>
            <p:cNvSpPr/>
            <p:nvPr/>
          </p:nvSpPr>
          <p:spPr>
            <a:xfrm>
              <a:off x="6888949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55" name="tx250"/>
            <p:cNvSpPr/>
            <p:nvPr/>
          </p:nvSpPr>
          <p:spPr>
            <a:xfrm>
              <a:off x="6189938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56" name="tx251"/>
            <p:cNvSpPr/>
            <p:nvPr/>
          </p:nvSpPr>
          <p:spPr>
            <a:xfrm>
              <a:off x="5851250" y="3643901"/>
              <a:ext cx="76205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OUTRAS</a:t>
              </a:r>
            </a:p>
          </p:txBody>
        </p:sp>
        <p:sp>
          <p:nvSpPr>
            <p:cNvPr id="257" name="rc252"/>
            <p:cNvSpPr/>
            <p:nvPr/>
          </p:nvSpPr>
          <p:spPr>
            <a:xfrm>
              <a:off x="713232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l253"/>
            <p:cNvSpPr/>
            <p:nvPr/>
          </p:nvSpPr>
          <p:spPr>
            <a:xfrm>
              <a:off x="7582166" y="528281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4"/>
            <p:cNvSpPr/>
            <p:nvPr/>
          </p:nvSpPr>
          <p:spPr>
            <a:xfrm>
              <a:off x="7582166" y="482120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5"/>
            <p:cNvSpPr/>
            <p:nvPr/>
          </p:nvSpPr>
          <p:spPr>
            <a:xfrm>
              <a:off x="7582166" y="435958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56"/>
            <p:cNvSpPr/>
            <p:nvPr/>
          </p:nvSpPr>
          <p:spPr>
            <a:xfrm>
              <a:off x="7582166" y="389796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57"/>
            <p:cNvSpPr/>
            <p:nvPr/>
          </p:nvSpPr>
          <p:spPr>
            <a:xfrm>
              <a:off x="7658308" y="3998035"/>
              <a:ext cx="1522840" cy="1572927"/>
            </a:xfrm>
            <a:custGeom>
              <a:avLst/>
              <a:pathLst>
                <a:path w="1522840" h="1572927">
                  <a:moveTo>
                    <a:pt x="0" y="1572927"/>
                  </a:moveTo>
                  <a:lnTo>
                    <a:pt x="140919" y="1428173"/>
                  </a:lnTo>
                  <a:lnTo>
                    <a:pt x="272747" y="1300152"/>
                  </a:lnTo>
                  <a:lnTo>
                    <a:pt x="413667" y="1163354"/>
                  </a:lnTo>
                  <a:lnTo>
                    <a:pt x="550040" y="1033539"/>
                  </a:lnTo>
                  <a:lnTo>
                    <a:pt x="690960" y="898647"/>
                  </a:lnTo>
                  <a:lnTo>
                    <a:pt x="827334" y="754694"/>
                  </a:lnTo>
                  <a:lnTo>
                    <a:pt x="968253" y="601385"/>
                  </a:lnTo>
                  <a:lnTo>
                    <a:pt x="1109173" y="448702"/>
                  </a:lnTo>
                  <a:lnTo>
                    <a:pt x="1245547" y="292239"/>
                  </a:lnTo>
                  <a:lnTo>
                    <a:pt x="1386466" y="140108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58"/>
            <p:cNvSpPr/>
            <p:nvPr/>
          </p:nvSpPr>
          <p:spPr>
            <a:xfrm>
              <a:off x="7658308" y="4645613"/>
              <a:ext cx="827334" cy="941359"/>
            </a:xfrm>
            <a:custGeom>
              <a:avLst/>
              <a:pathLst>
                <a:path w="827334" h="941359">
                  <a:moveTo>
                    <a:pt x="0" y="941359"/>
                  </a:moveTo>
                  <a:lnTo>
                    <a:pt x="140919" y="799889"/>
                  </a:lnTo>
                  <a:lnTo>
                    <a:pt x="272747" y="670209"/>
                  </a:lnTo>
                  <a:lnTo>
                    <a:pt x="413667" y="508533"/>
                  </a:lnTo>
                  <a:lnTo>
                    <a:pt x="550040" y="354588"/>
                  </a:lnTo>
                  <a:lnTo>
                    <a:pt x="690960" y="170358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59"/>
            <p:cNvSpPr/>
            <p:nvPr/>
          </p:nvSpPr>
          <p:spPr>
            <a:xfrm>
              <a:off x="765830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77135"/>
                  </a:lnTo>
                  <a:lnTo>
                    <a:pt x="272747" y="1338417"/>
                  </a:lnTo>
                  <a:lnTo>
                    <a:pt x="413667" y="1196999"/>
                  </a:lnTo>
                  <a:lnTo>
                    <a:pt x="550040" y="1056002"/>
                  </a:lnTo>
                  <a:lnTo>
                    <a:pt x="690960" y="912336"/>
                  </a:lnTo>
                  <a:lnTo>
                    <a:pt x="827334" y="763715"/>
                  </a:lnTo>
                  <a:lnTo>
                    <a:pt x="968253" y="610654"/>
                  </a:lnTo>
                  <a:lnTo>
                    <a:pt x="1109173" y="456983"/>
                  </a:lnTo>
                  <a:lnTo>
                    <a:pt x="1245547" y="303817"/>
                  </a:lnTo>
                  <a:lnTo>
                    <a:pt x="1386466" y="151025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65" name="tx260"/>
            <p:cNvSpPr/>
            <p:nvPr/>
          </p:nvSpPr>
          <p:spPr>
            <a:xfrm>
              <a:off x="7214557" y="523733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66" name="tx261"/>
            <p:cNvSpPr/>
            <p:nvPr/>
          </p:nvSpPr>
          <p:spPr>
            <a:xfrm>
              <a:off x="7214557" y="477572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67" name="tx262"/>
            <p:cNvSpPr/>
            <p:nvPr/>
          </p:nvSpPr>
          <p:spPr>
            <a:xfrm>
              <a:off x="7214557" y="431410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600M</a:t>
              </a:r>
            </a:p>
          </p:txBody>
        </p:sp>
        <p:sp>
          <p:nvSpPr>
            <p:cNvPr id="268" name="tx263"/>
            <p:cNvSpPr/>
            <p:nvPr/>
          </p:nvSpPr>
          <p:spPr>
            <a:xfrm>
              <a:off x="7214557" y="385248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800M</a:t>
              </a:r>
            </a:p>
          </p:txBody>
        </p:sp>
        <p:sp>
          <p:nvSpPr>
            <p:cNvPr id="269" name="pl264"/>
            <p:cNvSpPr/>
            <p:nvPr/>
          </p:nvSpPr>
          <p:spPr>
            <a:xfrm>
              <a:off x="7547371" y="52828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5"/>
            <p:cNvSpPr/>
            <p:nvPr/>
          </p:nvSpPr>
          <p:spPr>
            <a:xfrm>
              <a:off x="7547371" y="4821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66"/>
            <p:cNvSpPr/>
            <p:nvPr/>
          </p:nvSpPr>
          <p:spPr>
            <a:xfrm>
              <a:off x="7547371" y="4359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67"/>
            <p:cNvSpPr/>
            <p:nvPr/>
          </p:nvSpPr>
          <p:spPr>
            <a:xfrm>
              <a:off x="7547371" y="3897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68"/>
            <p:cNvSpPr/>
            <p:nvPr/>
          </p:nvSpPr>
          <p:spPr>
            <a:xfrm>
              <a:off x="779922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69"/>
            <p:cNvSpPr/>
            <p:nvPr/>
          </p:nvSpPr>
          <p:spPr>
            <a:xfrm>
              <a:off x="807197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0"/>
            <p:cNvSpPr/>
            <p:nvPr/>
          </p:nvSpPr>
          <p:spPr>
            <a:xfrm>
              <a:off x="83492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1"/>
            <p:cNvSpPr/>
            <p:nvPr/>
          </p:nvSpPr>
          <p:spPr>
            <a:xfrm>
              <a:off x="862656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2"/>
            <p:cNvSpPr/>
            <p:nvPr/>
          </p:nvSpPr>
          <p:spPr>
            <a:xfrm>
              <a:off x="890385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3"/>
            <p:cNvSpPr/>
            <p:nvPr/>
          </p:nvSpPr>
          <p:spPr>
            <a:xfrm>
              <a:off x="91811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tx274"/>
            <p:cNvSpPr/>
            <p:nvPr/>
          </p:nvSpPr>
          <p:spPr>
            <a:xfrm>
              <a:off x="771790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0" name="tx275"/>
            <p:cNvSpPr/>
            <p:nvPr/>
          </p:nvSpPr>
          <p:spPr>
            <a:xfrm>
              <a:off x="798386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81" name="tx276"/>
            <p:cNvSpPr/>
            <p:nvPr/>
          </p:nvSpPr>
          <p:spPr>
            <a:xfrm>
              <a:off x="82679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2" name="tx277"/>
            <p:cNvSpPr/>
            <p:nvPr/>
          </p:nvSpPr>
          <p:spPr>
            <a:xfrm>
              <a:off x="852485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83" name="tx278"/>
            <p:cNvSpPr/>
            <p:nvPr/>
          </p:nvSpPr>
          <p:spPr>
            <a:xfrm>
              <a:off x="881911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84" name="tx279"/>
            <p:cNvSpPr/>
            <p:nvPr/>
          </p:nvSpPr>
          <p:spPr>
            <a:xfrm>
              <a:off x="908286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85" name="tx280"/>
            <p:cNvSpPr/>
            <p:nvPr/>
          </p:nvSpPr>
          <p:spPr>
            <a:xfrm>
              <a:off x="837738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86" name="tx281"/>
            <p:cNvSpPr/>
            <p:nvPr/>
          </p:nvSpPr>
          <p:spPr>
            <a:xfrm>
              <a:off x="8008159" y="3608540"/>
              <a:ext cx="823138" cy="17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SERVIÇO</a:t>
              </a:r>
            </a:p>
          </p:txBody>
        </p:sp>
        <p:sp>
          <p:nvSpPr>
            <p:cNvPr id="287" name="rc282"/>
            <p:cNvSpPr/>
            <p:nvPr/>
          </p:nvSpPr>
          <p:spPr>
            <a:xfrm>
              <a:off x="932688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l283"/>
            <p:cNvSpPr/>
            <p:nvPr/>
          </p:nvSpPr>
          <p:spPr>
            <a:xfrm>
              <a:off x="9776726" y="534933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4"/>
            <p:cNvSpPr/>
            <p:nvPr/>
          </p:nvSpPr>
          <p:spPr>
            <a:xfrm>
              <a:off x="9776726" y="494001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5"/>
            <p:cNvSpPr/>
            <p:nvPr/>
          </p:nvSpPr>
          <p:spPr>
            <a:xfrm>
              <a:off x="9776726" y="4530686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86"/>
            <p:cNvSpPr/>
            <p:nvPr/>
          </p:nvSpPr>
          <p:spPr>
            <a:xfrm>
              <a:off x="9776726" y="412136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87"/>
            <p:cNvSpPr/>
            <p:nvPr/>
          </p:nvSpPr>
          <p:spPr>
            <a:xfrm>
              <a:off x="9852868" y="4025377"/>
              <a:ext cx="1522840" cy="1553397"/>
            </a:xfrm>
            <a:custGeom>
              <a:avLst/>
              <a:pathLst>
                <a:path w="1522840" h="1553397">
                  <a:moveTo>
                    <a:pt x="0" y="1553397"/>
                  </a:moveTo>
                  <a:lnTo>
                    <a:pt x="140919" y="1428790"/>
                  </a:lnTo>
                  <a:lnTo>
                    <a:pt x="272747" y="1294484"/>
                  </a:lnTo>
                  <a:lnTo>
                    <a:pt x="413667" y="1186412"/>
                  </a:lnTo>
                  <a:lnTo>
                    <a:pt x="550040" y="1055013"/>
                  </a:lnTo>
                  <a:lnTo>
                    <a:pt x="690960" y="916541"/>
                  </a:lnTo>
                  <a:lnTo>
                    <a:pt x="827334" y="771795"/>
                  </a:lnTo>
                  <a:lnTo>
                    <a:pt x="968253" y="585538"/>
                  </a:lnTo>
                  <a:lnTo>
                    <a:pt x="1109173" y="432361"/>
                  </a:lnTo>
                  <a:lnTo>
                    <a:pt x="1245547" y="263914"/>
                  </a:lnTo>
                  <a:lnTo>
                    <a:pt x="1386466" y="117590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88"/>
            <p:cNvSpPr/>
            <p:nvPr/>
          </p:nvSpPr>
          <p:spPr>
            <a:xfrm>
              <a:off x="9852868" y="4856890"/>
              <a:ext cx="827334" cy="725120"/>
            </a:xfrm>
            <a:custGeom>
              <a:avLst/>
              <a:pathLst>
                <a:path w="827334" h="725120">
                  <a:moveTo>
                    <a:pt x="0" y="725120"/>
                  </a:moveTo>
                  <a:lnTo>
                    <a:pt x="140919" y="586558"/>
                  </a:lnTo>
                  <a:lnTo>
                    <a:pt x="272747" y="492616"/>
                  </a:lnTo>
                  <a:lnTo>
                    <a:pt x="413667" y="385049"/>
                  </a:lnTo>
                  <a:lnTo>
                    <a:pt x="550040" y="272672"/>
                  </a:lnTo>
                  <a:lnTo>
                    <a:pt x="690960" y="138573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89"/>
            <p:cNvSpPr/>
            <p:nvPr/>
          </p:nvSpPr>
          <p:spPr>
            <a:xfrm>
              <a:off x="985286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82882"/>
                  </a:lnTo>
                  <a:lnTo>
                    <a:pt x="272747" y="1347804"/>
                  </a:lnTo>
                  <a:lnTo>
                    <a:pt x="413667" y="1207679"/>
                  </a:lnTo>
                  <a:lnTo>
                    <a:pt x="550040" y="1063184"/>
                  </a:lnTo>
                  <a:lnTo>
                    <a:pt x="690960" y="919727"/>
                  </a:lnTo>
                  <a:lnTo>
                    <a:pt x="827334" y="768393"/>
                  </a:lnTo>
                  <a:lnTo>
                    <a:pt x="968253" y="611518"/>
                  </a:lnTo>
                  <a:lnTo>
                    <a:pt x="1109173" y="458215"/>
                  </a:lnTo>
                  <a:lnTo>
                    <a:pt x="1245547" y="294735"/>
                  </a:lnTo>
                  <a:lnTo>
                    <a:pt x="1386466" y="141023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95" name="tx290"/>
            <p:cNvSpPr/>
            <p:nvPr/>
          </p:nvSpPr>
          <p:spPr>
            <a:xfrm>
              <a:off x="9409117" y="530385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296" name="tx291"/>
            <p:cNvSpPr/>
            <p:nvPr/>
          </p:nvSpPr>
          <p:spPr>
            <a:xfrm>
              <a:off x="9409117" y="489453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97" name="tx292"/>
            <p:cNvSpPr/>
            <p:nvPr/>
          </p:nvSpPr>
          <p:spPr>
            <a:xfrm>
              <a:off x="9409117" y="4485144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298" name="tx293"/>
            <p:cNvSpPr/>
            <p:nvPr/>
          </p:nvSpPr>
          <p:spPr>
            <a:xfrm>
              <a:off x="9409117" y="407587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99" name="pl294"/>
            <p:cNvSpPr/>
            <p:nvPr/>
          </p:nvSpPr>
          <p:spPr>
            <a:xfrm>
              <a:off x="9741931" y="53493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5"/>
            <p:cNvSpPr/>
            <p:nvPr/>
          </p:nvSpPr>
          <p:spPr>
            <a:xfrm>
              <a:off x="9741931" y="494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296"/>
            <p:cNvSpPr/>
            <p:nvPr/>
          </p:nvSpPr>
          <p:spPr>
            <a:xfrm>
              <a:off x="9741931" y="4530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297"/>
            <p:cNvSpPr/>
            <p:nvPr/>
          </p:nvSpPr>
          <p:spPr>
            <a:xfrm>
              <a:off x="9741931" y="4121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298"/>
            <p:cNvSpPr/>
            <p:nvPr/>
          </p:nvSpPr>
          <p:spPr>
            <a:xfrm>
              <a:off x="999378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299"/>
            <p:cNvSpPr/>
            <p:nvPr/>
          </p:nvSpPr>
          <p:spPr>
            <a:xfrm>
              <a:off x="102665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0"/>
            <p:cNvSpPr/>
            <p:nvPr/>
          </p:nvSpPr>
          <p:spPr>
            <a:xfrm>
              <a:off x="1054382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1"/>
            <p:cNvSpPr/>
            <p:nvPr/>
          </p:nvSpPr>
          <p:spPr>
            <a:xfrm>
              <a:off x="1082112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2"/>
            <p:cNvSpPr/>
            <p:nvPr/>
          </p:nvSpPr>
          <p:spPr>
            <a:xfrm>
              <a:off x="1109841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3"/>
            <p:cNvSpPr/>
            <p:nvPr/>
          </p:nvSpPr>
          <p:spPr>
            <a:xfrm>
              <a:off x="113757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tx304"/>
            <p:cNvSpPr/>
            <p:nvPr/>
          </p:nvSpPr>
          <p:spPr>
            <a:xfrm>
              <a:off x="991246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10" name="tx305"/>
            <p:cNvSpPr/>
            <p:nvPr/>
          </p:nvSpPr>
          <p:spPr>
            <a:xfrm>
              <a:off x="1017842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1" name="tx306"/>
            <p:cNvSpPr/>
            <p:nvPr/>
          </p:nvSpPr>
          <p:spPr>
            <a:xfrm>
              <a:off x="1046247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2" name="tx307"/>
            <p:cNvSpPr/>
            <p:nvPr/>
          </p:nvSpPr>
          <p:spPr>
            <a:xfrm>
              <a:off x="1071941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13" name="tx308"/>
            <p:cNvSpPr/>
            <p:nvPr/>
          </p:nvSpPr>
          <p:spPr>
            <a:xfrm>
              <a:off x="1101367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14" name="tx309"/>
            <p:cNvSpPr/>
            <p:nvPr/>
          </p:nvSpPr>
          <p:spPr>
            <a:xfrm>
              <a:off x="1127742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5" name="tx310"/>
            <p:cNvSpPr/>
            <p:nvPr/>
          </p:nvSpPr>
          <p:spPr>
            <a:xfrm>
              <a:off x="1057194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16" name="tx311"/>
            <p:cNvSpPr/>
            <p:nvPr/>
          </p:nvSpPr>
          <p:spPr>
            <a:xfrm>
              <a:off x="9877544" y="3613183"/>
              <a:ext cx="147348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AGROPECUÁRIA</a:t>
              </a:r>
            </a:p>
          </p:txBody>
        </p:sp>
        <p:sp>
          <p:nvSpPr>
            <p:cNvPr id="317" name="rc312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3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9" name="pl314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rc315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1" name="pl316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rc317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3" name="pl318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4" name="tx319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325" name="tx320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326" name="tx321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Incluindo os Poderes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2743200"/>
          <a:ext cx="3657600" cy="2743200"/>
        </p:xfrm>
        <a:graphic>
          <a:graphicData uri="http://schemas.openxmlformats.org/drawingml/2006/table">
            <a:tbl>
              <a:tblPr/>
              <a:tblGrid>
                <a:gridCol w="720000"/>
                <a:gridCol w="900000"/>
                <a:gridCol w="900000"/>
                <a:gridCol w="900000"/>
                <a:gridCol w="900000"/>
                <a:gridCol w="720000"/>
                <a:gridCol w="720000"/>
                <a:gridCol w="720000"/>
              </a:tblGrid>
              <a:tr h="228600"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Grupo de despesa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Dotação (Autorizada)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Empenho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Liquidação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Pagamento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Emp/Dot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Liq/Emp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Pgto./Liq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24.725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14.154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12.922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92.9 %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15.001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12.242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6.561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55.1 %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5.744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48.157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30.672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22.477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21.201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63.7 %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73.3 %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94.3 %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315200" y="2286000"/>
            <a:ext cx="4572000" cy="3657600"/>
            <a:chOff x="7315200" y="228600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5"/>
            <p:cNvSpPr/>
            <p:nvPr/>
          </p:nvSpPr>
          <p:spPr>
            <a:xfrm>
              <a:off x="7855492" y="2361915"/>
              <a:ext cx="3955792" cy="26222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8035300" y="2481109"/>
              <a:ext cx="3596175" cy="201091"/>
            </a:xfrm>
            <a:custGeom>
              <a:avLst/>
              <a:pathLst>
                <a:path w="3596175" h="201091">
                  <a:moveTo>
                    <a:pt x="0" y="201091"/>
                  </a:moveTo>
                  <a:lnTo>
                    <a:pt x="332780" y="201091"/>
                  </a:lnTo>
                  <a:lnTo>
                    <a:pt x="332780" y="179783"/>
                  </a:lnTo>
                  <a:lnTo>
                    <a:pt x="644091" y="179783"/>
                  </a:lnTo>
                  <a:lnTo>
                    <a:pt x="644091" y="71882"/>
                  </a:lnTo>
                  <a:lnTo>
                    <a:pt x="976871" y="71882"/>
                  </a:lnTo>
                  <a:lnTo>
                    <a:pt x="976871" y="53898"/>
                  </a:lnTo>
                  <a:lnTo>
                    <a:pt x="1298916" y="53898"/>
                  </a:lnTo>
                  <a:lnTo>
                    <a:pt x="1298916" y="49300"/>
                  </a:lnTo>
                  <a:lnTo>
                    <a:pt x="1631697" y="49300"/>
                  </a:lnTo>
                  <a:lnTo>
                    <a:pt x="1631697" y="38343"/>
                  </a:lnTo>
                  <a:lnTo>
                    <a:pt x="1953742" y="38343"/>
                  </a:lnTo>
                  <a:lnTo>
                    <a:pt x="1953742" y="0"/>
                  </a:lnTo>
                  <a:lnTo>
                    <a:pt x="2286523" y="0"/>
                  </a:lnTo>
                  <a:lnTo>
                    <a:pt x="2286523" y="0"/>
                  </a:lnTo>
                  <a:lnTo>
                    <a:pt x="2619303" y="0"/>
                  </a:lnTo>
                  <a:lnTo>
                    <a:pt x="2619303" y="0"/>
                  </a:lnTo>
                  <a:lnTo>
                    <a:pt x="2941349" y="0"/>
                  </a:lnTo>
                  <a:lnTo>
                    <a:pt x="2941349" y="0"/>
                  </a:lnTo>
                  <a:lnTo>
                    <a:pt x="3274129" y="0"/>
                  </a:lnTo>
                  <a:lnTo>
                    <a:pt x="3274129" y="0"/>
                  </a:lnTo>
                  <a:lnTo>
                    <a:pt x="3596175" y="0"/>
                  </a:lnTo>
                  <a:lnTo>
                    <a:pt x="3596175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8035300" y="3392311"/>
              <a:ext cx="1953742" cy="1020727"/>
            </a:xfrm>
            <a:custGeom>
              <a:avLst/>
              <a:pathLst>
                <a:path w="1953742" h="1020727">
                  <a:moveTo>
                    <a:pt x="0" y="1020727"/>
                  </a:moveTo>
                  <a:lnTo>
                    <a:pt x="332780" y="848825"/>
                  </a:lnTo>
                  <a:lnTo>
                    <a:pt x="644091" y="681406"/>
                  </a:lnTo>
                  <a:lnTo>
                    <a:pt x="976871" y="484144"/>
                  </a:lnTo>
                  <a:lnTo>
                    <a:pt x="1298916" y="339137"/>
                  </a:lnTo>
                  <a:lnTo>
                    <a:pt x="1631697" y="179045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035300" y="3819325"/>
              <a:ext cx="1953742" cy="1029334"/>
            </a:xfrm>
            <a:custGeom>
              <a:avLst/>
              <a:pathLst>
                <a:path w="1953742" h="1029334">
                  <a:moveTo>
                    <a:pt x="0" y="1029334"/>
                  </a:moveTo>
                  <a:lnTo>
                    <a:pt x="332780" y="868304"/>
                  </a:lnTo>
                  <a:lnTo>
                    <a:pt x="644091" y="720346"/>
                  </a:lnTo>
                  <a:lnTo>
                    <a:pt x="976871" y="531485"/>
                  </a:lnTo>
                  <a:lnTo>
                    <a:pt x="1298916" y="358826"/>
                  </a:lnTo>
                  <a:lnTo>
                    <a:pt x="1631697" y="178509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035300" y="3885866"/>
              <a:ext cx="1953742" cy="979130"/>
            </a:xfrm>
            <a:custGeom>
              <a:avLst/>
              <a:pathLst>
                <a:path w="1953742" h="979130">
                  <a:moveTo>
                    <a:pt x="0" y="979130"/>
                  </a:moveTo>
                  <a:lnTo>
                    <a:pt x="332780" y="823000"/>
                  </a:lnTo>
                  <a:lnTo>
                    <a:pt x="644091" y="664179"/>
                  </a:lnTo>
                  <a:lnTo>
                    <a:pt x="976871" y="497062"/>
                  </a:lnTo>
                  <a:lnTo>
                    <a:pt x="1298916" y="327278"/>
                  </a:lnTo>
                  <a:lnTo>
                    <a:pt x="1631697" y="133984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7855492" y="2361915"/>
              <a:ext cx="0" cy="2622276"/>
            </a:xfrm>
            <a:custGeom>
              <a:avLst/>
              <a:pathLst>
                <a:path w="0" h="2622276">
                  <a:moveTo>
                    <a:pt x="0" y="2622276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570236" y="442406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570236" y="390294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570236" y="3381772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570236" y="286071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1" name="tx15"/>
            <p:cNvSpPr/>
            <p:nvPr/>
          </p:nvSpPr>
          <p:spPr>
            <a:xfrm>
              <a:off x="7570236" y="233959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50B</a:t>
              </a:r>
            </a:p>
          </p:txBody>
        </p:sp>
        <p:sp>
          <p:nvSpPr>
            <p:cNvPr id="22" name="pl16"/>
            <p:cNvSpPr/>
            <p:nvPr/>
          </p:nvSpPr>
          <p:spPr>
            <a:xfrm>
              <a:off x="7817534" y="446954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7817534" y="394843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817534" y="34273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817534" y="290619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17534" y="238508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55492" y="4984191"/>
              <a:ext cx="3955792" cy="0"/>
            </a:xfrm>
            <a:custGeom>
              <a:avLst/>
              <a:pathLst>
                <a:path w="3955792" h="0">
                  <a:moveTo>
                    <a:pt x="0" y="0"/>
                  </a:moveTo>
                  <a:lnTo>
                    <a:pt x="3955792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803530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68081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8679391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012172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9334217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9666998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9989043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29"/>
            <p:cNvSpPr/>
            <p:nvPr/>
          </p:nvSpPr>
          <p:spPr>
            <a:xfrm>
              <a:off x="10321824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0"/>
            <p:cNvSpPr/>
            <p:nvPr/>
          </p:nvSpPr>
          <p:spPr>
            <a:xfrm>
              <a:off x="10654604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1097665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2"/>
            <p:cNvSpPr/>
            <p:nvPr/>
          </p:nvSpPr>
          <p:spPr>
            <a:xfrm>
              <a:off x="1130943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11631475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7953951" y="502685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8286761" y="504959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2" name="tx36"/>
            <p:cNvSpPr/>
            <p:nvPr/>
          </p:nvSpPr>
          <p:spPr>
            <a:xfrm>
              <a:off x="8574408" y="5073708"/>
              <a:ext cx="209966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43" name="tx37"/>
            <p:cNvSpPr/>
            <p:nvPr/>
          </p:nvSpPr>
          <p:spPr>
            <a:xfrm>
              <a:off x="8924066" y="505108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4" name="tx38"/>
            <p:cNvSpPr/>
            <p:nvPr/>
          </p:nvSpPr>
          <p:spPr>
            <a:xfrm>
              <a:off x="9235991" y="5051086"/>
              <a:ext cx="196453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mai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585648" y="502685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9928053" y="5026857"/>
              <a:ext cx="12197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10220114" y="504947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10573284" y="5053051"/>
              <a:ext cx="162639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set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0891907" y="505305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11211144" y="5073708"/>
              <a:ext cx="196572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11533189" y="505108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9812217" y="5312494"/>
              <a:ext cx="4234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3" name="tx47"/>
            <p:cNvSpPr/>
            <p:nvPr/>
          </p:nvSpPr>
          <p:spPr>
            <a:xfrm rot="-5400000">
              <a:off x="6653895" y="3597448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4" name="rc48"/>
            <p:cNvSpPr/>
            <p:nvPr/>
          </p:nvSpPr>
          <p:spPr>
            <a:xfrm>
              <a:off x="7958167" y="5496398"/>
              <a:ext cx="3750442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49"/>
            <p:cNvSpPr/>
            <p:nvPr/>
          </p:nvSpPr>
          <p:spPr>
            <a:xfrm>
              <a:off x="8034082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0"/>
            <p:cNvSpPr/>
            <p:nvPr/>
          </p:nvSpPr>
          <p:spPr>
            <a:xfrm>
              <a:off x="8056027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1"/>
            <p:cNvSpPr/>
            <p:nvPr/>
          </p:nvSpPr>
          <p:spPr>
            <a:xfrm>
              <a:off x="8859473" y="5572313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8881419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3"/>
            <p:cNvSpPr/>
            <p:nvPr/>
          </p:nvSpPr>
          <p:spPr>
            <a:xfrm>
              <a:off x="9752670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l54"/>
            <p:cNvSpPr/>
            <p:nvPr/>
          </p:nvSpPr>
          <p:spPr>
            <a:xfrm>
              <a:off x="9774616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55"/>
            <p:cNvSpPr/>
            <p:nvPr/>
          </p:nvSpPr>
          <p:spPr>
            <a:xfrm>
              <a:off x="10713733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6"/>
            <p:cNvSpPr/>
            <p:nvPr/>
          </p:nvSpPr>
          <p:spPr>
            <a:xfrm>
              <a:off x="10735678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57"/>
            <p:cNvSpPr/>
            <p:nvPr/>
          </p:nvSpPr>
          <p:spPr>
            <a:xfrm>
              <a:off x="8329453" y="5614532"/>
              <a:ext cx="454104" cy="111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Dotação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154844" y="5614175"/>
              <a:ext cx="521910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Empenho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10048041" y="5614175"/>
              <a:ext cx="58977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Liquidação</a:t>
              </a:r>
            </a:p>
          </p:txBody>
        </p:sp>
        <p:sp>
          <p:nvSpPr>
            <p:cNvPr id="66" name="tx60"/>
            <p:cNvSpPr/>
            <p:nvPr/>
          </p:nvSpPr>
          <p:spPr>
            <a:xfrm>
              <a:off x="11009104" y="5612746"/>
              <a:ext cx="62358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Pagamento</a:t>
              </a:r>
            </a:p>
          </p:txBody>
        </p:sp>
      </p:grpSp>
      <p:sp>
        <p:nvSpPr>
          <p:cNvPr id="67" name=""/>
          <p:cNvSpPr>
            <a:spLocks noGrp="1"/>
          </p:cNvSpPr>
          <p:nvPr>
            <p:ph/>
          </p:nvPr>
        </p:nvSpPr>
        <p:spPr>
          <a:xfrm>
            <a:off x="1005840" y="246888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68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R$ 48,16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Dotação Autorizada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ago/24</a:t>
            </a:r>
          </a:p>
        </p:txBody>
      </p:sp>
      <p:sp>
        <p:nvSpPr>
          <p:cNvPr id="69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R$ 30,67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Empenhado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ago/24</a:t>
            </a:r>
          </a:p>
        </p:txBody>
      </p:sp>
      <p:sp>
        <p:nvSpPr>
          <p:cNvPr id="70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R$ 22,48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Liquidado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ago/24</a:t>
            </a:r>
          </a:p>
        </p:txBody>
      </p:sp>
      <p:sp>
        <p:nvSpPr>
          <p:cNvPr id="71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R$ 21,2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Pago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ago/24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Somente o Executivo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19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2743200"/>
          <a:ext cx="3657600" cy="2743200"/>
        </p:xfrm>
        <a:graphic>
          <a:graphicData uri="http://schemas.openxmlformats.org/drawingml/2006/table">
            <a:tbl>
              <a:tblPr/>
              <a:tblGrid>
                <a:gridCol w="720000"/>
                <a:gridCol w="900000"/>
                <a:gridCol w="900000"/>
                <a:gridCol w="900000"/>
                <a:gridCol w="900000"/>
                <a:gridCol w="720000"/>
                <a:gridCol w="720000"/>
                <a:gridCol w="720000"/>
              </a:tblGrid>
              <a:tr h="228600"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Grupo de despesa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Dotação (Autorizada)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Empenho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Liquidação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Pagamento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Emp/Dot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Liq/Emp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Pgto./Liq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11.468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10.771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13.053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10.662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5.869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5.712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4.863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89.7 %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40.892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25.974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18.070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63.5 %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73.2 %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95.0 %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315200" y="2286000"/>
            <a:ext cx="4572000" cy="3657600"/>
            <a:chOff x="7315200" y="228600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5"/>
            <p:cNvSpPr/>
            <p:nvPr/>
          </p:nvSpPr>
          <p:spPr>
            <a:xfrm>
              <a:off x="7855492" y="2361915"/>
              <a:ext cx="3955792" cy="26222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8035300" y="2481109"/>
              <a:ext cx="3596175" cy="210752"/>
            </a:xfrm>
            <a:custGeom>
              <a:avLst/>
              <a:pathLst>
                <a:path w="3596175" h="210752">
                  <a:moveTo>
                    <a:pt x="0" y="210752"/>
                  </a:moveTo>
                  <a:lnTo>
                    <a:pt x="332780" y="210752"/>
                  </a:lnTo>
                  <a:lnTo>
                    <a:pt x="332780" y="188185"/>
                  </a:lnTo>
                  <a:lnTo>
                    <a:pt x="644091" y="188185"/>
                  </a:lnTo>
                  <a:lnTo>
                    <a:pt x="644091" y="82096"/>
                  </a:lnTo>
                  <a:lnTo>
                    <a:pt x="976871" y="82096"/>
                  </a:lnTo>
                  <a:lnTo>
                    <a:pt x="976871" y="62890"/>
                  </a:lnTo>
                  <a:lnTo>
                    <a:pt x="1298916" y="62890"/>
                  </a:lnTo>
                  <a:lnTo>
                    <a:pt x="1298916" y="57591"/>
                  </a:lnTo>
                  <a:lnTo>
                    <a:pt x="1631697" y="57591"/>
                  </a:lnTo>
                  <a:lnTo>
                    <a:pt x="1631697" y="44703"/>
                  </a:lnTo>
                  <a:lnTo>
                    <a:pt x="1953742" y="44703"/>
                  </a:lnTo>
                  <a:lnTo>
                    <a:pt x="1953742" y="0"/>
                  </a:lnTo>
                  <a:lnTo>
                    <a:pt x="2286523" y="0"/>
                  </a:lnTo>
                  <a:lnTo>
                    <a:pt x="2286523" y="0"/>
                  </a:lnTo>
                  <a:lnTo>
                    <a:pt x="2619303" y="0"/>
                  </a:lnTo>
                  <a:lnTo>
                    <a:pt x="2619303" y="0"/>
                  </a:lnTo>
                  <a:lnTo>
                    <a:pt x="2941349" y="0"/>
                  </a:lnTo>
                  <a:lnTo>
                    <a:pt x="2941349" y="0"/>
                  </a:lnTo>
                  <a:lnTo>
                    <a:pt x="3274129" y="0"/>
                  </a:lnTo>
                  <a:lnTo>
                    <a:pt x="3274129" y="0"/>
                  </a:lnTo>
                  <a:lnTo>
                    <a:pt x="3596175" y="0"/>
                  </a:lnTo>
                  <a:lnTo>
                    <a:pt x="3596175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8035300" y="3395650"/>
              <a:ext cx="1953742" cy="1030297"/>
            </a:xfrm>
            <a:custGeom>
              <a:avLst/>
              <a:pathLst>
                <a:path w="1953742" h="1030297">
                  <a:moveTo>
                    <a:pt x="0" y="1030297"/>
                  </a:moveTo>
                  <a:lnTo>
                    <a:pt x="332780" y="850596"/>
                  </a:lnTo>
                  <a:lnTo>
                    <a:pt x="644091" y="694961"/>
                  </a:lnTo>
                  <a:lnTo>
                    <a:pt x="976871" y="488348"/>
                  </a:lnTo>
                  <a:lnTo>
                    <a:pt x="1298916" y="347810"/>
                  </a:lnTo>
                  <a:lnTo>
                    <a:pt x="1631697" y="179627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035300" y="3821733"/>
              <a:ext cx="1953742" cy="1024945"/>
            </a:xfrm>
            <a:custGeom>
              <a:avLst/>
              <a:pathLst>
                <a:path w="1953742" h="1024945">
                  <a:moveTo>
                    <a:pt x="0" y="1024945"/>
                  </a:moveTo>
                  <a:lnTo>
                    <a:pt x="332780" y="863969"/>
                  </a:lnTo>
                  <a:lnTo>
                    <a:pt x="644091" y="719097"/>
                  </a:lnTo>
                  <a:lnTo>
                    <a:pt x="976871" y="527571"/>
                  </a:lnTo>
                  <a:lnTo>
                    <a:pt x="1298916" y="354362"/>
                  </a:lnTo>
                  <a:lnTo>
                    <a:pt x="1631697" y="176139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035300" y="3880147"/>
              <a:ext cx="1953742" cy="984849"/>
            </a:xfrm>
            <a:custGeom>
              <a:avLst/>
              <a:pathLst>
                <a:path w="1953742" h="984849">
                  <a:moveTo>
                    <a:pt x="0" y="984849"/>
                  </a:moveTo>
                  <a:lnTo>
                    <a:pt x="332780" y="829512"/>
                  </a:lnTo>
                  <a:lnTo>
                    <a:pt x="644091" y="671422"/>
                  </a:lnTo>
                  <a:lnTo>
                    <a:pt x="976871" y="505585"/>
                  </a:lnTo>
                  <a:lnTo>
                    <a:pt x="1298916" y="335788"/>
                  </a:lnTo>
                  <a:lnTo>
                    <a:pt x="1631697" y="142076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7855492" y="2361915"/>
              <a:ext cx="0" cy="2622276"/>
            </a:xfrm>
            <a:custGeom>
              <a:avLst/>
              <a:pathLst>
                <a:path w="0" h="2622276">
                  <a:moveTo>
                    <a:pt x="0" y="2622276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570236" y="432938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570236" y="371636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570236" y="31032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570236" y="2490310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1" name="pl15"/>
            <p:cNvSpPr/>
            <p:nvPr/>
          </p:nvSpPr>
          <p:spPr>
            <a:xfrm>
              <a:off x="7817534" y="437487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17534" y="376184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7817534" y="31488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817534" y="253579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855492" y="4984191"/>
              <a:ext cx="3955792" cy="0"/>
            </a:xfrm>
            <a:custGeom>
              <a:avLst/>
              <a:pathLst>
                <a:path w="3955792" h="0">
                  <a:moveTo>
                    <a:pt x="0" y="0"/>
                  </a:moveTo>
                  <a:lnTo>
                    <a:pt x="3955792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803530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8368081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8679391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9012172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334217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666998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9989043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0321824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0654604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29"/>
            <p:cNvSpPr/>
            <p:nvPr/>
          </p:nvSpPr>
          <p:spPr>
            <a:xfrm>
              <a:off x="1097665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0"/>
            <p:cNvSpPr/>
            <p:nvPr/>
          </p:nvSpPr>
          <p:spPr>
            <a:xfrm>
              <a:off x="1130943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11631475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7953951" y="502685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8286761" y="504959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8574408" y="5073708"/>
              <a:ext cx="209966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8924066" y="505108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2" name="tx36"/>
            <p:cNvSpPr/>
            <p:nvPr/>
          </p:nvSpPr>
          <p:spPr>
            <a:xfrm>
              <a:off x="9235991" y="5051086"/>
              <a:ext cx="196453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mai</a:t>
              </a:r>
            </a:p>
          </p:txBody>
        </p:sp>
        <p:sp>
          <p:nvSpPr>
            <p:cNvPr id="43" name="tx37"/>
            <p:cNvSpPr/>
            <p:nvPr/>
          </p:nvSpPr>
          <p:spPr>
            <a:xfrm>
              <a:off x="9585648" y="502685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4" name="tx38"/>
            <p:cNvSpPr/>
            <p:nvPr/>
          </p:nvSpPr>
          <p:spPr>
            <a:xfrm>
              <a:off x="9928053" y="5026857"/>
              <a:ext cx="12197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10220114" y="504947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573284" y="5053051"/>
              <a:ext cx="162639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set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10891907" y="505305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11211144" y="5073708"/>
              <a:ext cx="196572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1533189" y="505108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9812217" y="5312494"/>
              <a:ext cx="4234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1" name="tx45"/>
            <p:cNvSpPr/>
            <p:nvPr/>
          </p:nvSpPr>
          <p:spPr>
            <a:xfrm rot="-5400000">
              <a:off x="6653895" y="3597448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2" name="rc46"/>
            <p:cNvSpPr/>
            <p:nvPr/>
          </p:nvSpPr>
          <p:spPr>
            <a:xfrm>
              <a:off x="7958167" y="5496398"/>
              <a:ext cx="3750442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47"/>
            <p:cNvSpPr/>
            <p:nvPr/>
          </p:nvSpPr>
          <p:spPr>
            <a:xfrm>
              <a:off x="8034082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48"/>
            <p:cNvSpPr/>
            <p:nvPr/>
          </p:nvSpPr>
          <p:spPr>
            <a:xfrm>
              <a:off x="8056027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49"/>
            <p:cNvSpPr/>
            <p:nvPr/>
          </p:nvSpPr>
          <p:spPr>
            <a:xfrm>
              <a:off x="8859473" y="5572313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0"/>
            <p:cNvSpPr/>
            <p:nvPr/>
          </p:nvSpPr>
          <p:spPr>
            <a:xfrm>
              <a:off x="8881419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1"/>
            <p:cNvSpPr/>
            <p:nvPr/>
          </p:nvSpPr>
          <p:spPr>
            <a:xfrm>
              <a:off x="9752670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9774616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3"/>
            <p:cNvSpPr/>
            <p:nvPr/>
          </p:nvSpPr>
          <p:spPr>
            <a:xfrm>
              <a:off x="10713733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l54"/>
            <p:cNvSpPr/>
            <p:nvPr/>
          </p:nvSpPr>
          <p:spPr>
            <a:xfrm>
              <a:off x="10735678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55"/>
            <p:cNvSpPr/>
            <p:nvPr/>
          </p:nvSpPr>
          <p:spPr>
            <a:xfrm>
              <a:off x="8329453" y="5614532"/>
              <a:ext cx="454104" cy="111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Dotação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154844" y="5614175"/>
              <a:ext cx="521910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Empenho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10048041" y="5614175"/>
              <a:ext cx="58977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Liquidação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11009104" y="5612746"/>
              <a:ext cx="62358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Pagamento</a:t>
              </a:r>
            </a:p>
          </p:txBody>
        </p:sp>
      </p:grpSp>
      <p:sp>
        <p:nvSpPr>
          <p:cNvPr id="65" name=""/>
          <p:cNvSpPr>
            <a:spLocks noGrp="1"/>
          </p:cNvSpPr>
          <p:nvPr>
            <p:ph/>
          </p:nvPr>
        </p:nvSpPr>
        <p:spPr>
          <a:xfrm>
            <a:off x="1005840" y="246888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66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R$ 40,89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Dotação Autorizada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ago/24</a:t>
            </a:r>
          </a:p>
        </p:txBody>
      </p:sp>
      <p:sp>
        <p:nvSpPr>
          <p:cNvPr id="67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R$ 25,97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Empenhado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ago/24</a:t>
            </a:r>
          </a:p>
        </p:txBody>
      </p:sp>
      <p:sp>
        <p:nvSpPr>
          <p:cNvPr id="68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R$ 19,02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Liquidado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ago/24</a:t>
            </a:r>
          </a:p>
        </p:txBody>
      </p:sp>
      <p:sp>
        <p:nvSpPr>
          <p:cNvPr id="69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R$ 18,07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Pago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ago/24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CORRENTE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Despesa Liquidada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anual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20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399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622486"/>
              <a:ext cx="4859735" cy="29941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320285" y="2758583"/>
              <a:ext cx="4417941" cy="2706901"/>
            </a:xfrm>
            <a:custGeom>
              <a:avLst/>
              <a:pathLst>
                <a:path w="4417941" h="2706901">
                  <a:moveTo>
                    <a:pt x="0" y="2706901"/>
                  </a:moveTo>
                  <a:lnTo>
                    <a:pt x="408824" y="2500484"/>
                  </a:lnTo>
                  <a:lnTo>
                    <a:pt x="791273" y="2261487"/>
                  </a:lnTo>
                  <a:lnTo>
                    <a:pt x="1200097" y="2030985"/>
                  </a:lnTo>
                  <a:lnTo>
                    <a:pt x="1595734" y="1790558"/>
                  </a:lnTo>
                  <a:lnTo>
                    <a:pt x="2004558" y="1547170"/>
                  </a:lnTo>
                  <a:lnTo>
                    <a:pt x="2400195" y="1324254"/>
                  </a:lnTo>
                  <a:lnTo>
                    <a:pt x="2809019" y="1081039"/>
                  </a:lnTo>
                  <a:lnTo>
                    <a:pt x="3217844" y="832985"/>
                  </a:lnTo>
                  <a:lnTo>
                    <a:pt x="3613480" y="596032"/>
                  </a:lnTo>
                  <a:lnTo>
                    <a:pt x="4022305" y="365850"/>
                  </a:lnTo>
                  <a:lnTo>
                    <a:pt x="441794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20285" y="3992355"/>
              <a:ext cx="2400195" cy="1488168"/>
            </a:xfrm>
            <a:custGeom>
              <a:avLst/>
              <a:pathLst>
                <a:path w="2400195" h="1488168">
                  <a:moveTo>
                    <a:pt x="0" y="1488168"/>
                  </a:moveTo>
                  <a:lnTo>
                    <a:pt x="408824" y="1254439"/>
                  </a:lnTo>
                  <a:lnTo>
                    <a:pt x="791273" y="1044092"/>
                  </a:lnTo>
                  <a:lnTo>
                    <a:pt x="1200097" y="766006"/>
                  </a:lnTo>
                  <a:lnTo>
                    <a:pt x="1595734" y="514516"/>
                  </a:lnTo>
                  <a:lnTo>
                    <a:pt x="2004558" y="255744"/>
                  </a:lnTo>
                  <a:lnTo>
                    <a:pt x="2400195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8"/>
            <p:cNvSpPr/>
            <p:nvPr/>
          </p:nvSpPr>
          <p:spPr>
            <a:xfrm>
              <a:off x="5520740" y="2758583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9"/>
            <p:cNvSpPr/>
            <p:nvPr/>
          </p:nvSpPr>
          <p:spPr>
            <a:xfrm>
              <a:off x="5562801" y="2798453"/>
              <a:ext cx="35085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32.88</a:t>
              </a:r>
            </a:p>
          </p:txBody>
        </p:sp>
        <p:sp>
          <p:nvSpPr>
            <p:cNvPr id="15" name="pg10"/>
            <p:cNvSpPr/>
            <p:nvPr/>
          </p:nvSpPr>
          <p:spPr>
            <a:xfrm>
              <a:off x="3502994" y="362338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3545055" y="3663328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9E3C">
                      <a:alpha val="100000"/>
                    </a:srgbClr>
                  </a:solidFill>
                  <a:latin typeface="Arial"/>
                  <a:cs typeface="Arial"/>
                </a:rPr>
                <a:t>19.02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99388" y="2622486"/>
              <a:ext cx="0" cy="2994134"/>
            </a:xfrm>
            <a:custGeom>
              <a:avLst/>
              <a:pathLst>
                <a:path w="0" h="2994134">
                  <a:moveTo>
                    <a:pt x="0" y="2994134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814133" y="4750001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814133" y="385991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814133" y="296977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1" name="pl16"/>
            <p:cNvSpPr/>
            <p:nvPr/>
          </p:nvSpPr>
          <p:spPr>
            <a:xfrm>
              <a:off x="1061431" y="479548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061431" y="390540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61431" y="301531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99388" y="5616620"/>
              <a:ext cx="4859735" cy="0"/>
            </a:xfrm>
            <a:custGeom>
              <a:avLst/>
              <a:pathLst>
                <a:path w="4859735" h="0">
                  <a:moveTo>
                    <a:pt x="0" y="0"/>
                  </a:moveTo>
                  <a:lnTo>
                    <a:pt x="4859735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729110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520383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3324844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4129305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4933766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5738227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1647790" y="568202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432277" y="568351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43495" y="565928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4027596" y="568190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4849023" y="568548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5639941" y="568351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3486915" y="595111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8" name="tx33"/>
            <p:cNvSpPr/>
            <p:nvPr/>
          </p:nvSpPr>
          <p:spPr>
            <a:xfrm rot="-5400000">
              <a:off x="-112664" y="4043948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9" name="rc34"/>
            <p:cNvSpPr/>
            <p:nvPr/>
          </p:nvSpPr>
          <p:spPr>
            <a:xfrm>
              <a:off x="2837564" y="6136478"/>
              <a:ext cx="1383384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5"/>
            <p:cNvSpPr/>
            <p:nvPr/>
          </p:nvSpPr>
          <p:spPr>
            <a:xfrm>
              <a:off x="2913479" y="6212393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2935425" y="63221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7"/>
            <p:cNvSpPr/>
            <p:nvPr/>
          </p:nvSpPr>
          <p:spPr>
            <a:xfrm>
              <a:off x="3567214" y="621239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589159" y="63221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9"/>
            <p:cNvSpPr/>
            <p:nvPr/>
          </p:nvSpPr>
          <p:spPr>
            <a:xfrm>
              <a:off x="3208851" y="6276579"/>
              <a:ext cx="2712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45" name="tx40"/>
            <p:cNvSpPr/>
            <p:nvPr/>
          </p:nvSpPr>
          <p:spPr>
            <a:xfrm>
              <a:off x="3862585" y="6276639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2024</a:t>
              </a:r>
            </a:p>
          </p:txBody>
        </p:sp>
        <p:sp>
          <p:nvSpPr>
            <p:cNvPr id="46" name="tx41"/>
            <p:cNvSpPr/>
            <p:nvPr/>
          </p:nvSpPr>
          <p:spPr>
            <a:xfrm>
              <a:off x="2492252" y="2142691"/>
              <a:ext cx="2074009" cy="167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Despesa Total Liquidada 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604319" y="2335826"/>
              <a:ext cx="184987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(Valores Acumulados)</a:t>
              </a:r>
            </a:p>
          </p:txBody>
        </p:sp>
        <p:sp>
          <p:nvSpPr>
            <p:cNvPr id="48" name="rc43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4"/>
            <p:cNvSpPr/>
            <p:nvPr/>
          </p:nvSpPr>
          <p:spPr>
            <a:xfrm>
              <a:off x="7949367" y="2546570"/>
              <a:ext cx="3572072" cy="3145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5"/>
            <p:cNvSpPr/>
            <p:nvPr/>
          </p:nvSpPr>
          <p:spPr>
            <a:xfrm>
              <a:off x="8111734" y="5388088"/>
              <a:ext cx="45440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46"/>
            <p:cNvSpPr/>
            <p:nvPr/>
          </p:nvSpPr>
          <p:spPr>
            <a:xfrm>
              <a:off x="8111734" y="5134381"/>
              <a:ext cx="54346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47"/>
            <p:cNvSpPr/>
            <p:nvPr/>
          </p:nvSpPr>
          <p:spPr>
            <a:xfrm>
              <a:off x="8111734" y="4880674"/>
              <a:ext cx="2730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48"/>
            <p:cNvSpPr/>
            <p:nvPr/>
          </p:nvSpPr>
          <p:spPr>
            <a:xfrm>
              <a:off x="8111734" y="4626967"/>
              <a:ext cx="10479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49"/>
            <p:cNvSpPr/>
            <p:nvPr/>
          </p:nvSpPr>
          <p:spPr>
            <a:xfrm>
              <a:off x="8111734" y="4373260"/>
              <a:ext cx="246920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0"/>
            <p:cNvSpPr/>
            <p:nvPr/>
          </p:nvSpPr>
          <p:spPr>
            <a:xfrm>
              <a:off x="8111734" y="4119553"/>
              <a:ext cx="208564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1"/>
            <p:cNvSpPr/>
            <p:nvPr/>
          </p:nvSpPr>
          <p:spPr>
            <a:xfrm>
              <a:off x="8111734" y="3865846"/>
              <a:ext cx="78560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2"/>
            <p:cNvSpPr/>
            <p:nvPr/>
          </p:nvSpPr>
          <p:spPr>
            <a:xfrm>
              <a:off x="8111734" y="3612139"/>
              <a:ext cx="91640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3"/>
            <p:cNvSpPr/>
            <p:nvPr/>
          </p:nvSpPr>
          <p:spPr>
            <a:xfrm>
              <a:off x="8111734" y="3358432"/>
              <a:ext cx="1466302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4"/>
            <p:cNvSpPr/>
            <p:nvPr/>
          </p:nvSpPr>
          <p:spPr>
            <a:xfrm>
              <a:off x="8111734" y="3104726"/>
              <a:ext cx="1270598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5"/>
            <p:cNvSpPr/>
            <p:nvPr/>
          </p:nvSpPr>
          <p:spPr>
            <a:xfrm>
              <a:off x="8111734" y="2851019"/>
              <a:ext cx="2649817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56"/>
            <p:cNvSpPr/>
            <p:nvPr/>
          </p:nvSpPr>
          <p:spPr>
            <a:xfrm>
              <a:off x="8111734" y="2597312"/>
              <a:ext cx="2482660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8157175" y="5449953"/>
              <a:ext cx="350783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210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8166081" y="5221617"/>
              <a:ext cx="350783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251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8114464" y="4942471"/>
              <a:ext cx="31176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13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8122213" y="4714203"/>
              <a:ext cx="31176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48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8358655" y="4436837"/>
              <a:ext cx="389804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1.141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8320298" y="4206721"/>
              <a:ext cx="350783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963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8190294" y="3927643"/>
              <a:ext cx="350783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363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8203375" y="3699307"/>
              <a:ext cx="350783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423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9578037" y="3420230"/>
              <a:ext cx="389804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6.773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9382332" y="3191962"/>
              <a:ext cx="38980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5.869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10761552" y="2912884"/>
              <a:ext cx="42882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12.240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10594395" y="2684548"/>
              <a:ext cx="42882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11.468</a:t>
              </a:r>
            </a:p>
          </p:txBody>
        </p:sp>
        <p:sp>
          <p:nvSpPr>
            <p:cNvPr id="74" name="pl69"/>
            <p:cNvSpPr/>
            <p:nvPr/>
          </p:nvSpPr>
          <p:spPr>
            <a:xfrm>
              <a:off x="7949367" y="2546570"/>
              <a:ext cx="0" cy="3145965"/>
            </a:xfrm>
            <a:custGeom>
              <a:avLst/>
              <a:pathLst>
                <a:path w="0" h="3145965">
                  <a:moveTo>
                    <a:pt x="0" y="314596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6599633" y="5312483"/>
              <a:ext cx="1281410" cy="111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AMORTIZAÇÃO DA DÍVIDA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6576912" y="4827145"/>
              <a:ext cx="1304131" cy="89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INVERSÕES FINANCEIRAS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7051227" y="4334366"/>
              <a:ext cx="829816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INVESTIMENTOS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6294684" y="3809887"/>
              <a:ext cx="1586358" cy="92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JUROS E ENCARGOS DA DÍVIDA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6215607" y="3319539"/>
              <a:ext cx="1665436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OUTRAS DESPESAS CORRENTES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6260603" y="2812125"/>
              <a:ext cx="1620440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PESSOAL E ENCARGOS SOCIAIS</a:t>
              </a:r>
            </a:p>
          </p:txBody>
        </p:sp>
        <p:sp>
          <p:nvSpPr>
            <p:cNvPr id="81" name="pl76"/>
            <p:cNvSpPr/>
            <p:nvPr/>
          </p:nvSpPr>
          <p:spPr>
            <a:xfrm>
              <a:off x="7911410" y="538808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7911410" y="488067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7911410" y="43732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7911410" y="386584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7911410" y="335843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7911410" y="285101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7949367" y="5692536"/>
              <a:ext cx="3572072" cy="0"/>
            </a:xfrm>
            <a:custGeom>
              <a:avLst/>
              <a:pathLst>
                <a:path w="3572072" h="0">
                  <a:moveTo>
                    <a:pt x="0" y="0"/>
                  </a:moveTo>
                  <a:lnTo>
                    <a:pt x="3572072" y="0"/>
                  </a:lnTo>
                  <a:lnTo>
                    <a:pt x="3572072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8111734" y="569253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9194180" y="569253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10276626" y="569253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11359073" y="569253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8077831" y="5759014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9119617" y="5759371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10168160" y="575901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11250607" y="575901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15B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8964697" y="5875825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7" name="tx92"/>
            <p:cNvSpPr/>
            <p:nvPr/>
          </p:nvSpPr>
          <p:spPr>
            <a:xfrm rot="-5400000">
              <a:off x="6101789" y="4119553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8" name="rc93"/>
            <p:cNvSpPr/>
            <p:nvPr/>
          </p:nvSpPr>
          <p:spPr>
            <a:xfrm>
              <a:off x="9043711" y="6212393"/>
              <a:ext cx="1383384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4"/>
            <p:cNvSpPr/>
            <p:nvPr/>
          </p:nvSpPr>
          <p:spPr>
            <a:xfrm>
              <a:off x="911962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5"/>
            <p:cNvSpPr/>
            <p:nvPr/>
          </p:nvSpPr>
          <p:spPr>
            <a:xfrm>
              <a:off x="9128626" y="6297308"/>
              <a:ext cx="201455" cy="20145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96"/>
            <p:cNvSpPr/>
            <p:nvPr/>
          </p:nvSpPr>
          <p:spPr>
            <a:xfrm>
              <a:off x="977336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97"/>
            <p:cNvSpPr/>
            <p:nvPr/>
          </p:nvSpPr>
          <p:spPr>
            <a:xfrm>
              <a:off x="9782361" y="6297308"/>
              <a:ext cx="201455" cy="20145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tx98"/>
            <p:cNvSpPr/>
            <p:nvPr/>
          </p:nvSpPr>
          <p:spPr>
            <a:xfrm>
              <a:off x="9414998" y="6352495"/>
              <a:ext cx="2712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104" name="tx99"/>
            <p:cNvSpPr/>
            <p:nvPr/>
          </p:nvSpPr>
          <p:spPr>
            <a:xfrm>
              <a:off x="10068732" y="6352554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2024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8698399" y="2066776"/>
              <a:ext cx="2074009" cy="167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Despesa Total Liquidada 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8810466" y="2259911"/>
              <a:ext cx="184987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(Valores Acumulados)</a:t>
              </a:r>
            </a:p>
          </p:txBody>
        </p:sp>
      </p:grpSp>
      <p:sp>
        <p:nvSpPr>
          <p:cNvPr id="107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R$ 19,02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Despesa Liquidada 
acumulada até ago/24</a:t>
            </a:r>
          </a:p>
        </p:txBody>
      </p:sp>
      <p:sp>
        <p:nvSpPr>
          <p:cNvPr id="108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R$ 20,73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Despesa Liquidada 
acumulada até ago/23</a:t>
            </a:r>
          </a:p>
        </p:txBody>
      </p:sp>
      <p:sp>
        <p:nvSpPr>
          <p:cNvPr id="109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-8,25 %i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Variação (%) 
Despesa Liquidada Total</a:t>
            </a:r>
          </a:p>
        </p:txBody>
      </p:sp>
      <p:sp>
        <p:nvSpPr>
          <p:cNvPr id="110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-6,31 %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Variação (%) 
liquidação Pessoal e Encargos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CONJUNTURA ECONÔMICA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Conjuntura econômica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Indicadores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22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5486399" cy="26974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976689" y="1356204"/>
              <a:ext cx="4988761" cy="19970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6"/>
            <p:cNvSpPr/>
            <p:nvPr/>
          </p:nvSpPr>
          <p:spPr>
            <a:xfrm>
              <a:off x="1203451" y="2522812"/>
              <a:ext cx="253347" cy="381024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7"/>
            <p:cNvSpPr/>
            <p:nvPr/>
          </p:nvSpPr>
          <p:spPr>
            <a:xfrm>
              <a:off x="1491204" y="2522812"/>
              <a:ext cx="253347" cy="627570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8"/>
            <p:cNvSpPr/>
            <p:nvPr/>
          </p:nvSpPr>
          <p:spPr>
            <a:xfrm>
              <a:off x="1775829" y="2522812"/>
              <a:ext cx="253347" cy="739636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9"/>
            <p:cNvSpPr/>
            <p:nvPr/>
          </p:nvSpPr>
          <p:spPr>
            <a:xfrm>
              <a:off x="2057327" y="2522812"/>
              <a:ext cx="253347" cy="6499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0"/>
            <p:cNvSpPr/>
            <p:nvPr/>
          </p:nvSpPr>
          <p:spPr>
            <a:xfrm>
              <a:off x="2345080" y="1984895"/>
              <a:ext cx="253347" cy="53791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1"/>
            <p:cNvSpPr/>
            <p:nvPr/>
          </p:nvSpPr>
          <p:spPr>
            <a:xfrm>
              <a:off x="2632833" y="1559043"/>
              <a:ext cx="253347" cy="963768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2"/>
            <p:cNvSpPr/>
            <p:nvPr/>
          </p:nvSpPr>
          <p:spPr>
            <a:xfrm>
              <a:off x="2917458" y="1446977"/>
              <a:ext cx="253347" cy="1075834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3"/>
            <p:cNvSpPr/>
            <p:nvPr/>
          </p:nvSpPr>
          <p:spPr>
            <a:xfrm>
              <a:off x="3198956" y="1469391"/>
              <a:ext cx="253347" cy="1053421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4"/>
            <p:cNvSpPr/>
            <p:nvPr/>
          </p:nvSpPr>
          <p:spPr>
            <a:xfrm>
              <a:off x="3486709" y="1917655"/>
              <a:ext cx="253347" cy="60515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5"/>
            <p:cNvSpPr/>
            <p:nvPr/>
          </p:nvSpPr>
          <p:spPr>
            <a:xfrm>
              <a:off x="3774462" y="1917655"/>
              <a:ext cx="253347" cy="60515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16"/>
            <p:cNvSpPr/>
            <p:nvPr/>
          </p:nvSpPr>
          <p:spPr>
            <a:xfrm>
              <a:off x="4059087" y="1850415"/>
              <a:ext cx="253347" cy="67239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17"/>
            <p:cNvSpPr/>
            <p:nvPr/>
          </p:nvSpPr>
          <p:spPr>
            <a:xfrm>
              <a:off x="4340584" y="1693523"/>
              <a:ext cx="253347" cy="829289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8"/>
            <p:cNvSpPr/>
            <p:nvPr/>
          </p:nvSpPr>
          <p:spPr>
            <a:xfrm>
              <a:off x="4628337" y="1693523"/>
              <a:ext cx="253347" cy="829289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9"/>
            <p:cNvSpPr/>
            <p:nvPr/>
          </p:nvSpPr>
          <p:spPr>
            <a:xfrm>
              <a:off x="4916090" y="1828002"/>
              <a:ext cx="253347" cy="694810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0"/>
            <p:cNvSpPr/>
            <p:nvPr/>
          </p:nvSpPr>
          <p:spPr>
            <a:xfrm>
              <a:off x="5200716" y="1872829"/>
              <a:ext cx="253347" cy="6499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1"/>
            <p:cNvSpPr/>
            <p:nvPr/>
          </p:nvSpPr>
          <p:spPr>
            <a:xfrm>
              <a:off x="5485341" y="1962482"/>
              <a:ext cx="253347" cy="560330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1221160" y="2747476"/>
              <a:ext cx="217930" cy="1110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-1,7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1508913" y="2994021"/>
              <a:ext cx="217930" cy="1110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-2,8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793538" y="3106087"/>
              <a:ext cx="217930" cy="1110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-3,3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2075036" y="3016434"/>
              <a:ext cx="217930" cy="1110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-2,9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2383847" y="2009596"/>
              <a:ext cx="175814" cy="1110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2,4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671600" y="1583745"/>
              <a:ext cx="175814" cy="1110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4,3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2956225" y="1471679"/>
              <a:ext cx="175814" cy="1110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4,8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3237722" y="1494092"/>
              <a:ext cx="175814" cy="1110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4,7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3525475" y="1942357"/>
              <a:ext cx="175814" cy="1110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2,7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3813228" y="1942357"/>
              <a:ext cx="175814" cy="1110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2,7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4097854" y="1875117"/>
              <a:ext cx="175814" cy="1110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3,0</a:t>
              </a:r>
            </a:p>
          </p:txBody>
        </p:sp>
        <p:sp>
          <p:nvSpPr>
            <p:cNvPr id="38" name="tx33"/>
            <p:cNvSpPr/>
            <p:nvPr/>
          </p:nvSpPr>
          <p:spPr>
            <a:xfrm>
              <a:off x="4379351" y="1718224"/>
              <a:ext cx="175814" cy="1110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3,7</a:t>
              </a:r>
            </a:p>
          </p:txBody>
        </p:sp>
        <p:sp>
          <p:nvSpPr>
            <p:cNvPr id="39" name="tx34"/>
            <p:cNvSpPr/>
            <p:nvPr/>
          </p:nvSpPr>
          <p:spPr>
            <a:xfrm>
              <a:off x="4667104" y="1718224"/>
              <a:ext cx="175814" cy="1110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3,7</a:t>
              </a:r>
            </a:p>
          </p:txBody>
        </p:sp>
        <p:sp>
          <p:nvSpPr>
            <p:cNvPr id="40" name="tx35"/>
            <p:cNvSpPr/>
            <p:nvPr/>
          </p:nvSpPr>
          <p:spPr>
            <a:xfrm>
              <a:off x="4954857" y="1852704"/>
              <a:ext cx="175814" cy="1110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3,1</a:t>
              </a:r>
            </a:p>
          </p:txBody>
        </p:sp>
        <p:sp>
          <p:nvSpPr>
            <p:cNvPr id="41" name="tx36"/>
            <p:cNvSpPr/>
            <p:nvPr/>
          </p:nvSpPr>
          <p:spPr>
            <a:xfrm>
              <a:off x="5239482" y="1897530"/>
              <a:ext cx="175814" cy="1110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2,9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5524108" y="1987183"/>
              <a:ext cx="175814" cy="1110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2,5</a:t>
              </a:r>
            </a:p>
          </p:txBody>
        </p:sp>
        <p:sp>
          <p:nvSpPr>
            <p:cNvPr id="43" name="pl38"/>
            <p:cNvSpPr/>
            <p:nvPr/>
          </p:nvSpPr>
          <p:spPr>
            <a:xfrm>
              <a:off x="976689" y="1356204"/>
              <a:ext cx="0" cy="1997018"/>
            </a:xfrm>
            <a:custGeom>
              <a:avLst/>
              <a:pathLst>
                <a:path w="0" h="1997018">
                  <a:moveTo>
                    <a:pt x="0" y="19970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9"/>
            <p:cNvSpPr/>
            <p:nvPr/>
          </p:nvSpPr>
          <p:spPr>
            <a:xfrm>
              <a:off x="814687" y="2930749"/>
              <a:ext cx="99372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45" name="tx40"/>
            <p:cNvSpPr/>
            <p:nvPr/>
          </p:nvSpPr>
          <p:spPr>
            <a:xfrm>
              <a:off x="851904" y="248112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6" name="tx41"/>
            <p:cNvSpPr/>
            <p:nvPr/>
          </p:nvSpPr>
          <p:spPr>
            <a:xfrm>
              <a:off x="851904" y="203422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851904" y="1586283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8" name="pl43"/>
            <p:cNvSpPr/>
            <p:nvPr/>
          </p:nvSpPr>
          <p:spPr>
            <a:xfrm>
              <a:off x="941895" y="2971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941895" y="2522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941895" y="20745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941895" y="16262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976689" y="3353222"/>
              <a:ext cx="4988761" cy="0"/>
            </a:xfrm>
            <a:custGeom>
              <a:avLst/>
              <a:pathLst>
                <a:path w="4988761" h="0">
                  <a:moveTo>
                    <a:pt x="0" y="0"/>
                  </a:moveTo>
                  <a:lnTo>
                    <a:pt x="49887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1902503" y="335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3044132" y="335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4185761" y="335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5327389" y="335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2"/>
            <p:cNvSpPr/>
            <p:nvPr/>
          </p:nvSpPr>
          <p:spPr>
            <a:xfrm>
              <a:off x="1697428" y="3414161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2020-12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2839057" y="3414161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2021-12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3980686" y="3414161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2022-12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5122314" y="3414106"/>
              <a:ext cx="41015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2023-12</a:t>
              </a:r>
            </a:p>
          </p:txBody>
        </p:sp>
        <p:sp>
          <p:nvSpPr>
            <p:cNvPr id="61" name="tx56"/>
            <p:cNvSpPr/>
            <p:nvPr/>
          </p:nvSpPr>
          <p:spPr>
            <a:xfrm rot="-5400000">
              <a:off x="467512" y="2302019"/>
              <a:ext cx="396044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 a.a.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1369922" y="1092966"/>
              <a:ext cx="4202296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PIB Brasil - Var. real últimos 4 trimestres (2020-2024)</a:t>
              </a:r>
            </a:p>
          </p:txBody>
        </p:sp>
        <p:sp>
          <p:nvSpPr>
            <p:cNvPr id="63" name="rc58"/>
            <p:cNvSpPr/>
            <p:nvPr/>
          </p:nvSpPr>
          <p:spPr>
            <a:xfrm>
              <a:off x="6035040" y="1060704"/>
              <a:ext cx="5486400" cy="26974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59"/>
            <p:cNvSpPr/>
            <p:nvPr/>
          </p:nvSpPr>
          <p:spPr>
            <a:xfrm>
              <a:off x="6555215" y="1356204"/>
              <a:ext cx="4896635" cy="19970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6777789" y="1446977"/>
              <a:ext cx="4270389" cy="1430434"/>
            </a:xfrm>
            <a:custGeom>
              <a:avLst/>
              <a:pathLst>
                <a:path w="4270389" h="1430434">
                  <a:moveTo>
                    <a:pt x="0" y="0"/>
                  </a:moveTo>
                  <a:lnTo>
                    <a:pt x="181097" y="277392"/>
                  </a:lnTo>
                  <a:lnTo>
                    <a:pt x="362194" y="600326"/>
                  </a:lnTo>
                  <a:lnTo>
                    <a:pt x="537449" y="745233"/>
                  </a:lnTo>
                  <a:lnTo>
                    <a:pt x="718547" y="863228"/>
                  </a:lnTo>
                  <a:lnTo>
                    <a:pt x="893802" y="888069"/>
                  </a:lnTo>
                  <a:lnTo>
                    <a:pt x="1074899" y="890139"/>
                  </a:lnTo>
                  <a:lnTo>
                    <a:pt x="1255996" y="925331"/>
                  </a:lnTo>
                  <a:lnTo>
                    <a:pt x="1419568" y="1121990"/>
                  </a:lnTo>
                  <a:lnTo>
                    <a:pt x="1600665" y="1219284"/>
                  </a:lnTo>
                  <a:lnTo>
                    <a:pt x="1775921" y="1268966"/>
                  </a:lnTo>
                  <a:lnTo>
                    <a:pt x="1957018" y="1430434"/>
                  </a:lnTo>
                  <a:lnTo>
                    <a:pt x="2132273" y="1258616"/>
                  </a:lnTo>
                  <a:lnTo>
                    <a:pt x="2313371" y="1130270"/>
                  </a:lnTo>
                  <a:lnTo>
                    <a:pt x="2494468" y="1010205"/>
                  </a:lnTo>
                  <a:lnTo>
                    <a:pt x="2669723" y="1086798"/>
                  </a:lnTo>
                  <a:lnTo>
                    <a:pt x="2850820" y="1115780"/>
                  </a:lnTo>
                  <a:lnTo>
                    <a:pt x="3026076" y="1128200"/>
                  </a:lnTo>
                  <a:lnTo>
                    <a:pt x="3207173" y="1150971"/>
                  </a:lnTo>
                  <a:lnTo>
                    <a:pt x="3388270" y="1153041"/>
                  </a:lnTo>
                  <a:lnTo>
                    <a:pt x="3557684" y="1271037"/>
                  </a:lnTo>
                  <a:lnTo>
                    <a:pt x="3738781" y="1320719"/>
                  </a:lnTo>
                  <a:lnTo>
                    <a:pt x="3914036" y="1271037"/>
                  </a:lnTo>
                  <a:lnTo>
                    <a:pt x="4095134" y="1208934"/>
                  </a:lnTo>
                  <a:lnTo>
                    <a:pt x="4270389" y="1153041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6777789" y="1674687"/>
              <a:ext cx="4270389" cy="1587761"/>
            </a:xfrm>
            <a:custGeom>
              <a:avLst/>
              <a:pathLst>
                <a:path w="4270389" h="1587761">
                  <a:moveTo>
                    <a:pt x="0" y="0"/>
                  </a:moveTo>
                  <a:lnTo>
                    <a:pt x="181097" y="306373"/>
                  </a:lnTo>
                  <a:lnTo>
                    <a:pt x="362194" y="552714"/>
                  </a:lnTo>
                  <a:lnTo>
                    <a:pt x="537449" y="770074"/>
                  </a:lnTo>
                  <a:lnTo>
                    <a:pt x="718547" y="863228"/>
                  </a:lnTo>
                  <a:lnTo>
                    <a:pt x="893802" y="869439"/>
                  </a:lnTo>
                  <a:lnTo>
                    <a:pt x="1074899" y="977083"/>
                  </a:lnTo>
                  <a:lnTo>
                    <a:pt x="1255996" y="991574"/>
                  </a:lnTo>
                  <a:lnTo>
                    <a:pt x="1419568" y="1219284"/>
                  </a:lnTo>
                  <a:lnTo>
                    <a:pt x="1600665" y="1227565"/>
                  </a:lnTo>
                  <a:lnTo>
                    <a:pt x="1775921" y="1275177"/>
                  </a:lnTo>
                  <a:lnTo>
                    <a:pt x="1957018" y="1587761"/>
                  </a:lnTo>
                  <a:lnTo>
                    <a:pt x="2132273" y="1099219"/>
                  </a:lnTo>
                  <a:lnTo>
                    <a:pt x="2313371" y="1003995"/>
                  </a:lnTo>
                  <a:lnTo>
                    <a:pt x="2494468" y="960523"/>
                  </a:lnTo>
                  <a:lnTo>
                    <a:pt x="2669723" y="902560"/>
                  </a:lnTo>
                  <a:lnTo>
                    <a:pt x="2850820" y="1041256"/>
                  </a:lnTo>
                  <a:lnTo>
                    <a:pt x="3026076" y="1064027"/>
                  </a:lnTo>
                  <a:lnTo>
                    <a:pt x="3207173" y="929471"/>
                  </a:lnTo>
                  <a:lnTo>
                    <a:pt x="3388270" y="1001924"/>
                  </a:lnTo>
                  <a:lnTo>
                    <a:pt x="3557684" y="1142691"/>
                  </a:lnTo>
                  <a:lnTo>
                    <a:pt x="3738781" y="1254476"/>
                  </a:lnTo>
                  <a:lnTo>
                    <a:pt x="3914036" y="1300018"/>
                  </a:lnTo>
                  <a:lnTo>
                    <a:pt x="4095134" y="985364"/>
                  </a:lnTo>
                  <a:lnTo>
                    <a:pt x="4270389" y="925331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2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3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69" name="pg64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71" name="pg66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67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73" name="pg68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69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75" name="pg70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1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77" name="pg72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79" name="pg74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75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81" name="pg76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77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83" name="pg78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79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85" name="pg80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1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87" name="pg82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3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89" name="pg84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5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91" name="pg86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93" name="pg88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89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95" name="pg90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1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97" name="pg92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3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99" name="pg94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5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01" name="pg96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97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03" name="pg98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99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05" name="pg100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1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07" name="pg102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3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09" name="pg104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05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11" name="pg106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07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13" name="pg108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09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15" name="pg110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1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17" name="pg112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3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19" name="pg114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5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21" name="pg116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17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23" name="pg118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19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25" name="pg120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1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27" name="pg122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3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29" name="pg124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5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31" name="pg126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27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33" name="pg128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29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35" name="pg130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1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37" name="pg132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tx133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39" name="pg134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tx135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41" name="pg136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37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43" name="pg138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39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45" name="pg140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1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47" name="pg142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tx143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49" name="pg144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45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51" name="pg146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47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53" name="pg148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49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55" name="pg150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tx151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57" name="pg152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3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59" name="pg154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55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61" name="pg156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tx157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63" name="pg158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tx159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65" name="pg160"/>
            <p:cNvSpPr/>
            <p:nvPr/>
          </p:nvSpPr>
          <p:spPr>
            <a:xfrm>
              <a:off x="10886704" y="2415536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tx161"/>
            <p:cNvSpPr/>
            <p:nvPr/>
          </p:nvSpPr>
          <p:spPr>
            <a:xfrm>
              <a:off x="10928765" y="2436033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67" name="pl162"/>
            <p:cNvSpPr/>
            <p:nvPr/>
          </p:nvSpPr>
          <p:spPr>
            <a:xfrm>
              <a:off x="6555215" y="1356204"/>
              <a:ext cx="0" cy="1997018"/>
            </a:xfrm>
            <a:custGeom>
              <a:avLst/>
              <a:pathLst>
                <a:path w="0" h="1997018">
                  <a:moveTo>
                    <a:pt x="0" y="19970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3"/>
            <p:cNvSpPr/>
            <p:nvPr/>
          </p:nvSpPr>
          <p:spPr>
            <a:xfrm>
              <a:off x="6337223" y="2957885"/>
              <a:ext cx="155361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2,5</a:t>
              </a:r>
            </a:p>
          </p:txBody>
        </p:sp>
        <p:sp>
          <p:nvSpPr>
            <p:cNvPr id="169" name="tx164"/>
            <p:cNvSpPr/>
            <p:nvPr/>
          </p:nvSpPr>
          <p:spPr>
            <a:xfrm>
              <a:off x="6337223" y="2440362"/>
              <a:ext cx="155361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5,0</a:t>
              </a:r>
            </a:p>
          </p:txBody>
        </p:sp>
        <p:sp>
          <p:nvSpPr>
            <p:cNvPr id="170" name="tx165"/>
            <p:cNvSpPr/>
            <p:nvPr/>
          </p:nvSpPr>
          <p:spPr>
            <a:xfrm>
              <a:off x="6337223" y="1924203"/>
              <a:ext cx="155361" cy="94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7,5</a:t>
              </a:r>
            </a:p>
          </p:txBody>
        </p:sp>
        <p:sp>
          <p:nvSpPr>
            <p:cNvPr id="171" name="tx166"/>
            <p:cNvSpPr/>
            <p:nvPr/>
          </p:nvSpPr>
          <p:spPr>
            <a:xfrm>
              <a:off x="6275068" y="1405315"/>
              <a:ext cx="217517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10,0</a:t>
              </a:r>
            </a:p>
          </p:txBody>
        </p:sp>
        <p:sp>
          <p:nvSpPr>
            <p:cNvPr id="172" name="pl167"/>
            <p:cNvSpPr/>
            <p:nvPr/>
          </p:nvSpPr>
          <p:spPr>
            <a:xfrm>
              <a:off x="6520421" y="30140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68"/>
            <p:cNvSpPr/>
            <p:nvPr/>
          </p:nvSpPr>
          <p:spPr>
            <a:xfrm>
              <a:off x="6520421" y="24965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69"/>
            <p:cNvSpPr/>
            <p:nvPr/>
          </p:nvSpPr>
          <p:spPr>
            <a:xfrm>
              <a:off x="6520421" y="19789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0"/>
            <p:cNvSpPr/>
            <p:nvPr/>
          </p:nvSpPr>
          <p:spPr>
            <a:xfrm>
              <a:off x="6520421" y="14614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1"/>
            <p:cNvSpPr/>
            <p:nvPr/>
          </p:nvSpPr>
          <p:spPr>
            <a:xfrm>
              <a:off x="6555215" y="3353222"/>
              <a:ext cx="4896635" cy="0"/>
            </a:xfrm>
            <a:custGeom>
              <a:avLst/>
              <a:pathLst>
                <a:path w="4896635" h="0">
                  <a:moveTo>
                    <a:pt x="0" y="0"/>
                  </a:moveTo>
                  <a:lnTo>
                    <a:pt x="489663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2"/>
            <p:cNvSpPr/>
            <p:nvPr/>
          </p:nvSpPr>
          <p:spPr>
            <a:xfrm>
              <a:off x="6777789" y="335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3"/>
            <p:cNvSpPr/>
            <p:nvPr/>
          </p:nvSpPr>
          <p:spPr>
            <a:xfrm>
              <a:off x="7852689" y="335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4"/>
            <p:cNvSpPr/>
            <p:nvPr/>
          </p:nvSpPr>
          <p:spPr>
            <a:xfrm>
              <a:off x="8910063" y="335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5"/>
            <p:cNvSpPr/>
            <p:nvPr/>
          </p:nvSpPr>
          <p:spPr>
            <a:xfrm>
              <a:off x="9984963" y="335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6"/>
            <p:cNvSpPr/>
            <p:nvPr/>
          </p:nvSpPr>
          <p:spPr>
            <a:xfrm>
              <a:off x="11048179" y="335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77"/>
            <p:cNvSpPr/>
            <p:nvPr/>
          </p:nvSpPr>
          <p:spPr>
            <a:xfrm>
              <a:off x="6572714" y="3414161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2022-07</a:t>
              </a:r>
            </a:p>
          </p:txBody>
        </p:sp>
        <p:sp>
          <p:nvSpPr>
            <p:cNvPr id="183" name="tx178"/>
            <p:cNvSpPr/>
            <p:nvPr/>
          </p:nvSpPr>
          <p:spPr>
            <a:xfrm>
              <a:off x="7647614" y="3414106"/>
              <a:ext cx="41015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2023-01</a:t>
              </a:r>
            </a:p>
          </p:txBody>
        </p:sp>
        <p:sp>
          <p:nvSpPr>
            <p:cNvPr id="184" name="tx179"/>
            <p:cNvSpPr/>
            <p:nvPr/>
          </p:nvSpPr>
          <p:spPr>
            <a:xfrm>
              <a:off x="8704988" y="3414106"/>
              <a:ext cx="41015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2023-07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9779888" y="3414161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2024-01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10843104" y="3414161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2024-07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8984126" y="3657860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88" name="tx183"/>
            <p:cNvSpPr/>
            <p:nvPr/>
          </p:nvSpPr>
          <p:spPr>
            <a:xfrm rot="-5400000">
              <a:off x="5953912" y="2302019"/>
              <a:ext cx="396044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 a.a.</a:t>
              </a:r>
            </a:p>
          </p:txBody>
        </p:sp>
        <p:sp>
          <p:nvSpPr>
            <p:cNvPr id="189" name="rc184"/>
            <p:cNvSpPr/>
            <p:nvPr/>
          </p:nvSpPr>
          <p:spPr>
            <a:xfrm>
              <a:off x="10532866" y="1139278"/>
              <a:ext cx="870018" cy="4166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85"/>
            <p:cNvSpPr/>
            <p:nvPr/>
          </p:nvSpPr>
          <p:spPr>
            <a:xfrm>
              <a:off x="10532866" y="1339906"/>
              <a:ext cx="107999" cy="107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l186"/>
            <p:cNvSpPr/>
            <p:nvPr/>
          </p:nvSpPr>
          <p:spPr>
            <a:xfrm>
              <a:off x="10543666" y="1393906"/>
              <a:ext cx="86400" cy="0"/>
            </a:xfrm>
            <a:custGeom>
              <a:avLst/>
              <a:pathLst>
                <a:path w="86400" h="0">
                  <a:moveTo>
                    <a:pt x="0" y="0"/>
                  </a:moveTo>
                  <a:lnTo>
                    <a:pt x="86400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rc187"/>
            <p:cNvSpPr/>
            <p:nvPr/>
          </p:nvSpPr>
          <p:spPr>
            <a:xfrm>
              <a:off x="10532866" y="1447906"/>
              <a:ext cx="107999" cy="107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l188"/>
            <p:cNvSpPr/>
            <p:nvPr/>
          </p:nvSpPr>
          <p:spPr>
            <a:xfrm>
              <a:off x="10543666" y="1501906"/>
              <a:ext cx="86400" cy="0"/>
            </a:xfrm>
            <a:custGeom>
              <a:avLst/>
              <a:pathLst>
                <a:path w="86400" h="0">
                  <a:moveTo>
                    <a:pt x="0" y="0"/>
                  </a:moveTo>
                  <a:lnTo>
                    <a:pt x="8640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tx189"/>
            <p:cNvSpPr/>
            <p:nvPr/>
          </p:nvSpPr>
          <p:spPr>
            <a:xfrm>
              <a:off x="10710455" y="1351177"/>
              <a:ext cx="5713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IPCA Brasil</a:t>
              </a:r>
            </a:p>
          </p:txBody>
        </p:sp>
        <p:sp>
          <p:nvSpPr>
            <p:cNvPr id="195" name="tx190"/>
            <p:cNvSpPr/>
            <p:nvPr/>
          </p:nvSpPr>
          <p:spPr>
            <a:xfrm>
              <a:off x="10710455" y="1459177"/>
              <a:ext cx="67710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IPCA Goiânia</a:t>
              </a:r>
            </a:p>
          </p:txBody>
        </p:sp>
        <p:sp>
          <p:nvSpPr>
            <p:cNvPr id="196" name="tx191"/>
            <p:cNvSpPr/>
            <p:nvPr/>
          </p:nvSpPr>
          <p:spPr>
            <a:xfrm>
              <a:off x="7656969" y="1092966"/>
              <a:ext cx="2693126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IPCA acum. 12 meses (2022-2024)</a:t>
              </a:r>
            </a:p>
          </p:txBody>
        </p:sp>
        <p:sp>
          <p:nvSpPr>
            <p:cNvPr id="197" name="rc192"/>
            <p:cNvSpPr/>
            <p:nvPr/>
          </p:nvSpPr>
          <p:spPr>
            <a:xfrm>
              <a:off x="548640" y="3758184"/>
              <a:ext cx="5486399" cy="26974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rc193"/>
            <p:cNvSpPr/>
            <p:nvPr/>
          </p:nvSpPr>
          <p:spPr>
            <a:xfrm>
              <a:off x="973489" y="4053684"/>
              <a:ext cx="4991961" cy="19970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l194"/>
            <p:cNvSpPr/>
            <p:nvPr/>
          </p:nvSpPr>
          <p:spPr>
            <a:xfrm>
              <a:off x="1200396" y="4144457"/>
              <a:ext cx="4538146" cy="1815471"/>
            </a:xfrm>
            <a:custGeom>
              <a:avLst/>
              <a:pathLst>
                <a:path w="4538146" h="1815471">
                  <a:moveTo>
                    <a:pt x="0" y="279303"/>
                  </a:moveTo>
                  <a:lnTo>
                    <a:pt x="6116" y="279303"/>
                  </a:lnTo>
                  <a:lnTo>
                    <a:pt x="12232" y="279303"/>
                  </a:lnTo>
                  <a:lnTo>
                    <a:pt x="18348" y="0"/>
                  </a:lnTo>
                  <a:lnTo>
                    <a:pt x="24464" y="0"/>
                  </a:lnTo>
                  <a:lnTo>
                    <a:pt x="30580" y="0"/>
                  </a:lnTo>
                  <a:lnTo>
                    <a:pt x="36696" y="0"/>
                  </a:lnTo>
                  <a:lnTo>
                    <a:pt x="42812" y="0"/>
                  </a:lnTo>
                  <a:lnTo>
                    <a:pt x="48928" y="0"/>
                  </a:lnTo>
                  <a:lnTo>
                    <a:pt x="55044" y="0"/>
                  </a:lnTo>
                  <a:lnTo>
                    <a:pt x="61161" y="0"/>
                  </a:lnTo>
                  <a:lnTo>
                    <a:pt x="67277" y="0"/>
                  </a:lnTo>
                  <a:lnTo>
                    <a:pt x="73393" y="0"/>
                  </a:lnTo>
                  <a:lnTo>
                    <a:pt x="79509" y="0"/>
                  </a:lnTo>
                  <a:lnTo>
                    <a:pt x="85625" y="0"/>
                  </a:lnTo>
                  <a:lnTo>
                    <a:pt x="91741" y="0"/>
                  </a:lnTo>
                  <a:lnTo>
                    <a:pt x="97857" y="0"/>
                  </a:lnTo>
                  <a:lnTo>
                    <a:pt x="103973" y="0"/>
                  </a:lnTo>
                  <a:lnTo>
                    <a:pt x="110089" y="0"/>
                  </a:lnTo>
                  <a:lnTo>
                    <a:pt x="116205" y="0"/>
                  </a:lnTo>
                  <a:lnTo>
                    <a:pt x="122322" y="0"/>
                  </a:lnTo>
                  <a:lnTo>
                    <a:pt x="128438" y="0"/>
                  </a:lnTo>
                  <a:lnTo>
                    <a:pt x="134554" y="0"/>
                  </a:lnTo>
                  <a:lnTo>
                    <a:pt x="140670" y="0"/>
                  </a:lnTo>
                  <a:lnTo>
                    <a:pt x="146786" y="0"/>
                  </a:lnTo>
                  <a:lnTo>
                    <a:pt x="152902" y="0"/>
                  </a:lnTo>
                  <a:lnTo>
                    <a:pt x="159018" y="0"/>
                  </a:lnTo>
                  <a:lnTo>
                    <a:pt x="165134" y="0"/>
                  </a:lnTo>
                  <a:lnTo>
                    <a:pt x="171250" y="0"/>
                  </a:lnTo>
                  <a:lnTo>
                    <a:pt x="177366" y="0"/>
                  </a:lnTo>
                  <a:lnTo>
                    <a:pt x="183483" y="0"/>
                  </a:lnTo>
                  <a:lnTo>
                    <a:pt x="189599" y="0"/>
                  </a:lnTo>
                  <a:lnTo>
                    <a:pt x="195715" y="0"/>
                  </a:lnTo>
                  <a:lnTo>
                    <a:pt x="201831" y="0"/>
                  </a:lnTo>
                  <a:lnTo>
                    <a:pt x="207947" y="0"/>
                  </a:lnTo>
                  <a:lnTo>
                    <a:pt x="214063" y="0"/>
                  </a:lnTo>
                  <a:lnTo>
                    <a:pt x="220179" y="0"/>
                  </a:lnTo>
                  <a:lnTo>
                    <a:pt x="226295" y="0"/>
                  </a:lnTo>
                  <a:lnTo>
                    <a:pt x="232411" y="0"/>
                  </a:lnTo>
                  <a:lnTo>
                    <a:pt x="238527" y="0"/>
                  </a:lnTo>
                  <a:lnTo>
                    <a:pt x="244644" y="0"/>
                  </a:lnTo>
                  <a:lnTo>
                    <a:pt x="250760" y="0"/>
                  </a:lnTo>
                  <a:lnTo>
                    <a:pt x="256876" y="0"/>
                  </a:lnTo>
                  <a:lnTo>
                    <a:pt x="262992" y="0"/>
                  </a:lnTo>
                  <a:lnTo>
                    <a:pt x="269108" y="0"/>
                  </a:lnTo>
                  <a:lnTo>
                    <a:pt x="275224" y="0"/>
                  </a:lnTo>
                  <a:lnTo>
                    <a:pt x="281340" y="0"/>
                  </a:lnTo>
                  <a:lnTo>
                    <a:pt x="287456" y="0"/>
                  </a:lnTo>
                  <a:lnTo>
                    <a:pt x="293572" y="0"/>
                  </a:lnTo>
                  <a:lnTo>
                    <a:pt x="299688" y="0"/>
                  </a:lnTo>
                  <a:lnTo>
                    <a:pt x="305805" y="0"/>
                  </a:lnTo>
                  <a:lnTo>
                    <a:pt x="311921" y="0"/>
                  </a:lnTo>
                  <a:lnTo>
                    <a:pt x="318037" y="0"/>
                  </a:lnTo>
                  <a:lnTo>
                    <a:pt x="324153" y="0"/>
                  </a:lnTo>
                  <a:lnTo>
                    <a:pt x="330269" y="0"/>
                  </a:lnTo>
                  <a:lnTo>
                    <a:pt x="336385" y="0"/>
                  </a:lnTo>
                  <a:lnTo>
                    <a:pt x="342501" y="0"/>
                  </a:lnTo>
                  <a:lnTo>
                    <a:pt x="348617" y="0"/>
                  </a:lnTo>
                  <a:lnTo>
                    <a:pt x="354733" y="0"/>
                  </a:lnTo>
                  <a:lnTo>
                    <a:pt x="360849" y="0"/>
                  </a:lnTo>
                  <a:lnTo>
                    <a:pt x="366966" y="0"/>
                  </a:lnTo>
                  <a:lnTo>
                    <a:pt x="373082" y="0"/>
                  </a:lnTo>
                  <a:lnTo>
                    <a:pt x="379198" y="0"/>
                  </a:lnTo>
                  <a:lnTo>
                    <a:pt x="385314" y="0"/>
                  </a:lnTo>
                  <a:lnTo>
                    <a:pt x="391430" y="0"/>
                  </a:lnTo>
                  <a:lnTo>
                    <a:pt x="397546" y="0"/>
                  </a:lnTo>
                  <a:lnTo>
                    <a:pt x="403662" y="0"/>
                  </a:lnTo>
                  <a:lnTo>
                    <a:pt x="409778" y="0"/>
                  </a:lnTo>
                  <a:lnTo>
                    <a:pt x="415894" y="0"/>
                  </a:lnTo>
                  <a:lnTo>
                    <a:pt x="422010" y="0"/>
                  </a:lnTo>
                  <a:lnTo>
                    <a:pt x="428127" y="0"/>
                  </a:lnTo>
                  <a:lnTo>
                    <a:pt x="434243" y="0"/>
                  </a:lnTo>
                  <a:lnTo>
                    <a:pt x="440359" y="0"/>
                  </a:lnTo>
                  <a:lnTo>
                    <a:pt x="446475" y="0"/>
                  </a:lnTo>
                  <a:lnTo>
                    <a:pt x="452591" y="0"/>
                  </a:lnTo>
                  <a:lnTo>
                    <a:pt x="458707" y="0"/>
                  </a:lnTo>
                  <a:lnTo>
                    <a:pt x="464823" y="0"/>
                  </a:lnTo>
                  <a:lnTo>
                    <a:pt x="470939" y="0"/>
                  </a:lnTo>
                  <a:lnTo>
                    <a:pt x="477055" y="0"/>
                  </a:lnTo>
                  <a:lnTo>
                    <a:pt x="483171" y="0"/>
                  </a:lnTo>
                  <a:lnTo>
                    <a:pt x="489288" y="0"/>
                  </a:lnTo>
                  <a:lnTo>
                    <a:pt x="495404" y="0"/>
                  </a:lnTo>
                  <a:lnTo>
                    <a:pt x="501520" y="0"/>
                  </a:lnTo>
                  <a:lnTo>
                    <a:pt x="507636" y="0"/>
                  </a:lnTo>
                  <a:lnTo>
                    <a:pt x="513752" y="0"/>
                  </a:lnTo>
                  <a:lnTo>
                    <a:pt x="519868" y="0"/>
                  </a:lnTo>
                  <a:lnTo>
                    <a:pt x="525984" y="0"/>
                  </a:lnTo>
                  <a:lnTo>
                    <a:pt x="532100" y="0"/>
                  </a:lnTo>
                  <a:lnTo>
                    <a:pt x="538216" y="0"/>
                  </a:lnTo>
                  <a:lnTo>
                    <a:pt x="544332" y="0"/>
                  </a:lnTo>
                  <a:lnTo>
                    <a:pt x="550449" y="0"/>
                  </a:lnTo>
                  <a:lnTo>
                    <a:pt x="556565" y="0"/>
                  </a:lnTo>
                  <a:lnTo>
                    <a:pt x="562681" y="0"/>
                  </a:lnTo>
                  <a:lnTo>
                    <a:pt x="568797" y="0"/>
                  </a:lnTo>
                  <a:lnTo>
                    <a:pt x="574913" y="0"/>
                  </a:lnTo>
                  <a:lnTo>
                    <a:pt x="581029" y="0"/>
                  </a:lnTo>
                  <a:lnTo>
                    <a:pt x="587145" y="0"/>
                  </a:lnTo>
                  <a:lnTo>
                    <a:pt x="593261" y="0"/>
                  </a:lnTo>
                  <a:lnTo>
                    <a:pt x="599377" y="0"/>
                  </a:lnTo>
                  <a:lnTo>
                    <a:pt x="605493" y="0"/>
                  </a:lnTo>
                  <a:lnTo>
                    <a:pt x="611610" y="0"/>
                  </a:lnTo>
                  <a:lnTo>
                    <a:pt x="617726" y="0"/>
                  </a:lnTo>
                  <a:lnTo>
                    <a:pt x="623842" y="0"/>
                  </a:lnTo>
                  <a:lnTo>
                    <a:pt x="629958" y="0"/>
                  </a:lnTo>
                  <a:lnTo>
                    <a:pt x="636074" y="0"/>
                  </a:lnTo>
                  <a:lnTo>
                    <a:pt x="642190" y="0"/>
                  </a:lnTo>
                  <a:lnTo>
                    <a:pt x="648306" y="0"/>
                  </a:lnTo>
                  <a:lnTo>
                    <a:pt x="654422" y="0"/>
                  </a:lnTo>
                  <a:lnTo>
                    <a:pt x="660538" y="0"/>
                  </a:lnTo>
                  <a:lnTo>
                    <a:pt x="666654" y="0"/>
                  </a:lnTo>
                  <a:lnTo>
                    <a:pt x="672771" y="0"/>
                  </a:lnTo>
                  <a:lnTo>
                    <a:pt x="678887" y="0"/>
                  </a:lnTo>
                  <a:lnTo>
                    <a:pt x="685003" y="0"/>
                  </a:lnTo>
                  <a:lnTo>
                    <a:pt x="691119" y="0"/>
                  </a:lnTo>
                  <a:lnTo>
                    <a:pt x="697235" y="0"/>
                  </a:lnTo>
                  <a:lnTo>
                    <a:pt x="703351" y="0"/>
                  </a:lnTo>
                  <a:lnTo>
                    <a:pt x="709467" y="0"/>
                  </a:lnTo>
                  <a:lnTo>
                    <a:pt x="715583" y="0"/>
                  </a:lnTo>
                  <a:lnTo>
                    <a:pt x="721699" y="0"/>
                  </a:lnTo>
                  <a:lnTo>
                    <a:pt x="727816" y="0"/>
                  </a:lnTo>
                  <a:lnTo>
                    <a:pt x="733932" y="0"/>
                  </a:lnTo>
                  <a:lnTo>
                    <a:pt x="740048" y="0"/>
                  </a:lnTo>
                  <a:lnTo>
                    <a:pt x="746164" y="0"/>
                  </a:lnTo>
                  <a:lnTo>
                    <a:pt x="752280" y="0"/>
                  </a:lnTo>
                  <a:lnTo>
                    <a:pt x="758396" y="0"/>
                  </a:lnTo>
                  <a:lnTo>
                    <a:pt x="764512" y="0"/>
                  </a:lnTo>
                  <a:lnTo>
                    <a:pt x="770628" y="0"/>
                  </a:lnTo>
                  <a:lnTo>
                    <a:pt x="776744" y="0"/>
                  </a:lnTo>
                  <a:lnTo>
                    <a:pt x="782860" y="0"/>
                  </a:lnTo>
                  <a:lnTo>
                    <a:pt x="788977" y="0"/>
                  </a:lnTo>
                  <a:lnTo>
                    <a:pt x="795093" y="0"/>
                  </a:lnTo>
                  <a:lnTo>
                    <a:pt x="801209" y="0"/>
                  </a:lnTo>
                  <a:lnTo>
                    <a:pt x="807325" y="0"/>
                  </a:lnTo>
                  <a:lnTo>
                    <a:pt x="813441" y="0"/>
                  </a:lnTo>
                  <a:lnTo>
                    <a:pt x="819557" y="0"/>
                  </a:lnTo>
                  <a:lnTo>
                    <a:pt x="825673" y="0"/>
                  </a:lnTo>
                  <a:lnTo>
                    <a:pt x="831789" y="0"/>
                  </a:lnTo>
                  <a:lnTo>
                    <a:pt x="837905" y="0"/>
                  </a:lnTo>
                  <a:lnTo>
                    <a:pt x="844021" y="0"/>
                  </a:lnTo>
                  <a:lnTo>
                    <a:pt x="850138" y="0"/>
                  </a:lnTo>
                  <a:lnTo>
                    <a:pt x="856254" y="0"/>
                  </a:lnTo>
                  <a:lnTo>
                    <a:pt x="862370" y="0"/>
                  </a:lnTo>
                  <a:lnTo>
                    <a:pt x="868486" y="0"/>
                  </a:lnTo>
                  <a:lnTo>
                    <a:pt x="874602" y="0"/>
                  </a:lnTo>
                  <a:lnTo>
                    <a:pt x="880718" y="0"/>
                  </a:lnTo>
                  <a:lnTo>
                    <a:pt x="886834" y="0"/>
                  </a:lnTo>
                  <a:lnTo>
                    <a:pt x="892950" y="0"/>
                  </a:lnTo>
                  <a:lnTo>
                    <a:pt x="899066" y="0"/>
                  </a:lnTo>
                  <a:lnTo>
                    <a:pt x="905182" y="0"/>
                  </a:lnTo>
                  <a:lnTo>
                    <a:pt x="911299" y="0"/>
                  </a:lnTo>
                  <a:lnTo>
                    <a:pt x="917415" y="0"/>
                  </a:lnTo>
                  <a:lnTo>
                    <a:pt x="923531" y="0"/>
                  </a:lnTo>
                  <a:lnTo>
                    <a:pt x="929647" y="0"/>
                  </a:lnTo>
                  <a:lnTo>
                    <a:pt x="935763" y="0"/>
                  </a:lnTo>
                  <a:lnTo>
                    <a:pt x="941879" y="0"/>
                  </a:lnTo>
                  <a:lnTo>
                    <a:pt x="947995" y="0"/>
                  </a:lnTo>
                  <a:lnTo>
                    <a:pt x="954111" y="0"/>
                  </a:lnTo>
                  <a:lnTo>
                    <a:pt x="960227" y="0"/>
                  </a:lnTo>
                  <a:lnTo>
                    <a:pt x="966343" y="0"/>
                  </a:lnTo>
                  <a:lnTo>
                    <a:pt x="972460" y="0"/>
                  </a:lnTo>
                  <a:lnTo>
                    <a:pt x="978576" y="0"/>
                  </a:lnTo>
                  <a:lnTo>
                    <a:pt x="984692" y="0"/>
                  </a:lnTo>
                  <a:lnTo>
                    <a:pt x="990808" y="0"/>
                  </a:lnTo>
                  <a:lnTo>
                    <a:pt x="996924" y="0"/>
                  </a:lnTo>
                  <a:lnTo>
                    <a:pt x="1003040" y="0"/>
                  </a:lnTo>
                  <a:lnTo>
                    <a:pt x="1009156" y="0"/>
                  </a:lnTo>
                  <a:lnTo>
                    <a:pt x="1015272" y="0"/>
                  </a:lnTo>
                  <a:lnTo>
                    <a:pt x="1021388" y="0"/>
                  </a:lnTo>
                  <a:lnTo>
                    <a:pt x="1027504" y="0"/>
                  </a:lnTo>
                  <a:lnTo>
                    <a:pt x="1033621" y="0"/>
                  </a:lnTo>
                  <a:lnTo>
                    <a:pt x="1039737" y="0"/>
                  </a:lnTo>
                  <a:lnTo>
                    <a:pt x="1045853" y="0"/>
                  </a:lnTo>
                  <a:lnTo>
                    <a:pt x="1051969" y="0"/>
                  </a:lnTo>
                  <a:lnTo>
                    <a:pt x="1058085" y="0"/>
                  </a:lnTo>
                  <a:lnTo>
                    <a:pt x="1064201" y="0"/>
                  </a:lnTo>
                  <a:lnTo>
                    <a:pt x="1070317" y="0"/>
                  </a:lnTo>
                  <a:lnTo>
                    <a:pt x="1076433" y="0"/>
                  </a:lnTo>
                  <a:lnTo>
                    <a:pt x="1082549" y="0"/>
                  </a:lnTo>
                  <a:lnTo>
                    <a:pt x="1088665" y="0"/>
                  </a:lnTo>
                  <a:lnTo>
                    <a:pt x="1094782" y="0"/>
                  </a:lnTo>
                  <a:lnTo>
                    <a:pt x="1100898" y="0"/>
                  </a:lnTo>
                  <a:lnTo>
                    <a:pt x="1107014" y="0"/>
                  </a:lnTo>
                  <a:lnTo>
                    <a:pt x="1113130" y="0"/>
                  </a:lnTo>
                  <a:lnTo>
                    <a:pt x="1119246" y="0"/>
                  </a:lnTo>
                  <a:lnTo>
                    <a:pt x="1125362" y="0"/>
                  </a:lnTo>
                  <a:lnTo>
                    <a:pt x="1131478" y="0"/>
                  </a:lnTo>
                  <a:lnTo>
                    <a:pt x="1137594" y="0"/>
                  </a:lnTo>
                  <a:lnTo>
                    <a:pt x="1143710" y="0"/>
                  </a:lnTo>
                  <a:lnTo>
                    <a:pt x="1149826" y="0"/>
                  </a:lnTo>
                  <a:lnTo>
                    <a:pt x="1155943" y="0"/>
                  </a:lnTo>
                  <a:lnTo>
                    <a:pt x="1162059" y="0"/>
                  </a:lnTo>
                  <a:lnTo>
                    <a:pt x="1168175" y="0"/>
                  </a:lnTo>
                  <a:lnTo>
                    <a:pt x="1174291" y="0"/>
                  </a:lnTo>
                  <a:lnTo>
                    <a:pt x="1180407" y="0"/>
                  </a:lnTo>
                  <a:lnTo>
                    <a:pt x="1186523" y="0"/>
                  </a:lnTo>
                  <a:lnTo>
                    <a:pt x="1192639" y="0"/>
                  </a:lnTo>
                  <a:lnTo>
                    <a:pt x="1198755" y="0"/>
                  </a:lnTo>
                  <a:lnTo>
                    <a:pt x="1204871" y="0"/>
                  </a:lnTo>
                  <a:lnTo>
                    <a:pt x="1210987" y="0"/>
                  </a:lnTo>
                  <a:lnTo>
                    <a:pt x="1217104" y="0"/>
                  </a:lnTo>
                  <a:lnTo>
                    <a:pt x="1223220" y="0"/>
                  </a:lnTo>
                  <a:lnTo>
                    <a:pt x="1229336" y="0"/>
                  </a:lnTo>
                  <a:lnTo>
                    <a:pt x="1235452" y="0"/>
                  </a:lnTo>
                  <a:lnTo>
                    <a:pt x="1241568" y="0"/>
                  </a:lnTo>
                  <a:lnTo>
                    <a:pt x="1247684" y="0"/>
                  </a:lnTo>
                  <a:lnTo>
                    <a:pt x="1253800" y="0"/>
                  </a:lnTo>
                  <a:lnTo>
                    <a:pt x="1259916" y="0"/>
                  </a:lnTo>
                  <a:lnTo>
                    <a:pt x="1266032" y="0"/>
                  </a:lnTo>
                  <a:lnTo>
                    <a:pt x="1272148" y="0"/>
                  </a:lnTo>
                  <a:lnTo>
                    <a:pt x="1278265" y="0"/>
                  </a:lnTo>
                  <a:lnTo>
                    <a:pt x="1284381" y="0"/>
                  </a:lnTo>
                  <a:lnTo>
                    <a:pt x="1290497" y="0"/>
                  </a:lnTo>
                  <a:lnTo>
                    <a:pt x="1296613" y="0"/>
                  </a:lnTo>
                  <a:lnTo>
                    <a:pt x="1302729" y="0"/>
                  </a:lnTo>
                  <a:lnTo>
                    <a:pt x="1308845" y="0"/>
                  </a:lnTo>
                  <a:lnTo>
                    <a:pt x="1314961" y="0"/>
                  </a:lnTo>
                  <a:lnTo>
                    <a:pt x="1321077" y="0"/>
                  </a:lnTo>
                  <a:lnTo>
                    <a:pt x="1327193" y="0"/>
                  </a:lnTo>
                  <a:lnTo>
                    <a:pt x="1333309" y="0"/>
                  </a:lnTo>
                  <a:lnTo>
                    <a:pt x="1339426" y="0"/>
                  </a:lnTo>
                  <a:lnTo>
                    <a:pt x="1345542" y="0"/>
                  </a:lnTo>
                  <a:lnTo>
                    <a:pt x="1351658" y="0"/>
                  </a:lnTo>
                  <a:lnTo>
                    <a:pt x="1357774" y="0"/>
                  </a:lnTo>
                  <a:lnTo>
                    <a:pt x="1363890" y="0"/>
                  </a:lnTo>
                  <a:lnTo>
                    <a:pt x="1370006" y="0"/>
                  </a:lnTo>
                  <a:lnTo>
                    <a:pt x="1376122" y="0"/>
                  </a:lnTo>
                  <a:lnTo>
                    <a:pt x="1382238" y="0"/>
                  </a:lnTo>
                  <a:lnTo>
                    <a:pt x="1388354" y="0"/>
                  </a:lnTo>
                  <a:lnTo>
                    <a:pt x="1394471" y="0"/>
                  </a:lnTo>
                  <a:lnTo>
                    <a:pt x="1400587" y="0"/>
                  </a:lnTo>
                  <a:lnTo>
                    <a:pt x="1406703" y="0"/>
                  </a:lnTo>
                  <a:lnTo>
                    <a:pt x="1412819" y="0"/>
                  </a:lnTo>
                  <a:lnTo>
                    <a:pt x="1418935" y="0"/>
                  </a:lnTo>
                  <a:lnTo>
                    <a:pt x="1425051" y="0"/>
                  </a:lnTo>
                  <a:lnTo>
                    <a:pt x="1431167" y="0"/>
                  </a:lnTo>
                  <a:lnTo>
                    <a:pt x="1437283" y="0"/>
                  </a:lnTo>
                  <a:lnTo>
                    <a:pt x="1443399" y="0"/>
                  </a:lnTo>
                  <a:lnTo>
                    <a:pt x="1449515" y="0"/>
                  </a:lnTo>
                  <a:lnTo>
                    <a:pt x="1455632" y="0"/>
                  </a:lnTo>
                  <a:lnTo>
                    <a:pt x="1461748" y="0"/>
                  </a:lnTo>
                  <a:lnTo>
                    <a:pt x="1467864" y="0"/>
                  </a:lnTo>
                  <a:lnTo>
                    <a:pt x="1473980" y="0"/>
                  </a:lnTo>
                  <a:lnTo>
                    <a:pt x="1480096" y="0"/>
                  </a:lnTo>
                  <a:lnTo>
                    <a:pt x="1486212" y="0"/>
                  </a:lnTo>
                  <a:lnTo>
                    <a:pt x="1492328" y="0"/>
                  </a:lnTo>
                  <a:lnTo>
                    <a:pt x="1498444" y="0"/>
                  </a:lnTo>
                  <a:lnTo>
                    <a:pt x="1504560" y="0"/>
                  </a:lnTo>
                  <a:lnTo>
                    <a:pt x="1510676" y="0"/>
                  </a:lnTo>
                  <a:lnTo>
                    <a:pt x="1516793" y="0"/>
                  </a:lnTo>
                  <a:lnTo>
                    <a:pt x="1522909" y="0"/>
                  </a:lnTo>
                  <a:lnTo>
                    <a:pt x="1529025" y="0"/>
                  </a:lnTo>
                  <a:lnTo>
                    <a:pt x="1535141" y="0"/>
                  </a:lnTo>
                  <a:lnTo>
                    <a:pt x="1541257" y="0"/>
                  </a:lnTo>
                  <a:lnTo>
                    <a:pt x="1547373" y="0"/>
                  </a:lnTo>
                  <a:lnTo>
                    <a:pt x="1553489" y="0"/>
                  </a:lnTo>
                  <a:lnTo>
                    <a:pt x="1559605" y="0"/>
                  </a:lnTo>
                  <a:lnTo>
                    <a:pt x="1565721" y="0"/>
                  </a:lnTo>
                  <a:lnTo>
                    <a:pt x="1571837" y="0"/>
                  </a:lnTo>
                  <a:lnTo>
                    <a:pt x="1577954" y="0"/>
                  </a:lnTo>
                  <a:lnTo>
                    <a:pt x="1584070" y="0"/>
                  </a:lnTo>
                  <a:lnTo>
                    <a:pt x="1590186" y="0"/>
                  </a:lnTo>
                  <a:lnTo>
                    <a:pt x="1596302" y="0"/>
                  </a:lnTo>
                  <a:lnTo>
                    <a:pt x="1602418" y="0"/>
                  </a:lnTo>
                  <a:lnTo>
                    <a:pt x="1608534" y="0"/>
                  </a:lnTo>
                  <a:lnTo>
                    <a:pt x="1614650" y="0"/>
                  </a:lnTo>
                  <a:lnTo>
                    <a:pt x="1620766" y="0"/>
                  </a:lnTo>
                  <a:lnTo>
                    <a:pt x="1626882" y="0"/>
                  </a:lnTo>
                  <a:lnTo>
                    <a:pt x="1632998" y="0"/>
                  </a:lnTo>
                  <a:lnTo>
                    <a:pt x="1639115" y="0"/>
                  </a:lnTo>
                  <a:lnTo>
                    <a:pt x="1645231" y="0"/>
                  </a:lnTo>
                  <a:lnTo>
                    <a:pt x="1651347" y="0"/>
                  </a:lnTo>
                  <a:lnTo>
                    <a:pt x="1657463" y="0"/>
                  </a:lnTo>
                  <a:lnTo>
                    <a:pt x="1663579" y="0"/>
                  </a:lnTo>
                  <a:lnTo>
                    <a:pt x="1669695" y="0"/>
                  </a:lnTo>
                  <a:lnTo>
                    <a:pt x="1675811" y="0"/>
                  </a:lnTo>
                  <a:lnTo>
                    <a:pt x="1681927" y="0"/>
                  </a:lnTo>
                  <a:lnTo>
                    <a:pt x="1688043" y="0"/>
                  </a:lnTo>
                  <a:lnTo>
                    <a:pt x="1694159" y="0"/>
                  </a:lnTo>
                  <a:lnTo>
                    <a:pt x="1700276" y="0"/>
                  </a:lnTo>
                  <a:lnTo>
                    <a:pt x="1706392" y="0"/>
                  </a:lnTo>
                  <a:lnTo>
                    <a:pt x="1712508" y="0"/>
                  </a:lnTo>
                  <a:lnTo>
                    <a:pt x="1718624" y="0"/>
                  </a:lnTo>
                  <a:lnTo>
                    <a:pt x="1724740" y="0"/>
                  </a:lnTo>
                  <a:lnTo>
                    <a:pt x="1730856" y="0"/>
                  </a:lnTo>
                  <a:lnTo>
                    <a:pt x="1736972" y="0"/>
                  </a:lnTo>
                  <a:lnTo>
                    <a:pt x="1743088" y="0"/>
                  </a:lnTo>
                  <a:lnTo>
                    <a:pt x="1749204" y="0"/>
                  </a:lnTo>
                  <a:lnTo>
                    <a:pt x="1755320" y="0"/>
                  </a:lnTo>
                  <a:lnTo>
                    <a:pt x="1761437" y="0"/>
                  </a:lnTo>
                  <a:lnTo>
                    <a:pt x="1767553" y="0"/>
                  </a:lnTo>
                  <a:lnTo>
                    <a:pt x="1773669" y="0"/>
                  </a:lnTo>
                  <a:lnTo>
                    <a:pt x="1779785" y="0"/>
                  </a:lnTo>
                  <a:lnTo>
                    <a:pt x="1785901" y="0"/>
                  </a:lnTo>
                  <a:lnTo>
                    <a:pt x="1792017" y="0"/>
                  </a:lnTo>
                  <a:lnTo>
                    <a:pt x="1798133" y="0"/>
                  </a:lnTo>
                  <a:lnTo>
                    <a:pt x="1804249" y="0"/>
                  </a:lnTo>
                  <a:lnTo>
                    <a:pt x="1810365" y="0"/>
                  </a:lnTo>
                  <a:lnTo>
                    <a:pt x="1816481" y="0"/>
                  </a:lnTo>
                  <a:lnTo>
                    <a:pt x="1822598" y="0"/>
                  </a:lnTo>
                  <a:lnTo>
                    <a:pt x="1828714" y="0"/>
                  </a:lnTo>
                  <a:lnTo>
                    <a:pt x="1834830" y="0"/>
                  </a:lnTo>
                  <a:lnTo>
                    <a:pt x="1840946" y="0"/>
                  </a:lnTo>
                  <a:lnTo>
                    <a:pt x="1847062" y="0"/>
                  </a:lnTo>
                  <a:lnTo>
                    <a:pt x="1853178" y="0"/>
                  </a:lnTo>
                  <a:lnTo>
                    <a:pt x="1859294" y="0"/>
                  </a:lnTo>
                  <a:lnTo>
                    <a:pt x="1865410" y="0"/>
                  </a:lnTo>
                  <a:lnTo>
                    <a:pt x="1871526" y="0"/>
                  </a:lnTo>
                  <a:lnTo>
                    <a:pt x="1877642" y="0"/>
                  </a:lnTo>
                  <a:lnTo>
                    <a:pt x="1883759" y="0"/>
                  </a:lnTo>
                  <a:lnTo>
                    <a:pt x="1889875" y="0"/>
                  </a:lnTo>
                  <a:lnTo>
                    <a:pt x="1895991" y="0"/>
                  </a:lnTo>
                  <a:lnTo>
                    <a:pt x="1902107" y="0"/>
                  </a:lnTo>
                  <a:lnTo>
                    <a:pt x="1908223" y="0"/>
                  </a:lnTo>
                  <a:lnTo>
                    <a:pt x="1914339" y="0"/>
                  </a:lnTo>
                  <a:lnTo>
                    <a:pt x="1920455" y="0"/>
                  </a:lnTo>
                  <a:lnTo>
                    <a:pt x="1926571" y="0"/>
                  </a:lnTo>
                  <a:lnTo>
                    <a:pt x="1932687" y="0"/>
                  </a:lnTo>
                  <a:lnTo>
                    <a:pt x="1938803" y="0"/>
                  </a:lnTo>
                  <a:lnTo>
                    <a:pt x="1944920" y="0"/>
                  </a:lnTo>
                  <a:lnTo>
                    <a:pt x="1951036" y="0"/>
                  </a:lnTo>
                  <a:lnTo>
                    <a:pt x="1957152" y="0"/>
                  </a:lnTo>
                  <a:lnTo>
                    <a:pt x="1963268" y="0"/>
                  </a:lnTo>
                  <a:lnTo>
                    <a:pt x="1969384" y="0"/>
                  </a:lnTo>
                  <a:lnTo>
                    <a:pt x="1975500" y="0"/>
                  </a:lnTo>
                  <a:lnTo>
                    <a:pt x="1981616" y="0"/>
                  </a:lnTo>
                  <a:lnTo>
                    <a:pt x="1987732" y="0"/>
                  </a:lnTo>
                  <a:lnTo>
                    <a:pt x="1993848" y="0"/>
                  </a:lnTo>
                  <a:lnTo>
                    <a:pt x="1999964" y="0"/>
                  </a:lnTo>
                  <a:lnTo>
                    <a:pt x="2006081" y="0"/>
                  </a:lnTo>
                  <a:lnTo>
                    <a:pt x="2012197" y="0"/>
                  </a:lnTo>
                  <a:lnTo>
                    <a:pt x="2018313" y="0"/>
                  </a:lnTo>
                  <a:lnTo>
                    <a:pt x="2024429" y="0"/>
                  </a:lnTo>
                  <a:lnTo>
                    <a:pt x="2030545" y="0"/>
                  </a:lnTo>
                  <a:lnTo>
                    <a:pt x="2036661" y="0"/>
                  </a:lnTo>
                  <a:lnTo>
                    <a:pt x="2042777" y="0"/>
                  </a:lnTo>
                  <a:lnTo>
                    <a:pt x="2048893" y="0"/>
                  </a:lnTo>
                  <a:lnTo>
                    <a:pt x="2055009" y="0"/>
                  </a:lnTo>
                  <a:lnTo>
                    <a:pt x="2061126" y="0"/>
                  </a:lnTo>
                  <a:lnTo>
                    <a:pt x="2067242" y="0"/>
                  </a:lnTo>
                  <a:lnTo>
                    <a:pt x="2073358" y="0"/>
                  </a:lnTo>
                  <a:lnTo>
                    <a:pt x="2079474" y="0"/>
                  </a:lnTo>
                  <a:lnTo>
                    <a:pt x="2085590" y="0"/>
                  </a:lnTo>
                  <a:lnTo>
                    <a:pt x="2091706" y="0"/>
                  </a:lnTo>
                  <a:lnTo>
                    <a:pt x="2097822" y="0"/>
                  </a:lnTo>
                  <a:lnTo>
                    <a:pt x="2103938" y="0"/>
                  </a:lnTo>
                  <a:lnTo>
                    <a:pt x="2110054" y="0"/>
                  </a:lnTo>
                  <a:lnTo>
                    <a:pt x="2116170" y="0"/>
                  </a:lnTo>
                  <a:lnTo>
                    <a:pt x="2122287" y="0"/>
                  </a:lnTo>
                  <a:lnTo>
                    <a:pt x="2128403" y="0"/>
                  </a:lnTo>
                  <a:lnTo>
                    <a:pt x="2134519" y="0"/>
                  </a:lnTo>
                  <a:lnTo>
                    <a:pt x="2140635" y="0"/>
                  </a:lnTo>
                  <a:lnTo>
                    <a:pt x="2146751" y="0"/>
                  </a:lnTo>
                  <a:lnTo>
                    <a:pt x="2152867" y="0"/>
                  </a:lnTo>
                  <a:lnTo>
                    <a:pt x="2158983" y="0"/>
                  </a:lnTo>
                  <a:lnTo>
                    <a:pt x="2165099" y="0"/>
                  </a:lnTo>
                  <a:lnTo>
                    <a:pt x="2171215" y="0"/>
                  </a:lnTo>
                  <a:lnTo>
                    <a:pt x="2177331" y="0"/>
                  </a:lnTo>
                  <a:lnTo>
                    <a:pt x="2183448" y="0"/>
                  </a:lnTo>
                  <a:lnTo>
                    <a:pt x="2189564" y="0"/>
                  </a:lnTo>
                  <a:lnTo>
                    <a:pt x="2195680" y="0"/>
                  </a:lnTo>
                  <a:lnTo>
                    <a:pt x="2201796" y="0"/>
                  </a:lnTo>
                  <a:lnTo>
                    <a:pt x="2207912" y="0"/>
                  </a:lnTo>
                  <a:lnTo>
                    <a:pt x="2214028" y="0"/>
                  </a:lnTo>
                  <a:lnTo>
                    <a:pt x="2220144" y="0"/>
                  </a:lnTo>
                  <a:lnTo>
                    <a:pt x="2226260" y="0"/>
                  </a:lnTo>
                  <a:lnTo>
                    <a:pt x="2232376" y="0"/>
                  </a:lnTo>
                  <a:lnTo>
                    <a:pt x="2238492" y="0"/>
                  </a:lnTo>
                  <a:lnTo>
                    <a:pt x="2244609" y="279303"/>
                  </a:lnTo>
                  <a:lnTo>
                    <a:pt x="2250725" y="279303"/>
                  </a:lnTo>
                  <a:lnTo>
                    <a:pt x="2256841" y="279303"/>
                  </a:lnTo>
                  <a:lnTo>
                    <a:pt x="2262957" y="279303"/>
                  </a:lnTo>
                  <a:lnTo>
                    <a:pt x="2269073" y="279303"/>
                  </a:lnTo>
                  <a:lnTo>
                    <a:pt x="2275189" y="279303"/>
                  </a:lnTo>
                  <a:lnTo>
                    <a:pt x="2281305" y="279303"/>
                  </a:lnTo>
                  <a:lnTo>
                    <a:pt x="2287421" y="279303"/>
                  </a:lnTo>
                  <a:lnTo>
                    <a:pt x="2293537" y="279303"/>
                  </a:lnTo>
                  <a:lnTo>
                    <a:pt x="2299653" y="279303"/>
                  </a:lnTo>
                  <a:lnTo>
                    <a:pt x="2305770" y="279303"/>
                  </a:lnTo>
                  <a:lnTo>
                    <a:pt x="2311886" y="279303"/>
                  </a:lnTo>
                  <a:lnTo>
                    <a:pt x="2318002" y="279303"/>
                  </a:lnTo>
                  <a:lnTo>
                    <a:pt x="2324118" y="279303"/>
                  </a:lnTo>
                  <a:lnTo>
                    <a:pt x="2330234" y="279303"/>
                  </a:lnTo>
                  <a:lnTo>
                    <a:pt x="2336350" y="279303"/>
                  </a:lnTo>
                  <a:lnTo>
                    <a:pt x="2342466" y="279303"/>
                  </a:lnTo>
                  <a:lnTo>
                    <a:pt x="2348582" y="279303"/>
                  </a:lnTo>
                  <a:lnTo>
                    <a:pt x="2354698" y="279303"/>
                  </a:lnTo>
                  <a:lnTo>
                    <a:pt x="2360814" y="279303"/>
                  </a:lnTo>
                  <a:lnTo>
                    <a:pt x="2366931" y="279303"/>
                  </a:lnTo>
                  <a:lnTo>
                    <a:pt x="2373047" y="279303"/>
                  </a:lnTo>
                  <a:lnTo>
                    <a:pt x="2379163" y="279303"/>
                  </a:lnTo>
                  <a:lnTo>
                    <a:pt x="2385279" y="279303"/>
                  </a:lnTo>
                  <a:lnTo>
                    <a:pt x="2391395" y="279303"/>
                  </a:lnTo>
                  <a:lnTo>
                    <a:pt x="2397511" y="279303"/>
                  </a:lnTo>
                  <a:lnTo>
                    <a:pt x="2403627" y="279303"/>
                  </a:lnTo>
                  <a:lnTo>
                    <a:pt x="2409743" y="279303"/>
                  </a:lnTo>
                  <a:lnTo>
                    <a:pt x="2415859" y="279303"/>
                  </a:lnTo>
                  <a:lnTo>
                    <a:pt x="2421975" y="279303"/>
                  </a:lnTo>
                  <a:lnTo>
                    <a:pt x="2428092" y="279303"/>
                  </a:lnTo>
                  <a:lnTo>
                    <a:pt x="2434208" y="279303"/>
                  </a:lnTo>
                  <a:lnTo>
                    <a:pt x="2440324" y="279303"/>
                  </a:lnTo>
                  <a:lnTo>
                    <a:pt x="2446440" y="279303"/>
                  </a:lnTo>
                  <a:lnTo>
                    <a:pt x="2452556" y="279303"/>
                  </a:lnTo>
                  <a:lnTo>
                    <a:pt x="2458672" y="279303"/>
                  </a:lnTo>
                  <a:lnTo>
                    <a:pt x="2464788" y="279303"/>
                  </a:lnTo>
                  <a:lnTo>
                    <a:pt x="2470904" y="279303"/>
                  </a:lnTo>
                  <a:lnTo>
                    <a:pt x="2477020" y="279303"/>
                  </a:lnTo>
                  <a:lnTo>
                    <a:pt x="2483136" y="279303"/>
                  </a:lnTo>
                  <a:lnTo>
                    <a:pt x="2489253" y="279303"/>
                  </a:lnTo>
                  <a:lnTo>
                    <a:pt x="2495369" y="279303"/>
                  </a:lnTo>
                  <a:lnTo>
                    <a:pt x="2501485" y="279303"/>
                  </a:lnTo>
                  <a:lnTo>
                    <a:pt x="2507601" y="279303"/>
                  </a:lnTo>
                  <a:lnTo>
                    <a:pt x="2513717" y="279303"/>
                  </a:lnTo>
                  <a:lnTo>
                    <a:pt x="2519833" y="279303"/>
                  </a:lnTo>
                  <a:lnTo>
                    <a:pt x="2525949" y="279303"/>
                  </a:lnTo>
                  <a:lnTo>
                    <a:pt x="2532065" y="279303"/>
                  </a:lnTo>
                  <a:lnTo>
                    <a:pt x="2538181" y="279303"/>
                  </a:lnTo>
                  <a:lnTo>
                    <a:pt x="2544297" y="558606"/>
                  </a:lnTo>
                  <a:lnTo>
                    <a:pt x="2550414" y="558606"/>
                  </a:lnTo>
                  <a:lnTo>
                    <a:pt x="2556530" y="558606"/>
                  </a:lnTo>
                  <a:lnTo>
                    <a:pt x="2562646" y="558606"/>
                  </a:lnTo>
                  <a:lnTo>
                    <a:pt x="2568762" y="558606"/>
                  </a:lnTo>
                  <a:lnTo>
                    <a:pt x="2574878" y="558606"/>
                  </a:lnTo>
                  <a:lnTo>
                    <a:pt x="2580994" y="558606"/>
                  </a:lnTo>
                  <a:lnTo>
                    <a:pt x="2587110" y="558606"/>
                  </a:lnTo>
                  <a:lnTo>
                    <a:pt x="2593226" y="558606"/>
                  </a:lnTo>
                  <a:lnTo>
                    <a:pt x="2599342" y="558606"/>
                  </a:lnTo>
                  <a:lnTo>
                    <a:pt x="2605458" y="558606"/>
                  </a:lnTo>
                  <a:lnTo>
                    <a:pt x="2611575" y="558606"/>
                  </a:lnTo>
                  <a:lnTo>
                    <a:pt x="2617691" y="558606"/>
                  </a:lnTo>
                  <a:lnTo>
                    <a:pt x="2623807" y="558606"/>
                  </a:lnTo>
                  <a:lnTo>
                    <a:pt x="2629923" y="558606"/>
                  </a:lnTo>
                  <a:lnTo>
                    <a:pt x="2636039" y="558606"/>
                  </a:lnTo>
                  <a:lnTo>
                    <a:pt x="2642155" y="558606"/>
                  </a:lnTo>
                  <a:lnTo>
                    <a:pt x="2648271" y="558606"/>
                  </a:lnTo>
                  <a:lnTo>
                    <a:pt x="2654387" y="558606"/>
                  </a:lnTo>
                  <a:lnTo>
                    <a:pt x="2660503" y="558606"/>
                  </a:lnTo>
                  <a:lnTo>
                    <a:pt x="2666619" y="558606"/>
                  </a:lnTo>
                  <a:lnTo>
                    <a:pt x="2672736" y="558606"/>
                  </a:lnTo>
                  <a:lnTo>
                    <a:pt x="2678852" y="558606"/>
                  </a:lnTo>
                  <a:lnTo>
                    <a:pt x="2684968" y="558606"/>
                  </a:lnTo>
                  <a:lnTo>
                    <a:pt x="2691084" y="558606"/>
                  </a:lnTo>
                  <a:lnTo>
                    <a:pt x="2697200" y="558606"/>
                  </a:lnTo>
                  <a:lnTo>
                    <a:pt x="2703316" y="558606"/>
                  </a:lnTo>
                  <a:lnTo>
                    <a:pt x="2709432" y="558606"/>
                  </a:lnTo>
                  <a:lnTo>
                    <a:pt x="2715548" y="558606"/>
                  </a:lnTo>
                  <a:lnTo>
                    <a:pt x="2721664" y="558606"/>
                  </a:lnTo>
                  <a:lnTo>
                    <a:pt x="2727781" y="558606"/>
                  </a:lnTo>
                  <a:lnTo>
                    <a:pt x="2733897" y="558606"/>
                  </a:lnTo>
                  <a:lnTo>
                    <a:pt x="2740013" y="558606"/>
                  </a:lnTo>
                  <a:lnTo>
                    <a:pt x="2746129" y="558606"/>
                  </a:lnTo>
                  <a:lnTo>
                    <a:pt x="2752245" y="558606"/>
                  </a:lnTo>
                  <a:lnTo>
                    <a:pt x="2758361" y="558606"/>
                  </a:lnTo>
                  <a:lnTo>
                    <a:pt x="2764477" y="558606"/>
                  </a:lnTo>
                  <a:lnTo>
                    <a:pt x="2770593" y="558606"/>
                  </a:lnTo>
                  <a:lnTo>
                    <a:pt x="2776709" y="558606"/>
                  </a:lnTo>
                  <a:lnTo>
                    <a:pt x="2782825" y="558606"/>
                  </a:lnTo>
                  <a:lnTo>
                    <a:pt x="2788942" y="558606"/>
                  </a:lnTo>
                  <a:lnTo>
                    <a:pt x="2795058" y="558606"/>
                  </a:lnTo>
                  <a:lnTo>
                    <a:pt x="2801174" y="837909"/>
                  </a:lnTo>
                  <a:lnTo>
                    <a:pt x="2807290" y="837909"/>
                  </a:lnTo>
                  <a:lnTo>
                    <a:pt x="2813406" y="837909"/>
                  </a:lnTo>
                  <a:lnTo>
                    <a:pt x="2819522" y="837909"/>
                  </a:lnTo>
                  <a:lnTo>
                    <a:pt x="2825638" y="837909"/>
                  </a:lnTo>
                  <a:lnTo>
                    <a:pt x="2831754" y="837909"/>
                  </a:lnTo>
                  <a:lnTo>
                    <a:pt x="2837870" y="837909"/>
                  </a:lnTo>
                  <a:lnTo>
                    <a:pt x="2843986" y="837909"/>
                  </a:lnTo>
                  <a:lnTo>
                    <a:pt x="2850103" y="837909"/>
                  </a:lnTo>
                  <a:lnTo>
                    <a:pt x="2856219" y="837909"/>
                  </a:lnTo>
                  <a:lnTo>
                    <a:pt x="2862335" y="837909"/>
                  </a:lnTo>
                  <a:lnTo>
                    <a:pt x="2868451" y="837909"/>
                  </a:lnTo>
                  <a:lnTo>
                    <a:pt x="2874567" y="837909"/>
                  </a:lnTo>
                  <a:lnTo>
                    <a:pt x="2880683" y="837909"/>
                  </a:lnTo>
                  <a:lnTo>
                    <a:pt x="2886799" y="837909"/>
                  </a:lnTo>
                  <a:lnTo>
                    <a:pt x="2892915" y="837909"/>
                  </a:lnTo>
                  <a:lnTo>
                    <a:pt x="2899031" y="837909"/>
                  </a:lnTo>
                  <a:lnTo>
                    <a:pt x="2905147" y="837909"/>
                  </a:lnTo>
                  <a:lnTo>
                    <a:pt x="2911264" y="837909"/>
                  </a:lnTo>
                  <a:lnTo>
                    <a:pt x="2917380" y="837909"/>
                  </a:lnTo>
                  <a:lnTo>
                    <a:pt x="2923496" y="837909"/>
                  </a:lnTo>
                  <a:lnTo>
                    <a:pt x="2929612" y="837909"/>
                  </a:lnTo>
                  <a:lnTo>
                    <a:pt x="2935728" y="837909"/>
                  </a:lnTo>
                  <a:lnTo>
                    <a:pt x="2941844" y="837909"/>
                  </a:lnTo>
                  <a:lnTo>
                    <a:pt x="2947960" y="837909"/>
                  </a:lnTo>
                  <a:lnTo>
                    <a:pt x="2954076" y="837909"/>
                  </a:lnTo>
                  <a:lnTo>
                    <a:pt x="2960192" y="837909"/>
                  </a:lnTo>
                  <a:lnTo>
                    <a:pt x="2966308" y="837909"/>
                  </a:lnTo>
                  <a:lnTo>
                    <a:pt x="2972425" y="837909"/>
                  </a:lnTo>
                  <a:lnTo>
                    <a:pt x="2978541" y="837909"/>
                  </a:lnTo>
                  <a:lnTo>
                    <a:pt x="2984657" y="837909"/>
                  </a:lnTo>
                  <a:lnTo>
                    <a:pt x="2990773" y="837909"/>
                  </a:lnTo>
                  <a:lnTo>
                    <a:pt x="2996889" y="837909"/>
                  </a:lnTo>
                  <a:lnTo>
                    <a:pt x="3003005" y="837909"/>
                  </a:lnTo>
                  <a:lnTo>
                    <a:pt x="3009121" y="837909"/>
                  </a:lnTo>
                  <a:lnTo>
                    <a:pt x="3015237" y="837909"/>
                  </a:lnTo>
                  <a:lnTo>
                    <a:pt x="3021353" y="837909"/>
                  </a:lnTo>
                  <a:lnTo>
                    <a:pt x="3027469" y="837909"/>
                  </a:lnTo>
                  <a:lnTo>
                    <a:pt x="3033586" y="837909"/>
                  </a:lnTo>
                  <a:lnTo>
                    <a:pt x="3039702" y="837909"/>
                  </a:lnTo>
                  <a:lnTo>
                    <a:pt x="3045818" y="837909"/>
                  </a:lnTo>
                  <a:lnTo>
                    <a:pt x="3051934" y="837909"/>
                  </a:lnTo>
                  <a:lnTo>
                    <a:pt x="3058050" y="1117213"/>
                  </a:lnTo>
                  <a:lnTo>
                    <a:pt x="3064166" y="1117213"/>
                  </a:lnTo>
                  <a:lnTo>
                    <a:pt x="3070282" y="1117213"/>
                  </a:lnTo>
                  <a:lnTo>
                    <a:pt x="3076398" y="1117213"/>
                  </a:lnTo>
                  <a:lnTo>
                    <a:pt x="3082514" y="1117213"/>
                  </a:lnTo>
                  <a:lnTo>
                    <a:pt x="3088630" y="1117213"/>
                  </a:lnTo>
                  <a:lnTo>
                    <a:pt x="3094747" y="1117213"/>
                  </a:lnTo>
                  <a:lnTo>
                    <a:pt x="3100863" y="1117213"/>
                  </a:lnTo>
                  <a:lnTo>
                    <a:pt x="3106979" y="1117213"/>
                  </a:lnTo>
                  <a:lnTo>
                    <a:pt x="3113095" y="1117213"/>
                  </a:lnTo>
                  <a:lnTo>
                    <a:pt x="3119211" y="1117213"/>
                  </a:lnTo>
                  <a:lnTo>
                    <a:pt x="3125327" y="1117213"/>
                  </a:lnTo>
                  <a:lnTo>
                    <a:pt x="3131443" y="1117213"/>
                  </a:lnTo>
                  <a:lnTo>
                    <a:pt x="3137559" y="1117213"/>
                  </a:lnTo>
                  <a:lnTo>
                    <a:pt x="3143675" y="1117213"/>
                  </a:lnTo>
                  <a:lnTo>
                    <a:pt x="3149791" y="1117213"/>
                  </a:lnTo>
                  <a:lnTo>
                    <a:pt x="3155908" y="1117213"/>
                  </a:lnTo>
                  <a:lnTo>
                    <a:pt x="3162024" y="1117213"/>
                  </a:lnTo>
                  <a:lnTo>
                    <a:pt x="3168140" y="1117213"/>
                  </a:lnTo>
                  <a:lnTo>
                    <a:pt x="3174256" y="1117213"/>
                  </a:lnTo>
                  <a:lnTo>
                    <a:pt x="3180372" y="1117213"/>
                  </a:lnTo>
                  <a:lnTo>
                    <a:pt x="3186488" y="1117213"/>
                  </a:lnTo>
                  <a:lnTo>
                    <a:pt x="3192604" y="1117213"/>
                  </a:lnTo>
                  <a:lnTo>
                    <a:pt x="3198720" y="1117213"/>
                  </a:lnTo>
                  <a:lnTo>
                    <a:pt x="3204836" y="1117213"/>
                  </a:lnTo>
                  <a:lnTo>
                    <a:pt x="3210952" y="1117213"/>
                  </a:lnTo>
                  <a:lnTo>
                    <a:pt x="3217069" y="1117213"/>
                  </a:lnTo>
                  <a:lnTo>
                    <a:pt x="3223185" y="1117213"/>
                  </a:lnTo>
                  <a:lnTo>
                    <a:pt x="3229301" y="1117213"/>
                  </a:lnTo>
                  <a:lnTo>
                    <a:pt x="3235417" y="1117213"/>
                  </a:lnTo>
                  <a:lnTo>
                    <a:pt x="3241533" y="1117213"/>
                  </a:lnTo>
                  <a:lnTo>
                    <a:pt x="3247649" y="1117213"/>
                  </a:lnTo>
                  <a:lnTo>
                    <a:pt x="3253765" y="1117213"/>
                  </a:lnTo>
                  <a:lnTo>
                    <a:pt x="3259881" y="1117213"/>
                  </a:lnTo>
                  <a:lnTo>
                    <a:pt x="3265997" y="1117213"/>
                  </a:lnTo>
                  <a:lnTo>
                    <a:pt x="3272113" y="1117213"/>
                  </a:lnTo>
                  <a:lnTo>
                    <a:pt x="3278230" y="1117213"/>
                  </a:lnTo>
                  <a:lnTo>
                    <a:pt x="3284346" y="1117213"/>
                  </a:lnTo>
                  <a:lnTo>
                    <a:pt x="3290462" y="1117213"/>
                  </a:lnTo>
                  <a:lnTo>
                    <a:pt x="3296578" y="1117213"/>
                  </a:lnTo>
                  <a:lnTo>
                    <a:pt x="3302694" y="1117213"/>
                  </a:lnTo>
                  <a:lnTo>
                    <a:pt x="3308810" y="1117213"/>
                  </a:lnTo>
                  <a:lnTo>
                    <a:pt x="3314926" y="1117213"/>
                  </a:lnTo>
                  <a:lnTo>
                    <a:pt x="3321042" y="1117213"/>
                  </a:lnTo>
                  <a:lnTo>
                    <a:pt x="3327158" y="1117213"/>
                  </a:lnTo>
                  <a:lnTo>
                    <a:pt x="3333274" y="1117213"/>
                  </a:lnTo>
                  <a:lnTo>
                    <a:pt x="3339391" y="1117213"/>
                  </a:lnTo>
                  <a:lnTo>
                    <a:pt x="3345507" y="1117213"/>
                  </a:lnTo>
                  <a:lnTo>
                    <a:pt x="3351623" y="1117213"/>
                  </a:lnTo>
                  <a:lnTo>
                    <a:pt x="3357739" y="1396516"/>
                  </a:lnTo>
                  <a:lnTo>
                    <a:pt x="3363855" y="1396516"/>
                  </a:lnTo>
                  <a:lnTo>
                    <a:pt x="3369971" y="1396516"/>
                  </a:lnTo>
                  <a:lnTo>
                    <a:pt x="3376087" y="1396516"/>
                  </a:lnTo>
                  <a:lnTo>
                    <a:pt x="3382203" y="1396516"/>
                  </a:lnTo>
                  <a:lnTo>
                    <a:pt x="3388319" y="1396516"/>
                  </a:lnTo>
                  <a:lnTo>
                    <a:pt x="3394436" y="1396516"/>
                  </a:lnTo>
                  <a:lnTo>
                    <a:pt x="3400552" y="1396516"/>
                  </a:lnTo>
                  <a:lnTo>
                    <a:pt x="3406668" y="1396516"/>
                  </a:lnTo>
                  <a:lnTo>
                    <a:pt x="3412784" y="1396516"/>
                  </a:lnTo>
                  <a:lnTo>
                    <a:pt x="3418900" y="1396516"/>
                  </a:lnTo>
                  <a:lnTo>
                    <a:pt x="3425016" y="1396516"/>
                  </a:lnTo>
                  <a:lnTo>
                    <a:pt x="3431132" y="1396516"/>
                  </a:lnTo>
                  <a:lnTo>
                    <a:pt x="3437248" y="1396516"/>
                  </a:lnTo>
                  <a:lnTo>
                    <a:pt x="3443364" y="1396516"/>
                  </a:lnTo>
                  <a:lnTo>
                    <a:pt x="3449480" y="1396516"/>
                  </a:lnTo>
                  <a:lnTo>
                    <a:pt x="3455597" y="1396516"/>
                  </a:lnTo>
                  <a:lnTo>
                    <a:pt x="3461713" y="1396516"/>
                  </a:lnTo>
                  <a:lnTo>
                    <a:pt x="3467829" y="1396516"/>
                  </a:lnTo>
                  <a:lnTo>
                    <a:pt x="3473945" y="1396516"/>
                  </a:lnTo>
                  <a:lnTo>
                    <a:pt x="3480061" y="1396516"/>
                  </a:lnTo>
                  <a:lnTo>
                    <a:pt x="3486177" y="1396516"/>
                  </a:lnTo>
                  <a:lnTo>
                    <a:pt x="3492293" y="1396516"/>
                  </a:lnTo>
                  <a:lnTo>
                    <a:pt x="3498409" y="1396516"/>
                  </a:lnTo>
                  <a:lnTo>
                    <a:pt x="3504525" y="1396516"/>
                  </a:lnTo>
                  <a:lnTo>
                    <a:pt x="3510641" y="1396516"/>
                  </a:lnTo>
                  <a:lnTo>
                    <a:pt x="3516758" y="1396516"/>
                  </a:lnTo>
                  <a:lnTo>
                    <a:pt x="3522874" y="1396516"/>
                  </a:lnTo>
                  <a:lnTo>
                    <a:pt x="3528990" y="1396516"/>
                  </a:lnTo>
                  <a:lnTo>
                    <a:pt x="3535106" y="1396516"/>
                  </a:lnTo>
                  <a:lnTo>
                    <a:pt x="3541222" y="1396516"/>
                  </a:lnTo>
                  <a:lnTo>
                    <a:pt x="3547338" y="1396516"/>
                  </a:lnTo>
                  <a:lnTo>
                    <a:pt x="3553454" y="1396516"/>
                  </a:lnTo>
                  <a:lnTo>
                    <a:pt x="3559570" y="1396516"/>
                  </a:lnTo>
                  <a:lnTo>
                    <a:pt x="3565686" y="1396516"/>
                  </a:lnTo>
                  <a:lnTo>
                    <a:pt x="3571802" y="1396516"/>
                  </a:lnTo>
                  <a:lnTo>
                    <a:pt x="3577919" y="1396516"/>
                  </a:lnTo>
                  <a:lnTo>
                    <a:pt x="3584035" y="1396516"/>
                  </a:lnTo>
                  <a:lnTo>
                    <a:pt x="3590151" y="1396516"/>
                  </a:lnTo>
                  <a:lnTo>
                    <a:pt x="3596267" y="1396516"/>
                  </a:lnTo>
                  <a:lnTo>
                    <a:pt x="3602383" y="1396516"/>
                  </a:lnTo>
                  <a:lnTo>
                    <a:pt x="3608499" y="1396516"/>
                  </a:lnTo>
                  <a:lnTo>
                    <a:pt x="3614615" y="1396516"/>
                  </a:lnTo>
                  <a:lnTo>
                    <a:pt x="3620731" y="1396516"/>
                  </a:lnTo>
                  <a:lnTo>
                    <a:pt x="3626847" y="1396516"/>
                  </a:lnTo>
                  <a:lnTo>
                    <a:pt x="3632963" y="1396516"/>
                  </a:lnTo>
                  <a:lnTo>
                    <a:pt x="3639080" y="1396516"/>
                  </a:lnTo>
                  <a:lnTo>
                    <a:pt x="3645196" y="1396516"/>
                  </a:lnTo>
                  <a:lnTo>
                    <a:pt x="3651312" y="1396516"/>
                  </a:lnTo>
                  <a:lnTo>
                    <a:pt x="3657428" y="1675819"/>
                  </a:lnTo>
                  <a:lnTo>
                    <a:pt x="3663544" y="1675819"/>
                  </a:lnTo>
                  <a:lnTo>
                    <a:pt x="3669660" y="1675819"/>
                  </a:lnTo>
                  <a:lnTo>
                    <a:pt x="3675776" y="1675819"/>
                  </a:lnTo>
                  <a:lnTo>
                    <a:pt x="3681892" y="1675819"/>
                  </a:lnTo>
                  <a:lnTo>
                    <a:pt x="3688008" y="1675819"/>
                  </a:lnTo>
                  <a:lnTo>
                    <a:pt x="3694124" y="1675819"/>
                  </a:lnTo>
                  <a:lnTo>
                    <a:pt x="3700241" y="1675819"/>
                  </a:lnTo>
                  <a:lnTo>
                    <a:pt x="3706357" y="1675819"/>
                  </a:lnTo>
                  <a:lnTo>
                    <a:pt x="3712473" y="1675819"/>
                  </a:lnTo>
                  <a:lnTo>
                    <a:pt x="3718589" y="1675819"/>
                  </a:lnTo>
                  <a:lnTo>
                    <a:pt x="3724705" y="1675819"/>
                  </a:lnTo>
                  <a:lnTo>
                    <a:pt x="3730821" y="1675819"/>
                  </a:lnTo>
                  <a:lnTo>
                    <a:pt x="3736937" y="1675819"/>
                  </a:lnTo>
                  <a:lnTo>
                    <a:pt x="3743053" y="1675819"/>
                  </a:lnTo>
                  <a:lnTo>
                    <a:pt x="3749169" y="1675819"/>
                  </a:lnTo>
                  <a:lnTo>
                    <a:pt x="3755285" y="1675819"/>
                  </a:lnTo>
                  <a:lnTo>
                    <a:pt x="3761402" y="1675819"/>
                  </a:lnTo>
                  <a:lnTo>
                    <a:pt x="3767518" y="1675819"/>
                  </a:lnTo>
                  <a:lnTo>
                    <a:pt x="3773634" y="1675819"/>
                  </a:lnTo>
                  <a:lnTo>
                    <a:pt x="3779750" y="1675819"/>
                  </a:lnTo>
                  <a:lnTo>
                    <a:pt x="3785866" y="1675819"/>
                  </a:lnTo>
                  <a:lnTo>
                    <a:pt x="3791982" y="1675819"/>
                  </a:lnTo>
                  <a:lnTo>
                    <a:pt x="3798098" y="1675819"/>
                  </a:lnTo>
                  <a:lnTo>
                    <a:pt x="3804214" y="1675819"/>
                  </a:lnTo>
                  <a:lnTo>
                    <a:pt x="3810330" y="1675819"/>
                  </a:lnTo>
                  <a:lnTo>
                    <a:pt x="3816446" y="1675819"/>
                  </a:lnTo>
                  <a:lnTo>
                    <a:pt x="3822563" y="1675819"/>
                  </a:lnTo>
                  <a:lnTo>
                    <a:pt x="3828679" y="1675819"/>
                  </a:lnTo>
                  <a:lnTo>
                    <a:pt x="3834795" y="1675819"/>
                  </a:lnTo>
                  <a:lnTo>
                    <a:pt x="3840911" y="1675819"/>
                  </a:lnTo>
                  <a:lnTo>
                    <a:pt x="3847027" y="1675819"/>
                  </a:lnTo>
                  <a:lnTo>
                    <a:pt x="3853143" y="1675819"/>
                  </a:lnTo>
                  <a:lnTo>
                    <a:pt x="3859259" y="1675819"/>
                  </a:lnTo>
                  <a:lnTo>
                    <a:pt x="3865375" y="1675819"/>
                  </a:lnTo>
                  <a:lnTo>
                    <a:pt x="3871491" y="1675819"/>
                  </a:lnTo>
                  <a:lnTo>
                    <a:pt x="3877607" y="1675819"/>
                  </a:lnTo>
                  <a:lnTo>
                    <a:pt x="3883724" y="1675819"/>
                  </a:lnTo>
                  <a:lnTo>
                    <a:pt x="3889840" y="1675819"/>
                  </a:lnTo>
                  <a:lnTo>
                    <a:pt x="3895956" y="1675819"/>
                  </a:lnTo>
                  <a:lnTo>
                    <a:pt x="3902072" y="1675819"/>
                  </a:lnTo>
                  <a:lnTo>
                    <a:pt x="3908188" y="1675819"/>
                  </a:lnTo>
                  <a:lnTo>
                    <a:pt x="3914304" y="1675819"/>
                  </a:lnTo>
                  <a:lnTo>
                    <a:pt x="3920420" y="1675819"/>
                  </a:lnTo>
                  <a:lnTo>
                    <a:pt x="3926536" y="1675819"/>
                  </a:lnTo>
                  <a:lnTo>
                    <a:pt x="3932652" y="1675819"/>
                  </a:lnTo>
                  <a:lnTo>
                    <a:pt x="3938768" y="1675819"/>
                  </a:lnTo>
                  <a:lnTo>
                    <a:pt x="3944885" y="1675819"/>
                  </a:lnTo>
                  <a:lnTo>
                    <a:pt x="3951001" y="1675819"/>
                  </a:lnTo>
                  <a:lnTo>
                    <a:pt x="3957117" y="1815471"/>
                  </a:lnTo>
                  <a:lnTo>
                    <a:pt x="3963233" y="1815471"/>
                  </a:lnTo>
                  <a:lnTo>
                    <a:pt x="3969349" y="1815471"/>
                  </a:lnTo>
                  <a:lnTo>
                    <a:pt x="3975465" y="1815471"/>
                  </a:lnTo>
                  <a:lnTo>
                    <a:pt x="3981581" y="1815471"/>
                  </a:lnTo>
                  <a:lnTo>
                    <a:pt x="3987697" y="1815471"/>
                  </a:lnTo>
                  <a:lnTo>
                    <a:pt x="3993813" y="1815471"/>
                  </a:lnTo>
                  <a:lnTo>
                    <a:pt x="3999929" y="1815471"/>
                  </a:lnTo>
                  <a:lnTo>
                    <a:pt x="4006046" y="1815471"/>
                  </a:lnTo>
                  <a:lnTo>
                    <a:pt x="4012162" y="1815471"/>
                  </a:lnTo>
                  <a:lnTo>
                    <a:pt x="4018278" y="1815471"/>
                  </a:lnTo>
                  <a:lnTo>
                    <a:pt x="4024394" y="1815471"/>
                  </a:lnTo>
                  <a:lnTo>
                    <a:pt x="4030510" y="1815471"/>
                  </a:lnTo>
                  <a:lnTo>
                    <a:pt x="4036626" y="1815471"/>
                  </a:lnTo>
                  <a:lnTo>
                    <a:pt x="4042742" y="1815471"/>
                  </a:lnTo>
                  <a:lnTo>
                    <a:pt x="4048858" y="1815471"/>
                  </a:lnTo>
                  <a:lnTo>
                    <a:pt x="4054974" y="1815471"/>
                  </a:lnTo>
                  <a:lnTo>
                    <a:pt x="4061091" y="1815471"/>
                  </a:lnTo>
                  <a:lnTo>
                    <a:pt x="4067207" y="1815471"/>
                  </a:lnTo>
                  <a:lnTo>
                    <a:pt x="4073323" y="1815471"/>
                  </a:lnTo>
                  <a:lnTo>
                    <a:pt x="4079439" y="1815471"/>
                  </a:lnTo>
                  <a:lnTo>
                    <a:pt x="4085555" y="1815471"/>
                  </a:lnTo>
                  <a:lnTo>
                    <a:pt x="4091671" y="1815471"/>
                  </a:lnTo>
                  <a:lnTo>
                    <a:pt x="4097787" y="1815471"/>
                  </a:lnTo>
                  <a:lnTo>
                    <a:pt x="4103903" y="1815471"/>
                  </a:lnTo>
                  <a:lnTo>
                    <a:pt x="4110019" y="1815471"/>
                  </a:lnTo>
                  <a:lnTo>
                    <a:pt x="4116135" y="1815471"/>
                  </a:lnTo>
                  <a:lnTo>
                    <a:pt x="4122252" y="1815471"/>
                  </a:lnTo>
                  <a:lnTo>
                    <a:pt x="4128368" y="1815471"/>
                  </a:lnTo>
                  <a:lnTo>
                    <a:pt x="4134484" y="1815471"/>
                  </a:lnTo>
                  <a:lnTo>
                    <a:pt x="4140600" y="1815471"/>
                  </a:lnTo>
                  <a:lnTo>
                    <a:pt x="4146716" y="1815471"/>
                  </a:lnTo>
                  <a:lnTo>
                    <a:pt x="4152832" y="1815471"/>
                  </a:lnTo>
                  <a:lnTo>
                    <a:pt x="4158948" y="1815471"/>
                  </a:lnTo>
                  <a:lnTo>
                    <a:pt x="4165064" y="1815471"/>
                  </a:lnTo>
                  <a:lnTo>
                    <a:pt x="4171180" y="1815471"/>
                  </a:lnTo>
                  <a:lnTo>
                    <a:pt x="4177296" y="1815471"/>
                  </a:lnTo>
                  <a:lnTo>
                    <a:pt x="4183413" y="1815471"/>
                  </a:lnTo>
                  <a:lnTo>
                    <a:pt x="4189529" y="1815471"/>
                  </a:lnTo>
                  <a:lnTo>
                    <a:pt x="4195645" y="1815471"/>
                  </a:lnTo>
                  <a:lnTo>
                    <a:pt x="4201761" y="1815471"/>
                  </a:lnTo>
                  <a:lnTo>
                    <a:pt x="4207877" y="1815471"/>
                  </a:lnTo>
                  <a:lnTo>
                    <a:pt x="4213993" y="1815471"/>
                  </a:lnTo>
                  <a:lnTo>
                    <a:pt x="4220109" y="1815471"/>
                  </a:lnTo>
                  <a:lnTo>
                    <a:pt x="4226225" y="1815471"/>
                  </a:lnTo>
                  <a:lnTo>
                    <a:pt x="4232341" y="1815471"/>
                  </a:lnTo>
                  <a:lnTo>
                    <a:pt x="4238457" y="1815471"/>
                  </a:lnTo>
                  <a:lnTo>
                    <a:pt x="4244574" y="1815471"/>
                  </a:lnTo>
                  <a:lnTo>
                    <a:pt x="4250690" y="1815471"/>
                  </a:lnTo>
                  <a:lnTo>
                    <a:pt x="4256806" y="1815471"/>
                  </a:lnTo>
                  <a:lnTo>
                    <a:pt x="4262922" y="1815471"/>
                  </a:lnTo>
                  <a:lnTo>
                    <a:pt x="4269038" y="1815471"/>
                  </a:lnTo>
                  <a:lnTo>
                    <a:pt x="4275154" y="1815471"/>
                  </a:lnTo>
                  <a:lnTo>
                    <a:pt x="4281270" y="1815471"/>
                  </a:lnTo>
                  <a:lnTo>
                    <a:pt x="4287386" y="1815471"/>
                  </a:lnTo>
                  <a:lnTo>
                    <a:pt x="4293502" y="1815471"/>
                  </a:lnTo>
                  <a:lnTo>
                    <a:pt x="4299618" y="1815471"/>
                  </a:lnTo>
                  <a:lnTo>
                    <a:pt x="4305735" y="1815471"/>
                  </a:lnTo>
                  <a:lnTo>
                    <a:pt x="4311851" y="1815471"/>
                  </a:lnTo>
                  <a:lnTo>
                    <a:pt x="4317967" y="1815471"/>
                  </a:lnTo>
                  <a:lnTo>
                    <a:pt x="4324083" y="1815471"/>
                  </a:lnTo>
                  <a:lnTo>
                    <a:pt x="4330199" y="1815471"/>
                  </a:lnTo>
                  <a:lnTo>
                    <a:pt x="4336315" y="1815471"/>
                  </a:lnTo>
                  <a:lnTo>
                    <a:pt x="4342431" y="1815471"/>
                  </a:lnTo>
                  <a:lnTo>
                    <a:pt x="4348547" y="1815471"/>
                  </a:lnTo>
                  <a:lnTo>
                    <a:pt x="4354663" y="1815471"/>
                  </a:lnTo>
                  <a:lnTo>
                    <a:pt x="4360779" y="1815471"/>
                  </a:lnTo>
                  <a:lnTo>
                    <a:pt x="4366896" y="1815471"/>
                  </a:lnTo>
                  <a:lnTo>
                    <a:pt x="4373012" y="1815471"/>
                  </a:lnTo>
                  <a:lnTo>
                    <a:pt x="4379128" y="1815471"/>
                  </a:lnTo>
                  <a:lnTo>
                    <a:pt x="4385244" y="1815471"/>
                  </a:lnTo>
                  <a:lnTo>
                    <a:pt x="4391360" y="1815471"/>
                  </a:lnTo>
                  <a:lnTo>
                    <a:pt x="4397476" y="1815471"/>
                  </a:lnTo>
                  <a:lnTo>
                    <a:pt x="4403592" y="1815471"/>
                  </a:lnTo>
                  <a:lnTo>
                    <a:pt x="4409708" y="1815471"/>
                  </a:lnTo>
                  <a:lnTo>
                    <a:pt x="4415824" y="1815471"/>
                  </a:lnTo>
                  <a:lnTo>
                    <a:pt x="4421940" y="1815471"/>
                  </a:lnTo>
                  <a:lnTo>
                    <a:pt x="4428057" y="1815471"/>
                  </a:lnTo>
                  <a:lnTo>
                    <a:pt x="4434173" y="1815471"/>
                  </a:lnTo>
                  <a:lnTo>
                    <a:pt x="4440289" y="1815471"/>
                  </a:lnTo>
                  <a:lnTo>
                    <a:pt x="4446405" y="1815471"/>
                  </a:lnTo>
                  <a:lnTo>
                    <a:pt x="4452521" y="1815471"/>
                  </a:lnTo>
                  <a:lnTo>
                    <a:pt x="4458637" y="1815471"/>
                  </a:lnTo>
                  <a:lnTo>
                    <a:pt x="4464753" y="1815471"/>
                  </a:lnTo>
                  <a:lnTo>
                    <a:pt x="4470869" y="1815471"/>
                  </a:lnTo>
                  <a:lnTo>
                    <a:pt x="4476985" y="1815471"/>
                  </a:lnTo>
                  <a:lnTo>
                    <a:pt x="4483101" y="1815471"/>
                  </a:lnTo>
                  <a:lnTo>
                    <a:pt x="4489218" y="1815471"/>
                  </a:lnTo>
                  <a:lnTo>
                    <a:pt x="4495334" y="1815471"/>
                  </a:lnTo>
                  <a:lnTo>
                    <a:pt x="4501450" y="1815471"/>
                  </a:lnTo>
                  <a:lnTo>
                    <a:pt x="4507566" y="1815471"/>
                  </a:lnTo>
                  <a:lnTo>
                    <a:pt x="4513682" y="1815471"/>
                  </a:lnTo>
                  <a:lnTo>
                    <a:pt x="4519798" y="1815471"/>
                  </a:lnTo>
                  <a:lnTo>
                    <a:pt x="4525914" y="1815471"/>
                  </a:lnTo>
                  <a:lnTo>
                    <a:pt x="4532030" y="1815471"/>
                  </a:lnTo>
                  <a:lnTo>
                    <a:pt x="4538146" y="1815471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19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tx19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02" name="pg19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tx19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04" name="pg19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06" name="pg20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tx20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08" name="pg20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10" name="pg20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tx20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12" name="pg20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tx20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14" name="pg20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tx21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16" name="pg21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18" name="pg21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tx21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20" name="pg21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tx21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22" name="pg21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tx21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24" name="pg21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tx22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26" name="pg22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28" name="pg22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tx22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30" name="pg22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tx22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32" name="pg22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tx22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34" name="pg22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tx23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36" name="pg23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tx23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38" name="pg23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tx23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40" name="pg23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tx23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42" name="pg23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3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44" name="pg23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tx24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46" name="pg24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tx24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48" name="pg24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50" name="pg24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tx24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52" name="pg24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tx24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54" name="pg24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tx25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56" name="pg25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tx25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58" name="pg25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60" name="pg25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tx25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62" name="pg25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tx25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64" name="pg25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tx26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66" name="pg26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tx26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68" name="pg26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tx26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70" name="pg26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tx26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72" name="pg26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tx26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74" name="pg26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tx27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76" name="pg27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tx27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78" name="pg27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tx27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80" name="pg27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tx27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82" name="pg27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tx27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84" name="pg27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tx28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86" name="pg28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88" name="pg28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tx28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90" name="pg28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tx28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92" name="pg28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tx28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94" name="pg28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tx29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96" name="pg29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tx29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98" name="pg29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tx29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00" name="pg29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tx29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02" name="pg29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tx29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04" name="pg29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tx30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06" name="pg30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tx30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08" name="pg30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tx30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10" name="pg30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tx30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12" name="pg30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tx30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14" name="pg30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tx31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16" name="pg31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tx31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18" name="pg31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tx31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20" name="pg31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tx31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22" name="pg31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tx31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24" name="pg31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tx32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26" name="pg32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tx32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28" name="pg32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tx32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30" name="pg32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tx32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32" name="pg32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tx32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34" name="pg32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tx33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36" name="pg33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tx33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38" name="pg33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tx33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40" name="pg33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tx33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42" name="pg33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tx33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44" name="pg33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tx34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46" name="pg34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tx34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48" name="pg34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tx34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50" name="pg34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tx34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52" name="pg34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tx34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54" name="pg34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tx35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56" name="pg35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tx35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58" name="pg35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tx35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60" name="pg35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tx35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62" name="pg35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tx35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64" name="pg35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tx36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66" name="pg36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tx36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68" name="pg36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tx36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70" name="pg36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tx36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72" name="pg36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tx36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74" name="pg36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tx37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76" name="pg37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tx37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78" name="pg37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tx37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80" name="pg37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tx37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82" name="pg37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tx37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84" name="pg37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tx38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86" name="pg38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tx38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88" name="pg38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tx38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90" name="pg38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tx38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92" name="pg38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tx38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94" name="pg38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tx39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96" name="pg39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tx39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98" name="pg39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tx39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00" name="pg39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tx39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02" name="pg39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tx39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04" name="pg39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tx40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06" name="pg40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tx40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08" name="pg40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tx40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10" name="pg40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tx40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12" name="pg40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tx40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14" name="pg40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tx41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16" name="pg41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tx41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18" name="pg41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tx41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20" name="pg41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tx41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22" name="pg41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tx41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24" name="pg41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tx42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26" name="pg42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tx42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28" name="pg42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tx42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30" name="pg42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tx42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32" name="pg42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tx42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34" name="pg42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tx43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36" name="pg43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tx43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38" name="pg43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tx43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40" name="pg43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tx43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42" name="pg43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tx43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44" name="pg43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tx44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46" name="pg44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tx44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48" name="pg44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tx44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50" name="pg44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tx44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52" name="pg44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tx44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54" name="pg44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tx45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56" name="pg45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tx45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58" name="pg45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tx45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60" name="pg45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tx45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62" name="pg45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tx45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64" name="pg45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tx46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66" name="pg46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tx46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68" name="pg46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tx46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70" name="pg46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tx46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72" name="pg46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tx46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74" name="pg46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tx47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76" name="pg47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tx47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78" name="pg47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tx47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80" name="pg47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tx47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82" name="pg47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tx47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84" name="pg47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tx48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86" name="pg48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tx48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88" name="pg48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tx48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90" name="pg48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tx48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92" name="pg48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tx48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94" name="pg48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tx49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96" name="pg49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tx49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98" name="pg49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tx49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00" name="pg49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tx49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02" name="pg49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tx49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04" name="pg49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tx50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06" name="pg50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tx50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08" name="pg50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tx50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10" name="pg50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tx50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12" name="pg50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tx50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14" name="pg50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tx51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16" name="pg51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tx51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18" name="pg51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tx51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20" name="pg51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tx51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22" name="pg51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tx51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24" name="pg51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tx52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26" name="pg52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tx52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28" name="pg52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tx52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30" name="pg52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tx52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32" name="pg52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tx52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34" name="pg52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tx53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36" name="pg53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tx53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38" name="pg53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tx53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40" name="pg53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tx53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42" name="pg53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tx53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44" name="pg53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tx54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46" name="pg54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tx54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48" name="pg54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tx54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50" name="pg54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tx54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52" name="pg54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tx54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54" name="pg54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tx55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56" name="pg55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tx55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58" name="pg55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tx55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60" name="pg55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tx55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62" name="pg55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tx55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64" name="pg55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tx56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66" name="pg56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tx56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68" name="pg56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tx56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70" name="pg56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tx56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72" name="pg56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tx56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74" name="pg56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tx57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76" name="pg57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tx57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78" name="pg57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tx57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80" name="pg57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tx57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82" name="pg57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tx57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84" name="pg57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tx58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86" name="pg58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tx58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88" name="pg58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tx58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90" name="pg58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tx58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92" name="pg58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tx58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94" name="pg58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tx59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96" name="pg59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tx59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98" name="pg59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tx59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00" name="pg59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tx59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02" name="pg59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tx59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04" name="pg59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tx60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06" name="pg60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tx60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08" name="pg60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tx60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10" name="pg60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tx60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12" name="pg60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tx60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14" name="pg60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tx61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16" name="pg61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tx61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18" name="pg61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tx61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20" name="pg61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tx61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22" name="pg61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tx61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24" name="pg61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tx62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26" name="pg62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tx62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28" name="pg62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tx62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30" name="pg62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tx62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32" name="pg62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tx62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34" name="pg62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tx63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36" name="pg63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tx63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38" name="pg63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tx63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40" name="pg63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tx63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42" name="pg63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tx63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44" name="pg63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tx64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46" name="pg64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tx64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48" name="pg64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tx64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50" name="pg64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tx64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52" name="pg64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tx64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54" name="pg64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tx65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56" name="pg65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tx65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58" name="pg65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tx65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60" name="pg65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tx65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62" name="pg65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tx65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64" name="pg65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tx66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66" name="pg66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tx66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68" name="pg66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tx66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70" name="pg66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tx66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72" name="pg66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tx66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74" name="pg66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tx67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76" name="pg67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tx67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78" name="pg67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tx67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80" name="pg67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tx67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82" name="pg67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tx67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84" name="pg67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tx68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86" name="pg68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tx68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88" name="pg68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tx68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90" name="pg68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tx68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92" name="pg68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tx68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94" name="pg68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tx69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96" name="pg69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tx69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98" name="pg69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tx69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00" name="pg69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tx69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02" name="pg69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tx69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04" name="pg69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tx70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06" name="pg70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tx70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08" name="pg70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tx70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10" name="pg70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tx70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12" name="pg70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tx70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14" name="pg70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tx71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16" name="pg71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tx71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18" name="pg71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tx71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20" name="pg71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tx71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22" name="pg71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tx71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24" name="pg71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tx72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26" name="pg72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tx72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28" name="pg72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tx72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30" name="pg72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tx72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32" name="pg72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tx72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34" name="pg72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36" name="pg73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tx73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38" name="pg73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40" name="pg73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tx73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42" name="pg73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tx73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44" name="pg73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tx74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46" name="pg74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tx74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48" name="pg74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tx74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50" name="pg74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tx74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52" name="pg74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tx74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54" name="pg74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56" name="pg75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tx75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58" name="pg75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tx75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60" name="pg75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tx75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62" name="pg75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tx75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64" name="pg75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tx76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66" name="pg76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tx76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68" name="pg76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tx76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70" name="pg76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tx76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72" name="pg76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tx76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74" name="pg76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tx77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76" name="pg77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tx77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78" name="pg77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tx77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80" name="pg77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tx77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82" name="pg77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tx77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84" name="pg77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tx78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86" name="pg78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tx78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88" name="pg78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tx78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90" name="pg78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tx78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92" name="pg78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tx78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94" name="pg78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tx79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96" name="pg79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tx79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98" name="pg79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tx79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00" name="pg79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tx79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02" name="pg79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tx79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04" name="pg79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tx80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06" name="pg80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tx80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08" name="pg80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tx80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10" name="pg80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tx80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12" name="pg80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tx80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14" name="pg80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tx81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16" name="pg81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tx81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18" name="pg81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tx81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20" name="pg81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tx81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22" name="pg81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tx81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24" name="pg81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tx82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26" name="pg82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tx82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28" name="pg82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tx82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30" name="pg82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tx82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32" name="pg82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tx82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34" name="pg82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tx83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36" name="pg83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tx83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38" name="pg83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tx83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40" name="pg83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tx83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42" name="pg83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tx83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44" name="pg83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tx84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46" name="pg84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tx84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48" name="pg84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tx84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50" name="pg84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tx84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52" name="pg84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tx84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54" name="pg84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tx85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56" name="pg85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tx85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58" name="pg85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tx85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60" name="pg85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tx85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62" name="pg85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tx85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64" name="pg85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tx86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66" name="pg86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tx86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68" name="pg86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tx86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70" name="pg86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tx86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72" name="pg86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tx86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74" name="pg86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tx87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76" name="pg87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tx87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78" name="pg87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tx87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80" name="pg87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tx87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82" name="pg87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tx87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84" name="pg87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tx88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86" name="pg88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tx88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88" name="pg88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tx88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90" name="pg88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tx88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92" name="pg88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tx88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94" name="pg88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tx89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96" name="pg89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tx89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98" name="pg89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tx89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00" name="pg89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tx89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02" name="pg89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tx89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04" name="pg89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tx90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06" name="pg90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tx90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08" name="pg90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tx90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10" name="pg90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tx90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12" name="pg90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tx90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14" name="pg90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tx91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16" name="pg91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tx91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18" name="pg91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tx91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20" name="pg91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tx91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22" name="pg91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tx91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24" name="pg91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tx92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26" name="pg92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tx92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28" name="pg92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tx92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30" name="pg92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tx92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32" name="pg92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tx92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34" name="pg92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tx93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36" name="pg93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tx93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38" name="pg93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tx93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40" name="pg93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tx93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42" name="pg93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tx93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44" name="pg93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tx94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46" name="pg94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tx94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48" name="pg94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tx94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50" name="pg94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tx94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52" name="pg94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tx94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54" name="pg94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tx95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56" name="pg95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tx95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58" name="pg95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tx95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60" name="pg95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tx95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62" name="pg95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tx95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64" name="pg95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tx96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66" name="pg96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tx96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68" name="pg96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tx96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70" name="pg96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tx96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72" name="pg96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tx96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74" name="pg96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tx97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76" name="pg97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tx97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78" name="pg97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tx97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80" name="pg97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tx97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82" name="pg97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tx97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84" name="pg97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tx98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86" name="pg98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tx98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88" name="pg98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tx98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90" name="pg98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tx98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92" name="pg98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tx98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94" name="pg98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tx99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96" name="pg99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tx99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98" name="pg99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tx99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00" name="pg99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tx99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02" name="pg99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tx99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04" name="pg99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tx100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06" name="pg100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tx100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08" name="pg100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tx100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10" name="pg100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tx100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12" name="pg100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tx100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14" name="pg100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tx101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16" name="pg101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tx101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18" name="pg101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tx101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20" name="pg101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tx101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22" name="pg101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tx101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24" name="pg101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tx102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26" name="pg102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tx102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28" name="pg102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tx102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30" name="pg102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tx102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32" name="pg102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tx102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34" name="pg102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tx103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36" name="pg103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tx103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38" name="pg103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tx103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40" name="pg103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tx103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42" name="pg103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tx103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44" name="pg103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tx104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46" name="pg104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tx104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48" name="pg104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tx104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50" name="pg104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tx104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52" name="pg104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tx104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54" name="pg104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tx105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56" name="pg105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tx105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58" name="pg105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tx105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60" name="pg105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tx105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62" name="pg105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tx105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64" name="pg105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tx106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66" name="pg106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tx106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68" name="pg106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tx106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70" name="pg106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tx106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72" name="pg106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tx106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74" name="pg106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tx107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76" name="pg107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tx107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78" name="pg107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tx107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80" name="pg107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tx107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82" name="pg107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tx107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84" name="pg107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tx108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86" name="pg108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tx108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88" name="pg108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tx108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90" name="pg108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tx108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92" name="pg108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tx108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94" name="pg108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tx109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96" name="pg109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tx109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98" name="pg109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tx109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00" name="pg109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tx109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02" name="pg109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tx109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04" name="pg109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tx110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06" name="pg110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tx110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08" name="pg110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tx110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10" name="pg110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tx110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12" name="pg110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tx110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14" name="pg110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tx111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16" name="pg111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tx111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18" name="pg111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tx111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20" name="pg111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tx111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22" name="pg111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tx111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24" name="pg111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tx112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26" name="pg112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tx112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28" name="pg112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tx112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30" name="pg112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tx112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32" name="pg112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tx112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34" name="pg112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tx113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36" name="pg113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tx113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38" name="pg113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tx113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40" name="pg113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tx113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42" name="pg113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tx113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44" name="pg113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tx114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46" name="pg114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tx114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48" name="pg114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tx114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50" name="pg114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tx114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52" name="pg114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tx114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54" name="pg114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tx115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56" name="pg115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tx115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58" name="pg115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tx115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60" name="pg115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tx115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62" name="pg115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tx115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64" name="pg115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tx116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66" name="pg116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tx116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68" name="pg116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tx116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70" name="pg116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tx116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72" name="pg116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tx116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74" name="pg116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tx117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76" name="pg117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tx117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78" name="pg117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tx117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80" name="pg117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tx117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82" name="pg117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tx117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84" name="pg117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tx118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86" name="pg118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tx118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88" name="pg118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tx118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90" name="pg118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tx118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92" name="pg118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tx118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94" name="pg118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tx119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96" name="pg119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tx119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98" name="pg119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tx119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00" name="pg119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tx119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02" name="pg119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tx119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04" name="pg119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tx120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06" name="pg120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tx120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08" name="pg120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tx120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10" name="pg120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tx120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12" name="pg120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tx120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14" name="pg120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tx121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16" name="pg121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tx121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18" name="pg121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tx121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20" name="pg121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tx121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22" name="pg121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tx121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24" name="pg121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tx122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26" name="pg122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tx122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28" name="pg122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tx122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30" name="pg122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tx122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32" name="pg122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tx122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34" name="pg122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tx123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36" name="pg123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tx123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38" name="pg123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tx123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40" name="pg123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tx123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42" name="pg123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tx123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44" name="pg123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tx124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46" name="pg124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tx124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48" name="pg124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tx124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50" name="pg124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tx124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52" name="pg124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tx124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54" name="pg124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tx125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56" name="pg125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tx125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58" name="pg125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tx125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60" name="pg125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tx125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62" name="pg125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tx125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64" name="pg125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tx126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66" name="pg126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tx126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68" name="pg126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tx126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70" name="pg126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tx126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72" name="pg126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tx126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74" name="pg126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tx127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76" name="pg127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tx127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78" name="pg127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tx127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80" name="pg127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tx127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82" name="pg127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tx127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84" name="pg127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tx128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86" name="pg128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tx128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88" name="pg128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tx128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90" name="pg128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tx128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92" name="pg128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tx128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94" name="pg128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tx129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96" name="pg129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tx129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98" name="pg129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tx129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00" name="pg129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tx129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02" name="pg129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tx129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04" name="pg129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tx130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06" name="pg130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tx130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08" name="pg130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tx130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10" name="pg130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tx130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12" name="pg130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tx130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14" name="pg130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tx131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16" name="pg131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tx131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18" name="pg131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tx131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20" name="pg131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tx131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22" name="pg131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tx131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24" name="pg131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tx132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26" name="pg132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tx132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28" name="pg132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tx132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30" name="pg132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tx132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32" name="pg132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tx132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34" name="pg132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tx133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36" name="pg133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tx133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38" name="pg133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tx133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40" name="pg133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tx133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42" name="pg133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tx133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44" name="pg133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tx134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46" name="pg134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tx134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48" name="pg134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tx134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50" name="pg134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tx134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52" name="pg134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tx134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54" name="pg134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tx135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56" name="pg135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tx135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58" name="pg135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tx135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60" name="pg135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tx135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62" name="pg135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tx135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64" name="pg135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tx136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66" name="pg136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tx136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68" name="pg136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tx136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70" name="pg136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tx136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72" name="pg136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tx136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74" name="pg136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tx137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76" name="pg137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tx137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78" name="pg137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tx137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80" name="pg137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tx137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82" name="pg137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tx137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84" name="pg137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tx138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86" name="pg138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tx138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88" name="pg138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tx138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90" name="pg138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tx138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92" name="pg138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tx138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94" name="pg138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tx139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96" name="pg139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tx139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98" name="pg139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tx139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00" name="pg139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tx139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02" name="pg139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tx139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04" name="pg139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tx140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06" name="pg140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tx140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08" name="pg140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tx140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10" name="pg140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tx140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12" name="pg140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tx140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14" name="pg140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tx141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16" name="pg141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tx141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18" name="pg141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tx141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20" name="pg141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tx141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22" name="pg141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tx141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24" name="pg141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tx142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26" name="pg142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tx142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28" name="pg142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tx142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30" name="pg142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tx142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32" name="pg142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tx142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34" name="pg142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tx143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36" name="pg143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tx143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38" name="pg143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tx143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40" name="pg143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tx143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42" name="pg143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tx143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44" name="pg143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tx144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46" name="pg144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tx144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48" name="pg144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tx144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50" name="pg144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tx144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52" name="pg144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tx144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54" name="pg144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tx145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56" name="pg145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tx145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58" name="pg145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tx145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60" name="pg145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tx145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62" name="pg145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tx145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64" name="pg145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tx146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66" name="pg146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tx146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68" name="pg146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tx146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70" name="pg146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tx146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72" name="pg146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tx146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74" name="pg146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tx147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76" name="pg147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tx147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78" name="pg147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tx147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80" name="pg147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tx147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82" name="pg147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tx147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84" name="pg147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tx148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86" name="pg148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tx148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88" name="pg148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tx148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90" name="pg148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tx148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92" name="pg148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tx148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94" name="pg148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tx149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96" name="pg149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tx149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98" name="pg149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tx149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00" name="pg149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tx149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02" name="pg149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tx149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04" name="pg149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tx150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06" name="pg150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tx150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08" name="pg150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tx150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10" name="pg150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tx150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12" name="pg150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tx150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14" name="pg150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tx151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16" name="pg151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tx151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18" name="pg151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tx151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20" name="pg151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tx151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22" name="pg151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tx151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24" name="pg151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tx152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26" name="pg152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tx152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28" name="pg152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tx152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30" name="pg152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tx152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32" name="pg152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tx152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34" name="pg152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tx153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36" name="pg153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tx153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38" name="pg153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tx153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40" name="pg153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tx153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42" name="pg153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tx153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44" name="pg153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tx154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46" name="pg154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tx154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48" name="pg154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tx154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50" name="pg154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tx154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52" name="pg154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tx154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54" name="pg154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tx155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56" name="pg155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tx155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58" name="pg155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tx155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60" name="pg155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tx155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62" name="pg155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tx155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64" name="pg155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tx156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66" name="pg156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tx156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68" name="pg156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tx156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70" name="pg156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tx156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72" name="pg156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tx156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74" name="pg156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tx157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76" name="pg157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tx157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78" name="pg157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tx157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80" name="pg157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tx157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82" name="pg157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tx157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84" name="pg157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tx158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86" name="pg158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tx158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88" name="pg158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tx158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90" name="pg158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tx158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92" name="pg158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tx158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94" name="pg158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tx159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96" name="pg159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tx159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98" name="pg159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tx159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00" name="pg159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tx159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02" name="pg159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tx159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04" name="pg159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tx160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06" name="pg160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tx160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08" name="pg160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tx160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10" name="pg160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tx160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12" name="pg160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tx160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14" name="pg160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tx161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16" name="pg161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tx161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18" name="pg161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tx161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20" name="pg161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tx161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22" name="pg161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tx161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24" name="pg161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tx162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26" name="pg162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tx162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28" name="pg162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tx162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30" name="pg162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tx162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32" name="pg162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tx162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34" name="pg162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tx163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36" name="pg163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tx163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38" name="pg163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tx163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40" name="pg163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tx163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42" name="pg163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tx163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44" name="pg163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tx164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46" name="pg164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tx164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48" name="pg164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tx164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50" name="pg164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tx164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52" name="pg164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tx164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54" name="pg164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tx165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56" name="pg165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tx165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58" name="pg165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tx165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60" name="pg165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tx165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62" name="pg165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tx165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64" name="pg165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tx166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66" name="pg166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tx166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68" name="pg166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tx166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70" name="pg166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tx166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72" name="pg166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tx166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74" name="pg166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tx167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76" name="pg1671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tx1672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78" name="pg1673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tx1674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80" name="pg1675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tx1676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82" name="pg1677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tx1678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84" name="pg1679"/>
            <p:cNvSpPr/>
            <p:nvPr/>
          </p:nvSpPr>
          <p:spPr>
            <a:xfrm>
              <a:off x="5497712" y="5867687"/>
              <a:ext cx="467738" cy="183015"/>
            </a:xfrm>
            <a:custGeom>
              <a:avLst/>
              <a:pathLst>
                <a:path w="467738" h="183015">
                  <a:moveTo>
                    <a:pt x="464690" y="183015"/>
                  </a:moveTo>
                  <a:lnTo>
                    <a:pt x="467245" y="182046"/>
                  </a:lnTo>
                  <a:lnTo>
                    <a:pt x="467738" y="181761"/>
                  </a:lnTo>
                  <a:lnTo>
                    <a:pt x="467738" y="2721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tx1680"/>
            <p:cNvSpPr/>
            <p:nvPr/>
          </p:nvSpPr>
          <p:spPr>
            <a:xfrm>
              <a:off x="5539773" y="5888184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86" name="pl1681"/>
            <p:cNvSpPr/>
            <p:nvPr/>
          </p:nvSpPr>
          <p:spPr>
            <a:xfrm>
              <a:off x="973489" y="4053684"/>
              <a:ext cx="0" cy="1997018"/>
            </a:xfrm>
            <a:custGeom>
              <a:avLst/>
              <a:pathLst>
                <a:path w="0" h="1997018">
                  <a:moveTo>
                    <a:pt x="0" y="19970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tx1682"/>
            <p:cNvSpPr/>
            <p:nvPr/>
          </p:nvSpPr>
          <p:spPr>
            <a:xfrm>
              <a:off x="786548" y="564029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688" name="tx1683"/>
            <p:cNvSpPr/>
            <p:nvPr/>
          </p:nvSpPr>
          <p:spPr>
            <a:xfrm>
              <a:off x="786548" y="5081691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689" name="tx1684"/>
            <p:cNvSpPr/>
            <p:nvPr/>
          </p:nvSpPr>
          <p:spPr>
            <a:xfrm>
              <a:off x="786548" y="452166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690" name="pl1685"/>
            <p:cNvSpPr/>
            <p:nvPr/>
          </p:nvSpPr>
          <p:spPr>
            <a:xfrm>
              <a:off x="938694" y="56806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l1686"/>
            <p:cNvSpPr/>
            <p:nvPr/>
          </p:nvSpPr>
          <p:spPr>
            <a:xfrm>
              <a:off x="938694" y="51220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l1687"/>
            <p:cNvSpPr/>
            <p:nvPr/>
          </p:nvSpPr>
          <p:spPr>
            <a:xfrm>
              <a:off x="938694" y="45634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l1688"/>
            <p:cNvSpPr/>
            <p:nvPr/>
          </p:nvSpPr>
          <p:spPr>
            <a:xfrm>
              <a:off x="973489" y="6050702"/>
              <a:ext cx="4991961" cy="0"/>
            </a:xfrm>
            <a:custGeom>
              <a:avLst/>
              <a:pathLst>
                <a:path w="4991961" h="0">
                  <a:moveTo>
                    <a:pt x="0" y="0"/>
                  </a:moveTo>
                  <a:lnTo>
                    <a:pt x="49919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l1689"/>
            <p:cNvSpPr/>
            <p:nvPr/>
          </p:nvSpPr>
          <p:spPr>
            <a:xfrm>
              <a:off x="1010797" y="60507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l1690"/>
            <p:cNvSpPr/>
            <p:nvPr/>
          </p:nvSpPr>
          <p:spPr>
            <a:xfrm>
              <a:off x="2136160" y="60507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l1691"/>
            <p:cNvSpPr/>
            <p:nvPr/>
          </p:nvSpPr>
          <p:spPr>
            <a:xfrm>
              <a:off x="3243174" y="60507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l1692"/>
            <p:cNvSpPr/>
            <p:nvPr/>
          </p:nvSpPr>
          <p:spPr>
            <a:xfrm>
              <a:off x="4368537" y="60507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l1693"/>
            <p:cNvSpPr/>
            <p:nvPr/>
          </p:nvSpPr>
          <p:spPr>
            <a:xfrm>
              <a:off x="5481667" y="60507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tx1694"/>
            <p:cNvSpPr/>
            <p:nvPr/>
          </p:nvSpPr>
          <p:spPr>
            <a:xfrm>
              <a:off x="805722" y="6111641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2022-07</a:t>
              </a:r>
            </a:p>
          </p:txBody>
        </p:sp>
        <p:sp>
          <p:nvSpPr>
            <p:cNvPr id="1700" name="tx1695"/>
            <p:cNvSpPr/>
            <p:nvPr/>
          </p:nvSpPr>
          <p:spPr>
            <a:xfrm>
              <a:off x="1931084" y="6111586"/>
              <a:ext cx="41015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2023-01</a:t>
              </a:r>
            </a:p>
          </p:txBody>
        </p:sp>
        <p:sp>
          <p:nvSpPr>
            <p:cNvPr id="1701" name="tx1696"/>
            <p:cNvSpPr/>
            <p:nvPr/>
          </p:nvSpPr>
          <p:spPr>
            <a:xfrm>
              <a:off x="3038099" y="6111586"/>
              <a:ext cx="41015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2023-07</a:t>
              </a:r>
            </a:p>
          </p:txBody>
        </p:sp>
        <p:sp>
          <p:nvSpPr>
            <p:cNvPr id="1702" name="tx1697"/>
            <p:cNvSpPr/>
            <p:nvPr/>
          </p:nvSpPr>
          <p:spPr>
            <a:xfrm>
              <a:off x="4163461" y="6111641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2024-01</a:t>
              </a:r>
            </a:p>
          </p:txBody>
        </p:sp>
        <p:sp>
          <p:nvSpPr>
            <p:cNvPr id="1703" name="tx1698"/>
            <p:cNvSpPr/>
            <p:nvPr/>
          </p:nvSpPr>
          <p:spPr>
            <a:xfrm>
              <a:off x="5276592" y="6111641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2024-07</a:t>
              </a:r>
            </a:p>
          </p:txBody>
        </p:sp>
        <p:sp>
          <p:nvSpPr>
            <p:cNvPr id="1704" name="tx1699"/>
            <p:cNvSpPr/>
            <p:nvPr/>
          </p:nvSpPr>
          <p:spPr>
            <a:xfrm>
              <a:off x="3450063" y="6355340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705" name="tx1700"/>
            <p:cNvSpPr/>
            <p:nvPr/>
          </p:nvSpPr>
          <p:spPr>
            <a:xfrm rot="-5400000">
              <a:off x="467512" y="4999499"/>
              <a:ext cx="396044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 a.a.</a:t>
              </a:r>
            </a:p>
          </p:txBody>
        </p:sp>
        <p:sp>
          <p:nvSpPr>
            <p:cNvPr id="1706" name="tx1701"/>
            <p:cNvSpPr/>
            <p:nvPr/>
          </p:nvSpPr>
          <p:spPr>
            <a:xfrm>
              <a:off x="1941637" y="3790446"/>
              <a:ext cx="305566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Selic definida pelo Copom (2022-2024)</a:t>
              </a:r>
            </a:p>
          </p:txBody>
        </p:sp>
        <p:sp>
          <p:nvSpPr>
            <p:cNvPr id="1707" name="rc1702"/>
            <p:cNvSpPr/>
            <p:nvPr/>
          </p:nvSpPr>
          <p:spPr>
            <a:xfrm>
              <a:off x="6035040" y="3758184"/>
              <a:ext cx="5486400" cy="26974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rc1703"/>
            <p:cNvSpPr/>
            <p:nvPr/>
          </p:nvSpPr>
          <p:spPr>
            <a:xfrm>
              <a:off x="6491664" y="4053684"/>
              <a:ext cx="4960186" cy="19970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9" name="pl1704"/>
            <p:cNvSpPr/>
            <p:nvPr/>
          </p:nvSpPr>
          <p:spPr>
            <a:xfrm>
              <a:off x="6717127" y="4144457"/>
              <a:ext cx="4327718" cy="1520457"/>
            </a:xfrm>
            <a:custGeom>
              <a:avLst/>
              <a:pathLst>
                <a:path w="4327718" h="1520457">
                  <a:moveTo>
                    <a:pt x="0" y="1157363"/>
                  </a:moveTo>
                  <a:lnTo>
                    <a:pt x="5856" y="1123322"/>
                  </a:lnTo>
                  <a:lnTo>
                    <a:pt x="11712" y="1089282"/>
                  </a:lnTo>
                  <a:lnTo>
                    <a:pt x="17568" y="1089282"/>
                  </a:lnTo>
                  <a:lnTo>
                    <a:pt x="23424" y="1157363"/>
                  </a:lnTo>
                  <a:lnTo>
                    <a:pt x="40993" y="1236789"/>
                  </a:lnTo>
                  <a:lnTo>
                    <a:pt x="46849" y="1225443"/>
                  </a:lnTo>
                  <a:lnTo>
                    <a:pt x="52705" y="1248136"/>
                  </a:lnTo>
                  <a:lnTo>
                    <a:pt x="58561" y="1180056"/>
                  </a:lnTo>
                  <a:lnTo>
                    <a:pt x="64418" y="1236789"/>
                  </a:lnTo>
                  <a:lnTo>
                    <a:pt x="81986" y="1282176"/>
                  </a:lnTo>
                  <a:lnTo>
                    <a:pt x="87842" y="1248136"/>
                  </a:lnTo>
                  <a:lnTo>
                    <a:pt x="93698" y="1202749"/>
                  </a:lnTo>
                  <a:lnTo>
                    <a:pt x="99555" y="1236789"/>
                  </a:lnTo>
                  <a:lnTo>
                    <a:pt x="105411" y="1259483"/>
                  </a:lnTo>
                  <a:lnTo>
                    <a:pt x="122979" y="1338910"/>
                  </a:lnTo>
                  <a:lnTo>
                    <a:pt x="128836" y="1395643"/>
                  </a:lnTo>
                  <a:lnTo>
                    <a:pt x="134692" y="1395643"/>
                  </a:lnTo>
                  <a:lnTo>
                    <a:pt x="140548" y="1395643"/>
                  </a:lnTo>
                  <a:lnTo>
                    <a:pt x="146404" y="1395643"/>
                  </a:lnTo>
                  <a:lnTo>
                    <a:pt x="163973" y="1452377"/>
                  </a:lnTo>
                  <a:lnTo>
                    <a:pt x="169829" y="1418337"/>
                  </a:lnTo>
                  <a:lnTo>
                    <a:pt x="175685" y="1259483"/>
                  </a:lnTo>
                  <a:lnTo>
                    <a:pt x="181541" y="1304870"/>
                  </a:lnTo>
                  <a:lnTo>
                    <a:pt x="187397" y="1270830"/>
                  </a:lnTo>
                  <a:lnTo>
                    <a:pt x="204966" y="1350256"/>
                  </a:lnTo>
                  <a:lnTo>
                    <a:pt x="210822" y="1293523"/>
                  </a:lnTo>
                  <a:lnTo>
                    <a:pt x="222534" y="1282176"/>
                  </a:lnTo>
                  <a:lnTo>
                    <a:pt x="228391" y="1293523"/>
                  </a:lnTo>
                  <a:lnTo>
                    <a:pt x="245959" y="1293523"/>
                  </a:lnTo>
                  <a:lnTo>
                    <a:pt x="251815" y="1293523"/>
                  </a:lnTo>
                  <a:lnTo>
                    <a:pt x="257672" y="1304870"/>
                  </a:lnTo>
                  <a:lnTo>
                    <a:pt x="263528" y="1259483"/>
                  </a:lnTo>
                  <a:lnTo>
                    <a:pt x="269384" y="1168709"/>
                  </a:lnTo>
                  <a:lnTo>
                    <a:pt x="286952" y="1225443"/>
                  </a:lnTo>
                  <a:lnTo>
                    <a:pt x="292809" y="1304870"/>
                  </a:lnTo>
                  <a:lnTo>
                    <a:pt x="298665" y="1372950"/>
                  </a:lnTo>
                  <a:lnTo>
                    <a:pt x="304521" y="1406990"/>
                  </a:lnTo>
                  <a:lnTo>
                    <a:pt x="310377" y="1406990"/>
                  </a:lnTo>
                  <a:lnTo>
                    <a:pt x="327946" y="1327563"/>
                  </a:lnTo>
                  <a:lnTo>
                    <a:pt x="333802" y="1338910"/>
                  </a:lnTo>
                  <a:lnTo>
                    <a:pt x="339658" y="1282176"/>
                  </a:lnTo>
                  <a:lnTo>
                    <a:pt x="345514" y="1191403"/>
                  </a:lnTo>
                  <a:lnTo>
                    <a:pt x="351370" y="1168709"/>
                  </a:lnTo>
                  <a:lnTo>
                    <a:pt x="368939" y="1384296"/>
                  </a:lnTo>
                  <a:lnTo>
                    <a:pt x="374795" y="1350256"/>
                  </a:lnTo>
                  <a:lnTo>
                    <a:pt x="380651" y="1338910"/>
                  </a:lnTo>
                  <a:lnTo>
                    <a:pt x="386508" y="1384296"/>
                  </a:lnTo>
                  <a:lnTo>
                    <a:pt x="392364" y="1372950"/>
                  </a:lnTo>
                  <a:lnTo>
                    <a:pt x="409932" y="1452377"/>
                  </a:lnTo>
                  <a:lnTo>
                    <a:pt x="415788" y="1406990"/>
                  </a:lnTo>
                  <a:lnTo>
                    <a:pt x="427501" y="1293523"/>
                  </a:lnTo>
                  <a:lnTo>
                    <a:pt x="433357" y="1338910"/>
                  </a:lnTo>
                  <a:lnTo>
                    <a:pt x="450926" y="1282176"/>
                  </a:lnTo>
                  <a:lnTo>
                    <a:pt x="456782" y="1282176"/>
                  </a:lnTo>
                  <a:lnTo>
                    <a:pt x="462638" y="1316216"/>
                  </a:lnTo>
                  <a:lnTo>
                    <a:pt x="468494" y="1361603"/>
                  </a:lnTo>
                  <a:lnTo>
                    <a:pt x="474350" y="1361603"/>
                  </a:lnTo>
                  <a:lnTo>
                    <a:pt x="491919" y="1259483"/>
                  </a:lnTo>
                  <a:lnTo>
                    <a:pt x="497775" y="1168709"/>
                  </a:lnTo>
                  <a:lnTo>
                    <a:pt x="503631" y="1089282"/>
                  </a:lnTo>
                  <a:lnTo>
                    <a:pt x="509487" y="1168709"/>
                  </a:lnTo>
                  <a:lnTo>
                    <a:pt x="515344" y="1146016"/>
                  </a:lnTo>
                  <a:lnTo>
                    <a:pt x="532912" y="1282176"/>
                  </a:lnTo>
                  <a:lnTo>
                    <a:pt x="538768" y="1406990"/>
                  </a:lnTo>
                  <a:lnTo>
                    <a:pt x="550481" y="1486417"/>
                  </a:lnTo>
                  <a:lnTo>
                    <a:pt x="556337" y="1520457"/>
                  </a:lnTo>
                  <a:lnTo>
                    <a:pt x="573905" y="1395643"/>
                  </a:lnTo>
                  <a:lnTo>
                    <a:pt x="579762" y="1259483"/>
                  </a:lnTo>
                  <a:lnTo>
                    <a:pt x="585618" y="1293523"/>
                  </a:lnTo>
                  <a:lnTo>
                    <a:pt x="591474" y="1043896"/>
                  </a:lnTo>
                  <a:lnTo>
                    <a:pt x="597330" y="953122"/>
                  </a:lnTo>
                  <a:lnTo>
                    <a:pt x="614899" y="964469"/>
                  </a:lnTo>
                  <a:lnTo>
                    <a:pt x="626611" y="896389"/>
                  </a:lnTo>
                  <a:lnTo>
                    <a:pt x="632467" y="771575"/>
                  </a:lnTo>
                  <a:lnTo>
                    <a:pt x="638323" y="885042"/>
                  </a:lnTo>
                  <a:lnTo>
                    <a:pt x="655892" y="987162"/>
                  </a:lnTo>
                  <a:lnTo>
                    <a:pt x="661748" y="953122"/>
                  </a:lnTo>
                  <a:lnTo>
                    <a:pt x="667604" y="828308"/>
                  </a:lnTo>
                  <a:lnTo>
                    <a:pt x="673460" y="896389"/>
                  </a:lnTo>
                  <a:lnTo>
                    <a:pt x="679317" y="851002"/>
                  </a:lnTo>
                  <a:lnTo>
                    <a:pt x="696885" y="828308"/>
                  </a:lnTo>
                  <a:lnTo>
                    <a:pt x="702741" y="930429"/>
                  </a:lnTo>
                  <a:lnTo>
                    <a:pt x="708598" y="987162"/>
                  </a:lnTo>
                  <a:lnTo>
                    <a:pt x="714454" y="987162"/>
                  </a:lnTo>
                  <a:lnTo>
                    <a:pt x="720310" y="998509"/>
                  </a:lnTo>
                  <a:lnTo>
                    <a:pt x="737878" y="907735"/>
                  </a:lnTo>
                  <a:lnTo>
                    <a:pt x="743735" y="930429"/>
                  </a:lnTo>
                  <a:lnTo>
                    <a:pt x="749591" y="953122"/>
                  </a:lnTo>
                  <a:lnTo>
                    <a:pt x="755447" y="941775"/>
                  </a:lnTo>
                  <a:lnTo>
                    <a:pt x="761303" y="907735"/>
                  </a:lnTo>
                  <a:lnTo>
                    <a:pt x="778872" y="839655"/>
                  </a:lnTo>
                  <a:lnTo>
                    <a:pt x="784728" y="816962"/>
                  </a:lnTo>
                  <a:lnTo>
                    <a:pt x="790584" y="726188"/>
                  </a:lnTo>
                  <a:lnTo>
                    <a:pt x="796440" y="748881"/>
                  </a:lnTo>
                  <a:lnTo>
                    <a:pt x="802296" y="805615"/>
                  </a:lnTo>
                  <a:lnTo>
                    <a:pt x="819865" y="794268"/>
                  </a:lnTo>
                  <a:lnTo>
                    <a:pt x="825721" y="839655"/>
                  </a:lnTo>
                  <a:lnTo>
                    <a:pt x="831577" y="907735"/>
                  </a:lnTo>
                  <a:lnTo>
                    <a:pt x="837434" y="930429"/>
                  </a:lnTo>
                  <a:lnTo>
                    <a:pt x="843290" y="975815"/>
                  </a:lnTo>
                  <a:lnTo>
                    <a:pt x="860858" y="919082"/>
                  </a:lnTo>
                  <a:lnTo>
                    <a:pt x="866714" y="794268"/>
                  </a:lnTo>
                  <a:lnTo>
                    <a:pt x="872571" y="816962"/>
                  </a:lnTo>
                  <a:lnTo>
                    <a:pt x="878427" y="862348"/>
                  </a:lnTo>
                  <a:lnTo>
                    <a:pt x="884283" y="851002"/>
                  </a:lnTo>
                  <a:lnTo>
                    <a:pt x="901852" y="703495"/>
                  </a:lnTo>
                  <a:lnTo>
                    <a:pt x="907708" y="737535"/>
                  </a:lnTo>
                  <a:lnTo>
                    <a:pt x="913564" y="624068"/>
                  </a:lnTo>
                  <a:lnTo>
                    <a:pt x="919420" y="726188"/>
                  </a:lnTo>
                  <a:lnTo>
                    <a:pt x="925276" y="816962"/>
                  </a:lnTo>
                  <a:lnTo>
                    <a:pt x="942845" y="714841"/>
                  </a:lnTo>
                  <a:lnTo>
                    <a:pt x="948701" y="794268"/>
                  </a:lnTo>
                  <a:lnTo>
                    <a:pt x="954557" y="828308"/>
                  </a:lnTo>
                  <a:lnTo>
                    <a:pt x="960413" y="873695"/>
                  </a:lnTo>
                  <a:lnTo>
                    <a:pt x="966270" y="885042"/>
                  </a:lnTo>
                  <a:lnTo>
                    <a:pt x="983838" y="896389"/>
                  </a:lnTo>
                  <a:lnTo>
                    <a:pt x="989694" y="896389"/>
                  </a:lnTo>
                  <a:lnTo>
                    <a:pt x="995550" y="919082"/>
                  </a:lnTo>
                  <a:lnTo>
                    <a:pt x="1001407" y="782922"/>
                  </a:lnTo>
                  <a:lnTo>
                    <a:pt x="1007263" y="782922"/>
                  </a:lnTo>
                  <a:lnTo>
                    <a:pt x="1024831" y="771575"/>
                  </a:lnTo>
                  <a:lnTo>
                    <a:pt x="1030688" y="794268"/>
                  </a:lnTo>
                  <a:lnTo>
                    <a:pt x="1036544" y="862348"/>
                  </a:lnTo>
                  <a:lnTo>
                    <a:pt x="1042400" y="896389"/>
                  </a:lnTo>
                  <a:lnTo>
                    <a:pt x="1048256" y="930429"/>
                  </a:lnTo>
                  <a:lnTo>
                    <a:pt x="1065825" y="885042"/>
                  </a:lnTo>
                  <a:lnTo>
                    <a:pt x="1071681" y="885042"/>
                  </a:lnTo>
                  <a:lnTo>
                    <a:pt x="1077537" y="885042"/>
                  </a:lnTo>
                  <a:lnTo>
                    <a:pt x="1083393" y="975815"/>
                  </a:lnTo>
                  <a:lnTo>
                    <a:pt x="1089249" y="885042"/>
                  </a:lnTo>
                  <a:lnTo>
                    <a:pt x="1106818" y="873695"/>
                  </a:lnTo>
                  <a:lnTo>
                    <a:pt x="1112674" y="896389"/>
                  </a:lnTo>
                  <a:lnTo>
                    <a:pt x="1118530" y="839655"/>
                  </a:lnTo>
                  <a:lnTo>
                    <a:pt x="1124386" y="782922"/>
                  </a:lnTo>
                  <a:lnTo>
                    <a:pt x="1130243" y="805615"/>
                  </a:lnTo>
                  <a:lnTo>
                    <a:pt x="1147811" y="862348"/>
                  </a:lnTo>
                  <a:lnTo>
                    <a:pt x="1153667" y="907735"/>
                  </a:lnTo>
                  <a:lnTo>
                    <a:pt x="1159524" y="839655"/>
                  </a:lnTo>
                  <a:lnTo>
                    <a:pt x="1165380" y="828308"/>
                  </a:lnTo>
                  <a:lnTo>
                    <a:pt x="1171236" y="885042"/>
                  </a:lnTo>
                  <a:lnTo>
                    <a:pt x="1200517" y="930429"/>
                  </a:lnTo>
                  <a:lnTo>
                    <a:pt x="1206373" y="998509"/>
                  </a:lnTo>
                  <a:lnTo>
                    <a:pt x="1212229" y="975815"/>
                  </a:lnTo>
                  <a:lnTo>
                    <a:pt x="1229798" y="919082"/>
                  </a:lnTo>
                  <a:lnTo>
                    <a:pt x="1235654" y="907735"/>
                  </a:lnTo>
                  <a:lnTo>
                    <a:pt x="1241510" y="862348"/>
                  </a:lnTo>
                  <a:lnTo>
                    <a:pt x="1247366" y="907735"/>
                  </a:lnTo>
                  <a:lnTo>
                    <a:pt x="1253222" y="919082"/>
                  </a:lnTo>
                  <a:lnTo>
                    <a:pt x="1270791" y="873695"/>
                  </a:lnTo>
                  <a:lnTo>
                    <a:pt x="1276647" y="941775"/>
                  </a:lnTo>
                  <a:lnTo>
                    <a:pt x="1282503" y="1021202"/>
                  </a:lnTo>
                  <a:lnTo>
                    <a:pt x="1288360" y="1009855"/>
                  </a:lnTo>
                  <a:lnTo>
                    <a:pt x="1294216" y="885042"/>
                  </a:lnTo>
                  <a:lnTo>
                    <a:pt x="1311784" y="794268"/>
                  </a:lnTo>
                  <a:lnTo>
                    <a:pt x="1317640" y="805615"/>
                  </a:lnTo>
                  <a:lnTo>
                    <a:pt x="1323497" y="839655"/>
                  </a:lnTo>
                  <a:lnTo>
                    <a:pt x="1329353" y="794268"/>
                  </a:lnTo>
                  <a:lnTo>
                    <a:pt x="1335209" y="805615"/>
                  </a:lnTo>
                  <a:lnTo>
                    <a:pt x="1352778" y="794268"/>
                  </a:lnTo>
                  <a:lnTo>
                    <a:pt x="1358634" y="760228"/>
                  </a:lnTo>
                  <a:lnTo>
                    <a:pt x="1364490" y="726188"/>
                  </a:lnTo>
                  <a:lnTo>
                    <a:pt x="1370346" y="669455"/>
                  </a:lnTo>
                  <a:lnTo>
                    <a:pt x="1376202" y="714841"/>
                  </a:lnTo>
                  <a:lnTo>
                    <a:pt x="1393771" y="771575"/>
                  </a:lnTo>
                  <a:lnTo>
                    <a:pt x="1399627" y="805615"/>
                  </a:lnTo>
                  <a:lnTo>
                    <a:pt x="1405483" y="851002"/>
                  </a:lnTo>
                  <a:lnTo>
                    <a:pt x="1411339" y="839655"/>
                  </a:lnTo>
                  <a:lnTo>
                    <a:pt x="1417196" y="907735"/>
                  </a:lnTo>
                  <a:lnTo>
                    <a:pt x="1434764" y="919082"/>
                  </a:lnTo>
                  <a:lnTo>
                    <a:pt x="1440620" y="862348"/>
                  </a:lnTo>
                  <a:lnTo>
                    <a:pt x="1446476" y="919082"/>
                  </a:lnTo>
                  <a:lnTo>
                    <a:pt x="1452333" y="885042"/>
                  </a:lnTo>
                  <a:lnTo>
                    <a:pt x="1475757" y="919082"/>
                  </a:lnTo>
                  <a:lnTo>
                    <a:pt x="1481614" y="975815"/>
                  </a:lnTo>
                  <a:lnTo>
                    <a:pt x="1487470" y="998509"/>
                  </a:lnTo>
                  <a:lnTo>
                    <a:pt x="1493326" y="1009855"/>
                  </a:lnTo>
                  <a:lnTo>
                    <a:pt x="1499182" y="1009855"/>
                  </a:lnTo>
                  <a:lnTo>
                    <a:pt x="1516751" y="1055242"/>
                  </a:lnTo>
                  <a:lnTo>
                    <a:pt x="1522607" y="998509"/>
                  </a:lnTo>
                  <a:lnTo>
                    <a:pt x="1528463" y="896389"/>
                  </a:lnTo>
                  <a:lnTo>
                    <a:pt x="1534319" y="885042"/>
                  </a:lnTo>
                  <a:lnTo>
                    <a:pt x="1557744" y="839655"/>
                  </a:lnTo>
                  <a:lnTo>
                    <a:pt x="1563600" y="873695"/>
                  </a:lnTo>
                  <a:lnTo>
                    <a:pt x="1569456" y="828308"/>
                  </a:lnTo>
                  <a:lnTo>
                    <a:pt x="1575312" y="907735"/>
                  </a:lnTo>
                  <a:lnTo>
                    <a:pt x="1581169" y="907735"/>
                  </a:lnTo>
                  <a:lnTo>
                    <a:pt x="1604593" y="896389"/>
                  </a:lnTo>
                  <a:lnTo>
                    <a:pt x="1610450" y="873695"/>
                  </a:lnTo>
                  <a:lnTo>
                    <a:pt x="1616306" y="907735"/>
                  </a:lnTo>
                  <a:lnTo>
                    <a:pt x="1622162" y="953122"/>
                  </a:lnTo>
                  <a:lnTo>
                    <a:pt x="1639730" y="964469"/>
                  </a:lnTo>
                  <a:lnTo>
                    <a:pt x="1645587" y="953122"/>
                  </a:lnTo>
                  <a:lnTo>
                    <a:pt x="1651443" y="1009855"/>
                  </a:lnTo>
                  <a:lnTo>
                    <a:pt x="1657299" y="1021202"/>
                  </a:lnTo>
                  <a:lnTo>
                    <a:pt x="1663155" y="1111976"/>
                  </a:lnTo>
                  <a:lnTo>
                    <a:pt x="1680724" y="1111976"/>
                  </a:lnTo>
                  <a:lnTo>
                    <a:pt x="1686580" y="1111976"/>
                  </a:lnTo>
                  <a:lnTo>
                    <a:pt x="1692436" y="1089282"/>
                  </a:lnTo>
                  <a:lnTo>
                    <a:pt x="1698292" y="1100629"/>
                  </a:lnTo>
                  <a:lnTo>
                    <a:pt x="1704148" y="1055242"/>
                  </a:lnTo>
                  <a:lnTo>
                    <a:pt x="1721717" y="1077936"/>
                  </a:lnTo>
                  <a:lnTo>
                    <a:pt x="1727573" y="1100629"/>
                  </a:lnTo>
                  <a:lnTo>
                    <a:pt x="1733429" y="1134669"/>
                  </a:lnTo>
                  <a:lnTo>
                    <a:pt x="1739286" y="1089282"/>
                  </a:lnTo>
                  <a:lnTo>
                    <a:pt x="1745142" y="1077936"/>
                  </a:lnTo>
                  <a:lnTo>
                    <a:pt x="1762710" y="1100629"/>
                  </a:lnTo>
                  <a:lnTo>
                    <a:pt x="1768566" y="1021202"/>
                  </a:lnTo>
                  <a:lnTo>
                    <a:pt x="1774423" y="1009855"/>
                  </a:lnTo>
                  <a:lnTo>
                    <a:pt x="1780279" y="1032549"/>
                  </a:lnTo>
                  <a:lnTo>
                    <a:pt x="1786135" y="1146016"/>
                  </a:lnTo>
                  <a:lnTo>
                    <a:pt x="1803704" y="1180056"/>
                  </a:lnTo>
                  <a:lnTo>
                    <a:pt x="1809560" y="1191403"/>
                  </a:lnTo>
                  <a:lnTo>
                    <a:pt x="1815416" y="1214096"/>
                  </a:lnTo>
                  <a:lnTo>
                    <a:pt x="1827128" y="1202749"/>
                  </a:lnTo>
                  <a:lnTo>
                    <a:pt x="1844697" y="1214096"/>
                  </a:lnTo>
                  <a:lnTo>
                    <a:pt x="1850553" y="1225443"/>
                  </a:lnTo>
                  <a:lnTo>
                    <a:pt x="1856409" y="1202749"/>
                  </a:lnTo>
                  <a:lnTo>
                    <a:pt x="1862265" y="1191403"/>
                  </a:lnTo>
                  <a:lnTo>
                    <a:pt x="1868122" y="1191403"/>
                  </a:lnTo>
                  <a:lnTo>
                    <a:pt x="1885690" y="1248136"/>
                  </a:lnTo>
                  <a:lnTo>
                    <a:pt x="1891546" y="1248136"/>
                  </a:lnTo>
                  <a:lnTo>
                    <a:pt x="1897402" y="1236789"/>
                  </a:lnTo>
                  <a:lnTo>
                    <a:pt x="1903259" y="1236789"/>
                  </a:lnTo>
                  <a:lnTo>
                    <a:pt x="1909115" y="1270830"/>
                  </a:lnTo>
                  <a:lnTo>
                    <a:pt x="1926683" y="1270830"/>
                  </a:lnTo>
                  <a:lnTo>
                    <a:pt x="1932540" y="1214096"/>
                  </a:lnTo>
                  <a:lnTo>
                    <a:pt x="1938396" y="1168709"/>
                  </a:lnTo>
                  <a:lnTo>
                    <a:pt x="1944252" y="1180056"/>
                  </a:lnTo>
                  <a:lnTo>
                    <a:pt x="1950108" y="1202749"/>
                  </a:lnTo>
                  <a:lnTo>
                    <a:pt x="1967677" y="1236789"/>
                  </a:lnTo>
                  <a:lnTo>
                    <a:pt x="1973533" y="1225443"/>
                  </a:lnTo>
                  <a:lnTo>
                    <a:pt x="1979389" y="1180056"/>
                  </a:lnTo>
                  <a:lnTo>
                    <a:pt x="1985245" y="1134669"/>
                  </a:lnTo>
                  <a:lnTo>
                    <a:pt x="1991101" y="1100629"/>
                  </a:lnTo>
                  <a:lnTo>
                    <a:pt x="2008670" y="1100629"/>
                  </a:lnTo>
                  <a:lnTo>
                    <a:pt x="2014526" y="1066589"/>
                  </a:lnTo>
                  <a:lnTo>
                    <a:pt x="2020382" y="1111976"/>
                  </a:lnTo>
                  <a:lnTo>
                    <a:pt x="2026238" y="1066589"/>
                  </a:lnTo>
                  <a:lnTo>
                    <a:pt x="2032095" y="1055242"/>
                  </a:lnTo>
                  <a:lnTo>
                    <a:pt x="2049663" y="1009855"/>
                  </a:lnTo>
                  <a:lnTo>
                    <a:pt x="2055519" y="1055242"/>
                  </a:lnTo>
                  <a:lnTo>
                    <a:pt x="2061376" y="1077936"/>
                  </a:lnTo>
                  <a:lnTo>
                    <a:pt x="2067232" y="1123322"/>
                  </a:lnTo>
                  <a:lnTo>
                    <a:pt x="2073088" y="1146016"/>
                  </a:lnTo>
                  <a:lnTo>
                    <a:pt x="2090656" y="1202749"/>
                  </a:lnTo>
                  <a:lnTo>
                    <a:pt x="2096513" y="1214096"/>
                  </a:lnTo>
                  <a:lnTo>
                    <a:pt x="2102369" y="1214096"/>
                  </a:lnTo>
                  <a:lnTo>
                    <a:pt x="2108225" y="1282176"/>
                  </a:lnTo>
                  <a:lnTo>
                    <a:pt x="2114081" y="1259483"/>
                  </a:lnTo>
                  <a:lnTo>
                    <a:pt x="2131650" y="1248136"/>
                  </a:lnTo>
                  <a:lnTo>
                    <a:pt x="2137506" y="1225443"/>
                  </a:lnTo>
                  <a:lnTo>
                    <a:pt x="2143362" y="1202749"/>
                  </a:lnTo>
                  <a:lnTo>
                    <a:pt x="2149218" y="1111976"/>
                  </a:lnTo>
                  <a:lnTo>
                    <a:pt x="2155074" y="1089282"/>
                  </a:lnTo>
                  <a:lnTo>
                    <a:pt x="2172643" y="1055242"/>
                  </a:lnTo>
                  <a:lnTo>
                    <a:pt x="2178499" y="1055242"/>
                  </a:lnTo>
                  <a:lnTo>
                    <a:pt x="2184355" y="1066589"/>
                  </a:lnTo>
                  <a:lnTo>
                    <a:pt x="2190212" y="1111976"/>
                  </a:lnTo>
                  <a:lnTo>
                    <a:pt x="2196068" y="1089282"/>
                  </a:lnTo>
                  <a:lnTo>
                    <a:pt x="2213636" y="1043896"/>
                  </a:lnTo>
                  <a:lnTo>
                    <a:pt x="2219492" y="998509"/>
                  </a:lnTo>
                  <a:lnTo>
                    <a:pt x="2225349" y="1021202"/>
                  </a:lnTo>
                  <a:lnTo>
                    <a:pt x="2231205" y="1021202"/>
                  </a:lnTo>
                  <a:lnTo>
                    <a:pt x="2237061" y="1032549"/>
                  </a:lnTo>
                  <a:lnTo>
                    <a:pt x="2254630" y="1009855"/>
                  </a:lnTo>
                  <a:lnTo>
                    <a:pt x="2260486" y="1089282"/>
                  </a:lnTo>
                  <a:lnTo>
                    <a:pt x="2266342" y="1134669"/>
                  </a:lnTo>
                  <a:lnTo>
                    <a:pt x="2272198" y="1180056"/>
                  </a:lnTo>
                  <a:lnTo>
                    <a:pt x="2278054" y="1202749"/>
                  </a:lnTo>
                  <a:lnTo>
                    <a:pt x="2295623" y="1168709"/>
                  </a:lnTo>
                  <a:lnTo>
                    <a:pt x="2301479" y="1180056"/>
                  </a:lnTo>
                  <a:lnTo>
                    <a:pt x="2307335" y="1146016"/>
                  </a:lnTo>
                  <a:lnTo>
                    <a:pt x="2313191" y="1123322"/>
                  </a:lnTo>
                  <a:lnTo>
                    <a:pt x="2319048" y="1134669"/>
                  </a:lnTo>
                  <a:lnTo>
                    <a:pt x="2336616" y="1146016"/>
                  </a:lnTo>
                  <a:lnTo>
                    <a:pt x="2342472" y="1123322"/>
                  </a:lnTo>
                  <a:lnTo>
                    <a:pt x="2348328" y="1123322"/>
                  </a:lnTo>
                  <a:lnTo>
                    <a:pt x="2360041" y="1111976"/>
                  </a:lnTo>
                  <a:lnTo>
                    <a:pt x="2377609" y="1157363"/>
                  </a:lnTo>
                  <a:lnTo>
                    <a:pt x="2383466" y="1146016"/>
                  </a:lnTo>
                  <a:lnTo>
                    <a:pt x="2389322" y="1180056"/>
                  </a:lnTo>
                  <a:lnTo>
                    <a:pt x="2395178" y="1282176"/>
                  </a:lnTo>
                  <a:lnTo>
                    <a:pt x="2401034" y="1270830"/>
                  </a:lnTo>
                  <a:lnTo>
                    <a:pt x="2418603" y="1282176"/>
                  </a:lnTo>
                  <a:lnTo>
                    <a:pt x="2424459" y="1282176"/>
                  </a:lnTo>
                  <a:lnTo>
                    <a:pt x="2430315" y="1282176"/>
                  </a:lnTo>
                  <a:lnTo>
                    <a:pt x="2436171" y="1214096"/>
                  </a:lnTo>
                  <a:lnTo>
                    <a:pt x="2442027" y="1225443"/>
                  </a:lnTo>
                  <a:lnTo>
                    <a:pt x="2459596" y="1214096"/>
                  </a:lnTo>
                  <a:lnTo>
                    <a:pt x="2465452" y="1214096"/>
                  </a:lnTo>
                  <a:lnTo>
                    <a:pt x="2471308" y="1180056"/>
                  </a:lnTo>
                  <a:lnTo>
                    <a:pt x="2477164" y="1111976"/>
                  </a:lnTo>
                  <a:lnTo>
                    <a:pt x="2483021" y="1157363"/>
                  </a:lnTo>
                  <a:lnTo>
                    <a:pt x="2500589" y="1134669"/>
                  </a:lnTo>
                  <a:lnTo>
                    <a:pt x="2506445" y="1111976"/>
                  </a:lnTo>
                  <a:lnTo>
                    <a:pt x="2512302" y="1021202"/>
                  </a:lnTo>
                  <a:lnTo>
                    <a:pt x="2518158" y="998509"/>
                  </a:lnTo>
                  <a:lnTo>
                    <a:pt x="2524014" y="930429"/>
                  </a:lnTo>
                  <a:lnTo>
                    <a:pt x="2541582" y="998509"/>
                  </a:lnTo>
                  <a:lnTo>
                    <a:pt x="2547439" y="1043896"/>
                  </a:lnTo>
                  <a:lnTo>
                    <a:pt x="2553295" y="1089282"/>
                  </a:lnTo>
                  <a:lnTo>
                    <a:pt x="2565007" y="1146016"/>
                  </a:lnTo>
                  <a:lnTo>
                    <a:pt x="2582576" y="1111976"/>
                  </a:lnTo>
                  <a:lnTo>
                    <a:pt x="2588432" y="1111976"/>
                  </a:lnTo>
                  <a:lnTo>
                    <a:pt x="2594288" y="1134669"/>
                  </a:lnTo>
                  <a:lnTo>
                    <a:pt x="2600144" y="1111976"/>
                  </a:lnTo>
                  <a:lnTo>
                    <a:pt x="2606000" y="1100629"/>
                  </a:lnTo>
                  <a:lnTo>
                    <a:pt x="2623569" y="1111976"/>
                  </a:lnTo>
                  <a:lnTo>
                    <a:pt x="2629425" y="1157363"/>
                  </a:lnTo>
                  <a:lnTo>
                    <a:pt x="2635281" y="1168709"/>
                  </a:lnTo>
                  <a:lnTo>
                    <a:pt x="2641138" y="1191403"/>
                  </a:lnTo>
                  <a:lnTo>
                    <a:pt x="2646994" y="1225443"/>
                  </a:lnTo>
                  <a:lnTo>
                    <a:pt x="2664562" y="1134669"/>
                  </a:lnTo>
                  <a:lnTo>
                    <a:pt x="2670418" y="1111976"/>
                  </a:lnTo>
                  <a:lnTo>
                    <a:pt x="2676275" y="1168709"/>
                  </a:lnTo>
                  <a:lnTo>
                    <a:pt x="2687987" y="1214096"/>
                  </a:lnTo>
                  <a:lnTo>
                    <a:pt x="2705556" y="1202749"/>
                  </a:lnTo>
                  <a:lnTo>
                    <a:pt x="2711412" y="1270830"/>
                  </a:lnTo>
                  <a:lnTo>
                    <a:pt x="2717268" y="1236789"/>
                  </a:lnTo>
                  <a:lnTo>
                    <a:pt x="2723124" y="1214096"/>
                  </a:lnTo>
                  <a:lnTo>
                    <a:pt x="2728980" y="1214096"/>
                  </a:lnTo>
                  <a:lnTo>
                    <a:pt x="2746549" y="1202749"/>
                  </a:lnTo>
                  <a:lnTo>
                    <a:pt x="2752405" y="1191403"/>
                  </a:lnTo>
                  <a:lnTo>
                    <a:pt x="2764117" y="1180056"/>
                  </a:lnTo>
                  <a:lnTo>
                    <a:pt x="2769974" y="1134669"/>
                  </a:lnTo>
                  <a:lnTo>
                    <a:pt x="2787542" y="1123322"/>
                  </a:lnTo>
                  <a:lnTo>
                    <a:pt x="2793398" y="1111976"/>
                  </a:lnTo>
                  <a:lnTo>
                    <a:pt x="2799255" y="1134669"/>
                  </a:lnTo>
                  <a:lnTo>
                    <a:pt x="2805111" y="1111976"/>
                  </a:lnTo>
                  <a:lnTo>
                    <a:pt x="2810967" y="1100629"/>
                  </a:lnTo>
                  <a:lnTo>
                    <a:pt x="2828535" y="1100629"/>
                  </a:lnTo>
                  <a:lnTo>
                    <a:pt x="2834392" y="1089282"/>
                  </a:lnTo>
                  <a:lnTo>
                    <a:pt x="2840248" y="1077936"/>
                  </a:lnTo>
                  <a:lnTo>
                    <a:pt x="2846104" y="1066589"/>
                  </a:lnTo>
                  <a:lnTo>
                    <a:pt x="2851960" y="1123322"/>
                  </a:lnTo>
                  <a:lnTo>
                    <a:pt x="2869529" y="1146016"/>
                  </a:lnTo>
                  <a:lnTo>
                    <a:pt x="2875385" y="1100629"/>
                  </a:lnTo>
                  <a:lnTo>
                    <a:pt x="2881241" y="1168709"/>
                  </a:lnTo>
                  <a:lnTo>
                    <a:pt x="2887097" y="1180056"/>
                  </a:lnTo>
                  <a:lnTo>
                    <a:pt x="2892953" y="1168709"/>
                  </a:lnTo>
                  <a:lnTo>
                    <a:pt x="2910522" y="1146016"/>
                  </a:lnTo>
                  <a:lnTo>
                    <a:pt x="2916378" y="1123322"/>
                  </a:lnTo>
                  <a:lnTo>
                    <a:pt x="2922234" y="1100629"/>
                  </a:lnTo>
                  <a:lnTo>
                    <a:pt x="2928091" y="1066589"/>
                  </a:lnTo>
                  <a:lnTo>
                    <a:pt x="2933947" y="1055242"/>
                  </a:lnTo>
                  <a:lnTo>
                    <a:pt x="2951515" y="1055242"/>
                  </a:lnTo>
                  <a:lnTo>
                    <a:pt x="2957371" y="1111976"/>
                  </a:lnTo>
                  <a:lnTo>
                    <a:pt x="2963228" y="1100629"/>
                  </a:lnTo>
                  <a:lnTo>
                    <a:pt x="2969084" y="1089282"/>
                  </a:lnTo>
                  <a:lnTo>
                    <a:pt x="2974940" y="1100629"/>
                  </a:lnTo>
                  <a:lnTo>
                    <a:pt x="2998365" y="1123322"/>
                  </a:lnTo>
                  <a:lnTo>
                    <a:pt x="3004221" y="1089282"/>
                  </a:lnTo>
                  <a:lnTo>
                    <a:pt x="3010077" y="1066589"/>
                  </a:lnTo>
                  <a:lnTo>
                    <a:pt x="3015933" y="1100629"/>
                  </a:lnTo>
                  <a:lnTo>
                    <a:pt x="3039358" y="1100629"/>
                  </a:lnTo>
                  <a:lnTo>
                    <a:pt x="3045214" y="1089282"/>
                  </a:lnTo>
                  <a:lnTo>
                    <a:pt x="3051070" y="1055242"/>
                  </a:lnTo>
                  <a:lnTo>
                    <a:pt x="3056927" y="1077936"/>
                  </a:lnTo>
                  <a:lnTo>
                    <a:pt x="3074495" y="1089282"/>
                  </a:lnTo>
                  <a:lnTo>
                    <a:pt x="3080351" y="1111976"/>
                  </a:lnTo>
                  <a:lnTo>
                    <a:pt x="3086207" y="1089282"/>
                  </a:lnTo>
                  <a:lnTo>
                    <a:pt x="3092064" y="1111976"/>
                  </a:lnTo>
                  <a:lnTo>
                    <a:pt x="3097920" y="1134669"/>
                  </a:lnTo>
                  <a:lnTo>
                    <a:pt x="3115488" y="1111976"/>
                  </a:lnTo>
                  <a:lnTo>
                    <a:pt x="3121345" y="1123322"/>
                  </a:lnTo>
                  <a:lnTo>
                    <a:pt x="3127201" y="1100629"/>
                  </a:lnTo>
                  <a:lnTo>
                    <a:pt x="3133057" y="1089282"/>
                  </a:lnTo>
                  <a:lnTo>
                    <a:pt x="3138913" y="1089282"/>
                  </a:lnTo>
                  <a:lnTo>
                    <a:pt x="3156482" y="1055242"/>
                  </a:lnTo>
                  <a:lnTo>
                    <a:pt x="3162338" y="1066589"/>
                  </a:lnTo>
                  <a:lnTo>
                    <a:pt x="3168194" y="1089282"/>
                  </a:lnTo>
                  <a:lnTo>
                    <a:pt x="3174050" y="1123322"/>
                  </a:lnTo>
                  <a:lnTo>
                    <a:pt x="3179906" y="1111976"/>
                  </a:lnTo>
                  <a:lnTo>
                    <a:pt x="3197475" y="1146016"/>
                  </a:lnTo>
                  <a:lnTo>
                    <a:pt x="3203331" y="1066589"/>
                  </a:lnTo>
                  <a:lnTo>
                    <a:pt x="3209187" y="1066589"/>
                  </a:lnTo>
                  <a:lnTo>
                    <a:pt x="3215043" y="1111976"/>
                  </a:lnTo>
                  <a:lnTo>
                    <a:pt x="3220900" y="1111976"/>
                  </a:lnTo>
                  <a:lnTo>
                    <a:pt x="3238468" y="1077936"/>
                  </a:lnTo>
                  <a:lnTo>
                    <a:pt x="3244324" y="1111976"/>
                  </a:lnTo>
                  <a:lnTo>
                    <a:pt x="3250181" y="1111976"/>
                  </a:lnTo>
                  <a:lnTo>
                    <a:pt x="3256037" y="1089282"/>
                  </a:lnTo>
                  <a:lnTo>
                    <a:pt x="3261893" y="1089282"/>
                  </a:lnTo>
                  <a:lnTo>
                    <a:pt x="3291174" y="1123322"/>
                  </a:lnTo>
                  <a:lnTo>
                    <a:pt x="3297030" y="1100629"/>
                  </a:lnTo>
                  <a:lnTo>
                    <a:pt x="3302886" y="1089282"/>
                  </a:lnTo>
                  <a:lnTo>
                    <a:pt x="3320455" y="1111976"/>
                  </a:lnTo>
                  <a:lnTo>
                    <a:pt x="3326311" y="1100629"/>
                  </a:lnTo>
                  <a:lnTo>
                    <a:pt x="3332167" y="1123322"/>
                  </a:lnTo>
                  <a:lnTo>
                    <a:pt x="3338023" y="1111976"/>
                  </a:lnTo>
                  <a:lnTo>
                    <a:pt x="3343879" y="1043896"/>
                  </a:lnTo>
                  <a:lnTo>
                    <a:pt x="3361448" y="1032549"/>
                  </a:lnTo>
                  <a:lnTo>
                    <a:pt x="3367304" y="1066589"/>
                  </a:lnTo>
                  <a:lnTo>
                    <a:pt x="3373160" y="1077936"/>
                  </a:lnTo>
                  <a:lnTo>
                    <a:pt x="3379017" y="1055242"/>
                  </a:lnTo>
                  <a:lnTo>
                    <a:pt x="3384873" y="1077936"/>
                  </a:lnTo>
                  <a:lnTo>
                    <a:pt x="3402441" y="1077936"/>
                  </a:lnTo>
                  <a:lnTo>
                    <a:pt x="3408297" y="1066589"/>
                  </a:lnTo>
                  <a:lnTo>
                    <a:pt x="3414154" y="1055242"/>
                  </a:lnTo>
                  <a:lnTo>
                    <a:pt x="3420010" y="1055242"/>
                  </a:lnTo>
                  <a:lnTo>
                    <a:pt x="3425866" y="987162"/>
                  </a:lnTo>
                  <a:lnTo>
                    <a:pt x="3443435" y="998509"/>
                  </a:lnTo>
                  <a:lnTo>
                    <a:pt x="3449291" y="998509"/>
                  </a:lnTo>
                  <a:lnTo>
                    <a:pt x="3455147" y="987162"/>
                  </a:lnTo>
                  <a:lnTo>
                    <a:pt x="3461003" y="1021202"/>
                  </a:lnTo>
                  <a:lnTo>
                    <a:pt x="3466859" y="1009855"/>
                  </a:lnTo>
                  <a:lnTo>
                    <a:pt x="3484428" y="987162"/>
                  </a:lnTo>
                  <a:lnTo>
                    <a:pt x="3490284" y="964469"/>
                  </a:lnTo>
                  <a:lnTo>
                    <a:pt x="3496140" y="998509"/>
                  </a:lnTo>
                  <a:lnTo>
                    <a:pt x="3501996" y="1032549"/>
                  </a:lnTo>
                  <a:lnTo>
                    <a:pt x="3507853" y="1043896"/>
                  </a:lnTo>
                  <a:lnTo>
                    <a:pt x="3525421" y="1043896"/>
                  </a:lnTo>
                  <a:lnTo>
                    <a:pt x="3531277" y="1043896"/>
                  </a:lnTo>
                  <a:lnTo>
                    <a:pt x="3537133" y="1055242"/>
                  </a:lnTo>
                  <a:lnTo>
                    <a:pt x="3542990" y="1043896"/>
                  </a:lnTo>
                  <a:lnTo>
                    <a:pt x="3566414" y="1021202"/>
                  </a:lnTo>
                  <a:lnTo>
                    <a:pt x="3572271" y="1009855"/>
                  </a:lnTo>
                  <a:lnTo>
                    <a:pt x="3578127" y="941775"/>
                  </a:lnTo>
                  <a:lnTo>
                    <a:pt x="3583983" y="975815"/>
                  </a:lnTo>
                  <a:lnTo>
                    <a:pt x="3589839" y="964469"/>
                  </a:lnTo>
                  <a:lnTo>
                    <a:pt x="3607408" y="964469"/>
                  </a:lnTo>
                  <a:lnTo>
                    <a:pt x="3613264" y="1009855"/>
                  </a:lnTo>
                  <a:lnTo>
                    <a:pt x="3619120" y="998509"/>
                  </a:lnTo>
                  <a:lnTo>
                    <a:pt x="3624976" y="998509"/>
                  </a:lnTo>
                  <a:lnTo>
                    <a:pt x="3630832" y="964469"/>
                  </a:lnTo>
                  <a:lnTo>
                    <a:pt x="3648401" y="919082"/>
                  </a:lnTo>
                  <a:lnTo>
                    <a:pt x="3654257" y="828308"/>
                  </a:lnTo>
                  <a:lnTo>
                    <a:pt x="3660113" y="839655"/>
                  </a:lnTo>
                  <a:lnTo>
                    <a:pt x="3665969" y="816962"/>
                  </a:lnTo>
                  <a:lnTo>
                    <a:pt x="3671826" y="851002"/>
                  </a:lnTo>
                  <a:lnTo>
                    <a:pt x="3689394" y="885042"/>
                  </a:lnTo>
                  <a:lnTo>
                    <a:pt x="3695250" y="907735"/>
                  </a:lnTo>
                  <a:lnTo>
                    <a:pt x="3701107" y="919082"/>
                  </a:lnTo>
                  <a:lnTo>
                    <a:pt x="3706963" y="885042"/>
                  </a:lnTo>
                  <a:lnTo>
                    <a:pt x="3712819" y="964469"/>
                  </a:lnTo>
                  <a:lnTo>
                    <a:pt x="3730387" y="953122"/>
                  </a:lnTo>
                  <a:lnTo>
                    <a:pt x="3736244" y="907735"/>
                  </a:lnTo>
                  <a:lnTo>
                    <a:pt x="3747956" y="953122"/>
                  </a:lnTo>
                  <a:lnTo>
                    <a:pt x="3753812" y="975815"/>
                  </a:lnTo>
                  <a:lnTo>
                    <a:pt x="3771381" y="964469"/>
                  </a:lnTo>
                  <a:lnTo>
                    <a:pt x="3777237" y="987162"/>
                  </a:lnTo>
                  <a:lnTo>
                    <a:pt x="3783093" y="964469"/>
                  </a:lnTo>
                  <a:lnTo>
                    <a:pt x="3788949" y="873695"/>
                  </a:lnTo>
                  <a:lnTo>
                    <a:pt x="3794805" y="885042"/>
                  </a:lnTo>
                  <a:lnTo>
                    <a:pt x="3812374" y="873695"/>
                  </a:lnTo>
                  <a:lnTo>
                    <a:pt x="3818230" y="873695"/>
                  </a:lnTo>
                  <a:lnTo>
                    <a:pt x="3824086" y="839655"/>
                  </a:lnTo>
                  <a:lnTo>
                    <a:pt x="3829943" y="839655"/>
                  </a:lnTo>
                  <a:lnTo>
                    <a:pt x="3835799" y="862348"/>
                  </a:lnTo>
                  <a:lnTo>
                    <a:pt x="3853367" y="873695"/>
                  </a:lnTo>
                  <a:lnTo>
                    <a:pt x="3859223" y="885042"/>
                  </a:lnTo>
                  <a:lnTo>
                    <a:pt x="3865080" y="839655"/>
                  </a:lnTo>
                  <a:lnTo>
                    <a:pt x="3870936" y="851002"/>
                  </a:lnTo>
                  <a:lnTo>
                    <a:pt x="3876792" y="828308"/>
                  </a:lnTo>
                  <a:lnTo>
                    <a:pt x="3894361" y="805615"/>
                  </a:lnTo>
                  <a:lnTo>
                    <a:pt x="3900217" y="805615"/>
                  </a:lnTo>
                  <a:lnTo>
                    <a:pt x="3906073" y="794268"/>
                  </a:lnTo>
                  <a:lnTo>
                    <a:pt x="3917785" y="726188"/>
                  </a:lnTo>
                  <a:lnTo>
                    <a:pt x="3935354" y="703495"/>
                  </a:lnTo>
                  <a:lnTo>
                    <a:pt x="3941210" y="669455"/>
                  </a:lnTo>
                  <a:lnTo>
                    <a:pt x="3947066" y="658108"/>
                  </a:lnTo>
                  <a:lnTo>
                    <a:pt x="3952922" y="669455"/>
                  </a:lnTo>
                  <a:lnTo>
                    <a:pt x="3958779" y="703495"/>
                  </a:lnTo>
                  <a:lnTo>
                    <a:pt x="3976347" y="624068"/>
                  </a:lnTo>
                  <a:lnTo>
                    <a:pt x="3982203" y="658108"/>
                  </a:lnTo>
                  <a:lnTo>
                    <a:pt x="3988059" y="544641"/>
                  </a:lnTo>
                  <a:lnTo>
                    <a:pt x="3993916" y="590028"/>
                  </a:lnTo>
                  <a:lnTo>
                    <a:pt x="3999772" y="658108"/>
                  </a:lnTo>
                  <a:lnTo>
                    <a:pt x="4017340" y="590028"/>
                  </a:lnTo>
                  <a:lnTo>
                    <a:pt x="4023197" y="578681"/>
                  </a:lnTo>
                  <a:lnTo>
                    <a:pt x="4029053" y="510601"/>
                  </a:lnTo>
                  <a:lnTo>
                    <a:pt x="4034909" y="578681"/>
                  </a:lnTo>
                  <a:lnTo>
                    <a:pt x="4040765" y="567334"/>
                  </a:lnTo>
                  <a:lnTo>
                    <a:pt x="4058334" y="601374"/>
                  </a:lnTo>
                  <a:lnTo>
                    <a:pt x="4064190" y="578681"/>
                  </a:lnTo>
                  <a:lnTo>
                    <a:pt x="4070046" y="499254"/>
                  </a:lnTo>
                  <a:lnTo>
                    <a:pt x="4075902" y="465214"/>
                  </a:lnTo>
                  <a:lnTo>
                    <a:pt x="4081758" y="419827"/>
                  </a:lnTo>
                  <a:lnTo>
                    <a:pt x="4099327" y="374440"/>
                  </a:lnTo>
                  <a:lnTo>
                    <a:pt x="4105183" y="272320"/>
                  </a:lnTo>
                  <a:lnTo>
                    <a:pt x="4111039" y="329054"/>
                  </a:lnTo>
                  <a:lnTo>
                    <a:pt x="4116895" y="442521"/>
                  </a:lnTo>
                  <a:lnTo>
                    <a:pt x="4122752" y="419827"/>
                  </a:lnTo>
                  <a:lnTo>
                    <a:pt x="4140320" y="442521"/>
                  </a:lnTo>
                  <a:lnTo>
                    <a:pt x="4146176" y="499254"/>
                  </a:lnTo>
                  <a:lnTo>
                    <a:pt x="4152033" y="544641"/>
                  </a:lnTo>
                  <a:lnTo>
                    <a:pt x="4157889" y="499254"/>
                  </a:lnTo>
                  <a:lnTo>
                    <a:pt x="4163745" y="431174"/>
                  </a:lnTo>
                  <a:lnTo>
                    <a:pt x="4181313" y="419827"/>
                  </a:lnTo>
                  <a:lnTo>
                    <a:pt x="4187170" y="465214"/>
                  </a:lnTo>
                  <a:lnTo>
                    <a:pt x="4193026" y="385787"/>
                  </a:lnTo>
                  <a:lnTo>
                    <a:pt x="4198882" y="306360"/>
                  </a:lnTo>
                  <a:lnTo>
                    <a:pt x="4204738" y="306360"/>
                  </a:lnTo>
                  <a:lnTo>
                    <a:pt x="4222307" y="306360"/>
                  </a:lnTo>
                  <a:lnTo>
                    <a:pt x="4228163" y="295014"/>
                  </a:lnTo>
                  <a:lnTo>
                    <a:pt x="4234019" y="238280"/>
                  </a:lnTo>
                  <a:lnTo>
                    <a:pt x="4239875" y="226933"/>
                  </a:lnTo>
                  <a:lnTo>
                    <a:pt x="4245731" y="215587"/>
                  </a:lnTo>
                  <a:lnTo>
                    <a:pt x="4263300" y="238280"/>
                  </a:lnTo>
                  <a:lnTo>
                    <a:pt x="4269156" y="238280"/>
                  </a:lnTo>
                  <a:lnTo>
                    <a:pt x="4275012" y="215587"/>
                  </a:lnTo>
                  <a:lnTo>
                    <a:pt x="4280869" y="238280"/>
                  </a:lnTo>
                  <a:lnTo>
                    <a:pt x="4286725" y="68080"/>
                  </a:lnTo>
                  <a:lnTo>
                    <a:pt x="4304293" y="0"/>
                  </a:lnTo>
                  <a:lnTo>
                    <a:pt x="4310149" y="158853"/>
                  </a:lnTo>
                  <a:lnTo>
                    <a:pt x="4316006" y="215587"/>
                  </a:lnTo>
                  <a:lnTo>
                    <a:pt x="4321862" y="215587"/>
                  </a:lnTo>
                  <a:lnTo>
                    <a:pt x="4327718" y="34040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l1705"/>
            <p:cNvSpPr/>
            <p:nvPr/>
          </p:nvSpPr>
          <p:spPr>
            <a:xfrm>
              <a:off x="6717127" y="4779872"/>
              <a:ext cx="4327718" cy="1180056"/>
            </a:xfrm>
            <a:custGeom>
              <a:avLst/>
              <a:pathLst>
                <a:path w="4327718" h="1180056">
                  <a:moveTo>
                    <a:pt x="0" y="680801"/>
                  </a:moveTo>
                  <a:lnTo>
                    <a:pt x="5856" y="601374"/>
                  </a:lnTo>
                  <a:lnTo>
                    <a:pt x="11712" y="544641"/>
                  </a:lnTo>
                  <a:lnTo>
                    <a:pt x="17568" y="590028"/>
                  </a:lnTo>
                  <a:lnTo>
                    <a:pt x="23424" y="612721"/>
                  </a:lnTo>
                  <a:lnTo>
                    <a:pt x="40993" y="726188"/>
                  </a:lnTo>
                  <a:lnTo>
                    <a:pt x="46849" y="726188"/>
                  </a:lnTo>
                  <a:lnTo>
                    <a:pt x="52705" y="805615"/>
                  </a:lnTo>
                  <a:lnTo>
                    <a:pt x="58561" y="737535"/>
                  </a:lnTo>
                  <a:lnTo>
                    <a:pt x="64418" y="748881"/>
                  </a:lnTo>
                  <a:lnTo>
                    <a:pt x="81986" y="760228"/>
                  </a:lnTo>
                  <a:lnTo>
                    <a:pt x="87842" y="714841"/>
                  </a:lnTo>
                  <a:lnTo>
                    <a:pt x="93698" y="658108"/>
                  </a:lnTo>
                  <a:lnTo>
                    <a:pt x="99555" y="658108"/>
                  </a:lnTo>
                  <a:lnTo>
                    <a:pt x="105411" y="635415"/>
                  </a:lnTo>
                  <a:lnTo>
                    <a:pt x="122979" y="669455"/>
                  </a:lnTo>
                  <a:lnTo>
                    <a:pt x="128836" y="748881"/>
                  </a:lnTo>
                  <a:lnTo>
                    <a:pt x="134692" y="748881"/>
                  </a:lnTo>
                  <a:lnTo>
                    <a:pt x="140548" y="726188"/>
                  </a:lnTo>
                  <a:lnTo>
                    <a:pt x="146404" y="760228"/>
                  </a:lnTo>
                  <a:lnTo>
                    <a:pt x="163973" y="816962"/>
                  </a:lnTo>
                  <a:lnTo>
                    <a:pt x="169829" y="794268"/>
                  </a:lnTo>
                  <a:lnTo>
                    <a:pt x="175685" y="658108"/>
                  </a:lnTo>
                  <a:lnTo>
                    <a:pt x="181541" y="635415"/>
                  </a:lnTo>
                  <a:lnTo>
                    <a:pt x="187397" y="646761"/>
                  </a:lnTo>
                  <a:lnTo>
                    <a:pt x="204966" y="669455"/>
                  </a:lnTo>
                  <a:lnTo>
                    <a:pt x="210822" y="612721"/>
                  </a:lnTo>
                  <a:lnTo>
                    <a:pt x="222534" y="624068"/>
                  </a:lnTo>
                  <a:lnTo>
                    <a:pt x="228391" y="680801"/>
                  </a:lnTo>
                  <a:lnTo>
                    <a:pt x="245959" y="726188"/>
                  </a:lnTo>
                  <a:lnTo>
                    <a:pt x="251815" y="658108"/>
                  </a:lnTo>
                  <a:lnTo>
                    <a:pt x="257672" y="658108"/>
                  </a:lnTo>
                  <a:lnTo>
                    <a:pt x="263528" y="612721"/>
                  </a:lnTo>
                  <a:lnTo>
                    <a:pt x="269384" y="533294"/>
                  </a:lnTo>
                  <a:lnTo>
                    <a:pt x="286952" y="590028"/>
                  </a:lnTo>
                  <a:lnTo>
                    <a:pt x="292809" y="669455"/>
                  </a:lnTo>
                  <a:lnTo>
                    <a:pt x="298665" y="669455"/>
                  </a:lnTo>
                  <a:lnTo>
                    <a:pt x="304521" y="669455"/>
                  </a:lnTo>
                  <a:lnTo>
                    <a:pt x="310377" y="601374"/>
                  </a:lnTo>
                  <a:lnTo>
                    <a:pt x="327946" y="465214"/>
                  </a:lnTo>
                  <a:lnTo>
                    <a:pt x="333802" y="465214"/>
                  </a:lnTo>
                  <a:lnTo>
                    <a:pt x="339658" y="453867"/>
                  </a:lnTo>
                  <a:lnTo>
                    <a:pt x="345514" y="419827"/>
                  </a:lnTo>
                  <a:lnTo>
                    <a:pt x="351370" y="397134"/>
                  </a:lnTo>
                  <a:lnTo>
                    <a:pt x="368939" y="635415"/>
                  </a:lnTo>
                  <a:lnTo>
                    <a:pt x="374795" y="703495"/>
                  </a:lnTo>
                  <a:lnTo>
                    <a:pt x="380651" y="624068"/>
                  </a:lnTo>
                  <a:lnTo>
                    <a:pt x="386508" y="635415"/>
                  </a:lnTo>
                  <a:lnTo>
                    <a:pt x="392364" y="612721"/>
                  </a:lnTo>
                  <a:lnTo>
                    <a:pt x="409932" y="646761"/>
                  </a:lnTo>
                  <a:lnTo>
                    <a:pt x="415788" y="624068"/>
                  </a:lnTo>
                  <a:lnTo>
                    <a:pt x="427501" y="521948"/>
                  </a:lnTo>
                  <a:lnTo>
                    <a:pt x="433357" y="544641"/>
                  </a:lnTo>
                  <a:lnTo>
                    <a:pt x="450926" y="555988"/>
                  </a:lnTo>
                  <a:lnTo>
                    <a:pt x="456782" y="555988"/>
                  </a:lnTo>
                  <a:lnTo>
                    <a:pt x="462638" y="544641"/>
                  </a:lnTo>
                  <a:lnTo>
                    <a:pt x="468494" y="612721"/>
                  </a:lnTo>
                  <a:lnTo>
                    <a:pt x="474350" y="646761"/>
                  </a:lnTo>
                  <a:lnTo>
                    <a:pt x="491919" y="555988"/>
                  </a:lnTo>
                  <a:lnTo>
                    <a:pt x="497775" y="510601"/>
                  </a:lnTo>
                  <a:lnTo>
                    <a:pt x="503631" y="499254"/>
                  </a:lnTo>
                  <a:lnTo>
                    <a:pt x="509487" y="521948"/>
                  </a:lnTo>
                  <a:lnTo>
                    <a:pt x="515344" y="476561"/>
                  </a:lnTo>
                  <a:lnTo>
                    <a:pt x="532912" y="567334"/>
                  </a:lnTo>
                  <a:lnTo>
                    <a:pt x="538768" y="692148"/>
                  </a:lnTo>
                  <a:lnTo>
                    <a:pt x="550481" y="714841"/>
                  </a:lnTo>
                  <a:lnTo>
                    <a:pt x="556337" y="816962"/>
                  </a:lnTo>
                  <a:lnTo>
                    <a:pt x="573905" y="760228"/>
                  </a:lnTo>
                  <a:lnTo>
                    <a:pt x="579762" y="669455"/>
                  </a:lnTo>
                  <a:lnTo>
                    <a:pt x="585618" y="680801"/>
                  </a:lnTo>
                  <a:lnTo>
                    <a:pt x="591474" y="510601"/>
                  </a:lnTo>
                  <a:lnTo>
                    <a:pt x="597330" y="521948"/>
                  </a:lnTo>
                  <a:lnTo>
                    <a:pt x="614899" y="521948"/>
                  </a:lnTo>
                  <a:lnTo>
                    <a:pt x="626611" y="499254"/>
                  </a:lnTo>
                  <a:lnTo>
                    <a:pt x="632467" y="340400"/>
                  </a:lnTo>
                  <a:lnTo>
                    <a:pt x="638323" y="465214"/>
                  </a:lnTo>
                  <a:lnTo>
                    <a:pt x="655892" y="487907"/>
                  </a:lnTo>
                  <a:lnTo>
                    <a:pt x="661748" y="487907"/>
                  </a:lnTo>
                  <a:lnTo>
                    <a:pt x="667604" y="419827"/>
                  </a:lnTo>
                  <a:lnTo>
                    <a:pt x="673460" y="510601"/>
                  </a:lnTo>
                  <a:lnTo>
                    <a:pt x="679317" y="465214"/>
                  </a:lnTo>
                  <a:lnTo>
                    <a:pt x="696885" y="431174"/>
                  </a:lnTo>
                  <a:lnTo>
                    <a:pt x="702741" y="510601"/>
                  </a:lnTo>
                  <a:lnTo>
                    <a:pt x="708598" y="533294"/>
                  </a:lnTo>
                  <a:lnTo>
                    <a:pt x="714454" y="646761"/>
                  </a:lnTo>
                  <a:lnTo>
                    <a:pt x="720310" y="635415"/>
                  </a:lnTo>
                  <a:lnTo>
                    <a:pt x="737878" y="578681"/>
                  </a:lnTo>
                  <a:lnTo>
                    <a:pt x="743735" y="590028"/>
                  </a:lnTo>
                  <a:lnTo>
                    <a:pt x="749591" y="612721"/>
                  </a:lnTo>
                  <a:lnTo>
                    <a:pt x="755447" y="624068"/>
                  </a:lnTo>
                  <a:lnTo>
                    <a:pt x="761303" y="590028"/>
                  </a:lnTo>
                  <a:lnTo>
                    <a:pt x="778872" y="510601"/>
                  </a:lnTo>
                  <a:lnTo>
                    <a:pt x="784728" y="555988"/>
                  </a:lnTo>
                  <a:lnTo>
                    <a:pt x="790584" y="476561"/>
                  </a:lnTo>
                  <a:lnTo>
                    <a:pt x="796440" y="499254"/>
                  </a:lnTo>
                  <a:lnTo>
                    <a:pt x="802296" y="544641"/>
                  </a:lnTo>
                  <a:lnTo>
                    <a:pt x="819865" y="499254"/>
                  </a:lnTo>
                  <a:lnTo>
                    <a:pt x="825721" y="590028"/>
                  </a:lnTo>
                  <a:lnTo>
                    <a:pt x="831577" y="635415"/>
                  </a:lnTo>
                  <a:lnTo>
                    <a:pt x="837434" y="646761"/>
                  </a:lnTo>
                  <a:lnTo>
                    <a:pt x="843290" y="703495"/>
                  </a:lnTo>
                  <a:lnTo>
                    <a:pt x="860858" y="646761"/>
                  </a:lnTo>
                  <a:lnTo>
                    <a:pt x="866714" y="544641"/>
                  </a:lnTo>
                  <a:lnTo>
                    <a:pt x="872571" y="555988"/>
                  </a:lnTo>
                  <a:lnTo>
                    <a:pt x="878427" y="612721"/>
                  </a:lnTo>
                  <a:lnTo>
                    <a:pt x="884283" y="612721"/>
                  </a:lnTo>
                  <a:lnTo>
                    <a:pt x="901852" y="476561"/>
                  </a:lnTo>
                  <a:lnTo>
                    <a:pt x="907708" y="431174"/>
                  </a:lnTo>
                  <a:lnTo>
                    <a:pt x="913564" y="351747"/>
                  </a:lnTo>
                  <a:lnTo>
                    <a:pt x="919420" y="408481"/>
                  </a:lnTo>
                  <a:lnTo>
                    <a:pt x="925276" y="544641"/>
                  </a:lnTo>
                  <a:lnTo>
                    <a:pt x="942845" y="521948"/>
                  </a:lnTo>
                  <a:lnTo>
                    <a:pt x="948701" y="590028"/>
                  </a:lnTo>
                  <a:lnTo>
                    <a:pt x="954557" y="635415"/>
                  </a:lnTo>
                  <a:lnTo>
                    <a:pt x="960413" y="703495"/>
                  </a:lnTo>
                  <a:lnTo>
                    <a:pt x="966270" y="737535"/>
                  </a:lnTo>
                  <a:lnTo>
                    <a:pt x="983838" y="737535"/>
                  </a:lnTo>
                  <a:lnTo>
                    <a:pt x="989694" y="726188"/>
                  </a:lnTo>
                  <a:lnTo>
                    <a:pt x="995550" y="760228"/>
                  </a:lnTo>
                  <a:lnTo>
                    <a:pt x="1001407" y="624068"/>
                  </a:lnTo>
                  <a:lnTo>
                    <a:pt x="1007263" y="635415"/>
                  </a:lnTo>
                  <a:lnTo>
                    <a:pt x="1024831" y="646761"/>
                  </a:lnTo>
                  <a:lnTo>
                    <a:pt x="1030688" y="669455"/>
                  </a:lnTo>
                  <a:lnTo>
                    <a:pt x="1036544" y="748881"/>
                  </a:lnTo>
                  <a:lnTo>
                    <a:pt x="1042400" y="760228"/>
                  </a:lnTo>
                  <a:lnTo>
                    <a:pt x="1048256" y="771575"/>
                  </a:lnTo>
                  <a:lnTo>
                    <a:pt x="1065825" y="748881"/>
                  </a:lnTo>
                  <a:lnTo>
                    <a:pt x="1071681" y="748881"/>
                  </a:lnTo>
                  <a:lnTo>
                    <a:pt x="1077537" y="782922"/>
                  </a:lnTo>
                  <a:lnTo>
                    <a:pt x="1083393" y="873695"/>
                  </a:lnTo>
                  <a:lnTo>
                    <a:pt x="1089249" y="748881"/>
                  </a:lnTo>
                  <a:lnTo>
                    <a:pt x="1106818" y="658108"/>
                  </a:lnTo>
                  <a:lnTo>
                    <a:pt x="1112674" y="669455"/>
                  </a:lnTo>
                  <a:lnTo>
                    <a:pt x="1118530" y="635415"/>
                  </a:lnTo>
                  <a:lnTo>
                    <a:pt x="1124386" y="601374"/>
                  </a:lnTo>
                  <a:lnTo>
                    <a:pt x="1130243" y="578681"/>
                  </a:lnTo>
                  <a:lnTo>
                    <a:pt x="1147811" y="658108"/>
                  </a:lnTo>
                  <a:lnTo>
                    <a:pt x="1153667" y="692148"/>
                  </a:lnTo>
                  <a:lnTo>
                    <a:pt x="1159524" y="612721"/>
                  </a:lnTo>
                  <a:lnTo>
                    <a:pt x="1165380" y="590028"/>
                  </a:lnTo>
                  <a:lnTo>
                    <a:pt x="1171236" y="635415"/>
                  </a:lnTo>
                  <a:lnTo>
                    <a:pt x="1200517" y="669455"/>
                  </a:lnTo>
                  <a:lnTo>
                    <a:pt x="1206373" y="714841"/>
                  </a:lnTo>
                  <a:lnTo>
                    <a:pt x="1212229" y="658108"/>
                  </a:lnTo>
                  <a:lnTo>
                    <a:pt x="1229798" y="635415"/>
                  </a:lnTo>
                  <a:lnTo>
                    <a:pt x="1235654" y="624068"/>
                  </a:lnTo>
                  <a:lnTo>
                    <a:pt x="1241510" y="624068"/>
                  </a:lnTo>
                  <a:lnTo>
                    <a:pt x="1247366" y="624068"/>
                  </a:lnTo>
                  <a:lnTo>
                    <a:pt x="1253222" y="635415"/>
                  </a:lnTo>
                  <a:lnTo>
                    <a:pt x="1270791" y="635415"/>
                  </a:lnTo>
                  <a:lnTo>
                    <a:pt x="1276647" y="646761"/>
                  </a:lnTo>
                  <a:lnTo>
                    <a:pt x="1282503" y="703495"/>
                  </a:lnTo>
                  <a:lnTo>
                    <a:pt x="1288360" y="714841"/>
                  </a:lnTo>
                  <a:lnTo>
                    <a:pt x="1294216" y="658108"/>
                  </a:lnTo>
                  <a:lnTo>
                    <a:pt x="1311784" y="590028"/>
                  </a:lnTo>
                  <a:lnTo>
                    <a:pt x="1317640" y="590028"/>
                  </a:lnTo>
                  <a:lnTo>
                    <a:pt x="1323497" y="521948"/>
                  </a:lnTo>
                  <a:lnTo>
                    <a:pt x="1329353" y="533294"/>
                  </a:lnTo>
                  <a:lnTo>
                    <a:pt x="1335209" y="555988"/>
                  </a:lnTo>
                  <a:lnTo>
                    <a:pt x="1352778" y="578681"/>
                  </a:lnTo>
                  <a:lnTo>
                    <a:pt x="1358634" y="590028"/>
                  </a:lnTo>
                  <a:lnTo>
                    <a:pt x="1364490" y="567334"/>
                  </a:lnTo>
                  <a:lnTo>
                    <a:pt x="1370346" y="567334"/>
                  </a:lnTo>
                  <a:lnTo>
                    <a:pt x="1376202" y="533294"/>
                  </a:lnTo>
                  <a:lnTo>
                    <a:pt x="1393771" y="601374"/>
                  </a:lnTo>
                  <a:lnTo>
                    <a:pt x="1399627" y="669455"/>
                  </a:lnTo>
                  <a:lnTo>
                    <a:pt x="1405483" y="692148"/>
                  </a:lnTo>
                  <a:lnTo>
                    <a:pt x="1411339" y="726188"/>
                  </a:lnTo>
                  <a:lnTo>
                    <a:pt x="1417196" y="771575"/>
                  </a:lnTo>
                  <a:lnTo>
                    <a:pt x="1434764" y="794268"/>
                  </a:lnTo>
                  <a:lnTo>
                    <a:pt x="1440620" y="771575"/>
                  </a:lnTo>
                  <a:lnTo>
                    <a:pt x="1446476" y="816962"/>
                  </a:lnTo>
                  <a:lnTo>
                    <a:pt x="1452333" y="782922"/>
                  </a:lnTo>
                  <a:lnTo>
                    <a:pt x="1475757" y="771575"/>
                  </a:lnTo>
                  <a:lnTo>
                    <a:pt x="1481614" y="851002"/>
                  </a:lnTo>
                  <a:lnTo>
                    <a:pt x="1487470" y="919082"/>
                  </a:lnTo>
                  <a:lnTo>
                    <a:pt x="1493326" y="964469"/>
                  </a:lnTo>
                  <a:lnTo>
                    <a:pt x="1499182" y="930429"/>
                  </a:lnTo>
                  <a:lnTo>
                    <a:pt x="1516751" y="930429"/>
                  </a:lnTo>
                  <a:lnTo>
                    <a:pt x="1522607" y="896389"/>
                  </a:lnTo>
                  <a:lnTo>
                    <a:pt x="1528463" y="805615"/>
                  </a:lnTo>
                  <a:lnTo>
                    <a:pt x="1534319" y="805615"/>
                  </a:lnTo>
                  <a:lnTo>
                    <a:pt x="1557744" y="794268"/>
                  </a:lnTo>
                  <a:lnTo>
                    <a:pt x="1563600" y="794268"/>
                  </a:lnTo>
                  <a:lnTo>
                    <a:pt x="1569456" y="794268"/>
                  </a:lnTo>
                  <a:lnTo>
                    <a:pt x="1575312" y="851002"/>
                  </a:lnTo>
                  <a:lnTo>
                    <a:pt x="1581169" y="862348"/>
                  </a:lnTo>
                  <a:lnTo>
                    <a:pt x="1604593" y="828308"/>
                  </a:lnTo>
                  <a:lnTo>
                    <a:pt x="1610450" y="839655"/>
                  </a:lnTo>
                  <a:lnTo>
                    <a:pt x="1616306" y="851002"/>
                  </a:lnTo>
                  <a:lnTo>
                    <a:pt x="1622162" y="896389"/>
                  </a:lnTo>
                  <a:lnTo>
                    <a:pt x="1639730" y="896389"/>
                  </a:lnTo>
                  <a:lnTo>
                    <a:pt x="1645587" y="862348"/>
                  </a:lnTo>
                  <a:lnTo>
                    <a:pt x="1651443" y="919082"/>
                  </a:lnTo>
                  <a:lnTo>
                    <a:pt x="1657299" y="896389"/>
                  </a:lnTo>
                  <a:lnTo>
                    <a:pt x="1663155" y="953122"/>
                  </a:lnTo>
                  <a:lnTo>
                    <a:pt x="1680724" y="964469"/>
                  </a:lnTo>
                  <a:lnTo>
                    <a:pt x="1686580" y="964469"/>
                  </a:lnTo>
                  <a:lnTo>
                    <a:pt x="1692436" y="919082"/>
                  </a:lnTo>
                  <a:lnTo>
                    <a:pt x="1698292" y="907735"/>
                  </a:lnTo>
                  <a:lnTo>
                    <a:pt x="1704148" y="873695"/>
                  </a:lnTo>
                  <a:lnTo>
                    <a:pt x="1721717" y="896389"/>
                  </a:lnTo>
                  <a:lnTo>
                    <a:pt x="1727573" y="896389"/>
                  </a:lnTo>
                  <a:lnTo>
                    <a:pt x="1733429" y="919082"/>
                  </a:lnTo>
                  <a:lnTo>
                    <a:pt x="1739286" y="862348"/>
                  </a:lnTo>
                  <a:lnTo>
                    <a:pt x="1745142" y="851002"/>
                  </a:lnTo>
                  <a:lnTo>
                    <a:pt x="1762710" y="873695"/>
                  </a:lnTo>
                  <a:lnTo>
                    <a:pt x="1768566" y="794268"/>
                  </a:lnTo>
                  <a:lnTo>
                    <a:pt x="1774423" y="748881"/>
                  </a:lnTo>
                  <a:lnTo>
                    <a:pt x="1780279" y="828308"/>
                  </a:lnTo>
                  <a:lnTo>
                    <a:pt x="1786135" y="907735"/>
                  </a:lnTo>
                  <a:lnTo>
                    <a:pt x="1803704" y="953122"/>
                  </a:lnTo>
                  <a:lnTo>
                    <a:pt x="1809560" y="941775"/>
                  </a:lnTo>
                  <a:lnTo>
                    <a:pt x="1815416" y="964469"/>
                  </a:lnTo>
                  <a:lnTo>
                    <a:pt x="1827128" y="987162"/>
                  </a:lnTo>
                  <a:lnTo>
                    <a:pt x="1844697" y="998509"/>
                  </a:lnTo>
                  <a:lnTo>
                    <a:pt x="1850553" y="1032549"/>
                  </a:lnTo>
                  <a:lnTo>
                    <a:pt x="1856409" y="1032549"/>
                  </a:lnTo>
                  <a:lnTo>
                    <a:pt x="1862265" y="1066589"/>
                  </a:lnTo>
                  <a:lnTo>
                    <a:pt x="1868122" y="1055242"/>
                  </a:lnTo>
                  <a:lnTo>
                    <a:pt x="1885690" y="1111976"/>
                  </a:lnTo>
                  <a:lnTo>
                    <a:pt x="1891546" y="1100629"/>
                  </a:lnTo>
                  <a:lnTo>
                    <a:pt x="1897402" y="1111976"/>
                  </a:lnTo>
                  <a:lnTo>
                    <a:pt x="1903259" y="1123322"/>
                  </a:lnTo>
                  <a:lnTo>
                    <a:pt x="1909115" y="1111976"/>
                  </a:lnTo>
                  <a:lnTo>
                    <a:pt x="1926683" y="1123322"/>
                  </a:lnTo>
                  <a:lnTo>
                    <a:pt x="1932540" y="1100629"/>
                  </a:lnTo>
                  <a:lnTo>
                    <a:pt x="1938396" y="1021202"/>
                  </a:lnTo>
                  <a:lnTo>
                    <a:pt x="1944252" y="1021202"/>
                  </a:lnTo>
                  <a:lnTo>
                    <a:pt x="1950108" y="1066589"/>
                  </a:lnTo>
                  <a:lnTo>
                    <a:pt x="1967677" y="1100629"/>
                  </a:lnTo>
                  <a:lnTo>
                    <a:pt x="1973533" y="1089282"/>
                  </a:lnTo>
                  <a:lnTo>
                    <a:pt x="1979389" y="1021202"/>
                  </a:lnTo>
                  <a:lnTo>
                    <a:pt x="1985245" y="975815"/>
                  </a:lnTo>
                  <a:lnTo>
                    <a:pt x="1991101" y="998509"/>
                  </a:lnTo>
                  <a:lnTo>
                    <a:pt x="2008670" y="1009855"/>
                  </a:lnTo>
                  <a:lnTo>
                    <a:pt x="2014526" y="987162"/>
                  </a:lnTo>
                  <a:lnTo>
                    <a:pt x="2020382" y="1077936"/>
                  </a:lnTo>
                  <a:lnTo>
                    <a:pt x="2026238" y="1089282"/>
                  </a:lnTo>
                  <a:lnTo>
                    <a:pt x="2032095" y="1089282"/>
                  </a:lnTo>
                  <a:lnTo>
                    <a:pt x="2049663" y="1055242"/>
                  </a:lnTo>
                  <a:lnTo>
                    <a:pt x="2055519" y="1089282"/>
                  </a:lnTo>
                  <a:lnTo>
                    <a:pt x="2061376" y="1089282"/>
                  </a:lnTo>
                  <a:lnTo>
                    <a:pt x="2067232" y="1100629"/>
                  </a:lnTo>
                  <a:lnTo>
                    <a:pt x="2073088" y="1123322"/>
                  </a:lnTo>
                  <a:lnTo>
                    <a:pt x="2090656" y="1146016"/>
                  </a:lnTo>
                  <a:lnTo>
                    <a:pt x="2096513" y="1146016"/>
                  </a:lnTo>
                  <a:lnTo>
                    <a:pt x="2102369" y="1157363"/>
                  </a:lnTo>
                  <a:lnTo>
                    <a:pt x="2108225" y="1180056"/>
                  </a:lnTo>
                  <a:lnTo>
                    <a:pt x="2114081" y="1180056"/>
                  </a:lnTo>
                  <a:lnTo>
                    <a:pt x="2131650" y="1157363"/>
                  </a:lnTo>
                  <a:lnTo>
                    <a:pt x="2137506" y="1123322"/>
                  </a:lnTo>
                  <a:lnTo>
                    <a:pt x="2143362" y="1077936"/>
                  </a:lnTo>
                  <a:lnTo>
                    <a:pt x="2149218" y="998509"/>
                  </a:lnTo>
                  <a:lnTo>
                    <a:pt x="2155074" y="1021202"/>
                  </a:lnTo>
                  <a:lnTo>
                    <a:pt x="2172643" y="975815"/>
                  </a:lnTo>
                  <a:lnTo>
                    <a:pt x="2178499" y="953122"/>
                  </a:lnTo>
                  <a:lnTo>
                    <a:pt x="2184355" y="975815"/>
                  </a:lnTo>
                  <a:lnTo>
                    <a:pt x="2190212" y="1032549"/>
                  </a:lnTo>
                  <a:lnTo>
                    <a:pt x="2196068" y="987162"/>
                  </a:lnTo>
                  <a:lnTo>
                    <a:pt x="2213636" y="919082"/>
                  </a:lnTo>
                  <a:lnTo>
                    <a:pt x="2219492" y="885042"/>
                  </a:lnTo>
                  <a:lnTo>
                    <a:pt x="2225349" y="885042"/>
                  </a:lnTo>
                  <a:lnTo>
                    <a:pt x="2231205" y="885042"/>
                  </a:lnTo>
                  <a:lnTo>
                    <a:pt x="2237061" y="896389"/>
                  </a:lnTo>
                  <a:lnTo>
                    <a:pt x="2254630" y="885042"/>
                  </a:lnTo>
                  <a:lnTo>
                    <a:pt x="2260486" y="930429"/>
                  </a:lnTo>
                  <a:lnTo>
                    <a:pt x="2266342" y="975815"/>
                  </a:lnTo>
                  <a:lnTo>
                    <a:pt x="2272198" y="1009855"/>
                  </a:lnTo>
                  <a:lnTo>
                    <a:pt x="2278054" y="998509"/>
                  </a:lnTo>
                  <a:lnTo>
                    <a:pt x="2295623" y="987162"/>
                  </a:lnTo>
                  <a:lnTo>
                    <a:pt x="2301479" y="1009855"/>
                  </a:lnTo>
                  <a:lnTo>
                    <a:pt x="2307335" y="1021202"/>
                  </a:lnTo>
                  <a:lnTo>
                    <a:pt x="2313191" y="953122"/>
                  </a:lnTo>
                  <a:lnTo>
                    <a:pt x="2319048" y="941775"/>
                  </a:lnTo>
                  <a:lnTo>
                    <a:pt x="2336616" y="953122"/>
                  </a:lnTo>
                  <a:lnTo>
                    <a:pt x="2342472" y="896389"/>
                  </a:lnTo>
                  <a:lnTo>
                    <a:pt x="2348328" y="885042"/>
                  </a:lnTo>
                  <a:lnTo>
                    <a:pt x="2360041" y="885042"/>
                  </a:lnTo>
                  <a:lnTo>
                    <a:pt x="2377609" y="930429"/>
                  </a:lnTo>
                  <a:lnTo>
                    <a:pt x="2383466" y="919082"/>
                  </a:lnTo>
                  <a:lnTo>
                    <a:pt x="2389322" y="953122"/>
                  </a:lnTo>
                  <a:lnTo>
                    <a:pt x="2395178" y="1009855"/>
                  </a:lnTo>
                  <a:lnTo>
                    <a:pt x="2401034" y="1009855"/>
                  </a:lnTo>
                  <a:lnTo>
                    <a:pt x="2418603" y="1032549"/>
                  </a:lnTo>
                  <a:lnTo>
                    <a:pt x="2424459" y="1021202"/>
                  </a:lnTo>
                  <a:lnTo>
                    <a:pt x="2430315" y="1032549"/>
                  </a:lnTo>
                  <a:lnTo>
                    <a:pt x="2436171" y="953122"/>
                  </a:lnTo>
                  <a:lnTo>
                    <a:pt x="2442027" y="964469"/>
                  </a:lnTo>
                  <a:lnTo>
                    <a:pt x="2459596" y="907735"/>
                  </a:lnTo>
                  <a:lnTo>
                    <a:pt x="2465452" y="896389"/>
                  </a:lnTo>
                  <a:lnTo>
                    <a:pt x="2471308" y="828308"/>
                  </a:lnTo>
                  <a:lnTo>
                    <a:pt x="2477164" y="805615"/>
                  </a:lnTo>
                  <a:lnTo>
                    <a:pt x="2483021" y="851002"/>
                  </a:lnTo>
                  <a:lnTo>
                    <a:pt x="2500589" y="782922"/>
                  </a:lnTo>
                  <a:lnTo>
                    <a:pt x="2506445" y="737535"/>
                  </a:lnTo>
                  <a:lnTo>
                    <a:pt x="2512302" y="692148"/>
                  </a:lnTo>
                  <a:lnTo>
                    <a:pt x="2518158" y="669455"/>
                  </a:lnTo>
                  <a:lnTo>
                    <a:pt x="2524014" y="646761"/>
                  </a:lnTo>
                  <a:lnTo>
                    <a:pt x="2541582" y="669455"/>
                  </a:lnTo>
                  <a:lnTo>
                    <a:pt x="2547439" y="760228"/>
                  </a:lnTo>
                  <a:lnTo>
                    <a:pt x="2553295" y="805615"/>
                  </a:lnTo>
                  <a:lnTo>
                    <a:pt x="2565007" y="794268"/>
                  </a:lnTo>
                  <a:lnTo>
                    <a:pt x="2582576" y="794268"/>
                  </a:lnTo>
                  <a:lnTo>
                    <a:pt x="2588432" y="816962"/>
                  </a:lnTo>
                  <a:lnTo>
                    <a:pt x="2594288" y="794268"/>
                  </a:lnTo>
                  <a:lnTo>
                    <a:pt x="2600144" y="805615"/>
                  </a:lnTo>
                  <a:lnTo>
                    <a:pt x="2606000" y="805615"/>
                  </a:lnTo>
                  <a:lnTo>
                    <a:pt x="2623569" y="839655"/>
                  </a:lnTo>
                  <a:lnTo>
                    <a:pt x="2629425" y="851002"/>
                  </a:lnTo>
                  <a:lnTo>
                    <a:pt x="2635281" y="862348"/>
                  </a:lnTo>
                  <a:lnTo>
                    <a:pt x="2641138" y="862348"/>
                  </a:lnTo>
                  <a:lnTo>
                    <a:pt x="2646994" y="919082"/>
                  </a:lnTo>
                  <a:lnTo>
                    <a:pt x="2664562" y="851002"/>
                  </a:lnTo>
                  <a:lnTo>
                    <a:pt x="2670418" y="794268"/>
                  </a:lnTo>
                  <a:lnTo>
                    <a:pt x="2676275" y="839655"/>
                  </a:lnTo>
                  <a:lnTo>
                    <a:pt x="2687987" y="987162"/>
                  </a:lnTo>
                  <a:lnTo>
                    <a:pt x="2705556" y="975815"/>
                  </a:lnTo>
                  <a:lnTo>
                    <a:pt x="2711412" y="1009855"/>
                  </a:lnTo>
                  <a:lnTo>
                    <a:pt x="2717268" y="998509"/>
                  </a:lnTo>
                  <a:lnTo>
                    <a:pt x="2723124" y="975815"/>
                  </a:lnTo>
                  <a:lnTo>
                    <a:pt x="2728980" y="953122"/>
                  </a:lnTo>
                  <a:lnTo>
                    <a:pt x="2746549" y="953122"/>
                  </a:lnTo>
                  <a:lnTo>
                    <a:pt x="2752405" y="1009855"/>
                  </a:lnTo>
                  <a:lnTo>
                    <a:pt x="2764117" y="1021202"/>
                  </a:lnTo>
                  <a:lnTo>
                    <a:pt x="2769974" y="998509"/>
                  </a:lnTo>
                  <a:lnTo>
                    <a:pt x="2787542" y="1009855"/>
                  </a:lnTo>
                  <a:lnTo>
                    <a:pt x="2793398" y="998509"/>
                  </a:lnTo>
                  <a:lnTo>
                    <a:pt x="2799255" y="975815"/>
                  </a:lnTo>
                  <a:lnTo>
                    <a:pt x="2805111" y="987162"/>
                  </a:lnTo>
                  <a:lnTo>
                    <a:pt x="2810967" y="987162"/>
                  </a:lnTo>
                  <a:lnTo>
                    <a:pt x="2828535" y="987162"/>
                  </a:lnTo>
                  <a:lnTo>
                    <a:pt x="2834392" y="987162"/>
                  </a:lnTo>
                  <a:lnTo>
                    <a:pt x="2840248" y="987162"/>
                  </a:lnTo>
                  <a:lnTo>
                    <a:pt x="2846104" y="941775"/>
                  </a:lnTo>
                  <a:lnTo>
                    <a:pt x="2851960" y="953122"/>
                  </a:lnTo>
                  <a:lnTo>
                    <a:pt x="2869529" y="964469"/>
                  </a:lnTo>
                  <a:lnTo>
                    <a:pt x="2875385" y="919082"/>
                  </a:lnTo>
                  <a:lnTo>
                    <a:pt x="2881241" y="975815"/>
                  </a:lnTo>
                  <a:lnTo>
                    <a:pt x="2887097" y="987162"/>
                  </a:lnTo>
                  <a:lnTo>
                    <a:pt x="2892953" y="953122"/>
                  </a:lnTo>
                  <a:lnTo>
                    <a:pt x="2910522" y="930429"/>
                  </a:lnTo>
                  <a:lnTo>
                    <a:pt x="2916378" y="919082"/>
                  </a:lnTo>
                  <a:lnTo>
                    <a:pt x="2922234" y="907735"/>
                  </a:lnTo>
                  <a:lnTo>
                    <a:pt x="2928091" y="987162"/>
                  </a:lnTo>
                  <a:lnTo>
                    <a:pt x="2933947" y="930429"/>
                  </a:lnTo>
                  <a:lnTo>
                    <a:pt x="2951515" y="930429"/>
                  </a:lnTo>
                  <a:lnTo>
                    <a:pt x="2957371" y="1009855"/>
                  </a:lnTo>
                  <a:lnTo>
                    <a:pt x="2963228" y="998509"/>
                  </a:lnTo>
                  <a:lnTo>
                    <a:pt x="2969084" y="1009855"/>
                  </a:lnTo>
                  <a:lnTo>
                    <a:pt x="2974940" y="1021202"/>
                  </a:lnTo>
                  <a:lnTo>
                    <a:pt x="2998365" y="1043896"/>
                  </a:lnTo>
                  <a:lnTo>
                    <a:pt x="3004221" y="1055242"/>
                  </a:lnTo>
                  <a:lnTo>
                    <a:pt x="3010077" y="1043896"/>
                  </a:lnTo>
                  <a:lnTo>
                    <a:pt x="3015933" y="1043896"/>
                  </a:lnTo>
                  <a:lnTo>
                    <a:pt x="3039358" y="987162"/>
                  </a:lnTo>
                  <a:lnTo>
                    <a:pt x="3045214" y="953122"/>
                  </a:lnTo>
                  <a:lnTo>
                    <a:pt x="3051070" y="953122"/>
                  </a:lnTo>
                  <a:lnTo>
                    <a:pt x="3056927" y="987162"/>
                  </a:lnTo>
                  <a:lnTo>
                    <a:pt x="3074495" y="998509"/>
                  </a:lnTo>
                  <a:lnTo>
                    <a:pt x="3080351" y="987162"/>
                  </a:lnTo>
                  <a:lnTo>
                    <a:pt x="3086207" y="987162"/>
                  </a:lnTo>
                  <a:lnTo>
                    <a:pt x="3092064" y="998509"/>
                  </a:lnTo>
                  <a:lnTo>
                    <a:pt x="3097920" y="1032549"/>
                  </a:lnTo>
                  <a:lnTo>
                    <a:pt x="3115488" y="998509"/>
                  </a:lnTo>
                  <a:lnTo>
                    <a:pt x="3121345" y="975815"/>
                  </a:lnTo>
                  <a:lnTo>
                    <a:pt x="3127201" y="941775"/>
                  </a:lnTo>
                  <a:lnTo>
                    <a:pt x="3133057" y="930429"/>
                  </a:lnTo>
                  <a:lnTo>
                    <a:pt x="3138913" y="953122"/>
                  </a:lnTo>
                  <a:lnTo>
                    <a:pt x="3156482" y="919082"/>
                  </a:lnTo>
                  <a:lnTo>
                    <a:pt x="3162338" y="896389"/>
                  </a:lnTo>
                  <a:lnTo>
                    <a:pt x="3168194" y="953122"/>
                  </a:lnTo>
                  <a:lnTo>
                    <a:pt x="3174050" y="953122"/>
                  </a:lnTo>
                  <a:lnTo>
                    <a:pt x="3179906" y="964469"/>
                  </a:lnTo>
                  <a:lnTo>
                    <a:pt x="3197475" y="953122"/>
                  </a:lnTo>
                  <a:lnTo>
                    <a:pt x="3203331" y="907735"/>
                  </a:lnTo>
                  <a:lnTo>
                    <a:pt x="3209187" y="919082"/>
                  </a:lnTo>
                  <a:lnTo>
                    <a:pt x="3215043" y="941775"/>
                  </a:lnTo>
                  <a:lnTo>
                    <a:pt x="3220900" y="919082"/>
                  </a:lnTo>
                  <a:lnTo>
                    <a:pt x="3238468" y="862348"/>
                  </a:lnTo>
                  <a:lnTo>
                    <a:pt x="3244324" y="896389"/>
                  </a:lnTo>
                  <a:lnTo>
                    <a:pt x="3250181" y="907735"/>
                  </a:lnTo>
                  <a:lnTo>
                    <a:pt x="3256037" y="885042"/>
                  </a:lnTo>
                  <a:lnTo>
                    <a:pt x="3261893" y="896389"/>
                  </a:lnTo>
                  <a:lnTo>
                    <a:pt x="3291174" y="896389"/>
                  </a:lnTo>
                  <a:lnTo>
                    <a:pt x="3297030" y="896389"/>
                  </a:lnTo>
                  <a:lnTo>
                    <a:pt x="3302886" y="885042"/>
                  </a:lnTo>
                  <a:lnTo>
                    <a:pt x="3320455" y="907735"/>
                  </a:lnTo>
                  <a:lnTo>
                    <a:pt x="3326311" y="930429"/>
                  </a:lnTo>
                  <a:lnTo>
                    <a:pt x="3332167" y="941775"/>
                  </a:lnTo>
                  <a:lnTo>
                    <a:pt x="3338023" y="930429"/>
                  </a:lnTo>
                  <a:lnTo>
                    <a:pt x="3343879" y="885042"/>
                  </a:lnTo>
                  <a:lnTo>
                    <a:pt x="3361448" y="885042"/>
                  </a:lnTo>
                  <a:lnTo>
                    <a:pt x="3367304" y="907735"/>
                  </a:lnTo>
                  <a:lnTo>
                    <a:pt x="3373160" y="907735"/>
                  </a:lnTo>
                  <a:lnTo>
                    <a:pt x="3379017" y="885042"/>
                  </a:lnTo>
                  <a:lnTo>
                    <a:pt x="3384873" y="907735"/>
                  </a:lnTo>
                  <a:lnTo>
                    <a:pt x="3402441" y="919082"/>
                  </a:lnTo>
                  <a:lnTo>
                    <a:pt x="3408297" y="919082"/>
                  </a:lnTo>
                  <a:lnTo>
                    <a:pt x="3414154" y="930429"/>
                  </a:lnTo>
                  <a:lnTo>
                    <a:pt x="3420010" y="930429"/>
                  </a:lnTo>
                  <a:lnTo>
                    <a:pt x="3425866" y="896389"/>
                  </a:lnTo>
                  <a:lnTo>
                    <a:pt x="3443435" y="885042"/>
                  </a:lnTo>
                  <a:lnTo>
                    <a:pt x="3449291" y="885042"/>
                  </a:lnTo>
                  <a:lnTo>
                    <a:pt x="3455147" y="885042"/>
                  </a:lnTo>
                  <a:lnTo>
                    <a:pt x="3461003" y="885042"/>
                  </a:lnTo>
                  <a:lnTo>
                    <a:pt x="3466859" y="873695"/>
                  </a:lnTo>
                  <a:lnTo>
                    <a:pt x="3484428" y="851002"/>
                  </a:lnTo>
                  <a:lnTo>
                    <a:pt x="3490284" y="828308"/>
                  </a:lnTo>
                  <a:lnTo>
                    <a:pt x="3496140" y="851002"/>
                  </a:lnTo>
                  <a:lnTo>
                    <a:pt x="3501996" y="885042"/>
                  </a:lnTo>
                  <a:lnTo>
                    <a:pt x="3507853" y="873695"/>
                  </a:lnTo>
                  <a:lnTo>
                    <a:pt x="3525421" y="873695"/>
                  </a:lnTo>
                  <a:lnTo>
                    <a:pt x="3531277" y="873695"/>
                  </a:lnTo>
                  <a:lnTo>
                    <a:pt x="3537133" y="885042"/>
                  </a:lnTo>
                  <a:lnTo>
                    <a:pt x="3542990" y="862348"/>
                  </a:lnTo>
                  <a:lnTo>
                    <a:pt x="3566414" y="805615"/>
                  </a:lnTo>
                  <a:lnTo>
                    <a:pt x="3572271" y="805615"/>
                  </a:lnTo>
                  <a:lnTo>
                    <a:pt x="3578127" y="782922"/>
                  </a:lnTo>
                  <a:lnTo>
                    <a:pt x="3583983" y="839655"/>
                  </a:lnTo>
                  <a:lnTo>
                    <a:pt x="3589839" y="805615"/>
                  </a:lnTo>
                  <a:lnTo>
                    <a:pt x="3607408" y="816962"/>
                  </a:lnTo>
                  <a:lnTo>
                    <a:pt x="3613264" y="851002"/>
                  </a:lnTo>
                  <a:lnTo>
                    <a:pt x="3619120" y="794268"/>
                  </a:lnTo>
                  <a:lnTo>
                    <a:pt x="3624976" y="771575"/>
                  </a:lnTo>
                  <a:lnTo>
                    <a:pt x="3630832" y="703495"/>
                  </a:lnTo>
                  <a:lnTo>
                    <a:pt x="3648401" y="669455"/>
                  </a:lnTo>
                  <a:lnTo>
                    <a:pt x="3654257" y="567334"/>
                  </a:lnTo>
                  <a:lnTo>
                    <a:pt x="3660113" y="578681"/>
                  </a:lnTo>
                  <a:lnTo>
                    <a:pt x="3665969" y="578681"/>
                  </a:lnTo>
                  <a:lnTo>
                    <a:pt x="3671826" y="601374"/>
                  </a:lnTo>
                  <a:lnTo>
                    <a:pt x="3689394" y="635415"/>
                  </a:lnTo>
                  <a:lnTo>
                    <a:pt x="3695250" y="680801"/>
                  </a:lnTo>
                  <a:lnTo>
                    <a:pt x="3701107" y="680801"/>
                  </a:lnTo>
                  <a:lnTo>
                    <a:pt x="3706963" y="669455"/>
                  </a:lnTo>
                  <a:lnTo>
                    <a:pt x="3712819" y="726188"/>
                  </a:lnTo>
                  <a:lnTo>
                    <a:pt x="3730387" y="737535"/>
                  </a:lnTo>
                  <a:lnTo>
                    <a:pt x="3736244" y="669455"/>
                  </a:lnTo>
                  <a:lnTo>
                    <a:pt x="3747956" y="726188"/>
                  </a:lnTo>
                  <a:lnTo>
                    <a:pt x="3753812" y="782922"/>
                  </a:lnTo>
                  <a:lnTo>
                    <a:pt x="3771381" y="782922"/>
                  </a:lnTo>
                  <a:lnTo>
                    <a:pt x="3777237" y="794268"/>
                  </a:lnTo>
                  <a:lnTo>
                    <a:pt x="3783093" y="760228"/>
                  </a:lnTo>
                  <a:lnTo>
                    <a:pt x="3788949" y="680801"/>
                  </a:lnTo>
                  <a:lnTo>
                    <a:pt x="3794805" y="692148"/>
                  </a:lnTo>
                  <a:lnTo>
                    <a:pt x="3812374" y="703495"/>
                  </a:lnTo>
                  <a:lnTo>
                    <a:pt x="3818230" y="703495"/>
                  </a:lnTo>
                  <a:lnTo>
                    <a:pt x="3824086" y="703495"/>
                  </a:lnTo>
                  <a:lnTo>
                    <a:pt x="3829943" y="714841"/>
                  </a:lnTo>
                  <a:lnTo>
                    <a:pt x="3835799" y="726188"/>
                  </a:lnTo>
                  <a:lnTo>
                    <a:pt x="3853367" y="737535"/>
                  </a:lnTo>
                  <a:lnTo>
                    <a:pt x="3859223" y="748881"/>
                  </a:lnTo>
                  <a:lnTo>
                    <a:pt x="3865080" y="692148"/>
                  </a:lnTo>
                  <a:lnTo>
                    <a:pt x="3870936" y="703495"/>
                  </a:lnTo>
                  <a:lnTo>
                    <a:pt x="3876792" y="692148"/>
                  </a:lnTo>
                  <a:lnTo>
                    <a:pt x="3894361" y="669455"/>
                  </a:lnTo>
                  <a:lnTo>
                    <a:pt x="3900217" y="692148"/>
                  </a:lnTo>
                  <a:lnTo>
                    <a:pt x="3906073" y="635415"/>
                  </a:lnTo>
                  <a:lnTo>
                    <a:pt x="3917785" y="590028"/>
                  </a:lnTo>
                  <a:lnTo>
                    <a:pt x="3935354" y="590028"/>
                  </a:lnTo>
                  <a:lnTo>
                    <a:pt x="3941210" y="555988"/>
                  </a:lnTo>
                  <a:lnTo>
                    <a:pt x="3947066" y="544641"/>
                  </a:lnTo>
                  <a:lnTo>
                    <a:pt x="3952922" y="555988"/>
                  </a:lnTo>
                  <a:lnTo>
                    <a:pt x="3958779" y="544641"/>
                  </a:lnTo>
                  <a:lnTo>
                    <a:pt x="3976347" y="442521"/>
                  </a:lnTo>
                  <a:lnTo>
                    <a:pt x="3982203" y="465214"/>
                  </a:lnTo>
                  <a:lnTo>
                    <a:pt x="3988059" y="419827"/>
                  </a:lnTo>
                  <a:lnTo>
                    <a:pt x="3993916" y="408481"/>
                  </a:lnTo>
                  <a:lnTo>
                    <a:pt x="3999772" y="453867"/>
                  </a:lnTo>
                  <a:lnTo>
                    <a:pt x="4017340" y="397134"/>
                  </a:lnTo>
                  <a:lnTo>
                    <a:pt x="4023197" y="397134"/>
                  </a:lnTo>
                  <a:lnTo>
                    <a:pt x="4029053" y="340400"/>
                  </a:lnTo>
                  <a:lnTo>
                    <a:pt x="4034909" y="385787"/>
                  </a:lnTo>
                  <a:lnTo>
                    <a:pt x="4040765" y="363094"/>
                  </a:lnTo>
                  <a:lnTo>
                    <a:pt x="4058334" y="408481"/>
                  </a:lnTo>
                  <a:lnTo>
                    <a:pt x="4064190" y="374440"/>
                  </a:lnTo>
                  <a:lnTo>
                    <a:pt x="4070046" y="283667"/>
                  </a:lnTo>
                  <a:lnTo>
                    <a:pt x="4075902" y="272320"/>
                  </a:lnTo>
                  <a:lnTo>
                    <a:pt x="4081758" y="226933"/>
                  </a:lnTo>
                  <a:lnTo>
                    <a:pt x="4099327" y="192893"/>
                  </a:lnTo>
                  <a:lnTo>
                    <a:pt x="4105183" y="102120"/>
                  </a:lnTo>
                  <a:lnTo>
                    <a:pt x="4111039" y="192893"/>
                  </a:lnTo>
                  <a:lnTo>
                    <a:pt x="4116895" y="317707"/>
                  </a:lnTo>
                  <a:lnTo>
                    <a:pt x="4122752" y="295014"/>
                  </a:lnTo>
                  <a:lnTo>
                    <a:pt x="4140320" y="329054"/>
                  </a:lnTo>
                  <a:lnTo>
                    <a:pt x="4146176" y="363094"/>
                  </a:lnTo>
                  <a:lnTo>
                    <a:pt x="4152033" y="408481"/>
                  </a:lnTo>
                  <a:lnTo>
                    <a:pt x="4157889" y="397134"/>
                  </a:lnTo>
                  <a:lnTo>
                    <a:pt x="4163745" y="351747"/>
                  </a:lnTo>
                  <a:lnTo>
                    <a:pt x="4181313" y="340400"/>
                  </a:lnTo>
                  <a:lnTo>
                    <a:pt x="4187170" y="374440"/>
                  </a:lnTo>
                  <a:lnTo>
                    <a:pt x="4193026" y="329054"/>
                  </a:lnTo>
                  <a:lnTo>
                    <a:pt x="4198882" y="249627"/>
                  </a:lnTo>
                  <a:lnTo>
                    <a:pt x="4204738" y="238280"/>
                  </a:lnTo>
                  <a:lnTo>
                    <a:pt x="4222307" y="226933"/>
                  </a:lnTo>
                  <a:lnTo>
                    <a:pt x="4228163" y="204240"/>
                  </a:lnTo>
                  <a:lnTo>
                    <a:pt x="4234019" y="147507"/>
                  </a:lnTo>
                  <a:lnTo>
                    <a:pt x="4239875" y="136160"/>
                  </a:lnTo>
                  <a:lnTo>
                    <a:pt x="4245731" y="124813"/>
                  </a:lnTo>
                  <a:lnTo>
                    <a:pt x="4263300" y="124813"/>
                  </a:lnTo>
                  <a:lnTo>
                    <a:pt x="4269156" y="124813"/>
                  </a:lnTo>
                  <a:lnTo>
                    <a:pt x="4275012" y="113466"/>
                  </a:lnTo>
                  <a:lnTo>
                    <a:pt x="4280869" y="102120"/>
                  </a:lnTo>
                  <a:lnTo>
                    <a:pt x="4286725" y="22693"/>
                  </a:lnTo>
                  <a:lnTo>
                    <a:pt x="4304293" y="0"/>
                  </a:lnTo>
                  <a:lnTo>
                    <a:pt x="4310149" y="124813"/>
                  </a:lnTo>
                  <a:lnTo>
                    <a:pt x="4316006" y="170200"/>
                  </a:lnTo>
                  <a:lnTo>
                    <a:pt x="4321862" y="158853"/>
                  </a:lnTo>
                  <a:lnTo>
                    <a:pt x="4327718" y="283667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g170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tx170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13" name="pg170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tx170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15" name="pg171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tx171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17" name="pg171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tx171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19" name="pg171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tx171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21" name="pg171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tx171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23" name="pg171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tx171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25" name="pg172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tx172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27" name="pg172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tx172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29" name="pg172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tx172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31" name="pg172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tx172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33" name="pg172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tx172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35" name="pg173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tx173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37" name="pg173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tx173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39" name="pg173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tx173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41" name="pg173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tx173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43" name="pg173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tx173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45" name="pg174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tx174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47" name="pg174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tx174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49" name="pg174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tx174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51" name="pg174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tx174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53" name="pg174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tx174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55" name="pg175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tx175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57" name="pg175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tx175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59" name="pg175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tx175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61" name="pg175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tx175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63" name="pg175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tx175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65" name="pg176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tx176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67" name="pg176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tx176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69" name="pg176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tx176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71" name="pg176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tx176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73" name="pg176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tx176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75" name="pg177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tx177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77" name="pg177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tx177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79" name="pg177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tx177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81" name="pg177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tx177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83" name="pg177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tx177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85" name="pg178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tx178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87" name="pg178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tx178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89" name="pg178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tx178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91" name="pg178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tx178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93" name="pg178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tx178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95" name="pg179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tx179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97" name="pg179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tx179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99" name="pg179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tx179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01" name="pg179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tx179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03" name="pg179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tx179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05" name="pg180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tx180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07" name="pg180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tx180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09" name="pg180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tx180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11" name="pg180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tx180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13" name="pg180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tx180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15" name="pg181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tx181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17" name="pg181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tx181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19" name="pg181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tx181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21" name="pg181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tx181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23" name="pg181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tx181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25" name="pg182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tx182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27" name="pg182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tx182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29" name="pg182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tx182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31" name="pg182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tx182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33" name="pg182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tx182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35" name="pg183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tx183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37" name="pg183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tx183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39" name="pg183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tx183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41" name="pg183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tx183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43" name="pg183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tx183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45" name="pg184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tx184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47" name="pg184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tx184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49" name="pg184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tx184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51" name="pg184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tx184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53" name="pg184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tx184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55" name="pg185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tx185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57" name="pg185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tx185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59" name="pg185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tx185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61" name="pg185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tx185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63" name="pg185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tx185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65" name="pg186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tx186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67" name="pg186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tx186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69" name="pg186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tx186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71" name="pg186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tx186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73" name="pg186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tx186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75" name="pg187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tx187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77" name="pg187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tx187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79" name="pg187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tx187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81" name="pg187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tx187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83" name="pg187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tx187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85" name="pg188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tx188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87" name="pg188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tx188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89" name="pg188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tx188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91" name="pg188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tx188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93" name="pg188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tx188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95" name="pg189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tx189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97" name="pg189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tx189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99" name="pg189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tx189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01" name="pg189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tx189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03" name="pg189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tx189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05" name="pg190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tx190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07" name="pg190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tx190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09" name="pg190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tx190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11" name="pg190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tx190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13" name="pg190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tx190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15" name="pg191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tx191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17" name="pg191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tx191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19" name="pg191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tx191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21" name="pg191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tx191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23" name="pg191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tx191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25" name="pg192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tx192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27" name="pg192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tx192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29" name="pg192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tx192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31" name="pg192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tx192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33" name="pg192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tx192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35" name="pg193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tx193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37" name="pg193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tx193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39" name="pg193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tx193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41" name="pg193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tx193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43" name="pg193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tx193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45" name="pg194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tx194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47" name="pg194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tx194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49" name="pg194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tx194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51" name="pg194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tx194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53" name="pg194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tx194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55" name="pg195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tx195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57" name="pg195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tx195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59" name="pg195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tx195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61" name="pg195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tx195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63" name="pg195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tx195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65" name="pg196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tx196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67" name="pg196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tx196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69" name="pg196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tx196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71" name="pg196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tx196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73" name="pg196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tx196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75" name="pg197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tx197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77" name="pg197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tx197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79" name="pg197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tx197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81" name="pg197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tx197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83" name="pg197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tx197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85" name="pg198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tx198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87" name="pg198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tx198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89" name="pg198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tx198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91" name="pg198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tx198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93" name="pg198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tx198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95" name="pg199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tx199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97" name="pg199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tx199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99" name="pg199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tx199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01" name="pg199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tx199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03" name="pg199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tx199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05" name="pg200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tx200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07" name="pg200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tx200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09" name="pg200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tx200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11" name="pg200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tx200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13" name="pg200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tx200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15" name="pg201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tx201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17" name="pg201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tx201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19" name="pg201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tx201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21" name="pg201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tx201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23" name="pg201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tx201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25" name="pg202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tx202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27" name="pg202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tx202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29" name="pg202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tx202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31" name="pg202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tx202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33" name="pg202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tx202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35" name="pg203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tx203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37" name="pg203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tx203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39" name="pg203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tx203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41" name="pg203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tx203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43" name="pg203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tx203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45" name="pg204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tx204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47" name="pg204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tx204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49" name="pg204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tx204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51" name="pg204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tx204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53" name="pg204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tx204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55" name="pg205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tx205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57" name="pg205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tx205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59" name="pg205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tx205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61" name="pg205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tx205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63" name="pg205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tx205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65" name="pg206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tx206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67" name="pg206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tx206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69" name="pg206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tx206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71" name="pg206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tx206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73" name="pg206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tx206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75" name="pg207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tx207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77" name="pg207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tx207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79" name="pg207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tx207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81" name="pg207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tx207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83" name="pg207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tx207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85" name="pg208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tx208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87" name="pg208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tx208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89" name="pg208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tx208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91" name="pg208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tx208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93" name="pg208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tx208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95" name="pg209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tx209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97" name="pg209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tx209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99" name="pg209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tx209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01" name="pg209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tx209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03" name="pg209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tx209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05" name="pg210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tx210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07" name="pg210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tx210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09" name="pg210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tx210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11" name="pg210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tx210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13" name="pg210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tx210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15" name="pg211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tx211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17" name="pg211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tx211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19" name="pg211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tx211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21" name="pg211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tx211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23" name="pg211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tx211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25" name="pg212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tx212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27" name="pg212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tx212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29" name="pg212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tx212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31" name="pg212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tx212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33" name="pg212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tx212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35" name="pg213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tx213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37" name="pg213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tx213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39" name="pg213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tx213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41" name="pg213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tx213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43" name="pg213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tx213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45" name="pg214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tx214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47" name="pg214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tx214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49" name="pg214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tx214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51" name="pg214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tx214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53" name="pg214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tx214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55" name="pg215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tx215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57" name="pg215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tx215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59" name="pg215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tx215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61" name="pg215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tx215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63" name="pg215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tx215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65" name="pg216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tx216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67" name="pg216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tx216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69" name="pg216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tx216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71" name="pg216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tx216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73" name="pg216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tx216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75" name="pg217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tx217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77" name="pg217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tx217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79" name="pg217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tx217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81" name="pg217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tx217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83" name="pg217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tx217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85" name="pg218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tx218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87" name="pg218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tx218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89" name="pg218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tx218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91" name="pg218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tx218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93" name="pg218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tx218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95" name="pg219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tx219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97" name="pg219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tx219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99" name="pg219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tx219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01" name="pg219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tx219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03" name="pg219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tx219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05" name="pg220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tx220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07" name="pg220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tx220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09" name="pg220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tx220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11" name="pg220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tx220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13" name="pg220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tx220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15" name="pg221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tx221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17" name="pg221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tx221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19" name="pg221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tx221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21" name="pg221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tx221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23" name="pg221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tx221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25" name="pg222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tx222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27" name="pg222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tx222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29" name="pg222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tx222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31" name="pg222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tx222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33" name="pg222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tx222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35" name="pg223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tx223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37" name="pg223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tx223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39" name="pg223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tx223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41" name="pg223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tx223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43" name="pg223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tx223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45" name="pg224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tx224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47" name="pg224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tx224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49" name="pg224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tx224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51" name="pg224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tx224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53" name="pg224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tx224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55" name="pg225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tx225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57" name="pg225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tx225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59" name="pg225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tx225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61" name="pg225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tx225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63" name="pg225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4" name="tx225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65" name="pg226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6" name="tx226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67" name="pg226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tx226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69" name="pg226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0" name="tx226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71" name="pg226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tx226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73" name="pg226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4" name="tx226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75" name="pg227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6" name="tx227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77" name="pg227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8" name="tx227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79" name="pg227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0" name="tx227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81" name="pg227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2" name="tx227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83" name="pg227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4" name="tx227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85" name="pg228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6" name="tx228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87" name="pg228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8" name="tx228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89" name="pg228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0" name="tx228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91" name="pg228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2" name="tx228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93" name="pg228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4" name="tx228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95" name="pg229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6" name="tx229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97" name="pg229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8" name="tx229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99" name="pg229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0" name="tx229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01" name="pg229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2" name="tx229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03" name="pg229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4" name="tx229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05" name="pg230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6" name="tx230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07" name="pg230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8" name="tx230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09" name="pg230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0" name="tx230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11" name="pg230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2" name="tx230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13" name="pg230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4" name="tx230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15" name="pg231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6" name="tx231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17" name="pg231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8" name="tx231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19" name="pg231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0" name="tx231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21" name="pg231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2" name="tx231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23" name="pg231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4" name="tx231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25" name="pg232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6" name="tx232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27" name="pg232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8" name="tx232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29" name="pg232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0" name="tx232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31" name="pg232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2" name="tx232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33" name="pg232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4" name="tx232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35" name="pg233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6" name="tx233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37" name="pg233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8" name="tx233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39" name="pg233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0" name="tx233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41" name="pg233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2" name="tx233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43" name="pg233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4" name="tx233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45" name="pg234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6" name="tx234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47" name="pg234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8" name="tx234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49" name="pg234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0" name="tx234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51" name="pg234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2" name="tx234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53" name="pg234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4" name="tx234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55" name="pg235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6" name="tx235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57" name="pg235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8" name="tx235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59" name="pg235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0" name="tx235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61" name="pg235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2" name="tx235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63" name="pg235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4" name="tx235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65" name="pg236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6" name="tx236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67" name="pg236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8" name="tx236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69" name="pg236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0" name="tx236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71" name="pg236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2" name="tx236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73" name="pg236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4" name="tx236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75" name="pg237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6" name="tx237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77" name="pg237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8" name="tx237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79" name="pg237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0" name="tx237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81" name="pg237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2" name="tx237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83" name="pg237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4" name="tx237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85" name="pg238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6" name="tx238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87" name="pg238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8" name="tx238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89" name="pg238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0" name="tx238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91" name="pg238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2" name="tx238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93" name="pg238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4" name="tx238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95" name="pg239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6" name="tx239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97" name="pg239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8" name="tx239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99" name="pg239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0" name="tx239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01" name="pg239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2" name="tx239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03" name="pg239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4" name="tx239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05" name="pg240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6" name="tx240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07" name="pg240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8" name="tx240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09" name="pg240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0" name="tx240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11" name="pg240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2" name="tx240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13" name="pg240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4" name="tx240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15" name="pg241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6" name="tx241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17" name="pg241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8" name="tx241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19" name="pg241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0" name="tx241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21" name="pg241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2" name="tx241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23" name="pg241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4" name="tx241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25" name="pg242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6" name="tx242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27" name="pg242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8" name="tx242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29" name="pg242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0" name="tx242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31" name="pg242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2" name="tx242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33" name="pg242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tx242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35" name="pg243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6" name="tx243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37" name="pg243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8" name="tx243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39" name="pg243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0" name="tx243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41" name="pg243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2" name="tx243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43" name="pg243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4" name="tx243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45" name="pg244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6" name="tx244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47" name="pg244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8" name="tx244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49" name="pg244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0" name="tx244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51" name="pg244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2" name="tx244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53" name="pg244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4" name="tx244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55" name="pg245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6" name="tx245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57" name="pg245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8" name="tx245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59" name="pg245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0" name="tx245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61" name="pg245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2" name="tx245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63" name="pg245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4" name="tx245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65" name="pg246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6" name="tx246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67" name="pg246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8" name="tx246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69" name="pg246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0" name="tx246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71" name="pg246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2" name="tx246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73" name="pg246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4" name="tx246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75" name="pg247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6" name="tx247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77" name="pg247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8" name="tx247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79" name="pg247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0" name="tx247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81" name="pg247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tx247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83" name="pg247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tx247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85" name="pg248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tx248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87" name="pg248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tx248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89" name="pg248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tx248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91" name="pg248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tx248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93" name="pg248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tx248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95" name="pg249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tx249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97" name="pg249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8" name="tx249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99" name="pg249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0" name="tx249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01" name="pg249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2" name="tx249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03" name="pg249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4" name="tx249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05" name="pg250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6" name="tx250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07" name="pg250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tx250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09" name="pg250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tx250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11" name="pg250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tx250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13" name="pg250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tx250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15" name="pg251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tx251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17" name="pg251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tx251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19" name="pg251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tx251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21" name="pg251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tx251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23" name="pg251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tx251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25" name="pg252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tx252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27" name="pg252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8" name="tx252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29" name="pg252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0" name="tx252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31" name="pg252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tx252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33" name="pg252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4" name="tx252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35" name="pg253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6" name="tx253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37" name="pg253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8" name="tx253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39" name="pg253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tx253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41" name="pg253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tx253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43" name="pg253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tx253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45" name="pg254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tx254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47" name="pg254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tx254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49" name="pg254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tx254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51" name="pg254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2" name="tx254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53" name="pg254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4" name="tx254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55" name="pg255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6" name="tx255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57" name="pg255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tx255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59" name="pg255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tx255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61" name="pg255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tx255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63" name="pg255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tx255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65" name="pg256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tx256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67" name="pg256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tx256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69" name="pg256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tx256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71" name="pg256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tx256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73" name="pg256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tx256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75" name="pg257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6" name="tx257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77" name="pg257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8" name="tx257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79" name="pg257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0" name="tx257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81" name="pg257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2" name="tx257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83" name="pg257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4" name="tx257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85" name="pg258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6" name="tx258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87" name="pg258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8" name="tx258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89" name="pg258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0" name="tx258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91" name="pg258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2" name="tx258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93" name="pg258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4" name="tx258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95" name="pg259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6" name="tx259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97" name="pg259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8" name="tx259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99" name="pg259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0" name="tx259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01" name="pg259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2" name="tx259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03" name="pg259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4" name="tx259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05" name="pg260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6" name="tx260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07" name="pg260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8" name="tx260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09" name="pg260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0" name="tx260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11" name="pg260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2" name="tx260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13" name="pg260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4" name="tx260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15" name="pg261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6" name="tx261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17" name="pg261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8" name="tx261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19" name="pg261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0" name="tx261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21" name="pg261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2" name="tx261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23" name="pg261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4" name="tx261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25" name="pg262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6" name="tx262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27" name="pg262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8" name="tx262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29" name="pg262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0" name="tx262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31" name="pg262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2" name="tx262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33" name="pg262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4" name="tx262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35" name="pg263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6" name="tx263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37" name="pg263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8" name="tx263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39" name="pg263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0" name="tx263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41" name="pg263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2" name="tx263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43" name="pg263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4" name="tx263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45" name="pg264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6" name="tx264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47" name="pg264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8" name="tx264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49" name="pg264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0" name="tx264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51" name="pg264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2" name="tx264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53" name="pg264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4" name="tx264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55" name="pg265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6" name="tx265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57" name="pg265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8" name="tx265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59" name="pg265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0" name="tx265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61" name="pg265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2" name="tx265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63" name="pg265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4" name="tx265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65" name="pg266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6" name="tx266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67" name="pg266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8" name="tx266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69" name="pg266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0" name="tx266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71" name="pg266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2" name="tx266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73" name="pg266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4" name="tx266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75" name="pg267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6" name="tx267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77" name="pg267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8" name="tx267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79" name="pg267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0" name="tx267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81" name="pg267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2" name="tx267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83" name="pg267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4" name="tx267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85" name="pg268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6" name="tx268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87" name="pg268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8" name="tx268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89" name="pg268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0" name="tx268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91" name="pg268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2" name="tx268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93" name="pg268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4" name="tx268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95" name="pg269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6" name="tx269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97" name="pg269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8" name="tx269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99" name="pg269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0" name="tx269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701" name="pg269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2" name="tx269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703" name="pg269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4" name="tx269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705" name="pg270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6" name="tx270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707" name="pg270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8" name="tx270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709" name="pg270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0" name="tx270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711" name="pg270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2" name="tx270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713" name="pg270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4" name="tx270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715" name="pg271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6" name="tx271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717" name="pg271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8" name="tx271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719" name="pg2714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0" name="tx2715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721" name="pg2716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2" name="tx2717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723" name="pg2718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4" name="tx2719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725" name="pg2720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6" name="tx2721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727" name="pg2722"/>
            <p:cNvSpPr/>
            <p:nvPr/>
          </p:nvSpPr>
          <p:spPr>
            <a:xfrm>
              <a:off x="10814775" y="4484858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8" name="tx2723"/>
            <p:cNvSpPr/>
            <p:nvPr/>
          </p:nvSpPr>
          <p:spPr>
            <a:xfrm>
              <a:off x="10856836" y="449782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729" name="pg272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0" name="tx272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31" name="pg272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2" name="tx272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33" name="pg272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4" name="tx272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35" name="pg273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6" name="tx273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37" name="pg273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8" name="tx273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39" name="pg273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0" name="tx273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41" name="pg273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2" name="tx273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43" name="pg273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4" name="tx273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45" name="pg274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6" name="tx274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47" name="pg274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8" name="tx274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49" name="pg274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0" name="tx274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51" name="pg274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2" name="tx274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53" name="pg274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4" name="tx274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55" name="pg275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6" name="tx275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57" name="pg275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8" name="tx275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59" name="pg275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0" name="tx275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61" name="pg275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2" name="tx275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63" name="pg275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4" name="tx275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65" name="pg276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6" name="tx276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67" name="pg276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8" name="tx276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69" name="pg276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0" name="tx276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71" name="pg276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2" name="tx276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73" name="pg276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4" name="tx276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75" name="pg277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6" name="tx277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77" name="pg277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8" name="tx277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79" name="pg277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0" name="tx277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81" name="pg277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2" name="tx277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83" name="pg277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4" name="tx277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85" name="pg278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6" name="tx278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87" name="pg278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8" name="tx278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89" name="pg278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0" name="tx278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91" name="pg278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2" name="tx278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93" name="pg278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4" name="tx278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95" name="pg279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6" name="tx279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97" name="pg279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8" name="tx279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99" name="pg279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0" name="tx279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01" name="pg279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2" name="tx279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03" name="pg279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4" name="tx279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05" name="pg280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6" name="tx280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07" name="pg280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8" name="tx280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09" name="pg280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0" name="tx280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11" name="pg280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2" name="tx280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13" name="pg280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4" name="tx280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15" name="pg281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6" name="tx281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17" name="pg281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8" name="tx281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19" name="pg281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0" name="tx281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21" name="pg281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2" name="tx281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23" name="pg281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4" name="tx281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25" name="pg282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6" name="tx282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27" name="pg282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8" name="tx282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29" name="pg282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0" name="tx282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31" name="pg282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2" name="tx282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33" name="pg282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4" name="tx282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35" name="pg283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6" name="tx283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37" name="pg283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8" name="tx283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39" name="pg283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0" name="tx283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41" name="pg283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2" name="tx283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43" name="pg283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4" name="tx283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45" name="pg284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6" name="tx284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47" name="pg284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8" name="tx284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49" name="pg284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0" name="tx284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51" name="pg284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2" name="tx284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53" name="pg284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4" name="tx284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55" name="pg285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6" name="tx285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57" name="pg285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8" name="tx285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59" name="pg285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0" name="tx285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61" name="pg285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2" name="tx285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63" name="pg285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4" name="tx285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65" name="pg286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6" name="tx286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67" name="pg286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8" name="tx286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69" name="pg286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0" name="tx286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71" name="pg286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2" name="tx286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73" name="pg286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4" name="tx286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75" name="pg287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6" name="tx287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77" name="pg287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8" name="tx287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79" name="pg287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0" name="tx287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81" name="pg287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2" name="tx287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83" name="pg287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4" name="tx287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85" name="pg288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6" name="tx288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87" name="pg288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8" name="tx288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89" name="pg288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0" name="tx288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91" name="pg288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2" name="tx288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93" name="pg288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4" name="tx288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95" name="pg289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6" name="tx289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97" name="pg289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8" name="tx289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99" name="pg289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0" name="tx289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01" name="pg289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2" name="tx289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03" name="pg289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4" name="tx289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05" name="pg290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6" name="tx290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07" name="pg290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8" name="tx290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09" name="pg290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0" name="tx290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11" name="pg290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2" name="tx290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13" name="pg290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4" name="tx290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15" name="pg291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6" name="tx291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17" name="pg291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8" name="tx291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19" name="pg291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0" name="tx291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21" name="pg291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2" name="tx291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23" name="pg291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4" name="tx291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25" name="pg292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6" name="tx292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27" name="pg292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8" name="tx292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29" name="pg292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0" name="tx292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31" name="pg292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2" name="tx292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33" name="pg292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4" name="tx292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35" name="pg293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6" name="tx293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37" name="pg293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8" name="tx293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39" name="pg293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0" name="tx293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41" name="pg293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2" name="tx293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43" name="pg293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4" name="tx293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45" name="pg294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6" name="tx294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47" name="pg294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8" name="tx294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49" name="pg294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0" name="tx294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51" name="pg294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2" name="tx294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53" name="pg294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4" name="tx294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55" name="pg295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6" name="tx295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57" name="pg295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8" name="tx295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59" name="pg295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0" name="tx295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61" name="pg295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2" name="tx295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63" name="pg295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4" name="tx295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65" name="pg296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6" name="tx296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67" name="pg296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8" name="tx296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69" name="pg296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0" name="tx296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71" name="pg296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2" name="tx296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73" name="pg296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4" name="tx296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75" name="pg297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6" name="tx297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77" name="pg297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8" name="tx297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79" name="pg297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0" name="tx297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81" name="pg297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2" name="tx297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83" name="pg297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4" name="tx297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85" name="pg298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6" name="tx298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87" name="pg298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8" name="tx298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89" name="pg298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0" name="tx298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91" name="pg298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2" name="tx298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93" name="pg298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4" name="tx298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95" name="pg299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6" name="tx299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97" name="pg299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8" name="tx299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99" name="pg299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0" name="tx299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01" name="pg299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2" name="tx299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03" name="pg299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4" name="tx299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05" name="pg300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6" name="tx300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07" name="pg300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8" name="tx300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09" name="pg300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0" name="tx300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11" name="pg300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2" name="tx300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13" name="pg300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4" name="tx300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15" name="pg301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6" name="tx301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17" name="pg301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8" name="tx301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19" name="pg301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0" name="tx301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21" name="pg301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2" name="tx301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23" name="pg301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4" name="tx301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25" name="pg302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6" name="tx302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27" name="pg302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8" name="tx302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29" name="pg302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0" name="tx302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31" name="pg302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2" name="tx302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33" name="pg302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4" name="tx302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35" name="pg303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6" name="tx303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37" name="pg303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8" name="tx303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39" name="pg303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0" name="tx303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41" name="pg303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2" name="tx303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43" name="pg303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4" name="tx303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45" name="pg304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6" name="tx304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47" name="pg304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8" name="tx304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49" name="pg304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0" name="tx304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51" name="pg304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2" name="tx304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53" name="pg304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4" name="tx304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55" name="pg305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6" name="tx305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57" name="pg305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8" name="tx305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59" name="pg305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0" name="tx305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61" name="pg305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2" name="tx305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63" name="pg305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4" name="tx305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65" name="pg306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6" name="tx306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67" name="pg306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8" name="tx306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69" name="pg306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0" name="tx306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71" name="pg306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2" name="tx306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73" name="pg306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4" name="tx306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75" name="pg307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6" name="tx307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77" name="pg307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8" name="tx307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79" name="pg307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0" name="tx307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81" name="pg307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2" name="tx307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83" name="pg307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4" name="tx307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85" name="pg308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6" name="tx308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87" name="pg308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8" name="tx308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89" name="pg308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0" name="tx308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91" name="pg308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2" name="tx308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93" name="pg308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4" name="tx308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95" name="pg309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6" name="tx309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97" name="pg309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8" name="tx309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99" name="pg309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0" name="tx309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01" name="pg309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2" name="tx309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03" name="pg309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4" name="tx309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05" name="pg310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6" name="tx310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07" name="pg310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8" name="tx310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09" name="pg310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0" name="tx310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11" name="pg310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2" name="tx310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13" name="pg310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4" name="tx310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15" name="pg311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6" name="tx311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17" name="pg311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8" name="tx311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19" name="pg311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0" name="tx311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21" name="pg311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2" name="tx311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23" name="pg311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4" name="tx311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25" name="pg312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6" name="tx312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27" name="pg312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8" name="tx312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29" name="pg312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0" name="tx312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31" name="pg312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2" name="tx312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33" name="pg312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4" name="tx312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35" name="pg313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6" name="tx313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37" name="pg313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8" name="tx313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39" name="pg313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0" name="tx313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41" name="pg313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2" name="tx313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43" name="pg313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4" name="tx313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45" name="pg314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6" name="tx314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47" name="pg314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8" name="tx314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49" name="pg314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0" name="tx314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51" name="pg314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2" name="tx314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53" name="pg314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4" name="tx314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55" name="pg315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6" name="tx315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57" name="pg315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8" name="tx315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59" name="pg315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0" name="tx315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61" name="pg315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2" name="tx315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63" name="pg315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4" name="tx315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65" name="pg316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6" name="tx316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67" name="pg316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8" name="tx316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69" name="pg316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0" name="tx316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71" name="pg316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2" name="tx316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73" name="pg316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4" name="tx316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75" name="pg317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6" name="tx317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77" name="pg317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8" name="tx317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79" name="pg317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0" name="tx317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81" name="pg317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2" name="tx317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83" name="pg317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4" name="tx317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85" name="pg318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6" name="tx318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87" name="pg318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8" name="tx318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89" name="pg318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0" name="tx318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91" name="pg318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2" name="tx318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93" name="pg318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4" name="tx318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95" name="pg319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6" name="tx319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97" name="pg319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8" name="tx319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99" name="pg319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0" name="tx319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01" name="pg319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2" name="tx319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03" name="pg319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4" name="tx319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05" name="pg320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6" name="tx320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07" name="pg320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8" name="tx320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09" name="pg320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0" name="tx320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11" name="pg320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2" name="tx320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13" name="pg320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4" name="tx320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15" name="pg321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6" name="tx321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17" name="pg321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8" name="tx321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19" name="pg321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0" name="tx321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21" name="pg321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2" name="tx321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23" name="pg321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4" name="tx321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25" name="pg322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6" name="tx322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27" name="pg322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8" name="tx322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29" name="pg322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0" name="tx322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31" name="pg322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2" name="tx322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33" name="pg322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4" name="tx322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35" name="pg323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6" name="tx323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37" name="pg323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8" name="tx323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39" name="pg323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0" name="tx323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41" name="pg323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2" name="tx323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43" name="pg323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4" name="tx323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45" name="pg324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6" name="tx324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47" name="pg324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8" name="tx324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49" name="pg324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0" name="tx324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51" name="pg324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2" name="tx324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53" name="pg324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4" name="tx324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55" name="pg325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6" name="tx325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57" name="pg325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8" name="tx325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59" name="pg325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0" name="tx325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61" name="pg325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2" name="tx325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63" name="pg325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4" name="tx325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65" name="pg326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6" name="tx326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67" name="pg326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8" name="tx326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69" name="pg326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0" name="tx326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71" name="pg326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2" name="tx326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73" name="pg326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4" name="tx326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75" name="pg327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6" name="tx327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77" name="pg327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8" name="tx327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79" name="pg327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0" name="tx327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81" name="pg327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2" name="tx327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83" name="pg327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4" name="tx327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85" name="pg328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6" name="tx328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87" name="pg328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8" name="tx328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89" name="pg328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0" name="tx328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91" name="pg328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2" name="tx328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93" name="pg328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4" name="tx328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95" name="pg329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6" name="tx329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97" name="pg329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8" name="tx329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99" name="pg329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0" name="tx329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01" name="pg329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2" name="tx329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03" name="pg329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4" name="tx329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05" name="pg330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6" name="tx330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07" name="pg330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8" name="tx330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09" name="pg330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0" name="tx330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11" name="pg330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2" name="tx330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13" name="pg330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4" name="tx330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15" name="pg331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6" name="tx331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17" name="pg331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8" name="tx331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19" name="pg331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0" name="tx331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21" name="pg331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2" name="tx331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23" name="pg331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4" name="tx331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25" name="pg332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6" name="tx332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27" name="pg332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8" name="tx332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29" name="pg332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0" name="tx332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31" name="pg332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2" name="tx332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33" name="pg332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4" name="tx332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35" name="pg333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6" name="tx333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37" name="pg333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8" name="tx333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39" name="pg333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0" name="tx333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41" name="pg333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2" name="tx333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43" name="pg333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4" name="tx333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45" name="pg334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6" name="tx334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47" name="pg334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8" name="tx334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49" name="pg334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0" name="tx334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51" name="pg334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2" name="tx334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53" name="pg334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4" name="tx334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55" name="pg335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6" name="tx335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57" name="pg335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8" name="tx335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59" name="pg335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0" name="tx335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61" name="pg335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2" name="tx335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63" name="pg335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4" name="tx335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65" name="pg336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6" name="tx336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67" name="pg336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8" name="tx336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69" name="pg336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0" name="tx336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71" name="pg336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2" name="tx336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73" name="pg336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4" name="tx336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75" name="pg337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6" name="tx337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77" name="pg337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8" name="tx337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79" name="pg337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0" name="tx337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81" name="pg337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2" name="tx337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83" name="pg337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4" name="tx337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85" name="pg338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6" name="tx338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87" name="pg338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8" name="tx338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89" name="pg338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0" name="tx338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91" name="pg338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2" name="tx338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93" name="pg338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4" name="tx338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95" name="pg339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6" name="tx339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97" name="pg339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8" name="tx339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99" name="pg339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0" name="tx339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01" name="pg339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2" name="tx339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03" name="pg339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4" name="tx339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05" name="pg340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6" name="tx340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07" name="pg340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8" name="tx340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09" name="pg340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0" name="tx340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11" name="pg340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2" name="tx340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13" name="pg340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4" name="tx340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15" name="pg341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6" name="tx341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17" name="pg341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8" name="tx341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19" name="pg341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0" name="tx341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21" name="pg341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2" name="tx341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23" name="pg341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4" name="tx341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25" name="pg342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6" name="tx342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27" name="pg342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8" name="tx342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29" name="pg342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0" name="tx342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31" name="pg342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2" name="tx342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33" name="pg342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4" name="tx342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35" name="pg343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6" name="tx343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37" name="pg343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8" name="tx343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39" name="pg343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0" name="tx343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41" name="pg343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2" name="tx343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43" name="pg343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4" name="tx343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45" name="pg344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6" name="tx344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47" name="pg344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8" name="tx344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49" name="pg344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0" name="tx344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51" name="pg344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2" name="tx344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53" name="pg344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4" name="tx344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55" name="pg345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6" name="tx345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57" name="pg345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8" name="tx345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59" name="pg345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0" name="tx345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61" name="pg345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2" name="tx345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63" name="pg345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4" name="tx345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65" name="pg346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6" name="tx346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67" name="pg346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8" name="tx346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69" name="pg346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0" name="tx346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71" name="pg346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2" name="tx346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73" name="pg346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4" name="tx346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75" name="pg347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6" name="tx347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77" name="pg347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8" name="tx347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79" name="pg347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0" name="tx347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81" name="pg347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2" name="tx347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83" name="pg347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4" name="tx347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85" name="pg348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6" name="tx348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87" name="pg348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8" name="tx348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89" name="pg348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0" name="tx348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91" name="pg348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2" name="tx348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93" name="pg348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4" name="tx348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95" name="pg349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6" name="tx349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97" name="pg349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8" name="tx349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99" name="pg349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0" name="tx349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01" name="pg349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2" name="tx349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03" name="pg349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4" name="tx349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05" name="pg350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6" name="tx350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07" name="pg350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8" name="tx350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09" name="pg350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0" name="tx350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11" name="pg350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2" name="tx350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13" name="pg350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4" name="tx350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15" name="pg351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6" name="tx351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17" name="pg351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8" name="tx351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19" name="pg351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0" name="tx351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21" name="pg351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2" name="tx351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23" name="pg351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4" name="tx351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25" name="pg352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6" name="tx352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27" name="pg352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8" name="tx352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29" name="pg352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0" name="tx352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31" name="pg352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2" name="tx352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33" name="pg352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4" name="tx352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35" name="pg353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6" name="tx353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37" name="pg353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8" name="tx353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39" name="pg353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0" name="tx353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41" name="pg353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2" name="tx353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43" name="pg353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4" name="tx353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45" name="pg354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6" name="tx354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47" name="pg354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8" name="tx354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49" name="pg354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0" name="tx354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51" name="pg354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2" name="tx354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53" name="pg354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4" name="tx354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55" name="pg355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6" name="tx355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57" name="pg355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8" name="tx355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59" name="pg355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0" name="tx355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61" name="pg355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2" name="tx355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63" name="pg355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4" name="tx355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65" name="pg356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6" name="tx356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67" name="pg356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8" name="tx356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69" name="pg356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0" name="tx356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71" name="pg356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2" name="tx356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73" name="pg356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4" name="tx356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75" name="pg357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6" name="tx357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77" name="pg357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8" name="tx357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79" name="pg357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0" name="tx357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81" name="pg357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2" name="tx357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83" name="pg357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4" name="tx357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85" name="pg358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6" name="tx358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87" name="pg358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8" name="tx358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89" name="pg358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0" name="tx358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91" name="pg358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2" name="tx358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93" name="pg358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4" name="tx358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95" name="pg359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6" name="tx359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97" name="pg359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8" name="tx359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99" name="pg359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0" name="tx359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01" name="pg359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2" name="tx359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03" name="pg359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4" name="tx359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05" name="pg360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6" name="tx360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07" name="pg360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8" name="tx360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09" name="pg360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0" name="tx360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11" name="pg360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2" name="tx360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13" name="pg360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4" name="tx360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15" name="pg361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6" name="tx361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17" name="pg361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8" name="tx361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19" name="pg361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0" name="tx361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21" name="pg361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2" name="tx361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23" name="pg361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4" name="tx361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25" name="pg362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6" name="tx362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27" name="pg362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8" name="tx362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29" name="pg362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0" name="tx362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31" name="pg362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2" name="tx362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33" name="pg362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4" name="tx362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35" name="pg363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6" name="tx363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37" name="pg363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8" name="tx363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39" name="pg363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0" name="tx363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41" name="pg363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2" name="tx363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43" name="pg363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4" name="tx363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45" name="pg364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6" name="tx364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47" name="pg364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8" name="tx364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49" name="pg364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0" name="tx364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51" name="pg364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2" name="tx364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53" name="pg364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4" name="tx364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55" name="pg365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6" name="tx365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57" name="pg365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8" name="tx365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59" name="pg365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0" name="tx365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61" name="pg365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2" name="tx365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63" name="pg365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4" name="tx365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65" name="pg366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6" name="tx366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67" name="pg366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8" name="tx366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69" name="pg366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0" name="tx366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71" name="pg366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2" name="tx366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73" name="pg366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4" name="tx366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75" name="pg367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6" name="tx367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77" name="pg367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8" name="tx367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79" name="pg367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0" name="tx367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81" name="pg367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2" name="tx367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83" name="pg367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4" name="tx367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85" name="pg368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6" name="tx368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87" name="pg368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8" name="tx368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89" name="pg368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0" name="tx368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91" name="pg368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2" name="tx368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93" name="pg368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4" name="tx368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95" name="pg369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6" name="tx369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97" name="pg369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8" name="tx369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99" name="pg369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0" name="tx369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01" name="pg369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2" name="tx369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03" name="pg369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4" name="tx369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05" name="pg370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6" name="tx370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07" name="pg370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8" name="tx370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09" name="pg370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0" name="tx370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11" name="pg370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2" name="tx370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13" name="pg370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4" name="tx370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15" name="pg371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6" name="tx371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17" name="pg371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8" name="tx371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19" name="pg371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0" name="tx371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21" name="pg371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2" name="tx371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23" name="pg371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4" name="tx371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25" name="pg372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6" name="tx372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27" name="pg372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8" name="tx372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29" name="pg372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0" name="tx372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31" name="pg372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2" name="tx372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33" name="pg372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4" name="tx372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35" name="pg373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6" name="tx373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37" name="pg3732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8" name="tx3733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39" name="pg3734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0" name="tx3735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41" name="pg3736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2" name="tx3737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43" name="pg3738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4" name="tx3739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45" name="pg3740"/>
            <p:cNvSpPr/>
            <p:nvPr/>
          </p:nvSpPr>
          <p:spPr>
            <a:xfrm>
              <a:off x="10814775" y="5063540"/>
              <a:ext cx="575177" cy="184483"/>
            </a:xfrm>
            <a:custGeom>
              <a:avLst/>
              <a:pathLst>
                <a:path w="575177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879" y="167237"/>
                  </a:lnTo>
                  <a:lnTo>
                    <a:pt x="574851" y="163294"/>
                  </a:lnTo>
                  <a:lnTo>
                    <a:pt x="575177" y="159246"/>
                  </a:lnTo>
                  <a:lnTo>
                    <a:pt x="575177" y="25236"/>
                  </a:lnTo>
                  <a:lnTo>
                    <a:pt x="574851" y="21188"/>
                  </a:lnTo>
                  <a:lnTo>
                    <a:pt x="573879" y="17245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6" name="tx3741"/>
            <p:cNvSpPr/>
            <p:nvPr/>
          </p:nvSpPr>
          <p:spPr>
            <a:xfrm>
              <a:off x="10856836" y="5076506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47" name="pl3742"/>
            <p:cNvSpPr/>
            <p:nvPr/>
          </p:nvSpPr>
          <p:spPr>
            <a:xfrm>
              <a:off x="6491664" y="4053684"/>
              <a:ext cx="0" cy="1997018"/>
            </a:xfrm>
            <a:custGeom>
              <a:avLst/>
              <a:pathLst>
                <a:path w="0" h="1997018">
                  <a:moveTo>
                    <a:pt x="0" y="19970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8" name="tx3743"/>
            <p:cNvSpPr/>
            <p:nvPr/>
          </p:nvSpPr>
          <p:spPr>
            <a:xfrm>
              <a:off x="6273672" y="5586068"/>
              <a:ext cx="155361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5,0</a:t>
              </a:r>
            </a:p>
          </p:txBody>
        </p:sp>
        <p:sp>
          <p:nvSpPr>
            <p:cNvPr id="3749" name="tx3744"/>
            <p:cNvSpPr/>
            <p:nvPr/>
          </p:nvSpPr>
          <p:spPr>
            <a:xfrm>
              <a:off x="6273672" y="5020152"/>
              <a:ext cx="155361" cy="947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5,5</a:t>
              </a:r>
            </a:p>
          </p:txBody>
        </p:sp>
        <p:sp>
          <p:nvSpPr>
            <p:cNvPr id="3750" name="tx3745"/>
            <p:cNvSpPr/>
            <p:nvPr/>
          </p:nvSpPr>
          <p:spPr>
            <a:xfrm>
              <a:off x="6273672" y="4451399"/>
              <a:ext cx="155361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6,0</a:t>
              </a:r>
            </a:p>
          </p:txBody>
        </p:sp>
        <p:sp>
          <p:nvSpPr>
            <p:cNvPr id="3751" name="pl3746"/>
            <p:cNvSpPr/>
            <p:nvPr/>
          </p:nvSpPr>
          <p:spPr>
            <a:xfrm>
              <a:off x="6456870" y="5642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2" name="pl3747"/>
            <p:cNvSpPr/>
            <p:nvPr/>
          </p:nvSpPr>
          <p:spPr>
            <a:xfrm>
              <a:off x="6456870" y="5074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3" name="pl3748"/>
            <p:cNvSpPr/>
            <p:nvPr/>
          </p:nvSpPr>
          <p:spPr>
            <a:xfrm>
              <a:off x="6456870" y="4507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4" name="pl3749"/>
            <p:cNvSpPr/>
            <p:nvPr/>
          </p:nvSpPr>
          <p:spPr>
            <a:xfrm>
              <a:off x="6491664" y="6050702"/>
              <a:ext cx="4960186" cy="0"/>
            </a:xfrm>
            <a:custGeom>
              <a:avLst/>
              <a:pathLst>
                <a:path w="4960186" h="0">
                  <a:moveTo>
                    <a:pt x="0" y="0"/>
                  </a:moveTo>
                  <a:lnTo>
                    <a:pt x="496018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5" name="pl3750"/>
            <p:cNvSpPr/>
            <p:nvPr/>
          </p:nvSpPr>
          <p:spPr>
            <a:xfrm>
              <a:off x="6535586" y="60507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6" name="pl3751"/>
            <p:cNvSpPr/>
            <p:nvPr/>
          </p:nvSpPr>
          <p:spPr>
            <a:xfrm>
              <a:off x="7613123" y="60507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7" name="pl3752"/>
            <p:cNvSpPr/>
            <p:nvPr/>
          </p:nvSpPr>
          <p:spPr>
            <a:xfrm>
              <a:off x="8673092" y="60507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8" name="pl3753"/>
            <p:cNvSpPr/>
            <p:nvPr/>
          </p:nvSpPr>
          <p:spPr>
            <a:xfrm>
              <a:off x="9750630" y="60507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9" name="pl3754"/>
            <p:cNvSpPr/>
            <p:nvPr/>
          </p:nvSpPr>
          <p:spPr>
            <a:xfrm>
              <a:off x="10816455" y="60507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0" name="tx3755"/>
            <p:cNvSpPr/>
            <p:nvPr/>
          </p:nvSpPr>
          <p:spPr>
            <a:xfrm>
              <a:off x="6330510" y="6111641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2022-07</a:t>
              </a:r>
            </a:p>
          </p:txBody>
        </p:sp>
        <p:sp>
          <p:nvSpPr>
            <p:cNvPr id="3761" name="tx3756"/>
            <p:cNvSpPr/>
            <p:nvPr/>
          </p:nvSpPr>
          <p:spPr>
            <a:xfrm>
              <a:off x="7408048" y="6111586"/>
              <a:ext cx="41015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2023-01</a:t>
              </a:r>
            </a:p>
          </p:txBody>
        </p:sp>
        <p:sp>
          <p:nvSpPr>
            <p:cNvPr id="3762" name="tx3757"/>
            <p:cNvSpPr/>
            <p:nvPr/>
          </p:nvSpPr>
          <p:spPr>
            <a:xfrm>
              <a:off x="8468017" y="6111586"/>
              <a:ext cx="41015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2023-07</a:t>
              </a:r>
            </a:p>
          </p:txBody>
        </p:sp>
        <p:sp>
          <p:nvSpPr>
            <p:cNvPr id="3763" name="tx3758"/>
            <p:cNvSpPr/>
            <p:nvPr/>
          </p:nvSpPr>
          <p:spPr>
            <a:xfrm>
              <a:off x="9545554" y="6111641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2024-01</a:t>
              </a:r>
            </a:p>
          </p:txBody>
        </p:sp>
        <p:sp>
          <p:nvSpPr>
            <p:cNvPr id="3764" name="tx3759"/>
            <p:cNvSpPr/>
            <p:nvPr/>
          </p:nvSpPr>
          <p:spPr>
            <a:xfrm>
              <a:off x="10611379" y="6111641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2024-07</a:t>
              </a:r>
            </a:p>
          </p:txBody>
        </p:sp>
        <p:sp>
          <p:nvSpPr>
            <p:cNvPr id="3765" name="tx3760"/>
            <p:cNvSpPr/>
            <p:nvPr/>
          </p:nvSpPr>
          <p:spPr>
            <a:xfrm>
              <a:off x="8952351" y="6355340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3766" name="tx3761"/>
            <p:cNvSpPr/>
            <p:nvPr/>
          </p:nvSpPr>
          <p:spPr>
            <a:xfrm rot="-5400000">
              <a:off x="6053537" y="4990392"/>
              <a:ext cx="178581" cy="1236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</a:t>
              </a:r>
            </a:p>
          </p:txBody>
        </p:sp>
        <p:sp>
          <p:nvSpPr>
            <p:cNvPr id="3767" name="rc3762"/>
            <p:cNvSpPr/>
            <p:nvPr/>
          </p:nvSpPr>
          <p:spPr>
            <a:xfrm>
              <a:off x="10983372" y="5534224"/>
              <a:ext cx="418876" cy="4166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8" name="tx3763"/>
            <p:cNvSpPr/>
            <p:nvPr/>
          </p:nvSpPr>
          <p:spPr>
            <a:xfrm>
              <a:off x="10983372" y="5649743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3769" name="rc3764"/>
            <p:cNvSpPr/>
            <p:nvPr/>
          </p:nvSpPr>
          <p:spPr>
            <a:xfrm>
              <a:off x="10983372" y="5734851"/>
              <a:ext cx="107999" cy="107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0" name="pl3765"/>
            <p:cNvSpPr/>
            <p:nvPr/>
          </p:nvSpPr>
          <p:spPr>
            <a:xfrm>
              <a:off x="10994172" y="5788851"/>
              <a:ext cx="86399" cy="0"/>
            </a:xfrm>
            <a:custGeom>
              <a:avLst/>
              <a:pathLst>
                <a:path w="86399" h="0">
                  <a:moveTo>
                    <a:pt x="0" y="0"/>
                  </a:moveTo>
                  <a:lnTo>
                    <a:pt x="86399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1" name="rc3766"/>
            <p:cNvSpPr/>
            <p:nvPr/>
          </p:nvSpPr>
          <p:spPr>
            <a:xfrm>
              <a:off x="10983372" y="5842851"/>
              <a:ext cx="107999" cy="107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2" name="pl3767"/>
            <p:cNvSpPr/>
            <p:nvPr/>
          </p:nvSpPr>
          <p:spPr>
            <a:xfrm>
              <a:off x="10994172" y="5896851"/>
              <a:ext cx="86399" cy="0"/>
            </a:xfrm>
            <a:custGeom>
              <a:avLst/>
              <a:pathLst>
                <a:path w="86399" h="0">
                  <a:moveTo>
                    <a:pt x="0" y="0"/>
                  </a:moveTo>
                  <a:lnTo>
                    <a:pt x="8639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3" name="tx3768"/>
            <p:cNvSpPr/>
            <p:nvPr/>
          </p:nvSpPr>
          <p:spPr>
            <a:xfrm>
              <a:off x="11160961" y="5747487"/>
              <a:ext cx="23596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EUR</a:t>
              </a:r>
            </a:p>
          </p:txBody>
        </p:sp>
        <p:sp>
          <p:nvSpPr>
            <p:cNvPr id="3774" name="tx3769"/>
            <p:cNvSpPr/>
            <p:nvPr/>
          </p:nvSpPr>
          <p:spPr>
            <a:xfrm>
              <a:off x="11160961" y="5854123"/>
              <a:ext cx="23596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USD</a:t>
              </a:r>
            </a:p>
          </p:txBody>
        </p:sp>
        <p:sp>
          <p:nvSpPr>
            <p:cNvPr id="3775" name="tx3770"/>
            <p:cNvSpPr/>
            <p:nvPr/>
          </p:nvSpPr>
          <p:spPr>
            <a:xfrm>
              <a:off x="6675343" y="3790446"/>
              <a:ext cx="4592828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Cotações diárias do Euro e do Dólar dos EUA (2022-2024)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12/08/24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5151757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454009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84205" y="392843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4205" y="331677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4205" y="2705119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1306080" y="2559813"/>
              <a:ext cx="4437495" cy="2949805"/>
            </a:xfrm>
            <a:custGeom>
              <a:avLst/>
              <a:pathLst>
                <a:path w="4437495" h="2949805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  <a:lnTo>
                    <a:pt x="4437495" y="2200602"/>
                  </a:lnTo>
                  <a:lnTo>
                    <a:pt x="4040108" y="2333861"/>
                  </a:lnTo>
                  <a:lnTo>
                    <a:pt x="3629474" y="2200375"/>
                  </a:lnTo>
                  <a:lnTo>
                    <a:pt x="3232086" y="2211463"/>
                  </a:lnTo>
                  <a:lnTo>
                    <a:pt x="2821452" y="2246908"/>
                  </a:lnTo>
                  <a:lnTo>
                    <a:pt x="2410818" y="2361977"/>
                  </a:lnTo>
                  <a:lnTo>
                    <a:pt x="2013430" y="2532591"/>
                  </a:lnTo>
                  <a:lnTo>
                    <a:pt x="1602796" y="2703880"/>
                  </a:lnTo>
                  <a:lnTo>
                    <a:pt x="1205409" y="2949805"/>
                  </a:lnTo>
                  <a:lnTo>
                    <a:pt x="794775" y="2846096"/>
                  </a:lnTo>
                  <a:lnTo>
                    <a:pt x="410633" y="2784891"/>
                  </a:lnTo>
                  <a:lnTo>
                    <a:pt x="0" y="283094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06080" y="2559813"/>
              <a:ext cx="4437495" cy="2658659"/>
            </a:xfrm>
            <a:custGeom>
              <a:avLst/>
              <a:pathLst>
                <a:path w="4437495" h="2658659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306080" y="4760189"/>
              <a:ext cx="4437495" cy="749429"/>
            </a:xfrm>
            <a:custGeom>
              <a:avLst/>
              <a:pathLst>
                <a:path w="4437495" h="749429">
                  <a:moveTo>
                    <a:pt x="4437495" y="226"/>
                  </a:moveTo>
                  <a:lnTo>
                    <a:pt x="4040108" y="133485"/>
                  </a:lnTo>
                  <a:lnTo>
                    <a:pt x="3629474" y="0"/>
                  </a:lnTo>
                  <a:lnTo>
                    <a:pt x="3232086" y="11088"/>
                  </a:lnTo>
                  <a:lnTo>
                    <a:pt x="2821452" y="46532"/>
                  </a:lnTo>
                  <a:lnTo>
                    <a:pt x="2410818" y="161602"/>
                  </a:lnTo>
                  <a:lnTo>
                    <a:pt x="2013430" y="332215"/>
                  </a:lnTo>
                  <a:lnTo>
                    <a:pt x="1602796" y="503504"/>
                  </a:lnTo>
                  <a:lnTo>
                    <a:pt x="1205409" y="749429"/>
                  </a:lnTo>
                  <a:lnTo>
                    <a:pt x="794775" y="645721"/>
                  </a:lnTo>
                  <a:lnTo>
                    <a:pt x="410633" y="584516"/>
                  </a:lnTo>
                  <a:lnTo>
                    <a:pt x="0" y="6305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306080" y="3660114"/>
              <a:ext cx="4437495" cy="1644502"/>
            </a:xfrm>
            <a:custGeom>
              <a:avLst/>
              <a:pathLst>
                <a:path w="4437495" h="1644502">
                  <a:moveTo>
                    <a:pt x="0" y="1644502"/>
                  </a:moveTo>
                  <a:lnTo>
                    <a:pt x="410633" y="1515433"/>
                  </a:lnTo>
                  <a:lnTo>
                    <a:pt x="794775" y="1494624"/>
                  </a:lnTo>
                  <a:lnTo>
                    <a:pt x="1205409" y="1514166"/>
                  </a:lnTo>
                  <a:lnTo>
                    <a:pt x="1602796" y="1171602"/>
                  </a:lnTo>
                  <a:lnTo>
                    <a:pt x="2013430" y="909988"/>
                  </a:lnTo>
                  <a:lnTo>
                    <a:pt x="2410818" y="645627"/>
                  </a:lnTo>
                  <a:lnTo>
                    <a:pt x="2821452" y="440176"/>
                  </a:lnTo>
                  <a:lnTo>
                    <a:pt x="3232086" y="314559"/>
                  </a:lnTo>
                  <a:lnTo>
                    <a:pt x="3629474" y="202253"/>
                  </a:lnTo>
                  <a:lnTo>
                    <a:pt x="4040108" y="238129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306080" y="4352703"/>
              <a:ext cx="2410818" cy="951913"/>
            </a:xfrm>
            <a:custGeom>
              <a:avLst/>
              <a:pathLst>
                <a:path w="2410818" h="951913">
                  <a:moveTo>
                    <a:pt x="0" y="951913"/>
                  </a:moveTo>
                  <a:lnTo>
                    <a:pt x="410633" y="781456"/>
                  </a:lnTo>
                  <a:lnTo>
                    <a:pt x="794775" y="860669"/>
                  </a:lnTo>
                  <a:lnTo>
                    <a:pt x="1205409" y="771385"/>
                  </a:lnTo>
                  <a:lnTo>
                    <a:pt x="1602796" y="431655"/>
                  </a:lnTo>
                  <a:lnTo>
                    <a:pt x="2013430" y="119797"/>
                  </a:lnTo>
                  <a:lnTo>
                    <a:pt x="241081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5"/>
            <p:cNvSpPr/>
            <p:nvPr/>
          </p:nvSpPr>
          <p:spPr>
            <a:xfrm>
              <a:off x="1088593" y="5323064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1130654" y="53448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1499227" y="519399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1541288" y="521579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1980820" y="5173187"/>
              <a:ext cx="240071" cy="184483"/>
            </a:xfrm>
            <a:custGeom>
              <a:avLst/>
              <a:pathLst>
                <a:path w="240071" h="184483">
                  <a:moveTo>
                    <a:pt x="25236" y="184483"/>
                  </a:moveTo>
                  <a:lnTo>
                    <a:pt x="214834" y="184483"/>
                  </a:lnTo>
                  <a:lnTo>
                    <a:pt x="213818" y="184462"/>
                  </a:lnTo>
                  <a:lnTo>
                    <a:pt x="217876" y="184299"/>
                  </a:lnTo>
                  <a:lnTo>
                    <a:pt x="221856" y="183486"/>
                  </a:lnTo>
                  <a:lnTo>
                    <a:pt x="225653" y="182046"/>
                  </a:lnTo>
                  <a:lnTo>
                    <a:pt x="229171" y="180015"/>
                  </a:lnTo>
                  <a:lnTo>
                    <a:pt x="232317" y="177447"/>
                  </a:lnTo>
                  <a:lnTo>
                    <a:pt x="235010" y="174407"/>
                  </a:lnTo>
                  <a:lnTo>
                    <a:pt x="237180" y="170974"/>
                  </a:lnTo>
                  <a:lnTo>
                    <a:pt x="238772" y="167237"/>
                  </a:lnTo>
                  <a:lnTo>
                    <a:pt x="239744" y="163294"/>
                  </a:lnTo>
                  <a:lnTo>
                    <a:pt x="240071" y="159246"/>
                  </a:lnTo>
                  <a:lnTo>
                    <a:pt x="240071" y="25236"/>
                  </a:lnTo>
                  <a:lnTo>
                    <a:pt x="239744" y="21188"/>
                  </a:lnTo>
                  <a:lnTo>
                    <a:pt x="238772" y="17245"/>
                  </a:lnTo>
                  <a:lnTo>
                    <a:pt x="237180" y="13508"/>
                  </a:lnTo>
                  <a:lnTo>
                    <a:pt x="235010" y="10075"/>
                  </a:lnTo>
                  <a:lnTo>
                    <a:pt x="232317" y="7035"/>
                  </a:lnTo>
                  <a:lnTo>
                    <a:pt x="229171" y="4467"/>
                  </a:lnTo>
                  <a:lnTo>
                    <a:pt x="225653" y="2436"/>
                  </a:lnTo>
                  <a:lnTo>
                    <a:pt x="221856" y="996"/>
                  </a:lnTo>
                  <a:lnTo>
                    <a:pt x="217876" y="184"/>
                  </a:lnTo>
                  <a:lnTo>
                    <a:pt x="214834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2022881" y="5213057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294002" y="519272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2336063" y="521452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2691390" y="485016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2733451" y="48719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39,52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3102024" y="458855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3144085" y="461034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39,95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3499412" y="432419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3541473" y="434598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40,38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3910045" y="41187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3952107" y="41405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40,72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4320679" y="399312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2"/>
            <p:cNvSpPr/>
            <p:nvPr/>
          </p:nvSpPr>
          <p:spPr>
            <a:xfrm>
              <a:off x="4362741" y="401492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40,92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4718067" y="388081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4"/>
            <p:cNvSpPr/>
            <p:nvPr/>
          </p:nvSpPr>
          <p:spPr>
            <a:xfrm>
              <a:off x="4760128" y="390261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41,11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5128701" y="391669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5170762" y="393849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41,05</a:t>
              </a:r>
            </a:p>
          </p:txBody>
        </p:sp>
        <p:sp>
          <p:nvSpPr>
            <p:cNvPr id="42" name="pg37"/>
            <p:cNvSpPr/>
            <p:nvPr/>
          </p:nvSpPr>
          <p:spPr>
            <a:xfrm>
              <a:off x="5526089" y="367856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38"/>
            <p:cNvSpPr/>
            <p:nvPr/>
          </p:nvSpPr>
          <p:spPr>
            <a:xfrm>
              <a:off x="5568150" y="370036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41,44</a:t>
              </a:r>
            </a:p>
          </p:txBody>
        </p:sp>
        <p:sp>
          <p:nvSpPr>
            <p:cNvPr id="44" name="pg39"/>
            <p:cNvSpPr/>
            <p:nvPr/>
          </p:nvSpPr>
          <p:spPr>
            <a:xfrm>
              <a:off x="1088593" y="499099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0"/>
            <p:cNvSpPr/>
            <p:nvPr/>
          </p:nvSpPr>
          <p:spPr>
            <a:xfrm>
              <a:off x="1130654" y="501279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46" name="pg41"/>
            <p:cNvSpPr/>
            <p:nvPr/>
          </p:nvSpPr>
          <p:spPr>
            <a:xfrm>
              <a:off x="1499227" y="48205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2"/>
            <p:cNvSpPr/>
            <p:nvPr/>
          </p:nvSpPr>
          <p:spPr>
            <a:xfrm>
              <a:off x="1541288" y="48423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48" name="pg43"/>
            <p:cNvSpPr/>
            <p:nvPr/>
          </p:nvSpPr>
          <p:spPr>
            <a:xfrm>
              <a:off x="1922356" y="489975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964417" y="492154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50" name="pg45"/>
            <p:cNvSpPr/>
            <p:nvPr/>
          </p:nvSpPr>
          <p:spPr>
            <a:xfrm>
              <a:off x="2294002" y="481046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2336063" y="483226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52" name="pg47"/>
            <p:cNvSpPr/>
            <p:nvPr/>
          </p:nvSpPr>
          <p:spPr>
            <a:xfrm>
              <a:off x="2730377" y="447073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2772438" y="449253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54" name="pg49"/>
            <p:cNvSpPr/>
            <p:nvPr/>
          </p:nvSpPr>
          <p:spPr>
            <a:xfrm>
              <a:off x="3102024" y="415887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0"/>
            <p:cNvSpPr/>
            <p:nvPr/>
          </p:nvSpPr>
          <p:spPr>
            <a:xfrm>
              <a:off x="3144085" y="418067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40,11</a:t>
              </a:r>
            </a:p>
          </p:txBody>
        </p:sp>
        <p:sp>
          <p:nvSpPr>
            <p:cNvPr id="56" name="pg51"/>
            <p:cNvSpPr/>
            <p:nvPr/>
          </p:nvSpPr>
          <p:spPr>
            <a:xfrm>
              <a:off x="3499412" y="403908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2"/>
            <p:cNvSpPr/>
            <p:nvPr/>
          </p:nvSpPr>
          <p:spPr>
            <a:xfrm>
              <a:off x="3541473" y="4060879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40,31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804643" y="510621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39B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04643" y="44946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04643" y="3884444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41B</a:t>
              </a:r>
            </a:p>
          </p:txBody>
        </p:sp>
        <p:sp>
          <p:nvSpPr>
            <p:cNvPr id="61" name="tx56"/>
            <p:cNvSpPr/>
            <p:nvPr/>
          </p:nvSpPr>
          <p:spPr>
            <a:xfrm>
              <a:off x="804643" y="3272785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42B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804643" y="26595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43B</a:t>
              </a:r>
            </a:p>
          </p:txBody>
        </p:sp>
        <p:sp>
          <p:nvSpPr>
            <p:cNvPr id="63" name="pl58"/>
            <p:cNvSpPr/>
            <p:nvPr/>
          </p:nvSpPr>
          <p:spPr>
            <a:xfrm>
              <a:off x="1049411" y="5151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049411" y="4540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049411" y="39284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049411" y="3316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049411" y="270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71671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251148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3319511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412753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493555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74357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69"/>
            <p:cNvSpPr/>
            <p:nvPr/>
          </p:nvSpPr>
          <p:spPr>
            <a:xfrm>
              <a:off x="1635394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75" name="tx70"/>
            <p:cNvSpPr/>
            <p:nvPr/>
          </p:nvSpPr>
          <p:spPr>
            <a:xfrm>
              <a:off x="2423383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3238161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4025823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485081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645290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34824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81" name="tx76"/>
            <p:cNvSpPr/>
            <p:nvPr/>
          </p:nvSpPr>
          <p:spPr>
            <a:xfrm rot="-5400000">
              <a:off x="155931" y="396729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82" name="rc77"/>
            <p:cNvSpPr/>
            <p:nvPr/>
          </p:nvSpPr>
          <p:spPr>
            <a:xfrm>
              <a:off x="2280753" y="6155456"/>
              <a:ext cx="248814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78"/>
            <p:cNvSpPr/>
            <p:nvPr/>
          </p:nvSpPr>
          <p:spPr>
            <a:xfrm>
              <a:off x="2350342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23722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5" name="rc80"/>
            <p:cNvSpPr/>
            <p:nvPr/>
          </p:nvSpPr>
          <p:spPr>
            <a:xfrm>
              <a:off x="352787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354981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2"/>
            <p:cNvSpPr/>
            <p:nvPr/>
          </p:nvSpPr>
          <p:spPr>
            <a:xfrm>
              <a:off x="263938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816917" y="6289292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2294897" y="2168244"/>
              <a:ext cx="2459861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acumulada em 12 meses</a:t>
              </a:r>
            </a:p>
          </p:txBody>
        </p:sp>
        <p:sp>
          <p:nvSpPr>
            <p:cNvPr id="90" name="rc85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605911" y="5270929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6605911" y="4545394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6605911" y="3819860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6605911" y="3094325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0"/>
            <p:cNvSpPr/>
            <p:nvPr/>
          </p:nvSpPr>
          <p:spPr>
            <a:xfrm>
              <a:off x="6826181" y="2559813"/>
              <a:ext cx="4405399" cy="2820725"/>
            </a:xfrm>
            <a:custGeom>
              <a:avLst/>
              <a:pathLst>
                <a:path w="4405399" h="2820725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  <a:lnTo>
                    <a:pt x="4405399" y="829299"/>
                  </a:lnTo>
                  <a:lnTo>
                    <a:pt x="4010885" y="1462002"/>
                  </a:lnTo>
                  <a:lnTo>
                    <a:pt x="3603222" y="1147534"/>
                  </a:lnTo>
                  <a:lnTo>
                    <a:pt x="3208708" y="2109949"/>
                  </a:lnTo>
                  <a:lnTo>
                    <a:pt x="2801044" y="2091686"/>
                  </a:lnTo>
                  <a:lnTo>
                    <a:pt x="2393381" y="1798522"/>
                  </a:lnTo>
                  <a:lnTo>
                    <a:pt x="1998867" y="2096591"/>
                  </a:lnTo>
                  <a:lnTo>
                    <a:pt x="1591203" y="1546555"/>
                  </a:lnTo>
                  <a:lnTo>
                    <a:pt x="1196690" y="2633195"/>
                  </a:lnTo>
                  <a:lnTo>
                    <a:pt x="789026" y="2820725"/>
                  </a:lnTo>
                  <a:lnTo>
                    <a:pt x="407663" y="2733679"/>
                  </a:lnTo>
                  <a:lnTo>
                    <a:pt x="0" y="2460971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826181" y="2559813"/>
              <a:ext cx="4405399" cy="2172169"/>
            </a:xfrm>
            <a:custGeom>
              <a:avLst/>
              <a:pathLst>
                <a:path w="4405399" h="2172169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826181" y="3389113"/>
              <a:ext cx="4405399" cy="1991425"/>
            </a:xfrm>
            <a:custGeom>
              <a:avLst/>
              <a:pathLst>
                <a:path w="4405399" h="1991425">
                  <a:moveTo>
                    <a:pt x="4405399" y="0"/>
                  </a:moveTo>
                  <a:lnTo>
                    <a:pt x="4010885" y="632702"/>
                  </a:lnTo>
                  <a:lnTo>
                    <a:pt x="3603222" y="318234"/>
                  </a:lnTo>
                  <a:lnTo>
                    <a:pt x="3208708" y="1280650"/>
                  </a:lnTo>
                  <a:lnTo>
                    <a:pt x="2801044" y="1262386"/>
                  </a:lnTo>
                  <a:lnTo>
                    <a:pt x="2393381" y="969223"/>
                  </a:lnTo>
                  <a:lnTo>
                    <a:pt x="1998867" y="1267291"/>
                  </a:lnTo>
                  <a:lnTo>
                    <a:pt x="1591203" y="717255"/>
                  </a:lnTo>
                  <a:lnTo>
                    <a:pt x="1196690" y="1803896"/>
                  </a:lnTo>
                  <a:lnTo>
                    <a:pt x="789026" y="1991425"/>
                  </a:lnTo>
                  <a:lnTo>
                    <a:pt x="407663" y="1904379"/>
                  </a:lnTo>
                  <a:lnTo>
                    <a:pt x="0" y="16316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826181" y="3494024"/>
              <a:ext cx="4405399" cy="2015593"/>
            </a:xfrm>
            <a:custGeom>
              <a:avLst/>
              <a:pathLst>
                <a:path w="4405399" h="2015593">
                  <a:moveTo>
                    <a:pt x="0" y="2015593"/>
                  </a:moveTo>
                  <a:lnTo>
                    <a:pt x="407663" y="1981564"/>
                  </a:lnTo>
                  <a:lnTo>
                    <a:pt x="789026" y="1644514"/>
                  </a:lnTo>
                  <a:lnTo>
                    <a:pt x="1196690" y="1288930"/>
                  </a:lnTo>
                  <a:lnTo>
                    <a:pt x="1591203" y="1584709"/>
                  </a:lnTo>
                  <a:lnTo>
                    <a:pt x="1998867" y="1839641"/>
                  </a:lnTo>
                  <a:lnTo>
                    <a:pt x="2393381" y="1538903"/>
                  </a:lnTo>
                  <a:lnTo>
                    <a:pt x="2801044" y="1612447"/>
                  </a:lnTo>
                  <a:lnTo>
                    <a:pt x="3208708" y="1315883"/>
                  </a:lnTo>
                  <a:lnTo>
                    <a:pt x="3603222" y="257165"/>
                  </a:lnTo>
                  <a:lnTo>
                    <a:pt x="4010885" y="0"/>
                  </a:lnTo>
                  <a:lnTo>
                    <a:pt x="4405399" y="421983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826181" y="3735471"/>
              <a:ext cx="2393381" cy="1716266"/>
            </a:xfrm>
            <a:custGeom>
              <a:avLst/>
              <a:pathLst>
                <a:path w="2393381" h="1716266">
                  <a:moveTo>
                    <a:pt x="0" y="944709"/>
                  </a:moveTo>
                  <a:lnTo>
                    <a:pt x="407663" y="1066148"/>
                  </a:lnTo>
                  <a:lnTo>
                    <a:pt x="789026" y="1716266"/>
                  </a:lnTo>
                  <a:lnTo>
                    <a:pt x="1196690" y="694464"/>
                  </a:lnTo>
                  <a:lnTo>
                    <a:pt x="1591203" y="0"/>
                  </a:lnTo>
                  <a:lnTo>
                    <a:pt x="1998867" y="365132"/>
                  </a:lnTo>
                  <a:lnTo>
                    <a:pt x="2393381" y="823789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826181" y="2974463"/>
              <a:ext cx="4405399" cy="2081797"/>
            </a:xfrm>
            <a:custGeom>
              <a:avLst/>
              <a:pathLst>
                <a:path w="4405399" h="2081797">
                  <a:moveTo>
                    <a:pt x="0" y="1705718"/>
                  </a:moveTo>
                  <a:lnTo>
                    <a:pt x="407663" y="1990801"/>
                  </a:lnTo>
                  <a:lnTo>
                    <a:pt x="789026" y="2081797"/>
                  </a:lnTo>
                  <a:lnTo>
                    <a:pt x="1196690" y="1885757"/>
                  </a:lnTo>
                  <a:lnTo>
                    <a:pt x="1591203" y="749805"/>
                  </a:lnTo>
                  <a:lnTo>
                    <a:pt x="1998867" y="1324801"/>
                  </a:lnTo>
                  <a:lnTo>
                    <a:pt x="2393381" y="1013207"/>
                  </a:lnTo>
                  <a:lnTo>
                    <a:pt x="2801044" y="1319674"/>
                  </a:lnTo>
                  <a:lnTo>
                    <a:pt x="3208708" y="1338766"/>
                  </a:lnTo>
                  <a:lnTo>
                    <a:pt x="3603222" y="332676"/>
                  </a:lnTo>
                  <a:lnTo>
                    <a:pt x="4010885" y="661414"/>
                  </a:lnTo>
                  <a:lnTo>
                    <a:pt x="440539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1" name="tx96"/>
            <p:cNvSpPr/>
            <p:nvPr/>
          </p:nvSpPr>
          <p:spPr>
            <a:xfrm>
              <a:off x="6292476" y="5225388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6292476" y="4499853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3.3B</a:t>
              </a:r>
            </a:p>
          </p:txBody>
        </p:sp>
        <p:sp>
          <p:nvSpPr>
            <p:cNvPr id="103" name="tx98"/>
            <p:cNvSpPr/>
            <p:nvPr/>
          </p:nvSpPr>
          <p:spPr>
            <a:xfrm>
              <a:off x="6292476" y="3774319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3.6B</a:t>
              </a:r>
            </a:p>
          </p:txBody>
        </p:sp>
        <p:sp>
          <p:nvSpPr>
            <p:cNvPr id="104" name="tx99"/>
            <p:cNvSpPr/>
            <p:nvPr/>
          </p:nvSpPr>
          <p:spPr>
            <a:xfrm>
              <a:off x="6292476" y="304878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3.9B</a:t>
              </a:r>
            </a:p>
          </p:txBody>
        </p:sp>
        <p:sp>
          <p:nvSpPr>
            <p:cNvPr id="105" name="pl100"/>
            <p:cNvSpPr/>
            <p:nvPr/>
          </p:nvSpPr>
          <p:spPr>
            <a:xfrm>
              <a:off x="6571117" y="52709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6571117" y="45453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6571117" y="38198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6571117" y="3094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4"/>
            <p:cNvSpPr/>
            <p:nvPr/>
          </p:nvSpPr>
          <p:spPr>
            <a:xfrm>
              <a:off x="7233845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802287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882504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962722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10429403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11231580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0"/>
            <p:cNvSpPr/>
            <p:nvPr/>
          </p:nvSpPr>
          <p:spPr>
            <a:xfrm>
              <a:off x="7152525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16" name="tx111"/>
            <p:cNvSpPr/>
            <p:nvPr/>
          </p:nvSpPr>
          <p:spPr>
            <a:xfrm>
              <a:off x="7934765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17" name="tx112"/>
            <p:cNvSpPr/>
            <p:nvPr/>
          </p:nvSpPr>
          <p:spPr>
            <a:xfrm>
              <a:off x="8743699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18" name="tx113"/>
            <p:cNvSpPr/>
            <p:nvPr/>
          </p:nvSpPr>
          <p:spPr>
            <a:xfrm>
              <a:off x="9525517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19" name="tx114"/>
            <p:cNvSpPr/>
            <p:nvPr/>
          </p:nvSpPr>
          <p:spPr>
            <a:xfrm>
              <a:off x="1034466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0" name="tx115"/>
            <p:cNvSpPr/>
            <p:nvPr/>
          </p:nvSpPr>
          <p:spPr>
            <a:xfrm>
              <a:off x="11133294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8986539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2" name="tx117"/>
            <p:cNvSpPr/>
            <p:nvPr/>
          </p:nvSpPr>
          <p:spPr>
            <a:xfrm rot="-5400000">
              <a:off x="5642331" y="396729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123" name="rc118"/>
            <p:cNvSpPr/>
            <p:nvPr/>
          </p:nvSpPr>
          <p:spPr>
            <a:xfrm>
              <a:off x="7094949" y="6155456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19"/>
            <p:cNvSpPr/>
            <p:nvPr/>
          </p:nvSpPr>
          <p:spPr>
            <a:xfrm>
              <a:off x="7164538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5" name="pl120"/>
            <p:cNvSpPr/>
            <p:nvPr/>
          </p:nvSpPr>
          <p:spPr>
            <a:xfrm>
              <a:off x="718648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1"/>
            <p:cNvSpPr/>
            <p:nvPr/>
          </p:nvSpPr>
          <p:spPr>
            <a:xfrm>
              <a:off x="8474910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7" name="pl122"/>
            <p:cNvSpPr/>
            <p:nvPr/>
          </p:nvSpPr>
          <p:spPr>
            <a:xfrm>
              <a:off x="8496856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3"/>
            <p:cNvSpPr/>
            <p:nvPr/>
          </p:nvSpPr>
          <p:spPr>
            <a:xfrm>
              <a:off x="978528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9" name="pl124"/>
            <p:cNvSpPr/>
            <p:nvPr/>
          </p:nvSpPr>
          <p:spPr>
            <a:xfrm>
              <a:off x="980722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0" name="tx125"/>
            <p:cNvSpPr/>
            <p:nvPr/>
          </p:nvSpPr>
          <p:spPr>
            <a:xfrm>
              <a:off x="7453583" y="62892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763955" y="62892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2" name="tx127"/>
            <p:cNvSpPr/>
            <p:nvPr/>
          </p:nvSpPr>
          <p:spPr>
            <a:xfrm>
              <a:off x="1007432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33" name="tx128"/>
            <p:cNvSpPr/>
            <p:nvPr/>
          </p:nvSpPr>
          <p:spPr>
            <a:xfrm>
              <a:off x="8525782" y="2168244"/>
              <a:ext cx="100619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34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R$ 40,31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5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R$ 40,38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ago/24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6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R$ -0,07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37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R$ 41,44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12/08/24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12M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-163,53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177,92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39.523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40.111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39.951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159,57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-236,35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-76,78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40.924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41.439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12/08/24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424975"/>
              <a:ext cx="4752159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6"/>
            <p:cNvSpPr/>
            <p:nvPr/>
          </p:nvSpPr>
          <p:spPr>
            <a:xfrm>
              <a:off x="1315396" y="2576952"/>
              <a:ext cx="4320144" cy="3014320"/>
            </a:xfrm>
            <a:custGeom>
              <a:avLst/>
              <a:pathLst>
                <a:path w="4320144" h="3014320">
                  <a:moveTo>
                    <a:pt x="0" y="3000230"/>
                  </a:moveTo>
                  <a:lnTo>
                    <a:pt x="399774" y="2755457"/>
                  </a:lnTo>
                  <a:lnTo>
                    <a:pt x="773757" y="2513274"/>
                  </a:lnTo>
                  <a:lnTo>
                    <a:pt x="1173531" y="2264916"/>
                  </a:lnTo>
                  <a:lnTo>
                    <a:pt x="1560410" y="1981464"/>
                  </a:lnTo>
                  <a:lnTo>
                    <a:pt x="1960185" y="1712461"/>
                  </a:lnTo>
                  <a:lnTo>
                    <a:pt x="2347063" y="1437358"/>
                  </a:lnTo>
                  <a:lnTo>
                    <a:pt x="2746838" y="1171342"/>
                  </a:lnTo>
                  <a:lnTo>
                    <a:pt x="3146613" y="906412"/>
                  </a:lnTo>
                  <a:lnTo>
                    <a:pt x="3533491" y="608695"/>
                  </a:lnTo>
                  <a:lnTo>
                    <a:pt x="3933266" y="322124"/>
                  </a:lnTo>
                  <a:lnTo>
                    <a:pt x="4320144" y="0"/>
                  </a:lnTo>
                  <a:lnTo>
                    <a:pt x="4320144" y="176716"/>
                  </a:lnTo>
                  <a:lnTo>
                    <a:pt x="3933266" y="481379"/>
                  </a:lnTo>
                  <a:lnTo>
                    <a:pt x="3533491" y="752417"/>
                  </a:lnTo>
                  <a:lnTo>
                    <a:pt x="3146613" y="1033996"/>
                  </a:lnTo>
                  <a:lnTo>
                    <a:pt x="2746838" y="1284566"/>
                  </a:lnTo>
                  <a:lnTo>
                    <a:pt x="2347063" y="1536163"/>
                  </a:lnTo>
                  <a:lnTo>
                    <a:pt x="1960185" y="1796354"/>
                  </a:lnTo>
                  <a:lnTo>
                    <a:pt x="1560410" y="2050776"/>
                  </a:lnTo>
                  <a:lnTo>
                    <a:pt x="1173531" y="2318864"/>
                  </a:lnTo>
                  <a:lnTo>
                    <a:pt x="773757" y="2553760"/>
                  </a:lnTo>
                  <a:lnTo>
                    <a:pt x="399774" y="2782815"/>
                  </a:lnTo>
                  <a:lnTo>
                    <a:pt x="0" y="3014320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15396" y="2576952"/>
              <a:ext cx="4320144" cy="3000230"/>
            </a:xfrm>
            <a:custGeom>
              <a:avLst/>
              <a:pathLst>
                <a:path w="4320144" h="3000230">
                  <a:moveTo>
                    <a:pt x="0" y="3000230"/>
                  </a:moveTo>
                  <a:lnTo>
                    <a:pt x="399774" y="2755457"/>
                  </a:lnTo>
                  <a:lnTo>
                    <a:pt x="773757" y="2513274"/>
                  </a:lnTo>
                  <a:lnTo>
                    <a:pt x="1173531" y="2264916"/>
                  </a:lnTo>
                  <a:lnTo>
                    <a:pt x="1560410" y="1981464"/>
                  </a:lnTo>
                  <a:lnTo>
                    <a:pt x="1960185" y="1712461"/>
                  </a:lnTo>
                  <a:lnTo>
                    <a:pt x="2347063" y="1437358"/>
                  </a:lnTo>
                  <a:lnTo>
                    <a:pt x="2746838" y="1171342"/>
                  </a:lnTo>
                  <a:lnTo>
                    <a:pt x="3146613" y="906412"/>
                  </a:lnTo>
                  <a:lnTo>
                    <a:pt x="3533491" y="608695"/>
                  </a:lnTo>
                  <a:lnTo>
                    <a:pt x="3933266" y="322124"/>
                  </a:lnTo>
                  <a:lnTo>
                    <a:pt x="432014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15396" y="2753668"/>
              <a:ext cx="4320144" cy="2837604"/>
            </a:xfrm>
            <a:custGeom>
              <a:avLst/>
              <a:pathLst>
                <a:path w="4320144" h="2837604">
                  <a:moveTo>
                    <a:pt x="4320144" y="0"/>
                  </a:moveTo>
                  <a:lnTo>
                    <a:pt x="3933266" y="304663"/>
                  </a:lnTo>
                  <a:lnTo>
                    <a:pt x="3533491" y="575701"/>
                  </a:lnTo>
                  <a:lnTo>
                    <a:pt x="3146613" y="857280"/>
                  </a:lnTo>
                  <a:lnTo>
                    <a:pt x="2746838" y="1107850"/>
                  </a:lnTo>
                  <a:lnTo>
                    <a:pt x="2347063" y="1359447"/>
                  </a:lnTo>
                  <a:lnTo>
                    <a:pt x="1960185" y="1619638"/>
                  </a:lnTo>
                  <a:lnTo>
                    <a:pt x="1560410" y="1874060"/>
                  </a:lnTo>
                  <a:lnTo>
                    <a:pt x="1173531" y="2142148"/>
                  </a:lnTo>
                  <a:lnTo>
                    <a:pt x="773757" y="2377043"/>
                  </a:lnTo>
                  <a:lnTo>
                    <a:pt x="399774" y="2606099"/>
                  </a:lnTo>
                  <a:lnTo>
                    <a:pt x="0" y="283760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15396" y="2665310"/>
              <a:ext cx="4320144" cy="2918917"/>
            </a:xfrm>
            <a:custGeom>
              <a:avLst/>
              <a:pathLst>
                <a:path w="4320144" h="2918917">
                  <a:moveTo>
                    <a:pt x="0" y="2918917"/>
                  </a:moveTo>
                  <a:lnTo>
                    <a:pt x="399774" y="2680778"/>
                  </a:lnTo>
                  <a:lnTo>
                    <a:pt x="773757" y="2445159"/>
                  </a:lnTo>
                  <a:lnTo>
                    <a:pt x="1173531" y="2203532"/>
                  </a:lnTo>
                  <a:lnTo>
                    <a:pt x="1560410" y="1927762"/>
                  </a:lnTo>
                  <a:lnTo>
                    <a:pt x="1960185" y="1666050"/>
                  </a:lnTo>
                  <a:lnTo>
                    <a:pt x="2347063" y="1398403"/>
                  </a:lnTo>
                  <a:lnTo>
                    <a:pt x="2746838" y="1139596"/>
                  </a:lnTo>
                  <a:lnTo>
                    <a:pt x="3146613" y="881846"/>
                  </a:lnTo>
                  <a:lnTo>
                    <a:pt x="3533491" y="592198"/>
                  </a:lnTo>
                  <a:lnTo>
                    <a:pt x="3933266" y="313393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315396" y="2897741"/>
              <a:ext cx="4320144" cy="2718733"/>
            </a:xfrm>
            <a:custGeom>
              <a:avLst/>
              <a:pathLst>
                <a:path w="4320144" h="2718733">
                  <a:moveTo>
                    <a:pt x="0" y="2718733"/>
                  </a:moveTo>
                  <a:lnTo>
                    <a:pt x="399774" y="2497076"/>
                  </a:lnTo>
                  <a:lnTo>
                    <a:pt x="773757" y="2265079"/>
                  </a:lnTo>
                  <a:lnTo>
                    <a:pt x="1173531" y="2020421"/>
                  </a:lnTo>
                  <a:lnTo>
                    <a:pt x="1560410" y="1784837"/>
                  </a:lnTo>
                  <a:lnTo>
                    <a:pt x="1960185" y="1556522"/>
                  </a:lnTo>
                  <a:lnTo>
                    <a:pt x="2347063" y="1320357"/>
                  </a:lnTo>
                  <a:lnTo>
                    <a:pt x="2746838" y="1086343"/>
                  </a:lnTo>
                  <a:lnTo>
                    <a:pt x="3146613" y="843759"/>
                  </a:lnTo>
                  <a:lnTo>
                    <a:pt x="3533491" y="567539"/>
                  </a:lnTo>
                  <a:lnTo>
                    <a:pt x="3933266" y="282524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15396" y="4062607"/>
              <a:ext cx="2347063" cy="1521619"/>
            </a:xfrm>
            <a:custGeom>
              <a:avLst/>
              <a:pathLst>
                <a:path w="2347063" h="1521619">
                  <a:moveTo>
                    <a:pt x="0" y="1521619"/>
                  </a:moveTo>
                  <a:lnTo>
                    <a:pt x="399774" y="1277183"/>
                  </a:lnTo>
                  <a:lnTo>
                    <a:pt x="773757" y="1052473"/>
                  </a:lnTo>
                  <a:lnTo>
                    <a:pt x="1173531" y="796863"/>
                  </a:lnTo>
                  <a:lnTo>
                    <a:pt x="1560410" y="521091"/>
                  </a:lnTo>
                  <a:lnTo>
                    <a:pt x="1960185" y="254847"/>
                  </a:lnTo>
                  <a:lnTo>
                    <a:pt x="2347063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099388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814133" y="5064490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814133" y="433732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814133" y="3610100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1" name="tx16"/>
            <p:cNvSpPr/>
            <p:nvPr/>
          </p:nvSpPr>
          <p:spPr>
            <a:xfrm>
              <a:off x="814133" y="288299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2" name="pl17"/>
            <p:cNvSpPr/>
            <p:nvPr/>
          </p:nvSpPr>
          <p:spPr>
            <a:xfrm>
              <a:off x="1061431" y="510997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61431" y="438280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61431" y="365564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061431" y="292847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1099388" y="5768451"/>
              <a:ext cx="4752159" cy="0"/>
            </a:xfrm>
            <a:custGeom>
              <a:avLst/>
              <a:pathLst>
                <a:path w="4752159" h="0">
                  <a:moveTo>
                    <a:pt x="0" y="0"/>
                  </a:moveTo>
                  <a:lnTo>
                    <a:pt x="475215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171517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248892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32755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406223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6"/>
            <p:cNvSpPr/>
            <p:nvPr/>
          </p:nvSpPr>
          <p:spPr>
            <a:xfrm>
              <a:off x="484888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7"/>
            <p:cNvSpPr/>
            <p:nvPr/>
          </p:nvSpPr>
          <p:spPr>
            <a:xfrm>
              <a:off x="563554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1633850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2400821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3194231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396052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4764144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8" name="tx33"/>
            <p:cNvSpPr/>
            <p:nvPr/>
          </p:nvSpPr>
          <p:spPr>
            <a:xfrm>
              <a:off x="5537254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9" name="tx34"/>
            <p:cNvSpPr/>
            <p:nvPr/>
          </p:nvSpPr>
          <p:spPr>
            <a:xfrm>
              <a:off x="3433126" y="61029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0" name="tx35"/>
            <p:cNvSpPr/>
            <p:nvPr/>
          </p:nvSpPr>
          <p:spPr>
            <a:xfrm rot="-5400000">
              <a:off x="162257" y="402929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41" name="tx36"/>
            <p:cNvSpPr/>
            <p:nvPr/>
          </p:nvSpPr>
          <p:spPr>
            <a:xfrm>
              <a:off x="2829986" y="2176892"/>
              <a:ext cx="1290964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42" name="rc37"/>
            <p:cNvSpPr/>
            <p:nvPr/>
          </p:nvSpPr>
          <p:spPr>
            <a:xfrm>
              <a:off x="5927463" y="2103120"/>
              <a:ext cx="215152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38"/>
            <p:cNvSpPr/>
            <p:nvPr/>
          </p:nvSpPr>
          <p:spPr>
            <a:xfrm>
              <a:off x="6142616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39"/>
            <p:cNvSpPr/>
            <p:nvPr/>
          </p:nvSpPr>
          <p:spPr>
            <a:xfrm>
              <a:off x="6728671" y="2424975"/>
              <a:ext cx="4716853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0"/>
            <p:cNvSpPr/>
            <p:nvPr/>
          </p:nvSpPr>
          <p:spPr>
            <a:xfrm>
              <a:off x="6943073" y="2576952"/>
              <a:ext cx="4288048" cy="2788065"/>
            </a:xfrm>
            <a:custGeom>
              <a:avLst/>
              <a:pathLst>
                <a:path w="4288048" h="2788065">
                  <a:moveTo>
                    <a:pt x="0" y="1862406"/>
                  </a:moveTo>
                  <a:lnTo>
                    <a:pt x="396804" y="2317228"/>
                  </a:lnTo>
                  <a:lnTo>
                    <a:pt x="768008" y="2394806"/>
                  </a:lnTo>
                  <a:lnTo>
                    <a:pt x="1164813" y="2209841"/>
                  </a:lnTo>
                  <a:lnTo>
                    <a:pt x="1548817" y="1158508"/>
                  </a:lnTo>
                  <a:lnTo>
                    <a:pt x="1945622" y="1591348"/>
                  </a:lnTo>
                  <a:lnTo>
                    <a:pt x="2329626" y="1408621"/>
                  </a:lnTo>
                  <a:lnTo>
                    <a:pt x="2726430" y="1680832"/>
                  </a:lnTo>
                  <a:lnTo>
                    <a:pt x="3123235" y="1713372"/>
                  </a:lnTo>
                  <a:lnTo>
                    <a:pt x="3507239" y="731182"/>
                  </a:lnTo>
                  <a:lnTo>
                    <a:pt x="3904044" y="1065056"/>
                  </a:lnTo>
                  <a:lnTo>
                    <a:pt x="4288048" y="0"/>
                  </a:lnTo>
                  <a:lnTo>
                    <a:pt x="4288048" y="523067"/>
                  </a:lnTo>
                  <a:lnTo>
                    <a:pt x="3904044" y="1530393"/>
                  </a:lnTo>
                  <a:lnTo>
                    <a:pt x="3507239" y="1214616"/>
                  </a:lnTo>
                  <a:lnTo>
                    <a:pt x="3123235" y="2143567"/>
                  </a:lnTo>
                  <a:lnTo>
                    <a:pt x="2726430" y="2112791"/>
                  </a:lnTo>
                  <a:lnTo>
                    <a:pt x="2329626" y="1855335"/>
                  </a:lnTo>
                  <a:lnTo>
                    <a:pt x="1945622" y="2028157"/>
                  </a:lnTo>
                  <a:lnTo>
                    <a:pt x="1548817" y="1618780"/>
                  </a:lnTo>
                  <a:lnTo>
                    <a:pt x="1164813" y="2613125"/>
                  </a:lnTo>
                  <a:lnTo>
                    <a:pt x="768008" y="2788065"/>
                  </a:lnTo>
                  <a:lnTo>
                    <a:pt x="396804" y="2714692"/>
                  </a:lnTo>
                  <a:lnTo>
                    <a:pt x="0" y="2284523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943073" y="2576952"/>
              <a:ext cx="4288048" cy="2394806"/>
            </a:xfrm>
            <a:custGeom>
              <a:avLst/>
              <a:pathLst>
                <a:path w="4288048" h="2394806">
                  <a:moveTo>
                    <a:pt x="0" y="1862406"/>
                  </a:moveTo>
                  <a:lnTo>
                    <a:pt x="396804" y="2317228"/>
                  </a:lnTo>
                  <a:lnTo>
                    <a:pt x="768008" y="2394806"/>
                  </a:lnTo>
                  <a:lnTo>
                    <a:pt x="1164813" y="2209841"/>
                  </a:lnTo>
                  <a:lnTo>
                    <a:pt x="1548817" y="1158508"/>
                  </a:lnTo>
                  <a:lnTo>
                    <a:pt x="1945622" y="1591348"/>
                  </a:lnTo>
                  <a:lnTo>
                    <a:pt x="2329626" y="1408621"/>
                  </a:lnTo>
                  <a:lnTo>
                    <a:pt x="2726430" y="1680832"/>
                  </a:lnTo>
                  <a:lnTo>
                    <a:pt x="3123235" y="1713372"/>
                  </a:lnTo>
                  <a:lnTo>
                    <a:pt x="3507239" y="731182"/>
                  </a:lnTo>
                  <a:lnTo>
                    <a:pt x="3904044" y="1065056"/>
                  </a:lnTo>
                  <a:lnTo>
                    <a:pt x="428804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43073" y="3100019"/>
              <a:ext cx="4288048" cy="2264997"/>
            </a:xfrm>
            <a:custGeom>
              <a:avLst/>
              <a:pathLst>
                <a:path w="4288048" h="2264997">
                  <a:moveTo>
                    <a:pt x="4288048" y="0"/>
                  </a:moveTo>
                  <a:lnTo>
                    <a:pt x="3904044" y="1007325"/>
                  </a:lnTo>
                  <a:lnTo>
                    <a:pt x="3507239" y="691549"/>
                  </a:lnTo>
                  <a:lnTo>
                    <a:pt x="3123235" y="1620500"/>
                  </a:lnTo>
                  <a:lnTo>
                    <a:pt x="2726430" y="1589723"/>
                  </a:lnTo>
                  <a:lnTo>
                    <a:pt x="2329626" y="1332267"/>
                  </a:lnTo>
                  <a:lnTo>
                    <a:pt x="1945622" y="1505090"/>
                  </a:lnTo>
                  <a:lnTo>
                    <a:pt x="1548817" y="1095712"/>
                  </a:lnTo>
                  <a:lnTo>
                    <a:pt x="1164813" y="2090058"/>
                  </a:lnTo>
                  <a:lnTo>
                    <a:pt x="768008" y="2264997"/>
                  </a:lnTo>
                  <a:lnTo>
                    <a:pt x="396804" y="2191624"/>
                  </a:lnTo>
                  <a:lnTo>
                    <a:pt x="0" y="17614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6943073" y="2838485"/>
              <a:ext cx="4288048" cy="2329902"/>
            </a:xfrm>
            <a:custGeom>
              <a:avLst/>
              <a:pathLst>
                <a:path w="4288048" h="2329902">
                  <a:moveTo>
                    <a:pt x="0" y="1811931"/>
                  </a:moveTo>
                  <a:lnTo>
                    <a:pt x="396804" y="2254426"/>
                  </a:lnTo>
                  <a:lnTo>
                    <a:pt x="768008" y="2329902"/>
                  </a:lnTo>
                  <a:lnTo>
                    <a:pt x="1164813" y="2149949"/>
                  </a:lnTo>
                  <a:lnTo>
                    <a:pt x="1548817" y="1127110"/>
                  </a:lnTo>
                  <a:lnTo>
                    <a:pt x="1945622" y="1548219"/>
                  </a:lnTo>
                  <a:lnTo>
                    <a:pt x="2329626" y="1370444"/>
                  </a:lnTo>
                  <a:lnTo>
                    <a:pt x="2726430" y="1635277"/>
                  </a:lnTo>
                  <a:lnTo>
                    <a:pt x="3123235" y="1666936"/>
                  </a:lnTo>
                  <a:lnTo>
                    <a:pt x="3507239" y="711365"/>
                  </a:lnTo>
                  <a:lnTo>
                    <a:pt x="3904044" y="1036191"/>
                  </a:lnTo>
                  <a:lnTo>
                    <a:pt x="4288048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6943073" y="3688639"/>
              <a:ext cx="4288048" cy="1927835"/>
            </a:xfrm>
            <a:custGeom>
              <a:avLst/>
              <a:pathLst>
                <a:path w="4288048" h="1927835">
                  <a:moveTo>
                    <a:pt x="0" y="1927835"/>
                  </a:moveTo>
                  <a:lnTo>
                    <a:pt x="396804" y="1898012"/>
                  </a:lnTo>
                  <a:lnTo>
                    <a:pt x="768008" y="1588251"/>
                  </a:lnTo>
                  <a:lnTo>
                    <a:pt x="1164813" y="1208994"/>
                  </a:lnTo>
                  <a:lnTo>
                    <a:pt x="1548817" y="1480814"/>
                  </a:lnTo>
                  <a:lnTo>
                    <a:pt x="1945622" y="1698546"/>
                  </a:lnTo>
                  <a:lnTo>
                    <a:pt x="2329626" y="1463403"/>
                  </a:lnTo>
                  <a:lnTo>
                    <a:pt x="2726430" y="1527847"/>
                  </a:lnTo>
                  <a:lnTo>
                    <a:pt x="3123235" y="1271129"/>
                  </a:lnTo>
                  <a:lnTo>
                    <a:pt x="3507239" y="263462"/>
                  </a:lnTo>
                  <a:lnTo>
                    <a:pt x="3904044" y="0"/>
                  </a:lnTo>
                  <a:lnTo>
                    <a:pt x="4288048" y="74595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6943073" y="3965514"/>
              <a:ext cx="2329626" cy="1529686"/>
            </a:xfrm>
            <a:custGeom>
              <a:avLst/>
              <a:pathLst>
                <a:path w="2329626" h="1529686">
                  <a:moveTo>
                    <a:pt x="0" y="684902"/>
                  </a:moveTo>
                  <a:lnTo>
                    <a:pt x="396804" y="938743"/>
                  </a:lnTo>
                  <a:lnTo>
                    <a:pt x="768008" y="1529686"/>
                  </a:lnTo>
                  <a:lnTo>
                    <a:pt x="1164813" y="604026"/>
                  </a:lnTo>
                  <a:lnTo>
                    <a:pt x="1548817" y="0"/>
                  </a:lnTo>
                  <a:lnTo>
                    <a:pt x="1945622" y="285450"/>
                  </a:lnTo>
                  <a:lnTo>
                    <a:pt x="2329626" y="62686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6728671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7"/>
            <p:cNvSpPr/>
            <p:nvPr/>
          </p:nvSpPr>
          <p:spPr>
            <a:xfrm>
              <a:off x="6409542" y="5646195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6409542" y="4557005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3.5B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6409542" y="3467875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4.0B</a:t>
              </a:r>
            </a:p>
          </p:txBody>
        </p:sp>
        <p:sp>
          <p:nvSpPr>
            <p:cNvPr id="55" name="pl50"/>
            <p:cNvSpPr/>
            <p:nvPr/>
          </p:nvSpPr>
          <p:spPr>
            <a:xfrm>
              <a:off x="6690713" y="569173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6690713" y="460254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6690713" y="351335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6728671" y="5768451"/>
              <a:ext cx="4716853" cy="0"/>
            </a:xfrm>
            <a:custGeom>
              <a:avLst/>
              <a:pathLst>
                <a:path w="4716853" h="0">
                  <a:moveTo>
                    <a:pt x="0" y="0"/>
                  </a:moveTo>
                  <a:lnTo>
                    <a:pt x="4716853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7339878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8107886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8888695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966950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450313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231122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0"/>
            <p:cNvSpPr/>
            <p:nvPr/>
          </p:nvSpPr>
          <p:spPr>
            <a:xfrm>
              <a:off x="7258558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8019780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8807346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956779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10365570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11132836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862665" y="5992073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72" name="tx67"/>
            <p:cNvSpPr/>
            <p:nvPr/>
          </p:nvSpPr>
          <p:spPr>
            <a:xfrm rot="-5400000">
              <a:off x="5756234" y="402929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594179" y="2176892"/>
              <a:ext cx="985837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mensal</a:t>
              </a:r>
            </a:p>
          </p:txBody>
        </p:sp>
        <p:sp>
          <p:nvSpPr>
            <p:cNvPr id="74" name="rc69"/>
            <p:cNvSpPr/>
            <p:nvPr/>
          </p:nvSpPr>
          <p:spPr>
            <a:xfrm>
              <a:off x="4078966" y="6212393"/>
              <a:ext cx="3912147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0"/>
            <p:cNvSpPr/>
            <p:nvPr/>
          </p:nvSpPr>
          <p:spPr>
            <a:xfrm>
              <a:off x="415488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4176827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2"/>
            <p:cNvSpPr/>
            <p:nvPr/>
          </p:nvSpPr>
          <p:spPr>
            <a:xfrm>
              <a:off x="547790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5499851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4"/>
            <p:cNvSpPr/>
            <p:nvPr/>
          </p:nvSpPr>
          <p:spPr>
            <a:xfrm>
              <a:off x="6800930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6822876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1" name="tx76"/>
            <p:cNvSpPr/>
            <p:nvPr/>
          </p:nvSpPr>
          <p:spPr>
            <a:xfrm>
              <a:off x="4450253" y="635249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5773277" y="6352554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83" name="tx78"/>
            <p:cNvSpPr/>
            <p:nvPr/>
          </p:nvSpPr>
          <p:spPr>
            <a:xfrm>
              <a:off x="7096302" y="632838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84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R$ 24,4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jul/24)</a:t>
            </a:r>
          </a:p>
        </p:txBody>
      </p:sp>
      <p:sp>
        <p:nvSpPr>
          <p:cNvPr id="85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R$ 24,39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jul/24)</a:t>
            </a:r>
          </a:p>
        </p:txBody>
      </p:sp>
      <p:sp>
        <p:nvSpPr>
          <p:cNvPr id="86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R$ 0,01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87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acum. para Dez/24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12/08/24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191,22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24.403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7,91 %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-176,02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12/08/24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2988000"/>
                <a:gridCol w="864000"/>
                <a:gridCol w="864000"/>
                <a:gridCol w="72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144000">
                <a:tc rowSpan="2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Até 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43.323,33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24.243,74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22.187,67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24.263,07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2.075,40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25.024,12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13.775,54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12.035,05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14.048,71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273,17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2.013,66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16.866,88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9.519,66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8.061,60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9.862,88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343,22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1.801,27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634,53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509,69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564,81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-69,72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974,44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532,83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595,13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454,95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-140,17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2.692,34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1.415,98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1.334,77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1.493,81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159,04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3.146,69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1.672,54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1.533,86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1.672,27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138,40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1.739,59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937,90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917,90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1.013,94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96,04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2.074,40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1.267,70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1.140,72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1.144,14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-123,56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126,66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785,80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105,09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-17,0 %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-680,71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-86,6 %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10.029,29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5.776,60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5.078,02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5.605,60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-170,99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527,59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4.383,92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2.599,19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2.543,61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183,53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-1.450,2 %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3.925,63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2.203,91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2.107,37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-96,54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915,42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844,28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894,76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4.221,26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2.359,17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2.230,17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2.345,18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115,01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951,55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535,88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494,58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532,71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326,34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332,56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578,28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657,11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535,45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-121,65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-18,5 %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918,67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782,98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859,41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140,33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2.383,8 %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24.403,40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2.138,32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1.475,38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808,86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853,85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939,26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45.094,49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25.197,07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23.118,93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25.342,66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145,59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2.223,73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86868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54</cp:revision>
  <dcterms:created xsi:type="dcterms:W3CDTF">2024-06-04T13:29:54Z</dcterms:created>
  <dcterms:modified xsi:type="dcterms:W3CDTF">2024-08-12T09:40:08Z</dcterms:modified>
</cp:coreProperties>
</file>