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=""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=""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- 2024-07-02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20.679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-99,98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-3.680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-3.710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75049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78678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82308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85937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818641"/>
              <a:ext cx="4445678" cy="3603121"/>
            </a:xfrm>
            <a:custGeom>
              <a:avLst/>
              <a:pathLst>
                <a:path w="4445678" h="3603121">
                  <a:moveTo>
                    <a:pt x="0" y="3603121"/>
                  </a:moveTo>
                  <a:lnTo>
                    <a:pt x="411391" y="3309359"/>
                  </a:lnTo>
                  <a:lnTo>
                    <a:pt x="796240" y="3001895"/>
                  </a:lnTo>
                  <a:lnTo>
                    <a:pt x="1207632" y="2677652"/>
                  </a:lnTo>
                  <a:lnTo>
                    <a:pt x="1605752" y="2365434"/>
                  </a:lnTo>
                  <a:lnTo>
                    <a:pt x="2017143" y="2062849"/>
                  </a:lnTo>
                  <a:lnTo>
                    <a:pt x="2415264" y="1749861"/>
                  </a:lnTo>
                  <a:lnTo>
                    <a:pt x="2826655" y="1439723"/>
                  </a:lnTo>
                  <a:lnTo>
                    <a:pt x="3238046" y="1118229"/>
                  </a:lnTo>
                  <a:lnTo>
                    <a:pt x="3636166" y="752156"/>
                  </a:lnTo>
                  <a:lnTo>
                    <a:pt x="4047558" y="374428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3721399"/>
              <a:ext cx="2415264" cy="1657624"/>
            </a:xfrm>
            <a:custGeom>
              <a:avLst/>
              <a:pathLst>
                <a:path w="2415264" h="1657624">
                  <a:moveTo>
                    <a:pt x="0" y="1657624"/>
                  </a:moveTo>
                  <a:lnTo>
                    <a:pt x="411391" y="1333674"/>
                  </a:lnTo>
                  <a:lnTo>
                    <a:pt x="796240" y="1035867"/>
                  </a:lnTo>
                  <a:lnTo>
                    <a:pt x="1207632" y="697109"/>
                  </a:lnTo>
                  <a:lnTo>
                    <a:pt x="1605752" y="331630"/>
                  </a:lnTo>
                  <a:lnTo>
                    <a:pt x="2017143" y="76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868422"/>
            </a:xfrm>
            <a:custGeom>
              <a:avLst/>
              <a:pathLst>
                <a:path w="4445678" h="3868422">
                  <a:moveTo>
                    <a:pt x="0" y="3868422"/>
                  </a:moveTo>
                  <a:lnTo>
                    <a:pt x="411391" y="3552818"/>
                  </a:lnTo>
                  <a:lnTo>
                    <a:pt x="796240" y="3240554"/>
                  </a:lnTo>
                  <a:lnTo>
                    <a:pt x="1207632" y="2920328"/>
                  </a:lnTo>
                  <a:lnTo>
                    <a:pt x="1605752" y="2554852"/>
                  </a:lnTo>
                  <a:lnTo>
                    <a:pt x="2017143" y="2208005"/>
                  </a:lnTo>
                  <a:lnTo>
                    <a:pt x="2415264" y="1853294"/>
                  </a:lnTo>
                  <a:lnTo>
                    <a:pt x="2826655" y="1510299"/>
                  </a:lnTo>
                  <a:lnTo>
                    <a:pt x="3238046" y="1168705"/>
                  </a:lnTo>
                  <a:lnTo>
                    <a:pt x="3636166" y="784837"/>
                  </a:lnTo>
                  <a:lnTo>
                    <a:pt x="4047558" y="415338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95642" y="4705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74130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77754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8138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75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40410" y="3786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2823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1859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48043" y="1070964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RLT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6493798" y="5422486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493798" y="4514815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493798" y="3607144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493798" y="269947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493798" y="1791801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719164" y="1864837"/>
              <a:ext cx="4507320" cy="803276"/>
            </a:xfrm>
            <a:custGeom>
              <a:avLst/>
              <a:pathLst>
                <a:path w="4507320" h="803276">
                  <a:moveTo>
                    <a:pt x="0" y="803276"/>
                  </a:moveTo>
                  <a:lnTo>
                    <a:pt x="417095" y="790849"/>
                  </a:lnTo>
                  <a:lnTo>
                    <a:pt x="807281" y="661781"/>
                  </a:lnTo>
                  <a:lnTo>
                    <a:pt x="1224376" y="503754"/>
                  </a:lnTo>
                  <a:lnTo>
                    <a:pt x="1628017" y="617014"/>
                  </a:lnTo>
                  <a:lnTo>
                    <a:pt x="2045112" y="707737"/>
                  </a:lnTo>
                  <a:lnTo>
                    <a:pt x="2448753" y="609760"/>
                  </a:lnTo>
                  <a:lnTo>
                    <a:pt x="2865848" y="636612"/>
                  </a:lnTo>
                  <a:lnTo>
                    <a:pt x="3282943" y="529644"/>
                  </a:lnTo>
                  <a:lnTo>
                    <a:pt x="3686584" y="109777"/>
                  </a:lnTo>
                  <a:lnTo>
                    <a:pt x="4103679" y="0"/>
                  </a:lnTo>
                  <a:lnTo>
                    <a:pt x="4507320" y="31081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719164" y="1980203"/>
              <a:ext cx="2448753" cy="3441558"/>
            </a:xfrm>
            <a:custGeom>
              <a:avLst/>
              <a:pathLst>
                <a:path w="2448753" h="3441558">
                  <a:moveTo>
                    <a:pt x="0" y="285380"/>
                  </a:moveTo>
                  <a:lnTo>
                    <a:pt x="417095" y="391148"/>
                  </a:lnTo>
                  <a:lnTo>
                    <a:pt x="807281" y="637378"/>
                  </a:lnTo>
                  <a:lnTo>
                    <a:pt x="1224376" y="251681"/>
                  </a:lnTo>
                  <a:lnTo>
                    <a:pt x="1628017" y="0"/>
                  </a:lnTo>
                  <a:lnTo>
                    <a:pt x="2045112" y="319536"/>
                  </a:lnTo>
                  <a:lnTo>
                    <a:pt x="2448753" y="3441558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19164" y="1510601"/>
              <a:ext cx="4507320" cy="970806"/>
            </a:xfrm>
            <a:custGeom>
              <a:avLst/>
              <a:pathLst>
                <a:path w="4507320" h="970806">
                  <a:moveTo>
                    <a:pt x="0" y="754982"/>
                  </a:moveTo>
                  <a:lnTo>
                    <a:pt x="417095" y="939357"/>
                  </a:lnTo>
                  <a:lnTo>
                    <a:pt x="807281" y="970806"/>
                  </a:lnTo>
                  <a:lnTo>
                    <a:pt x="1224376" y="895825"/>
                  </a:lnTo>
                  <a:lnTo>
                    <a:pt x="1628017" y="469636"/>
                  </a:lnTo>
                  <a:lnTo>
                    <a:pt x="2045112" y="645100"/>
                  </a:lnTo>
                  <a:lnTo>
                    <a:pt x="2448753" y="571026"/>
                  </a:lnTo>
                  <a:lnTo>
                    <a:pt x="2865848" y="681375"/>
                  </a:lnTo>
                  <a:lnTo>
                    <a:pt x="3282943" y="694566"/>
                  </a:lnTo>
                  <a:lnTo>
                    <a:pt x="3686584" y="296406"/>
                  </a:lnTo>
                  <a:lnTo>
                    <a:pt x="4103679" y="431752"/>
                  </a:lnTo>
                  <a:lnTo>
                    <a:pt x="450732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363362" y="537700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4708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5631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65393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74816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459003" y="4514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459003" y="360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459003" y="2699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459003" y="1791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98645" y="1070964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RLT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5.494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9.364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8.582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12.711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15.153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18.127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18.793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21.225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22.324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-99,97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-2.699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25.728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29.124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32.936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64014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61613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59212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56810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731219"/>
              <a:ext cx="4445678" cy="3635845"/>
            </a:xfrm>
            <a:custGeom>
              <a:avLst/>
              <a:pathLst>
                <a:path w="4445678" h="3635845">
                  <a:moveTo>
                    <a:pt x="0" y="3635845"/>
                  </a:moveTo>
                  <a:lnTo>
                    <a:pt x="411391" y="3337307"/>
                  </a:lnTo>
                  <a:lnTo>
                    <a:pt x="796240" y="3024497"/>
                  </a:lnTo>
                  <a:lnTo>
                    <a:pt x="1207632" y="2696631"/>
                  </a:lnTo>
                  <a:lnTo>
                    <a:pt x="1605752" y="2381289"/>
                  </a:lnTo>
                  <a:lnTo>
                    <a:pt x="2017143" y="2076741"/>
                  </a:lnTo>
                  <a:lnTo>
                    <a:pt x="2415264" y="1759460"/>
                  </a:lnTo>
                  <a:lnTo>
                    <a:pt x="2826655" y="1445292"/>
                  </a:lnTo>
                  <a:lnTo>
                    <a:pt x="3238046" y="1118567"/>
                  </a:lnTo>
                  <a:lnTo>
                    <a:pt x="3636166" y="747015"/>
                  </a:lnTo>
                  <a:lnTo>
                    <a:pt x="4047558" y="364573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3654513"/>
              <a:ext cx="2415264" cy="1677431"/>
            </a:xfrm>
            <a:custGeom>
              <a:avLst/>
              <a:pathLst>
                <a:path w="2415264" h="1677431">
                  <a:moveTo>
                    <a:pt x="0" y="1677431"/>
                  </a:moveTo>
                  <a:lnTo>
                    <a:pt x="411391" y="1350356"/>
                  </a:lnTo>
                  <a:lnTo>
                    <a:pt x="796240" y="1050807"/>
                  </a:lnTo>
                  <a:lnTo>
                    <a:pt x="1207632" y="707994"/>
                  </a:lnTo>
                  <a:lnTo>
                    <a:pt x="1605752" y="335776"/>
                  </a:lnTo>
                  <a:lnTo>
                    <a:pt x="2017143" y="81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911160"/>
            </a:xfrm>
            <a:custGeom>
              <a:avLst/>
              <a:pathLst>
                <a:path w="4445678" h="3911160">
                  <a:moveTo>
                    <a:pt x="0" y="3911160"/>
                  </a:moveTo>
                  <a:lnTo>
                    <a:pt x="411391" y="3591014"/>
                  </a:lnTo>
                  <a:lnTo>
                    <a:pt x="796240" y="3274720"/>
                  </a:lnTo>
                  <a:lnTo>
                    <a:pt x="1207632" y="2950126"/>
                  </a:lnTo>
                  <a:lnTo>
                    <a:pt x="1605752" y="2577434"/>
                  </a:lnTo>
                  <a:lnTo>
                    <a:pt x="2017143" y="2229087"/>
                  </a:lnTo>
                  <a:lnTo>
                    <a:pt x="2415264" y="1867548"/>
                  </a:lnTo>
                  <a:lnTo>
                    <a:pt x="2826655" y="1518985"/>
                  </a:lnTo>
                  <a:lnTo>
                    <a:pt x="3238046" y="1171230"/>
                  </a:lnTo>
                  <a:lnTo>
                    <a:pt x="3636166" y="780875"/>
                  </a:lnTo>
                  <a:lnTo>
                    <a:pt x="4047558" y="40444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95642" y="459466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57065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54657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5226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640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40410" y="36161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2592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1568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37863" y="1070964"/>
              <a:ext cx="156492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6493798" y="542255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493798" y="4432075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493798" y="3441598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493798" y="2451120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493798" y="146064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719164" y="1723388"/>
              <a:ext cx="4507320" cy="825487"/>
            </a:xfrm>
            <a:custGeom>
              <a:avLst/>
              <a:pathLst>
                <a:path w="4507320" h="825487">
                  <a:moveTo>
                    <a:pt x="0" y="825487"/>
                  </a:moveTo>
                  <a:lnTo>
                    <a:pt x="417095" y="811551"/>
                  </a:lnTo>
                  <a:lnTo>
                    <a:pt x="807281" y="673511"/>
                  </a:lnTo>
                  <a:lnTo>
                    <a:pt x="1224376" y="527882"/>
                  </a:lnTo>
                  <a:lnTo>
                    <a:pt x="1628017" y="649019"/>
                  </a:lnTo>
                  <a:lnTo>
                    <a:pt x="2045112" y="753426"/>
                  </a:lnTo>
                  <a:lnTo>
                    <a:pt x="2448753" y="630259"/>
                  </a:lnTo>
                  <a:lnTo>
                    <a:pt x="2865848" y="660379"/>
                  </a:lnTo>
                  <a:lnTo>
                    <a:pt x="3282943" y="538920"/>
                  </a:lnTo>
                  <a:lnTo>
                    <a:pt x="3686584" y="105322"/>
                  </a:lnTo>
                  <a:lnTo>
                    <a:pt x="4103679" y="0"/>
                  </a:lnTo>
                  <a:lnTo>
                    <a:pt x="4507320" y="172823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719164" y="1822272"/>
              <a:ext cx="2448753" cy="3599489"/>
            </a:xfrm>
            <a:custGeom>
              <a:avLst/>
              <a:pathLst>
                <a:path w="2448753" h="3599489">
                  <a:moveTo>
                    <a:pt x="0" y="386906"/>
                  </a:moveTo>
                  <a:lnTo>
                    <a:pt x="417095" y="436641"/>
                  </a:lnTo>
                  <a:lnTo>
                    <a:pt x="807281" y="702898"/>
                  </a:lnTo>
                  <a:lnTo>
                    <a:pt x="1224376" y="284418"/>
                  </a:lnTo>
                  <a:lnTo>
                    <a:pt x="1628017" y="0"/>
                  </a:lnTo>
                  <a:lnTo>
                    <a:pt x="2045112" y="353274"/>
                  </a:lnTo>
                  <a:lnTo>
                    <a:pt x="2448753" y="3599489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19164" y="1510601"/>
              <a:ext cx="4507320" cy="1567332"/>
            </a:xfrm>
            <a:custGeom>
              <a:avLst/>
              <a:pathLst>
                <a:path w="4507320" h="1567332">
                  <a:moveTo>
                    <a:pt x="0" y="1567332"/>
                  </a:moveTo>
                  <a:lnTo>
                    <a:pt x="417095" y="815334"/>
                  </a:lnTo>
                  <a:lnTo>
                    <a:pt x="807281" y="852601"/>
                  </a:lnTo>
                  <a:lnTo>
                    <a:pt x="1224376" y="772313"/>
                  </a:lnTo>
                  <a:lnTo>
                    <a:pt x="1628017" y="307083"/>
                  </a:lnTo>
                  <a:lnTo>
                    <a:pt x="2045112" y="542573"/>
                  </a:lnTo>
                  <a:lnTo>
                    <a:pt x="2448753" y="414959"/>
                  </a:lnTo>
                  <a:lnTo>
                    <a:pt x="2865848" y="540473"/>
                  </a:lnTo>
                  <a:lnTo>
                    <a:pt x="3282943" y="548292"/>
                  </a:lnTo>
                  <a:lnTo>
                    <a:pt x="3686584" y="136247"/>
                  </a:lnTo>
                  <a:lnTo>
                    <a:pt x="4103679" y="270882"/>
                  </a:lnTo>
                  <a:lnTo>
                    <a:pt x="450732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363362" y="537707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3880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39760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40557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41700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459003" y="4432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459003" y="3441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459003" y="2451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459003" y="1460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88465" y="107096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1328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88901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27776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296191"/>
              <a:ext cx="2017143" cy="703105"/>
            </a:xfrm>
            <a:custGeom>
              <a:avLst/>
              <a:pathLst>
                <a:path w="2017143" h="703105">
                  <a:moveTo>
                    <a:pt x="0" y="703105"/>
                  </a:moveTo>
                  <a:lnTo>
                    <a:pt x="411391" y="573144"/>
                  </a:lnTo>
                  <a:lnTo>
                    <a:pt x="796240" y="448426"/>
                  </a:lnTo>
                  <a:lnTo>
                    <a:pt x="1207632" y="298395"/>
                  </a:lnTo>
                  <a:lnTo>
                    <a:pt x="1605752" y="153088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396139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4678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4353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13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889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3149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070964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24700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17371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10042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476510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513682"/>
              <a:ext cx="2118292" cy="431612"/>
            </a:xfrm>
            <a:custGeom>
              <a:avLst/>
              <a:pathLst>
                <a:path w="2118292" h="431612">
                  <a:moveTo>
                    <a:pt x="0" y="431612"/>
                  </a:moveTo>
                  <a:lnTo>
                    <a:pt x="432020" y="340202"/>
                  </a:lnTo>
                  <a:lnTo>
                    <a:pt x="836168" y="254343"/>
                  </a:lnTo>
                  <a:lnTo>
                    <a:pt x="1268188" y="164645"/>
                  </a:lnTo>
                  <a:lnTo>
                    <a:pt x="1686272" y="80322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396139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580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07337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56450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24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17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10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075429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286437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4227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59811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25394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0978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14302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4954790"/>
              <a:ext cx="1975202" cy="573922"/>
            </a:xfrm>
            <a:custGeom>
              <a:avLst/>
              <a:pathLst>
                <a:path w="1975202" h="573922">
                  <a:moveTo>
                    <a:pt x="0" y="573922"/>
                  </a:moveTo>
                  <a:lnTo>
                    <a:pt x="402837" y="471793"/>
                  </a:lnTo>
                  <a:lnTo>
                    <a:pt x="779685" y="360678"/>
                  </a:lnTo>
                  <a:lnTo>
                    <a:pt x="1182522" y="252534"/>
                  </a:lnTo>
                  <a:lnTo>
                    <a:pt x="1572365" y="127300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29121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409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89679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5526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0846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864303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286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4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598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253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09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64965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589127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36251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1725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698268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279276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86028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14302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643638"/>
              <a:ext cx="2054005" cy="827731"/>
            </a:xfrm>
            <a:custGeom>
              <a:avLst/>
              <a:pathLst>
                <a:path w="2054005" h="827731">
                  <a:moveTo>
                    <a:pt x="0" y="827731"/>
                  </a:moveTo>
                  <a:lnTo>
                    <a:pt x="418909" y="759471"/>
                  </a:lnTo>
                  <a:lnTo>
                    <a:pt x="810791" y="596827"/>
                  </a:lnTo>
                  <a:lnTo>
                    <a:pt x="1229700" y="380648"/>
                  </a:lnTo>
                  <a:lnTo>
                    <a:pt x="1635096" y="151343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150218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4907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07177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65278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3379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162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17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69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279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86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591359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504108" y="1759056"/>
              <a:ext cx="313502" cy="156105"/>
            </a:xfrm>
            <a:custGeom>
              <a:avLst/>
              <a:pathLst>
                <a:path w="313502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3502" y="142780"/>
                  </a:lnTo>
                  <a:lnTo>
                    <a:pt x="313502" y="13324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5984" y="3181728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24959" y="4248732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88566" y="3893064"/>
              <a:ext cx="317504" cy="156105"/>
            </a:xfrm>
            <a:custGeom>
              <a:avLst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25795" y="2470392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58674" y="5315736"/>
              <a:ext cx="297345" cy="156105"/>
            </a:xfrm>
            <a:custGeom>
              <a:avLst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42673" y="3537396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4879" y="2114724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80701" y="4604400"/>
              <a:ext cx="267262" cy="156105"/>
            </a:xfrm>
            <a:custGeom>
              <a:avLst/>
              <a:pathLst>
                <a:path w="267262" h="156105">
                  <a:moveTo>
                    <a:pt x="27431" y="156105"/>
                  </a:moveTo>
                  <a:lnTo>
                    <a:pt x="239830" y="156105"/>
                  </a:lnTo>
                  <a:lnTo>
                    <a:pt x="238726" y="156083"/>
                  </a:lnTo>
                  <a:lnTo>
                    <a:pt x="243137" y="155905"/>
                  </a:lnTo>
                  <a:lnTo>
                    <a:pt x="247462" y="155022"/>
                  </a:lnTo>
                  <a:lnTo>
                    <a:pt x="251590" y="153456"/>
                  </a:lnTo>
                  <a:lnTo>
                    <a:pt x="255414" y="151249"/>
                  </a:lnTo>
                  <a:lnTo>
                    <a:pt x="258833" y="148457"/>
                  </a:lnTo>
                  <a:lnTo>
                    <a:pt x="261761" y="145152"/>
                  </a:lnTo>
                  <a:lnTo>
                    <a:pt x="264120" y="141421"/>
                  </a:lnTo>
                  <a:lnTo>
                    <a:pt x="265851" y="137360"/>
                  </a:lnTo>
                  <a:lnTo>
                    <a:pt x="266907" y="133073"/>
                  </a:lnTo>
                  <a:lnTo>
                    <a:pt x="267262" y="128673"/>
                  </a:lnTo>
                  <a:lnTo>
                    <a:pt x="267262" y="27431"/>
                  </a:lnTo>
                  <a:lnTo>
                    <a:pt x="266907" y="23031"/>
                  </a:lnTo>
                  <a:lnTo>
                    <a:pt x="265851" y="18745"/>
                  </a:lnTo>
                  <a:lnTo>
                    <a:pt x="264120" y="14683"/>
                  </a:lnTo>
                  <a:lnTo>
                    <a:pt x="261761" y="10952"/>
                  </a:lnTo>
                  <a:lnTo>
                    <a:pt x="258833" y="7647"/>
                  </a:lnTo>
                  <a:lnTo>
                    <a:pt x="255414" y="4855"/>
                  </a:lnTo>
                  <a:lnTo>
                    <a:pt x="251590" y="2648"/>
                  </a:lnTo>
                  <a:lnTo>
                    <a:pt x="247462" y="1083"/>
                  </a:lnTo>
                  <a:lnTo>
                    <a:pt x="243137" y="200"/>
                  </a:lnTo>
                  <a:lnTo>
                    <a:pt x="2398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27306" y="4960068"/>
              <a:ext cx="297345" cy="156105"/>
            </a:xfrm>
            <a:custGeom>
              <a:avLst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2349" y="2826060"/>
              <a:ext cx="317504" cy="156105"/>
            </a:xfrm>
            <a:custGeom>
              <a:avLst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292608" y="1005840"/>
            <a:ext cx="11658600" cy="5394960"/>
            <a:chOff x="292608" y="1005840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05840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29260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51366" y="2605948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51366" y="2107675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51366" y="1609401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833337" y="1629006"/>
              <a:ext cx="1639429" cy="1389054"/>
            </a:xfrm>
            <a:custGeom>
              <a:avLst/>
              <a:pathLst>
                <a:path w="1639429" h="1389054">
                  <a:moveTo>
                    <a:pt x="0" y="1389054"/>
                  </a:moveTo>
                  <a:lnTo>
                    <a:pt x="151708" y="1295719"/>
                  </a:lnTo>
                  <a:lnTo>
                    <a:pt x="293629" y="1201098"/>
                  </a:lnTo>
                  <a:lnTo>
                    <a:pt x="445337" y="1096033"/>
                  </a:lnTo>
                  <a:lnTo>
                    <a:pt x="592152" y="974670"/>
                  </a:lnTo>
                  <a:lnTo>
                    <a:pt x="743860" y="843513"/>
                  </a:lnTo>
                  <a:lnTo>
                    <a:pt x="890675" y="719603"/>
                  </a:lnTo>
                  <a:lnTo>
                    <a:pt x="1042383" y="572323"/>
                  </a:lnTo>
                  <a:lnTo>
                    <a:pt x="1194091" y="417324"/>
                  </a:lnTo>
                  <a:lnTo>
                    <a:pt x="1340906" y="269098"/>
                  </a:lnTo>
                  <a:lnTo>
                    <a:pt x="1492614" y="132237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833337" y="2232101"/>
              <a:ext cx="743860" cy="744288"/>
            </a:xfrm>
            <a:custGeom>
              <a:avLst/>
              <a:pathLst>
                <a:path w="743860" h="744288">
                  <a:moveTo>
                    <a:pt x="0" y="744288"/>
                  </a:moveTo>
                  <a:lnTo>
                    <a:pt x="151708" y="608655"/>
                  </a:lnTo>
                  <a:lnTo>
                    <a:pt x="293629" y="464996"/>
                  </a:lnTo>
                  <a:lnTo>
                    <a:pt x="445337" y="307932"/>
                  </a:lnTo>
                  <a:lnTo>
                    <a:pt x="592152" y="162897"/>
                  </a:lnTo>
                  <a:lnTo>
                    <a:pt x="74386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833337" y="1396139"/>
              <a:ext cx="1639429" cy="1580548"/>
            </a:xfrm>
            <a:custGeom>
              <a:avLst/>
              <a:pathLst>
                <a:path w="1639429" h="1580548">
                  <a:moveTo>
                    <a:pt x="0" y="1580548"/>
                  </a:moveTo>
                  <a:lnTo>
                    <a:pt x="151708" y="1444997"/>
                  </a:lnTo>
                  <a:lnTo>
                    <a:pt x="293629" y="1305099"/>
                  </a:lnTo>
                  <a:lnTo>
                    <a:pt x="445337" y="1164717"/>
                  </a:lnTo>
                  <a:lnTo>
                    <a:pt x="592152" y="1018479"/>
                  </a:lnTo>
                  <a:lnTo>
                    <a:pt x="743860" y="872778"/>
                  </a:lnTo>
                  <a:lnTo>
                    <a:pt x="890675" y="724681"/>
                  </a:lnTo>
                  <a:lnTo>
                    <a:pt x="1042383" y="573352"/>
                  </a:lnTo>
                  <a:lnTo>
                    <a:pt x="1194091" y="422247"/>
                  </a:lnTo>
                  <a:lnTo>
                    <a:pt x="1340906" y="276841"/>
                  </a:lnTo>
                  <a:lnTo>
                    <a:pt x="1492614" y="138666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39610" y="256195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39610" y="206403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39610" y="1563919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16571" y="2605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716571" y="2107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716571" y="1609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985046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27867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577198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87572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174244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47276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903726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0569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584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4012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89501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481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0711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3149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997613" y="1040156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2905672" y="2830130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2905672" y="250378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2905672" y="2177446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05672" y="1851104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05672" y="152476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2995708" y="1514218"/>
              <a:ext cx="1800714" cy="1503843"/>
            </a:xfrm>
            <a:custGeom>
              <a:avLst/>
              <a:pathLst>
                <a:path w="1800714" h="1503843">
                  <a:moveTo>
                    <a:pt x="0" y="1503843"/>
                  </a:moveTo>
                  <a:lnTo>
                    <a:pt x="166633" y="1374426"/>
                  </a:lnTo>
                  <a:lnTo>
                    <a:pt x="322516" y="1253237"/>
                  </a:lnTo>
                  <a:lnTo>
                    <a:pt x="489149" y="1109665"/>
                  </a:lnTo>
                  <a:lnTo>
                    <a:pt x="650407" y="987754"/>
                  </a:lnTo>
                  <a:lnTo>
                    <a:pt x="817040" y="856663"/>
                  </a:lnTo>
                  <a:lnTo>
                    <a:pt x="978298" y="719165"/>
                  </a:lnTo>
                  <a:lnTo>
                    <a:pt x="1144931" y="584634"/>
                  </a:lnTo>
                  <a:lnTo>
                    <a:pt x="1311565" y="437813"/>
                  </a:lnTo>
                  <a:lnTo>
                    <a:pt x="1472823" y="286374"/>
                  </a:lnTo>
                  <a:lnTo>
                    <a:pt x="1639456" y="14385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995708" y="2290267"/>
              <a:ext cx="817040" cy="723309"/>
            </a:xfrm>
            <a:custGeom>
              <a:avLst/>
              <a:pathLst>
                <a:path w="817040" h="723309">
                  <a:moveTo>
                    <a:pt x="0" y="723309"/>
                  </a:moveTo>
                  <a:lnTo>
                    <a:pt x="166633" y="590161"/>
                  </a:lnTo>
                  <a:lnTo>
                    <a:pt x="322516" y="462682"/>
                  </a:lnTo>
                  <a:lnTo>
                    <a:pt x="489149" y="307627"/>
                  </a:lnTo>
                  <a:lnTo>
                    <a:pt x="650407" y="154378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2995708" y="1396139"/>
              <a:ext cx="1800714" cy="1614685"/>
            </a:xfrm>
            <a:custGeom>
              <a:avLst/>
              <a:pathLst>
                <a:path w="1800714" h="1614685">
                  <a:moveTo>
                    <a:pt x="0" y="1614685"/>
                  </a:moveTo>
                  <a:lnTo>
                    <a:pt x="166633" y="1479746"/>
                  </a:lnTo>
                  <a:lnTo>
                    <a:pt x="322516" y="1343040"/>
                  </a:lnTo>
                  <a:lnTo>
                    <a:pt x="489149" y="1196477"/>
                  </a:lnTo>
                  <a:lnTo>
                    <a:pt x="650407" y="1059539"/>
                  </a:lnTo>
                  <a:lnTo>
                    <a:pt x="817040" y="915261"/>
                  </a:lnTo>
                  <a:lnTo>
                    <a:pt x="978298" y="767838"/>
                  </a:lnTo>
                  <a:lnTo>
                    <a:pt x="1144931" y="619637"/>
                  </a:lnTo>
                  <a:lnTo>
                    <a:pt x="1311565" y="467484"/>
                  </a:lnTo>
                  <a:lnTo>
                    <a:pt x="1472823" y="313734"/>
                  </a:lnTo>
                  <a:lnTo>
                    <a:pt x="1639456" y="15823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693917" y="27861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93917" y="245979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693917" y="2131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693917" y="180746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693917" y="1479637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0878" y="2830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870878" y="25037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870878" y="2177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870878" y="185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870878" y="1524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16234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484858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1274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4064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6853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9642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081022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396751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139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38931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3789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137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3724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28871" y="1070964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37392" y="2769896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37392" y="236458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37392" y="195926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37392" y="1553954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27428" y="1491725"/>
              <a:ext cx="1800714" cy="1526335"/>
            </a:xfrm>
            <a:custGeom>
              <a:avLst/>
              <a:pathLst>
                <a:path w="1800714" h="1526335">
                  <a:moveTo>
                    <a:pt x="0" y="1526335"/>
                  </a:moveTo>
                  <a:lnTo>
                    <a:pt x="166633" y="1385023"/>
                  </a:lnTo>
                  <a:lnTo>
                    <a:pt x="322516" y="1256647"/>
                  </a:lnTo>
                  <a:lnTo>
                    <a:pt x="489149" y="1126562"/>
                  </a:lnTo>
                  <a:lnTo>
                    <a:pt x="650407" y="981612"/>
                  </a:lnTo>
                  <a:lnTo>
                    <a:pt x="817040" y="844060"/>
                  </a:lnTo>
                  <a:lnTo>
                    <a:pt x="978298" y="706993"/>
                  </a:lnTo>
                  <a:lnTo>
                    <a:pt x="1144931" y="562330"/>
                  </a:lnTo>
                  <a:lnTo>
                    <a:pt x="1311565" y="420814"/>
                  </a:lnTo>
                  <a:lnTo>
                    <a:pt x="1472823" y="286365"/>
                  </a:lnTo>
                  <a:lnTo>
                    <a:pt x="1639456" y="14960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27428" y="2232764"/>
              <a:ext cx="817040" cy="765529"/>
            </a:xfrm>
            <a:custGeom>
              <a:avLst/>
              <a:pathLst>
                <a:path w="817040" h="765529">
                  <a:moveTo>
                    <a:pt x="0" y="765529"/>
                  </a:moveTo>
                  <a:lnTo>
                    <a:pt x="166633" y="624023"/>
                  </a:lnTo>
                  <a:lnTo>
                    <a:pt x="322516" y="498204"/>
                  </a:lnTo>
                  <a:lnTo>
                    <a:pt x="489149" y="332482"/>
                  </a:lnTo>
                  <a:lnTo>
                    <a:pt x="650407" y="165577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27428" y="1396139"/>
              <a:ext cx="1800714" cy="1601174"/>
            </a:xfrm>
            <a:custGeom>
              <a:avLst/>
              <a:pathLst>
                <a:path w="1800714" h="1601174">
                  <a:moveTo>
                    <a:pt x="0" y="1601174"/>
                  </a:moveTo>
                  <a:lnTo>
                    <a:pt x="166633" y="1458011"/>
                  </a:lnTo>
                  <a:lnTo>
                    <a:pt x="322516" y="1325140"/>
                  </a:lnTo>
                  <a:lnTo>
                    <a:pt x="489149" y="1192867"/>
                  </a:lnTo>
                  <a:lnTo>
                    <a:pt x="650407" y="1055844"/>
                  </a:lnTo>
                  <a:lnTo>
                    <a:pt x="817040" y="911416"/>
                  </a:lnTo>
                  <a:lnTo>
                    <a:pt x="978298" y="769173"/>
                  </a:lnTo>
                  <a:lnTo>
                    <a:pt x="1144931" y="613826"/>
                  </a:lnTo>
                  <a:lnTo>
                    <a:pt x="1311565" y="464968"/>
                  </a:lnTo>
                  <a:lnTo>
                    <a:pt x="1472823" y="317092"/>
                  </a:lnTo>
                  <a:lnTo>
                    <a:pt x="1639456" y="16336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25637" y="272590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25637" y="232058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25637" y="191372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25637" y="151031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2598" y="2769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202598" y="236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202598" y="1959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202598" y="1553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9406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816578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14446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47236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80025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12814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412742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28471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311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0651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5509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29857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5444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29821" y="1070964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724965" y="2822840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724965" y="2499145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724965" y="2175449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724965" y="185175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724965" y="152805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807917" y="1454799"/>
              <a:ext cx="1659030" cy="1563261"/>
            </a:xfrm>
            <a:custGeom>
              <a:avLst/>
              <a:pathLst>
                <a:path w="1659030" h="1563261">
                  <a:moveTo>
                    <a:pt x="0" y="1563261"/>
                  </a:moveTo>
                  <a:lnTo>
                    <a:pt x="153522" y="1428295"/>
                  </a:lnTo>
                  <a:lnTo>
                    <a:pt x="297139" y="1312529"/>
                  </a:lnTo>
                  <a:lnTo>
                    <a:pt x="450661" y="1165849"/>
                  </a:lnTo>
                  <a:lnTo>
                    <a:pt x="599231" y="1028585"/>
                  </a:lnTo>
                  <a:lnTo>
                    <a:pt x="752753" y="895695"/>
                  </a:lnTo>
                  <a:lnTo>
                    <a:pt x="901323" y="748296"/>
                  </a:lnTo>
                  <a:lnTo>
                    <a:pt x="1054846" y="605748"/>
                  </a:lnTo>
                  <a:lnTo>
                    <a:pt x="1208368" y="450278"/>
                  </a:lnTo>
                  <a:lnTo>
                    <a:pt x="1356938" y="297417"/>
                  </a:lnTo>
                  <a:lnTo>
                    <a:pt x="1510460" y="162035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807917" y="2213177"/>
              <a:ext cx="752753" cy="784191"/>
            </a:xfrm>
            <a:custGeom>
              <a:avLst/>
              <a:pathLst>
                <a:path w="752753" h="784191">
                  <a:moveTo>
                    <a:pt x="0" y="784191"/>
                  </a:moveTo>
                  <a:lnTo>
                    <a:pt x="153522" y="647486"/>
                  </a:lnTo>
                  <a:lnTo>
                    <a:pt x="297139" y="503830"/>
                  </a:lnTo>
                  <a:lnTo>
                    <a:pt x="450661" y="349691"/>
                  </a:lnTo>
                  <a:lnTo>
                    <a:pt x="599231" y="16588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807917" y="1396139"/>
              <a:ext cx="1659030" cy="1601004"/>
            </a:xfrm>
            <a:custGeom>
              <a:avLst/>
              <a:pathLst>
                <a:path w="1659030" h="1601004">
                  <a:moveTo>
                    <a:pt x="0" y="1601004"/>
                  </a:moveTo>
                  <a:lnTo>
                    <a:pt x="153522" y="1463806"/>
                  </a:lnTo>
                  <a:lnTo>
                    <a:pt x="297139" y="1327664"/>
                  </a:lnTo>
                  <a:lnTo>
                    <a:pt x="450661" y="1178900"/>
                  </a:lnTo>
                  <a:lnTo>
                    <a:pt x="599231" y="1041294"/>
                  </a:lnTo>
                  <a:lnTo>
                    <a:pt x="752753" y="893679"/>
                  </a:lnTo>
                  <a:lnTo>
                    <a:pt x="901323" y="744252"/>
                  </a:lnTo>
                  <a:lnTo>
                    <a:pt x="1054846" y="596819"/>
                  </a:lnTo>
                  <a:lnTo>
                    <a:pt x="1208368" y="444866"/>
                  </a:lnTo>
                  <a:lnTo>
                    <a:pt x="1356938" y="295560"/>
                  </a:lnTo>
                  <a:lnTo>
                    <a:pt x="1510460" y="150561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357357" y="277735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57357" y="245366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57357" y="212990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57357" y="180627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57357" y="148257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690171" y="2822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690171" y="2499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690171" y="2175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690171" y="1851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690171" y="1528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96143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25857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56067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86276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916485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46694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880119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0472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79321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1054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0112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8661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595090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1452" y="1009170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0056685" y="267990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10056685" y="225723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10056685" y="183456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056685" y="141189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0139637" y="1964169"/>
              <a:ext cx="1659030" cy="1053892"/>
            </a:xfrm>
            <a:custGeom>
              <a:avLst/>
              <a:pathLst>
                <a:path w="1659030" h="1053892">
                  <a:moveTo>
                    <a:pt x="0" y="1053892"/>
                  </a:moveTo>
                  <a:lnTo>
                    <a:pt x="153522" y="968155"/>
                  </a:lnTo>
                  <a:lnTo>
                    <a:pt x="297139" y="887030"/>
                  </a:lnTo>
                  <a:lnTo>
                    <a:pt x="450661" y="786653"/>
                  </a:lnTo>
                  <a:lnTo>
                    <a:pt x="599231" y="681597"/>
                  </a:lnTo>
                  <a:lnTo>
                    <a:pt x="752753" y="598347"/>
                  </a:lnTo>
                  <a:lnTo>
                    <a:pt x="901323" y="514874"/>
                  </a:lnTo>
                  <a:lnTo>
                    <a:pt x="1054846" y="431771"/>
                  </a:lnTo>
                  <a:lnTo>
                    <a:pt x="1208368" y="332576"/>
                  </a:lnTo>
                  <a:lnTo>
                    <a:pt x="1356938" y="232047"/>
                  </a:lnTo>
                  <a:lnTo>
                    <a:pt x="1510460" y="120164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139637" y="2438653"/>
              <a:ext cx="752753" cy="555082"/>
            </a:xfrm>
            <a:custGeom>
              <a:avLst/>
              <a:pathLst>
                <a:path w="752753" h="555082">
                  <a:moveTo>
                    <a:pt x="0" y="555082"/>
                  </a:moveTo>
                  <a:lnTo>
                    <a:pt x="153522" y="447572"/>
                  </a:lnTo>
                  <a:lnTo>
                    <a:pt x="297139" y="365987"/>
                  </a:lnTo>
                  <a:lnTo>
                    <a:pt x="450661" y="257546"/>
                  </a:lnTo>
                  <a:lnTo>
                    <a:pt x="599231" y="136951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139637" y="1396139"/>
              <a:ext cx="1659030" cy="1565787"/>
            </a:xfrm>
            <a:custGeom>
              <a:avLst/>
              <a:pathLst>
                <a:path w="1659030" h="1565787">
                  <a:moveTo>
                    <a:pt x="0" y="1565787"/>
                  </a:moveTo>
                  <a:lnTo>
                    <a:pt x="153522" y="1428345"/>
                  </a:lnTo>
                  <a:lnTo>
                    <a:pt x="297139" y="1290189"/>
                  </a:lnTo>
                  <a:lnTo>
                    <a:pt x="450661" y="1149988"/>
                  </a:lnTo>
                  <a:lnTo>
                    <a:pt x="599231" y="1007746"/>
                  </a:lnTo>
                  <a:lnTo>
                    <a:pt x="752753" y="864295"/>
                  </a:lnTo>
                  <a:lnTo>
                    <a:pt x="901323" y="724076"/>
                  </a:lnTo>
                  <a:lnTo>
                    <a:pt x="1054846" y="583516"/>
                  </a:lnTo>
                  <a:lnTo>
                    <a:pt x="1208368" y="444247"/>
                  </a:lnTo>
                  <a:lnTo>
                    <a:pt x="1356938" y="300816"/>
                  </a:lnTo>
                  <a:lnTo>
                    <a:pt x="1510460" y="151710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689077" y="26344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43250" y="221175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43250" y="178908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43250" y="136641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21891" y="2679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10021891" y="2257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10021891" y="1834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10021891" y="1411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1029315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59029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89239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119448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49657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79866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10211839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02192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1041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2774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1832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381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26810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85024" y="1040156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907219" y="5605831"/>
              <a:ext cx="1647519" cy="0"/>
            </a:xfrm>
            <a:custGeom>
              <a:avLst/>
              <a:pathLst>
                <a:path w="1647519" h="0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907219" y="5004477"/>
              <a:ext cx="1647519" cy="0"/>
            </a:xfrm>
            <a:custGeom>
              <a:avLst/>
              <a:pathLst>
                <a:path w="1647519" h="0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907219" y="4403124"/>
              <a:ext cx="1647519" cy="0"/>
            </a:xfrm>
            <a:custGeom>
              <a:avLst/>
              <a:pathLst>
                <a:path w="1647519" h="0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982106" y="3914302"/>
              <a:ext cx="1497745" cy="1557076"/>
            </a:xfrm>
            <a:custGeom>
              <a:avLst/>
              <a:pathLst>
                <a:path w="1497745" h="1557076">
                  <a:moveTo>
                    <a:pt x="0" y="1557076"/>
                  </a:moveTo>
                  <a:lnTo>
                    <a:pt x="138597" y="1417961"/>
                  </a:lnTo>
                  <a:lnTo>
                    <a:pt x="268252" y="1284449"/>
                  </a:lnTo>
                  <a:lnTo>
                    <a:pt x="406850" y="1156075"/>
                  </a:lnTo>
                  <a:lnTo>
                    <a:pt x="540976" y="1012805"/>
                  </a:lnTo>
                  <a:lnTo>
                    <a:pt x="679573" y="862370"/>
                  </a:lnTo>
                  <a:lnTo>
                    <a:pt x="813700" y="698934"/>
                  </a:lnTo>
                  <a:lnTo>
                    <a:pt x="952297" y="527059"/>
                  </a:lnTo>
                  <a:lnTo>
                    <a:pt x="1090894" y="377832"/>
                  </a:lnTo>
                  <a:lnTo>
                    <a:pt x="1225021" y="238030"/>
                  </a:lnTo>
                  <a:lnTo>
                    <a:pt x="1363618" y="113977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982106" y="4857931"/>
              <a:ext cx="679573" cy="621457"/>
            </a:xfrm>
            <a:custGeom>
              <a:avLst/>
              <a:pathLst>
                <a:path w="679573" h="621457">
                  <a:moveTo>
                    <a:pt x="0" y="621457"/>
                  </a:moveTo>
                  <a:lnTo>
                    <a:pt x="138597" y="501619"/>
                  </a:lnTo>
                  <a:lnTo>
                    <a:pt x="268252" y="399585"/>
                  </a:lnTo>
                  <a:lnTo>
                    <a:pt x="406850" y="291286"/>
                  </a:lnTo>
                  <a:lnTo>
                    <a:pt x="540976" y="147318"/>
                  </a:lnTo>
                  <a:lnTo>
                    <a:pt x="67957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982106" y="4711773"/>
              <a:ext cx="1497745" cy="824450"/>
            </a:xfrm>
            <a:custGeom>
              <a:avLst/>
              <a:pathLst>
                <a:path w="1497745" h="824450">
                  <a:moveTo>
                    <a:pt x="0" y="824450"/>
                  </a:moveTo>
                  <a:lnTo>
                    <a:pt x="138597" y="760232"/>
                  </a:lnTo>
                  <a:lnTo>
                    <a:pt x="268252" y="688149"/>
                  </a:lnTo>
                  <a:lnTo>
                    <a:pt x="406850" y="618370"/>
                  </a:lnTo>
                  <a:lnTo>
                    <a:pt x="540976" y="540009"/>
                  </a:lnTo>
                  <a:lnTo>
                    <a:pt x="679573" y="463166"/>
                  </a:lnTo>
                  <a:lnTo>
                    <a:pt x="813700" y="382668"/>
                  </a:lnTo>
                  <a:lnTo>
                    <a:pt x="952297" y="300521"/>
                  </a:lnTo>
                  <a:lnTo>
                    <a:pt x="1090894" y="218010"/>
                  </a:lnTo>
                  <a:lnTo>
                    <a:pt x="1225021" y="140554"/>
                  </a:lnTo>
                  <a:lnTo>
                    <a:pt x="1363618" y="68966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776783" y="556034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07416" y="495899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39610" y="435764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72424" y="5605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872424" y="5004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872424" y="4403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12070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388956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66168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93440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20712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47985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039384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0850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0331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2695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2385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1565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88637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64965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96130" y="3558319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05672" y="5332177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05672" y="4985793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2905672" y="463940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2905672" y="4293023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2905672" y="3946639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2995708" y="3974826"/>
              <a:ext cx="1800714" cy="1561397"/>
            </a:xfrm>
            <a:custGeom>
              <a:avLst/>
              <a:pathLst>
                <a:path w="1800714" h="1561397">
                  <a:moveTo>
                    <a:pt x="0" y="1561397"/>
                  </a:moveTo>
                  <a:lnTo>
                    <a:pt x="166633" y="1434104"/>
                  </a:lnTo>
                  <a:lnTo>
                    <a:pt x="322516" y="1311228"/>
                  </a:lnTo>
                  <a:lnTo>
                    <a:pt x="489149" y="1162921"/>
                  </a:lnTo>
                  <a:lnTo>
                    <a:pt x="650407" y="1029913"/>
                  </a:lnTo>
                  <a:lnTo>
                    <a:pt x="817040" y="891204"/>
                  </a:lnTo>
                  <a:lnTo>
                    <a:pt x="978298" y="749726"/>
                  </a:lnTo>
                  <a:lnTo>
                    <a:pt x="1144931" y="612621"/>
                  </a:lnTo>
                  <a:lnTo>
                    <a:pt x="1311565" y="459612"/>
                  </a:lnTo>
                  <a:lnTo>
                    <a:pt x="1472823" y="308958"/>
                  </a:lnTo>
                  <a:lnTo>
                    <a:pt x="1639456" y="15637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2995708" y="4752409"/>
              <a:ext cx="817040" cy="776131"/>
            </a:xfrm>
            <a:custGeom>
              <a:avLst/>
              <a:pathLst>
                <a:path w="817040" h="776131">
                  <a:moveTo>
                    <a:pt x="0" y="776131"/>
                  </a:moveTo>
                  <a:lnTo>
                    <a:pt x="166633" y="633035"/>
                  </a:lnTo>
                  <a:lnTo>
                    <a:pt x="322516" y="494640"/>
                  </a:lnTo>
                  <a:lnTo>
                    <a:pt x="489149" y="322168"/>
                  </a:lnTo>
                  <a:lnTo>
                    <a:pt x="650407" y="167493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2995708" y="3914302"/>
              <a:ext cx="1800714" cy="1617728"/>
            </a:xfrm>
            <a:custGeom>
              <a:avLst/>
              <a:pathLst>
                <a:path w="1800714" h="1617728">
                  <a:moveTo>
                    <a:pt x="0" y="1617728"/>
                  </a:moveTo>
                  <a:lnTo>
                    <a:pt x="166633" y="1478472"/>
                  </a:lnTo>
                  <a:lnTo>
                    <a:pt x="322516" y="1340910"/>
                  </a:lnTo>
                  <a:lnTo>
                    <a:pt x="489149" y="1195371"/>
                  </a:lnTo>
                  <a:lnTo>
                    <a:pt x="650407" y="1056256"/>
                  </a:lnTo>
                  <a:lnTo>
                    <a:pt x="817040" y="907513"/>
                  </a:lnTo>
                  <a:lnTo>
                    <a:pt x="978298" y="760336"/>
                  </a:lnTo>
                  <a:lnTo>
                    <a:pt x="1144931" y="611699"/>
                  </a:lnTo>
                  <a:lnTo>
                    <a:pt x="1311565" y="459241"/>
                  </a:lnTo>
                  <a:lnTo>
                    <a:pt x="1472823" y="307191"/>
                  </a:lnTo>
                  <a:lnTo>
                    <a:pt x="1639456" y="155249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693917" y="52881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693917" y="49417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693917" y="459386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693917" y="424938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693917" y="390151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0878" y="533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870878" y="4985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870878" y="4639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870878" y="4293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870878" y="3946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1623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48485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1274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4064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6853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9642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081022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396751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139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38931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3789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137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3724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3281" y="3558319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6878" y="5296356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6878" y="4952424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6878" y="4608491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6878" y="4264559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6878" y="3920626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89210" y="4309138"/>
              <a:ext cx="1646636" cy="1227086"/>
            </a:xfrm>
            <a:custGeom>
              <a:avLst/>
              <a:pathLst>
                <a:path w="1646636" h="1227086">
                  <a:moveTo>
                    <a:pt x="0" y="1227086"/>
                  </a:moveTo>
                  <a:lnTo>
                    <a:pt x="152375" y="1131276"/>
                  </a:lnTo>
                  <a:lnTo>
                    <a:pt x="294920" y="1022721"/>
                  </a:lnTo>
                  <a:lnTo>
                    <a:pt x="447295" y="935503"/>
                  </a:lnTo>
                  <a:lnTo>
                    <a:pt x="594755" y="828829"/>
                  </a:lnTo>
                  <a:lnTo>
                    <a:pt x="747130" y="723091"/>
                  </a:lnTo>
                  <a:lnTo>
                    <a:pt x="894590" y="615961"/>
                  </a:lnTo>
                  <a:lnTo>
                    <a:pt x="1046966" y="502061"/>
                  </a:lnTo>
                  <a:lnTo>
                    <a:pt x="1199341" y="387372"/>
                  </a:lnTo>
                  <a:lnTo>
                    <a:pt x="1346801" y="263741"/>
                  </a:lnTo>
                  <a:lnTo>
                    <a:pt x="1499176" y="128255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89210" y="4806429"/>
              <a:ext cx="747130" cy="700329"/>
            </a:xfrm>
            <a:custGeom>
              <a:avLst/>
              <a:pathLst>
                <a:path w="747130" h="700329">
                  <a:moveTo>
                    <a:pt x="0" y="700329"/>
                  </a:moveTo>
                  <a:lnTo>
                    <a:pt x="152375" y="573352"/>
                  </a:lnTo>
                  <a:lnTo>
                    <a:pt x="294920" y="446829"/>
                  </a:lnTo>
                  <a:lnTo>
                    <a:pt x="447295" y="295911"/>
                  </a:lnTo>
                  <a:lnTo>
                    <a:pt x="594755" y="142657"/>
                  </a:lnTo>
                  <a:lnTo>
                    <a:pt x="7471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89210" y="3914302"/>
              <a:ext cx="1646636" cy="1591350"/>
            </a:xfrm>
            <a:custGeom>
              <a:avLst/>
              <a:pathLst>
                <a:path w="1646636" h="1591350">
                  <a:moveTo>
                    <a:pt x="0" y="1591350"/>
                  </a:moveTo>
                  <a:lnTo>
                    <a:pt x="152375" y="1464094"/>
                  </a:lnTo>
                  <a:lnTo>
                    <a:pt x="294920" y="1322619"/>
                  </a:lnTo>
                  <a:lnTo>
                    <a:pt x="447295" y="1184778"/>
                  </a:lnTo>
                  <a:lnTo>
                    <a:pt x="594755" y="1041692"/>
                  </a:lnTo>
                  <a:lnTo>
                    <a:pt x="747130" y="898775"/>
                  </a:lnTo>
                  <a:lnTo>
                    <a:pt x="894590" y="752208"/>
                  </a:lnTo>
                  <a:lnTo>
                    <a:pt x="1046966" y="604095"/>
                  </a:lnTo>
                  <a:lnTo>
                    <a:pt x="1199341" y="455162"/>
                  </a:lnTo>
                  <a:lnTo>
                    <a:pt x="1346801" y="303253"/>
                  </a:lnTo>
                  <a:lnTo>
                    <a:pt x="1499176" y="150917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9269" y="525087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9269" y="490694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9269" y="456300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5637" y="421907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5637" y="3875144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72083" y="5296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72083" y="4952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72083" y="4608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72083" y="4264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72083" y="3920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4158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93650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2363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536176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83601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13584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60265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48399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54991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4467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1269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7561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0187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1498" y="3589037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724965" y="5231021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724965" y="4768389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724965" y="430575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724965" y="3843125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807917" y="3941357"/>
              <a:ext cx="1659030" cy="1578410"/>
            </a:xfrm>
            <a:custGeom>
              <a:avLst/>
              <a:pathLst>
                <a:path w="1659030" h="1578410">
                  <a:moveTo>
                    <a:pt x="0" y="1578410"/>
                  </a:moveTo>
                  <a:lnTo>
                    <a:pt x="153522" y="1433268"/>
                  </a:lnTo>
                  <a:lnTo>
                    <a:pt x="297139" y="1304869"/>
                  </a:lnTo>
                  <a:lnTo>
                    <a:pt x="450661" y="1167639"/>
                  </a:lnTo>
                  <a:lnTo>
                    <a:pt x="599231" y="1037431"/>
                  </a:lnTo>
                  <a:lnTo>
                    <a:pt x="752753" y="902219"/>
                  </a:lnTo>
                  <a:lnTo>
                    <a:pt x="901323" y="757892"/>
                  </a:lnTo>
                  <a:lnTo>
                    <a:pt x="1054846" y="603867"/>
                  </a:lnTo>
                  <a:lnTo>
                    <a:pt x="1208368" y="450532"/>
                  </a:lnTo>
                  <a:lnTo>
                    <a:pt x="1356938" y="293391"/>
                  </a:lnTo>
                  <a:lnTo>
                    <a:pt x="1510460" y="140739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807917" y="4774992"/>
              <a:ext cx="752753" cy="759913"/>
            </a:xfrm>
            <a:custGeom>
              <a:avLst/>
              <a:pathLst>
                <a:path w="752753" h="759913">
                  <a:moveTo>
                    <a:pt x="0" y="759913"/>
                  </a:moveTo>
                  <a:lnTo>
                    <a:pt x="153522" y="617527"/>
                  </a:lnTo>
                  <a:lnTo>
                    <a:pt x="297139" y="487454"/>
                  </a:lnTo>
                  <a:lnTo>
                    <a:pt x="450661" y="325396"/>
                  </a:lnTo>
                  <a:lnTo>
                    <a:pt x="599231" y="169805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807917" y="3914302"/>
              <a:ext cx="1659030" cy="1621921"/>
            </a:xfrm>
            <a:custGeom>
              <a:avLst/>
              <a:pathLst>
                <a:path w="1659030" h="1621921">
                  <a:moveTo>
                    <a:pt x="0" y="1621921"/>
                  </a:moveTo>
                  <a:lnTo>
                    <a:pt x="153522" y="1480382"/>
                  </a:lnTo>
                  <a:lnTo>
                    <a:pt x="297139" y="1341359"/>
                  </a:lnTo>
                  <a:lnTo>
                    <a:pt x="450661" y="1199630"/>
                  </a:lnTo>
                  <a:lnTo>
                    <a:pt x="599231" y="1058324"/>
                  </a:lnTo>
                  <a:lnTo>
                    <a:pt x="752753" y="914342"/>
                  </a:lnTo>
                  <a:lnTo>
                    <a:pt x="901323" y="765394"/>
                  </a:lnTo>
                  <a:lnTo>
                    <a:pt x="1054846" y="611996"/>
                  </a:lnTo>
                  <a:lnTo>
                    <a:pt x="1208368" y="457987"/>
                  </a:lnTo>
                  <a:lnTo>
                    <a:pt x="1356938" y="304485"/>
                  </a:lnTo>
                  <a:lnTo>
                    <a:pt x="1510460" y="151357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357357" y="518554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57357" y="472290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57357" y="426027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57357" y="379764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690171" y="5231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690171" y="4768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690171" y="4305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690171" y="3843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96143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2585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56067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86276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1648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46694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88011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0472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79321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105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01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8661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595090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25863" y="3553676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10056685" y="5297685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10056685" y="4887460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10056685" y="4477234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10056685" y="4067009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10139637" y="3969277"/>
              <a:ext cx="1659030" cy="1558344"/>
            </a:xfrm>
            <a:custGeom>
              <a:avLst/>
              <a:pathLst>
                <a:path w="1659030" h="1558344">
                  <a:moveTo>
                    <a:pt x="0" y="1558344"/>
                  </a:moveTo>
                  <a:lnTo>
                    <a:pt x="153522" y="1433361"/>
                  </a:lnTo>
                  <a:lnTo>
                    <a:pt x="297139" y="1298553"/>
                  </a:lnTo>
                  <a:lnTo>
                    <a:pt x="450661" y="1189956"/>
                  </a:lnTo>
                  <a:lnTo>
                    <a:pt x="599231" y="1058168"/>
                  </a:lnTo>
                  <a:lnTo>
                    <a:pt x="752753" y="919012"/>
                  </a:lnTo>
                  <a:lnTo>
                    <a:pt x="901323" y="773656"/>
                  </a:lnTo>
                  <a:lnTo>
                    <a:pt x="1054846" y="586889"/>
                  </a:lnTo>
                  <a:lnTo>
                    <a:pt x="1208368" y="433325"/>
                  </a:lnTo>
                  <a:lnTo>
                    <a:pt x="1356938" y="264502"/>
                  </a:lnTo>
                  <a:lnTo>
                    <a:pt x="1510460" y="117852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10139637" y="4950827"/>
              <a:ext cx="752753" cy="579918"/>
            </a:xfrm>
            <a:custGeom>
              <a:avLst/>
              <a:pathLst>
                <a:path w="752753" h="579918">
                  <a:moveTo>
                    <a:pt x="0" y="579918"/>
                  </a:moveTo>
                  <a:lnTo>
                    <a:pt x="153522" y="440743"/>
                  </a:lnTo>
                  <a:lnTo>
                    <a:pt x="297139" y="346369"/>
                  </a:lnTo>
                  <a:lnTo>
                    <a:pt x="450661" y="238563"/>
                  </a:lnTo>
                  <a:lnTo>
                    <a:pt x="599231" y="12593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10139637" y="3914302"/>
              <a:ext cx="1659030" cy="1621921"/>
            </a:xfrm>
            <a:custGeom>
              <a:avLst/>
              <a:pathLst>
                <a:path w="1659030" h="1621921">
                  <a:moveTo>
                    <a:pt x="0" y="1621921"/>
                  </a:moveTo>
                  <a:lnTo>
                    <a:pt x="153522" y="1486142"/>
                  </a:lnTo>
                  <a:lnTo>
                    <a:pt x="297139" y="1350767"/>
                  </a:lnTo>
                  <a:lnTo>
                    <a:pt x="450661" y="1210334"/>
                  </a:lnTo>
                  <a:lnTo>
                    <a:pt x="599231" y="1065522"/>
                  </a:lnTo>
                  <a:lnTo>
                    <a:pt x="752753" y="921749"/>
                  </a:lnTo>
                  <a:lnTo>
                    <a:pt x="901323" y="770083"/>
                  </a:lnTo>
                  <a:lnTo>
                    <a:pt x="1054846" y="612863"/>
                  </a:lnTo>
                  <a:lnTo>
                    <a:pt x="1208368" y="459222"/>
                  </a:lnTo>
                  <a:lnTo>
                    <a:pt x="1356938" y="295383"/>
                  </a:lnTo>
                  <a:lnTo>
                    <a:pt x="1510460" y="141333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689077" y="525220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689077" y="48419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689077" y="4431693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689077" y="40215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21891" y="5297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10021891" y="4887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10021891" y="4477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10021891" y="4067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102931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59029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89239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119448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49657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7986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1021183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02192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1041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277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183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381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26810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2408" y="3558319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34203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27970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5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5602732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19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0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1"/>
            <p:cNvSpPr/>
            <p:nvPr/>
          </p:nvSpPr>
          <p:spPr>
            <a:xfrm>
              <a:off x="6925756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pl322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8" name="pl323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9" name="pl324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575078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98103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221127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15</cp:revision>
  <dcterms:created xsi:type="dcterms:W3CDTF">2024-06-04T13:29:54Z</dcterms:created>
  <dcterms:modified xsi:type="dcterms:W3CDTF">2024-07-02T15:55:01Z</dcterms:modified>
</cp:coreProperties>
</file>