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- 2024-06-26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26/06/2024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972000"/>
                <a:gridCol w="792000"/>
                <a:gridCol w="792000"/>
                <a:gridCol w="108000"/>
                <a:gridCol w="792000"/>
                <a:gridCol w="792000"/>
                <a:gridCol w="108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16.067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-48,04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13</cp:revision>
  <dcterms:created xsi:type="dcterms:W3CDTF">2024-06-04T13:29:54Z</dcterms:created>
  <dcterms:modified xsi:type="dcterms:W3CDTF">2024-06-26T17:11:15Z</dcterms:modified>
</cp:coreProperties>
</file>