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9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1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3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16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7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8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9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20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370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93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5050"/>
    <a:srgbClr val="00660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9281" autoAdjust="0"/>
  </p:normalViewPr>
  <p:slideViewPr>
    <p:cSldViewPr snapToObjects="1">
      <p:cViewPr varScale="1">
        <p:scale>
          <a:sx n="67" d="100"/>
          <a:sy n="67" d="100"/>
        </p:scale>
        <p:origin x="1396" y="44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18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3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5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18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70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0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9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7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9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4763" y="6613525"/>
            <a:ext cx="14670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1.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93.png"/><Relationship Id="rId18" Type="http://schemas.openxmlformats.org/officeDocument/2006/relationships/image" Target="../media/image68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47.png"/><Relationship Id="rId17" Type="http://schemas.openxmlformats.org/officeDocument/2006/relationships/image" Target="../media/image97.png"/><Relationship Id="rId2" Type="http://schemas.openxmlformats.org/officeDocument/2006/relationships/tags" Target="../tags/tag108.xml"/><Relationship Id="rId16" Type="http://schemas.openxmlformats.org/officeDocument/2006/relationships/image" Target="../media/image96.png"/><Relationship Id="rId20" Type="http://schemas.openxmlformats.org/officeDocument/2006/relationships/image" Target="../media/image74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111.xml"/><Relationship Id="rId15" Type="http://schemas.openxmlformats.org/officeDocument/2006/relationships/image" Target="../media/image95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73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1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100.png"/><Relationship Id="rId2" Type="http://schemas.openxmlformats.org/officeDocument/2006/relationships/tags" Target="../tags/tag117.xml"/><Relationship Id="rId16" Type="http://schemas.openxmlformats.org/officeDocument/2006/relationships/image" Target="../media/image104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99.png"/><Relationship Id="rId5" Type="http://schemas.openxmlformats.org/officeDocument/2006/relationships/tags" Target="../tags/tag120.xml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tags" Target="../tags/tag119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image" Target="../media/image107.png"/><Relationship Id="rId26" Type="http://schemas.openxmlformats.org/officeDocument/2006/relationships/image" Target="../media/image53.png"/><Relationship Id="rId3" Type="http://schemas.openxmlformats.org/officeDocument/2006/relationships/tags" Target="../tags/tag125.xml"/><Relationship Id="rId21" Type="http://schemas.openxmlformats.org/officeDocument/2006/relationships/image" Target="../media/image110.png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image" Target="../media/image106.png"/><Relationship Id="rId25" Type="http://schemas.openxmlformats.org/officeDocument/2006/relationships/image" Target="../media/image52.png"/><Relationship Id="rId2" Type="http://schemas.openxmlformats.org/officeDocument/2006/relationships/tags" Target="../tags/tag124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image" Target="../media/image51.png"/><Relationship Id="rId5" Type="http://schemas.openxmlformats.org/officeDocument/2006/relationships/tags" Target="../tags/tag127.xml"/><Relationship Id="rId15" Type="http://schemas.openxmlformats.org/officeDocument/2006/relationships/notesSlide" Target="../notesSlides/notesSlide12.xml"/><Relationship Id="rId23" Type="http://schemas.openxmlformats.org/officeDocument/2006/relationships/image" Target="../media/image112.png"/><Relationship Id="rId28" Type="http://schemas.openxmlformats.org/officeDocument/2006/relationships/image" Target="../media/image114.png"/><Relationship Id="rId10" Type="http://schemas.openxmlformats.org/officeDocument/2006/relationships/tags" Target="../tags/tag132.xml"/><Relationship Id="rId19" Type="http://schemas.openxmlformats.org/officeDocument/2006/relationships/image" Target="../media/image108.png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11.png"/><Relationship Id="rId27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48.xml"/><Relationship Id="rId18" Type="http://schemas.openxmlformats.org/officeDocument/2006/relationships/tags" Target="../tags/tag153.xml"/><Relationship Id="rId26" Type="http://schemas.openxmlformats.org/officeDocument/2006/relationships/image" Target="../media/image115.png"/><Relationship Id="rId39" Type="http://schemas.openxmlformats.org/officeDocument/2006/relationships/image" Target="../media/image122.png"/><Relationship Id="rId21" Type="http://schemas.openxmlformats.org/officeDocument/2006/relationships/tags" Target="../tags/tag156.xml"/><Relationship Id="rId34" Type="http://schemas.openxmlformats.org/officeDocument/2006/relationships/image" Target="../media/image118.png"/><Relationship Id="rId42" Type="http://schemas.openxmlformats.org/officeDocument/2006/relationships/image" Target="../media/image125.jpeg"/><Relationship Id="rId47" Type="http://schemas.microsoft.com/office/2007/relationships/hdphoto" Target="../media/hdphoto5.wdp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6" Type="http://schemas.openxmlformats.org/officeDocument/2006/relationships/tags" Target="../tags/tag151.xml"/><Relationship Id="rId29" Type="http://schemas.openxmlformats.org/officeDocument/2006/relationships/image" Target="../media/image53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notesSlide" Target="../notesSlides/notesSlide13.xml"/><Relationship Id="rId32" Type="http://schemas.openxmlformats.org/officeDocument/2006/relationships/image" Target="../media/image116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45" Type="http://schemas.openxmlformats.org/officeDocument/2006/relationships/image" Target="../media/image128.png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52.png"/><Relationship Id="rId36" Type="http://schemas.openxmlformats.org/officeDocument/2006/relationships/image" Target="../media/image119.png"/><Relationship Id="rId10" Type="http://schemas.openxmlformats.org/officeDocument/2006/relationships/tags" Target="../tags/tag145.xml"/><Relationship Id="rId19" Type="http://schemas.openxmlformats.org/officeDocument/2006/relationships/tags" Target="../tags/tag154.xml"/><Relationship Id="rId31" Type="http://schemas.openxmlformats.org/officeDocument/2006/relationships/image" Target="../media/image114.png"/><Relationship Id="rId44" Type="http://schemas.openxmlformats.org/officeDocument/2006/relationships/image" Target="../media/image127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Relationship Id="rId22" Type="http://schemas.openxmlformats.org/officeDocument/2006/relationships/tags" Target="../tags/tag157.xml"/><Relationship Id="rId27" Type="http://schemas.openxmlformats.org/officeDocument/2006/relationships/image" Target="../media/image51.png"/><Relationship Id="rId30" Type="http://schemas.openxmlformats.org/officeDocument/2006/relationships/image" Target="../media/image113.png"/><Relationship Id="rId35" Type="http://schemas.openxmlformats.org/officeDocument/2006/relationships/image" Target="../media/image13.png"/><Relationship Id="rId43" Type="http://schemas.openxmlformats.org/officeDocument/2006/relationships/image" Target="../media/image126.jpeg"/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12" Type="http://schemas.openxmlformats.org/officeDocument/2006/relationships/tags" Target="../tags/tag147.xml"/><Relationship Id="rId17" Type="http://schemas.openxmlformats.org/officeDocument/2006/relationships/tags" Target="../tags/tag152.xml"/><Relationship Id="rId25" Type="http://schemas.openxmlformats.org/officeDocument/2006/relationships/image" Target="../media/image105.png"/><Relationship Id="rId33" Type="http://schemas.openxmlformats.org/officeDocument/2006/relationships/image" Target="../media/image117.png"/><Relationship Id="rId38" Type="http://schemas.openxmlformats.org/officeDocument/2006/relationships/image" Target="../media/image121.png"/><Relationship Id="rId46" Type="http://schemas.openxmlformats.org/officeDocument/2006/relationships/image" Target="../media/image129.png"/><Relationship Id="rId20" Type="http://schemas.openxmlformats.org/officeDocument/2006/relationships/tags" Target="../tags/tag155.xml"/><Relationship Id="rId41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image" Target="../media/image105.png"/><Relationship Id="rId39" Type="http://schemas.openxmlformats.org/officeDocument/2006/relationships/image" Target="../media/image141.jpeg"/><Relationship Id="rId21" Type="http://schemas.openxmlformats.org/officeDocument/2006/relationships/tags" Target="../tags/tag178.xml"/><Relationship Id="rId34" Type="http://schemas.openxmlformats.org/officeDocument/2006/relationships/image" Target="../media/image136.png"/><Relationship Id="rId42" Type="http://schemas.openxmlformats.org/officeDocument/2006/relationships/image" Target="../media/image51.png"/><Relationship Id="rId47" Type="http://schemas.openxmlformats.org/officeDocument/2006/relationships/image" Target="../media/image116.png"/><Relationship Id="rId50" Type="http://schemas.openxmlformats.org/officeDocument/2006/relationships/image" Target="../media/image145.png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9" Type="http://schemas.openxmlformats.org/officeDocument/2006/relationships/image" Target="../media/image131.png"/><Relationship Id="rId11" Type="http://schemas.openxmlformats.org/officeDocument/2006/relationships/tags" Target="../tags/tag168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134.png"/><Relationship Id="rId37" Type="http://schemas.openxmlformats.org/officeDocument/2006/relationships/image" Target="../media/image139.jpeg"/><Relationship Id="rId40" Type="http://schemas.openxmlformats.org/officeDocument/2006/relationships/image" Target="../media/image142.png"/><Relationship Id="rId45" Type="http://schemas.openxmlformats.org/officeDocument/2006/relationships/image" Target="../media/image113.pn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image" Target="../media/image13.png"/><Relationship Id="rId36" Type="http://schemas.openxmlformats.org/officeDocument/2006/relationships/image" Target="../media/image138.jpeg"/><Relationship Id="rId49" Type="http://schemas.openxmlformats.org/officeDocument/2006/relationships/image" Target="../media/image144.png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image" Target="../media/image133.png"/><Relationship Id="rId44" Type="http://schemas.openxmlformats.org/officeDocument/2006/relationships/image" Target="../media/image53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image" Target="../media/image130.png"/><Relationship Id="rId30" Type="http://schemas.openxmlformats.org/officeDocument/2006/relationships/image" Target="../media/image132.png"/><Relationship Id="rId35" Type="http://schemas.openxmlformats.org/officeDocument/2006/relationships/image" Target="../media/image137.jpeg"/><Relationship Id="rId43" Type="http://schemas.openxmlformats.org/officeDocument/2006/relationships/image" Target="../media/image52.png"/><Relationship Id="rId48" Type="http://schemas.openxmlformats.org/officeDocument/2006/relationships/image" Target="../media/image121.png"/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notesSlide" Target="../notesSlides/notesSlide14.xml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14.png"/><Relationship Id="rId20" Type="http://schemas.openxmlformats.org/officeDocument/2006/relationships/tags" Target="../tags/tag177.xml"/><Relationship Id="rId41" Type="http://schemas.openxmlformats.org/officeDocument/2006/relationships/image" Target="../media/image143.png"/><Relationship Id="rId1" Type="http://schemas.openxmlformats.org/officeDocument/2006/relationships/tags" Target="../tags/tag158.xml"/><Relationship Id="rId6" Type="http://schemas.openxmlformats.org/officeDocument/2006/relationships/tags" Target="../tags/tag16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image" Target="../media/image150.png"/><Relationship Id="rId21" Type="http://schemas.openxmlformats.org/officeDocument/2006/relationships/image" Target="../media/image146.png"/><Relationship Id="rId34" Type="http://schemas.openxmlformats.org/officeDocument/2006/relationships/image" Target="../media/image157.png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image" Target="../media/image149.png"/><Relationship Id="rId33" Type="http://schemas.openxmlformats.org/officeDocument/2006/relationships/image" Target="../media/image156.png"/><Relationship Id="rId38" Type="http://schemas.openxmlformats.org/officeDocument/2006/relationships/image" Target="../media/image130.png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notesSlide" Target="../notesSlides/notesSlide15.xml"/><Relationship Id="rId29" Type="http://schemas.openxmlformats.org/officeDocument/2006/relationships/image" Target="../media/image153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image" Target="../media/image148.png"/><Relationship Id="rId32" Type="http://schemas.openxmlformats.org/officeDocument/2006/relationships/image" Target="../media/image13.png"/><Relationship Id="rId37" Type="http://schemas.openxmlformats.org/officeDocument/2006/relationships/image" Target="../media/image160.png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59.png"/><Relationship Id="rId10" Type="http://schemas.openxmlformats.org/officeDocument/2006/relationships/tags" Target="../tags/tag190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55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image" Target="../media/image9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8.png"/><Relationship Id="rId8" Type="http://schemas.openxmlformats.org/officeDocument/2006/relationships/tags" Target="../tags/tag188.xml"/><Relationship Id="rId3" Type="http://schemas.openxmlformats.org/officeDocument/2006/relationships/tags" Target="../tags/tag183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slideLayout" Target="../slideLayouts/slideLayout7.xml"/><Relationship Id="rId39" Type="http://schemas.openxmlformats.org/officeDocument/2006/relationships/image" Target="../media/image170.png"/><Relationship Id="rId21" Type="http://schemas.openxmlformats.org/officeDocument/2006/relationships/tags" Target="../tags/tag219.xml"/><Relationship Id="rId34" Type="http://schemas.openxmlformats.org/officeDocument/2006/relationships/image" Target="../media/image165.png"/><Relationship Id="rId42" Type="http://schemas.openxmlformats.org/officeDocument/2006/relationships/image" Target="../media/image51.png"/><Relationship Id="rId47" Type="http://schemas.openxmlformats.org/officeDocument/2006/relationships/image" Target="../media/image116.png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image" Target="../media/image161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image" Target="../media/image163.png"/><Relationship Id="rId37" Type="http://schemas.openxmlformats.org/officeDocument/2006/relationships/image" Target="../media/image168.png"/><Relationship Id="rId40" Type="http://schemas.openxmlformats.org/officeDocument/2006/relationships/image" Target="../media/image171.png"/><Relationship Id="rId45" Type="http://schemas.openxmlformats.org/officeDocument/2006/relationships/image" Target="../media/image113.png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image" Target="../media/image105.png"/><Relationship Id="rId36" Type="http://schemas.openxmlformats.org/officeDocument/2006/relationships/image" Target="../media/image167.png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image" Target="../media/image162.png"/><Relationship Id="rId44" Type="http://schemas.openxmlformats.org/officeDocument/2006/relationships/image" Target="../media/image53.png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notesSlide" Target="../notesSlides/notesSlide16.xml"/><Relationship Id="rId30" Type="http://schemas.openxmlformats.org/officeDocument/2006/relationships/image" Target="../media/image13.png"/><Relationship Id="rId35" Type="http://schemas.openxmlformats.org/officeDocument/2006/relationships/image" Target="../media/image166.png"/><Relationship Id="rId43" Type="http://schemas.openxmlformats.org/officeDocument/2006/relationships/image" Target="../media/image52.png"/><Relationship Id="rId48" Type="http://schemas.openxmlformats.org/officeDocument/2006/relationships/image" Target="../media/image121.png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image" Target="../media/image164.png"/><Relationship Id="rId38" Type="http://schemas.openxmlformats.org/officeDocument/2006/relationships/image" Target="../media/image169.png"/><Relationship Id="rId46" Type="http://schemas.openxmlformats.org/officeDocument/2006/relationships/image" Target="../media/image114.png"/><Relationship Id="rId20" Type="http://schemas.openxmlformats.org/officeDocument/2006/relationships/tags" Target="../tags/tag218.xml"/><Relationship Id="rId41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image" Target="../media/image53.png"/><Relationship Id="rId3" Type="http://schemas.openxmlformats.org/officeDocument/2006/relationships/tags" Target="../tags/tag226.xml"/><Relationship Id="rId21" Type="http://schemas.openxmlformats.org/officeDocument/2006/relationships/image" Target="../media/image105.png"/><Relationship Id="rId34" Type="http://schemas.openxmlformats.org/officeDocument/2006/relationships/image" Target="../media/image175.png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image" Target="../media/image52.png"/><Relationship Id="rId33" Type="http://schemas.openxmlformats.org/officeDocument/2006/relationships/image" Target="../media/image174.png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notesSlide" Target="../notesSlides/notesSlide17.xml"/><Relationship Id="rId29" Type="http://schemas.openxmlformats.org/officeDocument/2006/relationships/image" Target="../media/image116.png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24" Type="http://schemas.openxmlformats.org/officeDocument/2006/relationships/image" Target="../media/image51.png"/><Relationship Id="rId32" Type="http://schemas.openxmlformats.org/officeDocument/2006/relationships/image" Target="../media/image13.png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23" Type="http://schemas.openxmlformats.org/officeDocument/2006/relationships/image" Target="../media/image169.png"/><Relationship Id="rId28" Type="http://schemas.openxmlformats.org/officeDocument/2006/relationships/image" Target="../media/image114.png"/><Relationship Id="rId10" Type="http://schemas.openxmlformats.org/officeDocument/2006/relationships/tags" Target="../tags/tag233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73.png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image" Target="../media/image161.png"/><Relationship Id="rId27" Type="http://schemas.openxmlformats.org/officeDocument/2006/relationships/image" Target="../media/image113.png"/><Relationship Id="rId30" Type="http://schemas.openxmlformats.org/officeDocument/2006/relationships/image" Target="../media/image121.png"/><Relationship Id="rId8" Type="http://schemas.openxmlformats.org/officeDocument/2006/relationships/tags" Target="../tags/tag2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18" Type="http://schemas.openxmlformats.org/officeDocument/2006/relationships/image" Target="../media/image9.png"/><Relationship Id="rId26" Type="http://schemas.openxmlformats.org/officeDocument/2006/relationships/image" Target="../media/image183.png"/><Relationship Id="rId3" Type="http://schemas.openxmlformats.org/officeDocument/2006/relationships/tags" Target="../tags/tag244.xml"/><Relationship Id="rId21" Type="http://schemas.openxmlformats.org/officeDocument/2006/relationships/image" Target="../media/image179.png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176.png"/><Relationship Id="rId25" Type="http://schemas.openxmlformats.org/officeDocument/2006/relationships/image" Target="../media/image182.png"/><Relationship Id="rId2" Type="http://schemas.openxmlformats.org/officeDocument/2006/relationships/tags" Target="../tags/tag243.xml"/><Relationship Id="rId16" Type="http://schemas.openxmlformats.org/officeDocument/2006/relationships/notesSlide" Target="../notesSlides/notesSlide18.xml"/><Relationship Id="rId20" Type="http://schemas.openxmlformats.org/officeDocument/2006/relationships/image" Target="../media/image178.png"/><Relationship Id="rId29" Type="http://schemas.openxmlformats.org/officeDocument/2006/relationships/image" Target="../media/image186.png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24" Type="http://schemas.openxmlformats.org/officeDocument/2006/relationships/image" Target="../media/image68.png"/><Relationship Id="rId5" Type="http://schemas.openxmlformats.org/officeDocument/2006/relationships/tags" Target="../tags/tag246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81.png"/><Relationship Id="rId28" Type="http://schemas.openxmlformats.org/officeDocument/2006/relationships/image" Target="../media/image185.png"/><Relationship Id="rId10" Type="http://schemas.openxmlformats.org/officeDocument/2006/relationships/tags" Target="../tags/tag251.xml"/><Relationship Id="rId19" Type="http://schemas.openxmlformats.org/officeDocument/2006/relationships/image" Target="../media/image177.png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Relationship Id="rId22" Type="http://schemas.openxmlformats.org/officeDocument/2006/relationships/image" Target="../media/image180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image" Target="../media/image51.png"/><Relationship Id="rId3" Type="http://schemas.openxmlformats.org/officeDocument/2006/relationships/tags" Target="../tags/tag258.xml"/><Relationship Id="rId21" Type="http://schemas.openxmlformats.org/officeDocument/2006/relationships/notesSlide" Target="../notesSlides/notesSlide19.xml"/><Relationship Id="rId34" Type="http://schemas.openxmlformats.org/officeDocument/2006/relationships/image" Target="../media/image192.png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image" Target="../media/image190.png"/><Relationship Id="rId33" Type="http://schemas.openxmlformats.org/officeDocument/2006/relationships/image" Target="../media/image191.png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113.png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89.png"/><Relationship Id="rId32" Type="http://schemas.openxmlformats.org/officeDocument/2006/relationships/image" Target="../media/image121.png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image" Target="../media/image188.png"/><Relationship Id="rId28" Type="http://schemas.openxmlformats.org/officeDocument/2006/relationships/image" Target="../media/image53.png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image" Target="../media/image116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image" Target="../media/image105.png"/><Relationship Id="rId27" Type="http://schemas.openxmlformats.org/officeDocument/2006/relationships/image" Target="../media/image52.png"/><Relationship Id="rId30" Type="http://schemas.openxmlformats.org/officeDocument/2006/relationships/image" Target="../media/image114.png"/><Relationship Id="rId8" Type="http://schemas.openxmlformats.org/officeDocument/2006/relationships/tags" Target="../tags/tag2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tags" Target="../tags/tag7.xml"/><Relationship Id="rId21" Type="http://schemas.openxmlformats.org/officeDocument/2006/relationships/image" Target="../media/image9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5.jpeg"/><Relationship Id="rId25" Type="http://schemas.openxmlformats.org/officeDocument/2006/relationships/image" Target="../media/image13.png"/><Relationship Id="rId2" Type="http://schemas.openxmlformats.org/officeDocument/2006/relationships/tags" Target="../tags/tag6.xml"/><Relationship Id="rId16" Type="http://schemas.openxmlformats.org/officeDocument/2006/relationships/notesSlide" Target="../notesSlides/notesSlide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2.png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4.xml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287.xml"/><Relationship Id="rId18" Type="http://schemas.openxmlformats.org/officeDocument/2006/relationships/notesSlide" Target="../notesSlides/notesSlide20.xml"/><Relationship Id="rId26" Type="http://schemas.openxmlformats.org/officeDocument/2006/relationships/image" Target="../media/image198.png"/><Relationship Id="rId3" Type="http://schemas.openxmlformats.org/officeDocument/2006/relationships/tags" Target="../tags/tag277.xml"/><Relationship Id="rId21" Type="http://schemas.openxmlformats.org/officeDocument/2006/relationships/image" Target="../media/image13.png"/><Relationship Id="rId34" Type="http://schemas.openxmlformats.org/officeDocument/2006/relationships/image" Target="../media/image206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image" Target="../media/image193.png"/><Relationship Id="rId29" Type="http://schemas.openxmlformats.org/officeDocument/2006/relationships/image" Target="../media/image201.pn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image" Target="../media/image196.png"/><Relationship Id="rId32" Type="http://schemas.openxmlformats.org/officeDocument/2006/relationships/image" Target="../media/image204.png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10" Type="http://schemas.openxmlformats.org/officeDocument/2006/relationships/tags" Target="../tags/tag284.xml"/><Relationship Id="rId19" Type="http://schemas.openxmlformats.org/officeDocument/2006/relationships/image" Target="../media/image105.png"/><Relationship Id="rId31" Type="http://schemas.openxmlformats.org/officeDocument/2006/relationships/image" Target="../media/image203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8" Type="http://schemas.openxmlformats.org/officeDocument/2006/relationships/tags" Target="../tags/tag2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18" Type="http://schemas.openxmlformats.org/officeDocument/2006/relationships/image" Target="../media/image105.png"/><Relationship Id="rId26" Type="http://schemas.openxmlformats.org/officeDocument/2006/relationships/image" Target="../media/image214.png"/><Relationship Id="rId3" Type="http://schemas.openxmlformats.org/officeDocument/2006/relationships/tags" Target="../tags/tag293.xml"/><Relationship Id="rId21" Type="http://schemas.openxmlformats.org/officeDocument/2006/relationships/image" Target="../media/image209.png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notesSlide" Target="../notesSlides/notesSlide21.xml"/><Relationship Id="rId25" Type="http://schemas.openxmlformats.org/officeDocument/2006/relationships/image" Target="../media/image213.png"/><Relationship Id="rId2" Type="http://schemas.openxmlformats.org/officeDocument/2006/relationships/tags" Target="../tags/tag29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tags" Target="../tags/tag295.xml"/><Relationship Id="rId15" Type="http://schemas.openxmlformats.org/officeDocument/2006/relationships/tags" Target="../tags/tag305.xml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tags" Target="../tags/tag300.xml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20.xml"/><Relationship Id="rId16" Type="http://schemas.openxmlformats.org/officeDocument/2006/relationships/image" Target="../media/image25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4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39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14.png"/><Relationship Id="rId42" Type="http://schemas.openxmlformats.org/officeDocument/2006/relationships/image" Target="../media/image42.png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image" Target="../media/image34.png"/><Relationship Id="rId41" Type="http://schemas.openxmlformats.org/officeDocument/2006/relationships/image" Target="../media/image41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13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16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36.png"/><Relationship Id="rId44" Type="http://schemas.openxmlformats.org/officeDocument/2006/relationships/image" Target="../media/image9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notesSlide" Target="../notesSlides/notesSlide4.xml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15.png"/><Relationship Id="rId43" Type="http://schemas.openxmlformats.org/officeDocument/2006/relationships/image" Target="../media/image43.png"/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5.jpeg"/><Relationship Id="rId38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9.xml"/><Relationship Id="rId7" Type="http://schemas.openxmlformats.org/officeDocument/2006/relationships/image" Target="../media/image2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6.png"/><Relationship Id="rId4" Type="http://schemas.openxmlformats.org/officeDocument/2006/relationships/tags" Target="../tags/tag50.xml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52.png"/><Relationship Id="rId21" Type="http://schemas.openxmlformats.org/officeDocument/2006/relationships/tags" Target="../tags/tag71.xml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9" Type="http://schemas.openxmlformats.org/officeDocument/2006/relationships/tags" Target="../tags/tag79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slideLayout" Target="../slideLayouts/slideLayout7.xml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tags" Target="../tags/tag58.xml"/><Relationship Id="rId51" Type="http://schemas.openxmlformats.org/officeDocument/2006/relationships/image" Target="../media/image64.png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notesSlide" Target="../notesSlides/notesSlide6.xml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0" Type="http://schemas.openxmlformats.org/officeDocument/2006/relationships/tags" Target="../tags/tag70.xml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49.png"/><Relationship Id="rId4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69.png"/><Relationship Id="rId18" Type="http://schemas.openxmlformats.org/officeDocument/2006/relationships/image" Target="../media/image59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68.png"/><Relationship Id="rId17" Type="http://schemas.openxmlformats.org/officeDocument/2006/relationships/image" Target="../media/image48.png"/><Relationship Id="rId2" Type="http://schemas.openxmlformats.org/officeDocument/2006/relationships/tags" Target="../tags/tag83.xml"/><Relationship Id="rId16" Type="http://schemas.openxmlformats.org/officeDocument/2006/relationships/image" Target="../media/image72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47.png"/><Relationship Id="rId5" Type="http://schemas.openxmlformats.org/officeDocument/2006/relationships/tags" Target="../tags/tag86.xml"/><Relationship Id="rId15" Type="http://schemas.openxmlformats.org/officeDocument/2006/relationships/image" Target="../media/image71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6.png"/><Relationship Id="rId26" Type="http://schemas.openxmlformats.org/officeDocument/2006/relationships/image" Target="../media/image83.jpeg"/><Relationship Id="rId3" Type="http://schemas.openxmlformats.org/officeDocument/2006/relationships/tags" Target="../tags/tag92.xml"/><Relationship Id="rId21" Type="http://schemas.openxmlformats.org/officeDocument/2006/relationships/image" Target="../media/image79.jpeg"/><Relationship Id="rId34" Type="http://schemas.microsoft.com/office/2007/relationships/hdphoto" Target="../media/hdphoto4.wdp"/><Relationship Id="rId7" Type="http://schemas.openxmlformats.org/officeDocument/2006/relationships/tags" Target="../tags/tag96.xml"/><Relationship Id="rId12" Type="http://schemas.openxmlformats.org/officeDocument/2006/relationships/image" Target="../media/image47.png"/><Relationship Id="rId17" Type="http://schemas.openxmlformats.org/officeDocument/2006/relationships/image" Target="../media/image63.png"/><Relationship Id="rId25" Type="http://schemas.openxmlformats.org/officeDocument/2006/relationships/image" Target="../media/image82.jpeg"/><Relationship Id="rId33" Type="http://schemas.openxmlformats.org/officeDocument/2006/relationships/image" Target="../media/image88.jpeg"/><Relationship Id="rId2" Type="http://schemas.openxmlformats.org/officeDocument/2006/relationships/tags" Target="../tags/tag91.xml"/><Relationship Id="rId16" Type="http://schemas.openxmlformats.org/officeDocument/2006/relationships/image" Target="../media/image75.png"/><Relationship Id="rId20" Type="http://schemas.openxmlformats.org/officeDocument/2006/relationships/image" Target="../media/image78.png"/><Relationship Id="rId29" Type="http://schemas.openxmlformats.org/officeDocument/2006/relationships/image" Target="../media/image85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notesSlide" Target="../notesSlides/notesSlide8.xml"/><Relationship Id="rId24" Type="http://schemas.openxmlformats.org/officeDocument/2006/relationships/image" Target="../media/image81.jpeg"/><Relationship Id="rId32" Type="http://schemas.openxmlformats.org/officeDocument/2006/relationships/image" Target="../media/image87.jpeg"/><Relationship Id="rId5" Type="http://schemas.openxmlformats.org/officeDocument/2006/relationships/tags" Target="../tags/tag94.xml"/><Relationship Id="rId15" Type="http://schemas.openxmlformats.org/officeDocument/2006/relationships/image" Target="../media/image13.png"/><Relationship Id="rId23" Type="http://schemas.microsoft.com/office/2007/relationships/hdphoto" Target="../media/hdphoto1.wdp"/><Relationship Id="rId28" Type="http://schemas.openxmlformats.org/officeDocument/2006/relationships/image" Target="../media/image84.jpe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77.png"/><Relationship Id="rId31" Type="http://schemas.openxmlformats.org/officeDocument/2006/relationships/image" Target="../media/image86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74.png"/><Relationship Id="rId22" Type="http://schemas.openxmlformats.org/officeDocument/2006/relationships/image" Target="../media/image80.jpeg"/><Relationship Id="rId27" Type="http://schemas.microsoft.com/office/2007/relationships/hdphoto" Target="../media/hdphoto2.wdp"/><Relationship Id="rId30" Type="http://schemas.microsoft.com/office/2007/relationships/hdphoto" Target="../media/hdphoto3.wdp"/><Relationship Id="rId8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90.png"/><Relationship Id="rId18" Type="http://schemas.openxmlformats.org/officeDocument/2006/relationships/image" Target="../media/image74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89.png"/><Relationship Id="rId17" Type="http://schemas.openxmlformats.org/officeDocument/2006/relationships/image" Target="../media/image73.png"/><Relationship Id="rId2" Type="http://schemas.openxmlformats.org/officeDocument/2006/relationships/tags" Target="../tags/tag100.xml"/><Relationship Id="rId16" Type="http://schemas.openxmlformats.org/officeDocument/2006/relationships/image" Target="../media/image68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47.png"/><Relationship Id="rId5" Type="http://schemas.openxmlformats.org/officeDocument/2006/relationships/tags" Target="../tags/tag103.xml"/><Relationship Id="rId15" Type="http://schemas.openxmlformats.org/officeDocument/2006/relationships/image" Target="../media/image92.png"/><Relationship Id="rId10" Type="http://schemas.openxmlformats.org/officeDocument/2006/relationships/notesSlide" Target="../notesSlides/notesSlide9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153" y="1810047"/>
            <a:ext cx="4408367" cy="2541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751" y="4365104"/>
            <a:ext cx="3167172" cy="224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216" y="296652"/>
            <a:ext cx="2875571" cy="226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3176972"/>
            <a:ext cx="8646584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35" y="3752914"/>
            <a:ext cx="805649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19" y="4316364"/>
            <a:ext cx="805649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19" y="4879814"/>
            <a:ext cx="805649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19" y="5443264"/>
            <a:ext cx="8056490" cy="1046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2888940"/>
            <a:ext cx="931099" cy="1842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1193892"/>
            <a:ext cx="136063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88273"/>
            <a:ext cx="8534418" cy="1004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/>
          <p:cNvSpPr/>
          <p:nvPr/>
        </p:nvSpPr>
        <p:spPr bwMode="auto">
          <a:xfrm>
            <a:off x="143508" y="1016731"/>
            <a:ext cx="8804536" cy="16397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13" y="296652"/>
            <a:ext cx="5082377" cy="226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46" y="1160748"/>
            <a:ext cx="8646584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hteck 18"/>
          <p:cNvSpPr/>
          <p:nvPr/>
        </p:nvSpPr>
        <p:spPr bwMode="auto">
          <a:xfrm>
            <a:off x="7695524" y="6211699"/>
            <a:ext cx="1402589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070" y="6300965"/>
            <a:ext cx="1249427" cy="124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46" y="2088208"/>
            <a:ext cx="8656338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725" y="3287791"/>
            <a:ext cx="72176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323" y="4121273"/>
            <a:ext cx="2569678" cy="2023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323" y="3681028"/>
            <a:ext cx="1340704" cy="202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hteck 29"/>
          <p:cNvSpPr/>
          <p:nvPr/>
        </p:nvSpPr>
        <p:spPr bwMode="auto">
          <a:xfrm>
            <a:off x="184948" y="3104964"/>
            <a:ext cx="8820980" cy="3060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92" y="1562901"/>
            <a:ext cx="558882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92" y="1097904"/>
            <a:ext cx="828082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92" y="2492896"/>
            <a:ext cx="776144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2987077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3851173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4715269"/>
            <a:ext cx="8666091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5579365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6628577" y="1329818"/>
            <a:ext cx="1112076" cy="1055066"/>
            <a:chOff x="7488324" y="1189344"/>
            <a:chExt cx="1260140" cy="1195540"/>
          </a:xfrm>
        </p:grpSpPr>
        <p:grpSp>
          <p:nvGrpSpPr>
            <p:cNvPr id="3" name="Gruppieren 2"/>
            <p:cNvGrpSpPr/>
            <p:nvPr/>
          </p:nvGrpSpPr>
          <p:grpSpPr>
            <a:xfrm>
              <a:off x="7654826" y="1284253"/>
              <a:ext cx="945574" cy="1006915"/>
              <a:chOff x="8400515" y="109009"/>
              <a:chExt cx="2178120" cy="2319418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8581707" y="1363008"/>
                <a:ext cx="477790" cy="477790"/>
                <a:chOff x="3275856" y="4689140"/>
                <a:chExt cx="144016" cy="144016"/>
              </a:xfrm>
            </p:grpSpPr>
            <p:sp>
              <p:nvSpPr>
                <p:cNvPr id="14" name="Ellipse 13"/>
                <p:cNvSpPr/>
                <p:nvPr/>
              </p:nvSpPr>
              <p:spPr bwMode="auto">
                <a:xfrm>
                  <a:off x="3275856" y="4689140"/>
                  <a:ext cx="144016" cy="14401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5" name="Grafik 14" descr="txp_fig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324383" y="4725308"/>
                  <a:ext cx="46963" cy="7168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grpSp>
            <p:nvGrpSpPr>
              <p:cNvPr id="16" name="Gruppieren 15"/>
              <p:cNvGrpSpPr/>
              <p:nvPr/>
            </p:nvGrpSpPr>
            <p:grpSpPr>
              <a:xfrm>
                <a:off x="9206520" y="1294459"/>
                <a:ext cx="477790" cy="477790"/>
                <a:chOff x="3599892" y="4689140"/>
                <a:chExt cx="144016" cy="144016"/>
              </a:xfrm>
            </p:grpSpPr>
            <p:sp>
              <p:nvSpPr>
                <p:cNvPr id="17" name="Ellipse 16"/>
                <p:cNvSpPr/>
                <p:nvPr/>
              </p:nvSpPr>
              <p:spPr bwMode="auto">
                <a:xfrm>
                  <a:off x="3599892" y="4689140"/>
                  <a:ext cx="144016" cy="14401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8" name="Grafik 17" descr="txp_fig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643096" y="4724830"/>
                  <a:ext cx="57608" cy="7263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grpSp>
            <p:nvGrpSpPr>
              <p:cNvPr id="19" name="Gruppieren 18"/>
              <p:cNvGrpSpPr/>
              <p:nvPr/>
            </p:nvGrpSpPr>
            <p:grpSpPr>
              <a:xfrm>
                <a:off x="8902947" y="1860136"/>
                <a:ext cx="477790" cy="477790"/>
                <a:chOff x="3870529" y="4689140"/>
                <a:chExt cx="144016" cy="144016"/>
              </a:xfrm>
            </p:grpSpPr>
            <p:sp>
              <p:nvSpPr>
                <p:cNvPr id="20" name="Ellipse 19"/>
                <p:cNvSpPr/>
                <p:nvPr/>
              </p:nvSpPr>
              <p:spPr bwMode="auto">
                <a:xfrm>
                  <a:off x="3870529" y="4689140"/>
                  <a:ext cx="144016" cy="14401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1" name="Grafik 20" descr="txp_fig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913628" y="4722184"/>
                  <a:ext cx="57818" cy="7792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grpSp>
            <p:nvGrpSpPr>
              <p:cNvPr id="22" name="Gruppieren 21"/>
              <p:cNvGrpSpPr/>
              <p:nvPr/>
            </p:nvGrpSpPr>
            <p:grpSpPr>
              <a:xfrm>
                <a:off x="9630431" y="1834458"/>
                <a:ext cx="477790" cy="477790"/>
                <a:chOff x="2447764" y="2512570"/>
                <a:chExt cx="144016" cy="144016"/>
              </a:xfrm>
            </p:grpSpPr>
            <p:sp>
              <p:nvSpPr>
                <p:cNvPr id="23" name="Ellipse 22"/>
                <p:cNvSpPr/>
                <p:nvPr/>
              </p:nvSpPr>
              <p:spPr bwMode="auto">
                <a:xfrm>
                  <a:off x="2447764" y="2512570"/>
                  <a:ext cx="144016" cy="14401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4" name="Grafik 23" descr="txp_fig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488235" y="2558087"/>
                  <a:ext cx="63074" cy="5298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7357" dir="2700000" rotWithShape="0">
                          <a:scrgbClr r="0" g="0" b="0"/>
                        </a:outerShdw>
                      </a:effectLst>
                    </a14:hiddenEffects>
                  </a:ext>
                  <a:ext uri="{31F19639-BCED-4A60-ADC4-E9642A236FB7}">
                    <a14:hiddenScene3d xmlns:a14="http://schemas.microsoft.com/office/drawing/2010/main">
                      <a:camera prst="orthographicFront">
                        <a:rot lat="0" lon="0" rev="0"/>
                      </a:camera>
                      <a:lightRig rig="threePt" dir="t">
                        <a:rot lat="0" lon="0" rev="0"/>
                      </a:lightRig>
                    </a14:hiddenScene3d>
                  </a:ext>
                  <a:ext uri="{E45631CC-5BF2-4C18-A39C-3461C7D3F71A}">
                    <a14:hiddenSp3d xmlns:a14="http://schemas.microsoft.com/office/drawing/2010/main" extrusionH="457200">
                      <a:contourClr>
                        <a:srgbClr val="000000"/>
                      </a:contourClr>
                    </a14:hiddenSp3d>
                  </a:ex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  <p:grpSp>
            <p:nvGrpSpPr>
              <p:cNvPr id="25" name="Gruppieren 24"/>
              <p:cNvGrpSpPr/>
              <p:nvPr/>
            </p:nvGrpSpPr>
            <p:grpSpPr>
              <a:xfrm>
                <a:off x="8400515" y="880255"/>
                <a:ext cx="1836204" cy="1548172"/>
                <a:chOff x="1151620" y="2240868"/>
                <a:chExt cx="1836204" cy="1548172"/>
              </a:xfrm>
            </p:grpSpPr>
            <p:cxnSp>
              <p:nvCxnSpPr>
                <p:cNvPr id="30" name="Gerade Verbindung 29"/>
                <p:cNvCxnSpPr/>
                <p:nvPr/>
              </p:nvCxnSpPr>
              <p:spPr bwMode="auto">
                <a:xfrm>
                  <a:off x="1151620" y="2240868"/>
                  <a:ext cx="0" cy="154817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/>
              </p:nvCxnSpPr>
              <p:spPr bwMode="auto">
                <a:xfrm>
                  <a:off x="2987824" y="2240868"/>
                  <a:ext cx="0" cy="1548172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/>
              </p:nvCxnSpPr>
              <p:spPr bwMode="auto">
                <a:xfrm>
                  <a:off x="1151620" y="3789040"/>
                  <a:ext cx="1836204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3" name="Rechteckiger Pfeil 32"/>
              <p:cNvSpPr/>
              <p:nvPr/>
            </p:nvSpPr>
            <p:spPr bwMode="auto">
              <a:xfrm>
                <a:off x="9211267" y="313095"/>
                <a:ext cx="1367368" cy="720080"/>
              </a:xfrm>
              <a:prstGeom prst="ben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" name="Grafik 33" descr="txp_fi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487989" y="109009"/>
                <a:ext cx="553417" cy="15249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4" name="Rechteck 3"/>
            <p:cNvSpPr/>
            <p:nvPr/>
          </p:nvSpPr>
          <p:spPr bwMode="auto">
            <a:xfrm>
              <a:off x="7488324" y="1189344"/>
              <a:ext cx="1260140" cy="11955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5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995861"/>
            <a:ext cx="387218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517756" y="2508036"/>
            <a:ext cx="430011" cy="430011"/>
            <a:chOff x="3275856" y="4689140"/>
            <a:chExt cx="144016" cy="144016"/>
          </a:xfrm>
        </p:grpSpPr>
        <p:sp>
          <p:nvSpPr>
            <p:cNvPr id="15" name="Ellipse 14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Grafik 15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7" name="Gruppieren 16"/>
          <p:cNvGrpSpPr/>
          <p:nvPr/>
        </p:nvGrpSpPr>
        <p:grpSpPr>
          <a:xfrm>
            <a:off x="1158327" y="2508035"/>
            <a:ext cx="430011" cy="430011"/>
            <a:chOff x="3599892" y="4689140"/>
            <a:chExt cx="144016" cy="144016"/>
          </a:xfrm>
        </p:grpSpPr>
        <p:sp>
          <p:nvSpPr>
            <p:cNvPr id="18" name="Ellipse 17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9" name="Grafik 18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0" name="Gruppieren 19"/>
          <p:cNvGrpSpPr/>
          <p:nvPr/>
        </p:nvGrpSpPr>
        <p:grpSpPr>
          <a:xfrm>
            <a:off x="837270" y="2948409"/>
            <a:ext cx="430011" cy="430011"/>
            <a:chOff x="3870529" y="4689140"/>
            <a:chExt cx="144016" cy="144016"/>
          </a:xfrm>
        </p:grpSpPr>
        <p:sp>
          <p:nvSpPr>
            <p:cNvPr id="21" name="Ellipse 20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Grafik 21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uppieren 8"/>
          <p:cNvGrpSpPr/>
          <p:nvPr/>
        </p:nvGrpSpPr>
        <p:grpSpPr>
          <a:xfrm>
            <a:off x="1469170" y="2938047"/>
            <a:ext cx="430011" cy="430011"/>
            <a:chOff x="2447764" y="2512570"/>
            <a:chExt cx="144016" cy="144016"/>
          </a:xfrm>
        </p:grpSpPr>
        <p:sp>
          <p:nvSpPr>
            <p:cNvPr id="24" name="Ellipse 23"/>
            <p:cNvSpPr/>
            <p:nvPr/>
          </p:nvSpPr>
          <p:spPr bwMode="auto">
            <a:xfrm>
              <a:off x="2447764" y="251257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Grafik 3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8235" y="2558087"/>
              <a:ext cx="63074" cy="529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37" name="Gruppieren 36"/>
          <p:cNvGrpSpPr/>
          <p:nvPr/>
        </p:nvGrpSpPr>
        <p:grpSpPr>
          <a:xfrm>
            <a:off x="421157" y="2098778"/>
            <a:ext cx="1652583" cy="1393355"/>
            <a:chOff x="1151620" y="2240868"/>
            <a:chExt cx="1836204" cy="1548172"/>
          </a:xfrm>
        </p:grpSpPr>
        <p:cxnSp>
          <p:nvCxnSpPr>
            <p:cNvPr id="31" name="Gerade Verbindung 30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Rechteckiger Pfeil 38"/>
          <p:cNvSpPr/>
          <p:nvPr/>
        </p:nvSpPr>
        <p:spPr bwMode="auto">
          <a:xfrm>
            <a:off x="1231909" y="1531618"/>
            <a:ext cx="1230631" cy="648072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Grafik 4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631" y="1327531"/>
            <a:ext cx="448268" cy="123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2" name="Gruppieren 41"/>
          <p:cNvGrpSpPr/>
          <p:nvPr/>
        </p:nvGrpSpPr>
        <p:grpSpPr>
          <a:xfrm>
            <a:off x="2684104" y="1467557"/>
            <a:ext cx="430011" cy="430011"/>
            <a:chOff x="3599892" y="4689140"/>
            <a:chExt cx="144016" cy="144016"/>
          </a:xfrm>
        </p:grpSpPr>
        <p:sp>
          <p:nvSpPr>
            <p:cNvPr id="43" name="Ellipse 42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4" name="Grafik 43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5" name="Gruppieren 44"/>
          <p:cNvGrpSpPr/>
          <p:nvPr/>
        </p:nvGrpSpPr>
        <p:grpSpPr>
          <a:xfrm>
            <a:off x="3336719" y="1467557"/>
            <a:ext cx="430011" cy="430011"/>
            <a:chOff x="3870529" y="4689140"/>
            <a:chExt cx="144016" cy="144016"/>
          </a:xfrm>
        </p:grpSpPr>
        <p:sp>
          <p:nvSpPr>
            <p:cNvPr id="46" name="Ellipse 45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7" name="Grafik 46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49" name="Grafik 4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793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0" name="Gruppieren 49"/>
          <p:cNvGrpSpPr/>
          <p:nvPr/>
        </p:nvGrpSpPr>
        <p:grpSpPr>
          <a:xfrm>
            <a:off x="3989334" y="1467557"/>
            <a:ext cx="430011" cy="430011"/>
            <a:chOff x="3599892" y="4689140"/>
            <a:chExt cx="144016" cy="144016"/>
          </a:xfrm>
        </p:grpSpPr>
        <p:sp>
          <p:nvSpPr>
            <p:cNvPr id="51" name="Ellipse 50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2" name="Grafik 51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53" name="Grafik 5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8885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4" name="Gruppieren 53"/>
          <p:cNvGrpSpPr/>
          <p:nvPr/>
        </p:nvGrpSpPr>
        <p:grpSpPr>
          <a:xfrm>
            <a:off x="4641948" y="1467557"/>
            <a:ext cx="430011" cy="430011"/>
            <a:chOff x="3599892" y="4689140"/>
            <a:chExt cx="144016" cy="144016"/>
          </a:xfrm>
        </p:grpSpPr>
        <p:sp>
          <p:nvSpPr>
            <p:cNvPr id="55" name="Ellipse 54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6" name="Grafik 55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57" name="Grafik 5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9977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Grafik 6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829" y="3232151"/>
            <a:ext cx="477439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829" y="3789040"/>
            <a:ext cx="548641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Geschweifte Klammer rechts 64"/>
          <p:cNvSpPr/>
          <p:nvPr/>
        </p:nvSpPr>
        <p:spPr bwMode="auto">
          <a:xfrm rot="5400000">
            <a:off x="5378234" y="1251057"/>
            <a:ext cx="370161" cy="4551826"/>
          </a:xfrm>
          <a:prstGeom prst="rightBrace">
            <a:avLst>
              <a:gd name="adj1" fmla="val 14724"/>
              <a:gd name="adj2" fmla="val 502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8" name="Grafik 6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3897052"/>
            <a:ext cx="3728321" cy="243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Grafik 6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40110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234" y="4679265"/>
            <a:ext cx="8614885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234" y="5350454"/>
            <a:ext cx="8636830" cy="994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3682" y="2323584"/>
            <a:ext cx="1608412" cy="18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21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74" y="1930920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92" y="1954208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4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16" y="1720487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Gruppieren 82"/>
          <p:cNvGrpSpPr/>
          <p:nvPr/>
        </p:nvGrpSpPr>
        <p:grpSpPr>
          <a:xfrm>
            <a:off x="5429506" y="1648914"/>
            <a:ext cx="972108" cy="734541"/>
            <a:chOff x="1151620" y="2240868"/>
            <a:chExt cx="1836204" cy="1548172"/>
          </a:xfrm>
        </p:grpSpPr>
        <p:cxnSp>
          <p:nvCxnSpPr>
            <p:cNvPr id="84" name="Gerade Verbindung 83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Gerade Verbindung 84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Gerade Verbindung 85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uppieren 6"/>
          <p:cNvGrpSpPr/>
          <p:nvPr/>
        </p:nvGrpSpPr>
        <p:grpSpPr>
          <a:xfrm>
            <a:off x="6581911" y="1895537"/>
            <a:ext cx="2432630" cy="452922"/>
            <a:chOff x="6330274" y="7474419"/>
            <a:chExt cx="5490502" cy="1022256"/>
          </a:xfrm>
        </p:grpSpPr>
        <p:pic>
          <p:nvPicPr>
            <p:cNvPr id="3074" name="Picture 2" descr="http://t2.gstatic.com/images?q=tbn:ANd9GcRumtU0h5RpsNSDs21jgNn_jgmUUx2TL4KVOmq7sikYCGW7ZhhcaQ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216" y="7793613"/>
              <a:ext cx="2116085" cy="592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t1.gstatic.com/images?q=tbn:ANd9GcSJM2ijR16jzzrzWZb6D1H8rrU7bmGH_blkivBcOU1w1vVFzVlp-A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0" t="17158" r="9864" b="21655"/>
            <a:stretch/>
          </p:blipFill>
          <p:spPr bwMode="auto">
            <a:xfrm>
              <a:off x="8616725" y="7793613"/>
              <a:ext cx="1114561" cy="636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125" y="7652690"/>
              <a:ext cx="1437720" cy="843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7" name="Gruppieren 86"/>
            <p:cNvGrpSpPr/>
            <p:nvPr/>
          </p:nvGrpSpPr>
          <p:grpSpPr>
            <a:xfrm>
              <a:off x="6330274" y="7474419"/>
              <a:ext cx="5481555" cy="930596"/>
              <a:chOff x="1151620" y="2240868"/>
              <a:chExt cx="1836204" cy="1548172"/>
            </a:xfrm>
          </p:grpSpPr>
          <p:cxnSp>
            <p:nvCxnSpPr>
              <p:cNvPr id="88" name="Gerade Verbindung 87"/>
              <p:cNvCxnSpPr/>
              <p:nvPr/>
            </p:nvCxnSpPr>
            <p:spPr bwMode="auto">
              <a:xfrm>
                <a:off x="1151620" y="2240868"/>
                <a:ext cx="0" cy="154817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Gerade Verbindung 88"/>
              <p:cNvCxnSpPr/>
              <p:nvPr/>
            </p:nvCxnSpPr>
            <p:spPr bwMode="auto">
              <a:xfrm>
                <a:off x="2987824" y="2240868"/>
                <a:ext cx="0" cy="154817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Gerade Verbindung 89"/>
              <p:cNvCxnSpPr/>
              <p:nvPr/>
            </p:nvCxnSpPr>
            <p:spPr bwMode="auto">
              <a:xfrm>
                <a:off x="1151620" y="3789040"/>
                <a:ext cx="183620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1" name="Gerade Verbindung 80"/>
            <p:cNvCxnSpPr/>
            <p:nvPr/>
          </p:nvCxnSpPr>
          <p:spPr bwMode="auto">
            <a:xfrm flipV="1">
              <a:off x="8616725" y="7516687"/>
              <a:ext cx="0" cy="8883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Gerade Verbindung 93"/>
            <p:cNvCxnSpPr/>
            <p:nvPr/>
          </p:nvCxnSpPr>
          <p:spPr bwMode="auto">
            <a:xfrm flipV="1">
              <a:off x="9847350" y="7495552"/>
              <a:ext cx="0" cy="8883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Gerade Verbindung 91"/>
            <p:cNvCxnSpPr/>
            <p:nvPr/>
          </p:nvCxnSpPr>
          <p:spPr bwMode="auto">
            <a:xfrm flipV="1">
              <a:off x="6339221" y="7699299"/>
              <a:ext cx="54815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7" name="Picture 24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48" y="1533906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4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66" y="1527233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9" y="1543289"/>
            <a:ext cx="239458" cy="3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Eckige Klammer links/rechts 99"/>
          <p:cNvSpPr/>
          <p:nvPr/>
        </p:nvSpPr>
        <p:spPr bwMode="auto">
          <a:xfrm>
            <a:off x="2591951" y="1355821"/>
            <a:ext cx="2590181" cy="669251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81" y="2765931"/>
            <a:ext cx="5618085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5271829" y="1097055"/>
            <a:ext cx="3784410" cy="14109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1" name="Picture 21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70" y="2073109"/>
            <a:ext cx="191690" cy="28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L 4.44444E-6 -0.06851 L 0.13437 -0.06851 L 0.13368 -0.02823 " pathEditMode="relative" ptsTypes="AAAA"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034 -0.0375 L -0.13299 -0.0375 L -0.13334 0.0287 " pathEditMode="relative" ptsTypes="AAAA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92593E-6 L 5E-6 -0.1118 L 0.24115 -0.1118 L 0.24219 -0.05902 " pathEditMode="relative" ptsTypes="AAAA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11111E-6 L -0.00209 -0.05 L -0.24271 -0.05 L -0.24271 0.05833 " pathEditMode="relative" ptsTypes="AAAA">
                                      <p:cBhvr>
                                        <p:cTn id="7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34 0.0287 L -0.13368 -0.04352 L 0.14722 -0.04305 L 0.14687 -0.00139 " pathEditMode="relative" ptsTypes="AAAA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007 -0.03982 L -0.2809 -0.03889 L -0.28021 0.02963 " pathEditMode="relative" ptsTypes="AAAA">
                                      <p:cBhvr>
                                        <p:cTn id="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8" y="995861"/>
            <a:ext cx="4110048" cy="204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Grafik 6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50" y="5265204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5517232"/>
            <a:ext cx="8614885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40" y="6057170"/>
            <a:ext cx="8627077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9" t="3940" r="31520"/>
          <a:stretch/>
        </p:blipFill>
        <p:spPr bwMode="auto">
          <a:xfrm>
            <a:off x="5375548" y="1234539"/>
            <a:ext cx="672616" cy="182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50" y="3602845"/>
            <a:ext cx="452080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50" y="3937822"/>
            <a:ext cx="203119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50" y="4872039"/>
            <a:ext cx="220431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26" y="1839661"/>
            <a:ext cx="549630" cy="38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1592796"/>
            <a:ext cx="482527" cy="36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6408204" y="1654706"/>
            <a:ext cx="1779351" cy="1305057"/>
            <a:chOff x="1151620" y="2240868"/>
            <a:chExt cx="1836204" cy="1548172"/>
          </a:xfrm>
        </p:grpSpPr>
        <p:cxnSp>
          <p:nvCxnSpPr>
            <p:cNvPr id="71" name="Gerade Verbindung 70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Gerade Verbindung 72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Gerade Verbindung 73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2101644"/>
            <a:ext cx="457759" cy="3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23" y="2531490"/>
            <a:ext cx="494396" cy="3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/>
          <a:stretch/>
        </p:blipFill>
        <p:spPr bwMode="auto">
          <a:xfrm>
            <a:off x="6568343" y="2414832"/>
            <a:ext cx="495301" cy="4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Grafik 4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6098" y="3153338"/>
            <a:ext cx="6226223" cy="275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1549" y="3937822"/>
            <a:ext cx="3301238" cy="750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0" name="Gruppieren 59"/>
          <p:cNvGrpSpPr/>
          <p:nvPr/>
        </p:nvGrpSpPr>
        <p:grpSpPr>
          <a:xfrm>
            <a:off x="517756" y="2508036"/>
            <a:ext cx="430011" cy="430011"/>
            <a:chOff x="3275856" y="4689140"/>
            <a:chExt cx="144016" cy="144016"/>
          </a:xfrm>
        </p:grpSpPr>
        <p:sp>
          <p:nvSpPr>
            <p:cNvPr id="61" name="Ellipse 60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2" name="Grafik 61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3" name="Gruppieren 62"/>
          <p:cNvGrpSpPr/>
          <p:nvPr/>
        </p:nvGrpSpPr>
        <p:grpSpPr>
          <a:xfrm>
            <a:off x="1158327" y="2508035"/>
            <a:ext cx="430011" cy="430011"/>
            <a:chOff x="3599892" y="4689140"/>
            <a:chExt cx="144016" cy="144016"/>
          </a:xfrm>
        </p:grpSpPr>
        <p:sp>
          <p:nvSpPr>
            <p:cNvPr id="64" name="Ellipse 63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Grafik 64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6" name="Gruppieren 65"/>
          <p:cNvGrpSpPr/>
          <p:nvPr/>
        </p:nvGrpSpPr>
        <p:grpSpPr>
          <a:xfrm>
            <a:off x="837270" y="2948409"/>
            <a:ext cx="430011" cy="430011"/>
            <a:chOff x="3870529" y="4689140"/>
            <a:chExt cx="144016" cy="144016"/>
          </a:xfrm>
        </p:grpSpPr>
        <p:sp>
          <p:nvSpPr>
            <p:cNvPr id="67" name="Ellipse 66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8" name="Grafik 67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2" name="Gruppieren 71"/>
          <p:cNvGrpSpPr/>
          <p:nvPr/>
        </p:nvGrpSpPr>
        <p:grpSpPr>
          <a:xfrm>
            <a:off x="1469170" y="2938047"/>
            <a:ext cx="430011" cy="430011"/>
            <a:chOff x="2447764" y="2512570"/>
            <a:chExt cx="144016" cy="144016"/>
          </a:xfrm>
        </p:grpSpPr>
        <p:sp>
          <p:nvSpPr>
            <p:cNvPr id="75" name="Ellipse 74"/>
            <p:cNvSpPr/>
            <p:nvPr/>
          </p:nvSpPr>
          <p:spPr bwMode="auto">
            <a:xfrm>
              <a:off x="2447764" y="251257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9" name="Grafik 78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8235" y="2558087"/>
              <a:ext cx="63074" cy="529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0" name="Gruppieren 79"/>
          <p:cNvGrpSpPr/>
          <p:nvPr/>
        </p:nvGrpSpPr>
        <p:grpSpPr>
          <a:xfrm>
            <a:off x="421157" y="2098778"/>
            <a:ext cx="1652583" cy="1393355"/>
            <a:chOff x="1151620" y="2240868"/>
            <a:chExt cx="1836204" cy="1548172"/>
          </a:xfrm>
        </p:grpSpPr>
        <p:cxnSp>
          <p:nvCxnSpPr>
            <p:cNvPr id="81" name="Gerade Verbindung 80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Gerade Verbindung 81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Gerade Verbindung 82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Rechteckiger Pfeil 83"/>
          <p:cNvSpPr/>
          <p:nvPr/>
        </p:nvSpPr>
        <p:spPr bwMode="auto">
          <a:xfrm>
            <a:off x="1231909" y="1531618"/>
            <a:ext cx="1230631" cy="648072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5" name="Grafik 8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631" y="1327531"/>
            <a:ext cx="448268" cy="123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Eckige Klammer links/rechts 85"/>
          <p:cNvSpPr/>
          <p:nvPr/>
        </p:nvSpPr>
        <p:spPr bwMode="auto">
          <a:xfrm>
            <a:off x="2591951" y="1355821"/>
            <a:ext cx="1974903" cy="669251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87" name="Gruppieren 86"/>
          <p:cNvGrpSpPr/>
          <p:nvPr/>
        </p:nvGrpSpPr>
        <p:grpSpPr>
          <a:xfrm>
            <a:off x="2684104" y="1467557"/>
            <a:ext cx="430011" cy="430011"/>
            <a:chOff x="3599892" y="4689140"/>
            <a:chExt cx="144016" cy="144016"/>
          </a:xfrm>
        </p:grpSpPr>
        <p:sp>
          <p:nvSpPr>
            <p:cNvPr id="88" name="Ellipse 87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9" name="Grafik 88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0" name="Gruppieren 89"/>
          <p:cNvGrpSpPr/>
          <p:nvPr/>
        </p:nvGrpSpPr>
        <p:grpSpPr>
          <a:xfrm>
            <a:off x="3336719" y="1467557"/>
            <a:ext cx="430011" cy="430011"/>
            <a:chOff x="3870529" y="4689140"/>
            <a:chExt cx="144016" cy="144016"/>
          </a:xfrm>
        </p:grpSpPr>
        <p:sp>
          <p:nvSpPr>
            <p:cNvPr id="91" name="Ellipse 90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2" name="Grafik 91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93" name="Grafik 9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793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5" name="Ellipse 94"/>
          <p:cNvSpPr/>
          <p:nvPr/>
        </p:nvSpPr>
        <p:spPr bwMode="auto">
          <a:xfrm>
            <a:off x="3989346" y="1467566"/>
            <a:ext cx="430011" cy="430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8" name="Grafik 3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517" y="1574155"/>
            <a:ext cx="187646" cy="157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Grafik 96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8885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9245" y="2835525"/>
            <a:ext cx="159471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Geschweifte Klammer rechts 49"/>
          <p:cNvSpPr/>
          <p:nvPr/>
        </p:nvSpPr>
        <p:spPr bwMode="auto">
          <a:xfrm>
            <a:off x="4852352" y="3492133"/>
            <a:ext cx="367720" cy="15627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9" name="Rechteck 98"/>
          <p:cNvSpPr/>
          <p:nvPr/>
        </p:nvSpPr>
        <p:spPr bwMode="auto">
          <a:xfrm>
            <a:off x="5271829" y="860346"/>
            <a:ext cx="3188603" cy="22446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50" y="4260724"/>
            <a:ext cx="1949947" cy="18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745" y="4545124"/>
            <a:ext cx="50800" cy="1947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1508631" y="4739857"/>
            <a:ext cx="1083320" cy="4173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7" name="Rechteck 76"/>
          <p:cNvSpPr/>
          <p:nvPr/>
        </p:nvSpPr>
        <p:spPr bwMode="auto">
          <a:xfrm>
            <a:off x="6026682" y="4120702"/>
            <a:ext cx="2757785" cy="3329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6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625 L 1.66667E-6 -0.08704 L -0.14757 -0.08704 L -0.2059 0.12778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3.61111E-6 -0.10371 L -0.06667 -0.10371 L -0.12569 0.01018 " pathEditMode="relative" ptsTypes="AAAA">
                                      <p:cBhvr>
                                        <p:cTn id="8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33333E-6 L -0.11112 -0.18704 L -0.20695 -0.17037 " pathEditMode="relative" ptsTypes="AAA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9" grpId="0" animBg="1"/>
      <p:bldP spid="8" grpId="0" animBg="1"/>
      <p:bldP spid="8" grpId="1" animBg="1"/>
      <p:bldP spid="77" grpId="0" animBg="1"/>
      <p:bldP spid="7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2455" y="296652"/>
            <a:ext cx="1119092" cy="175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86" y="2384884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446" y="2401531"/>
            <a:ext cx="2601778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229" y="2780928"/>
            <a:ext cx="321137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446" y="3140968"/>
            <a:ext cx="155570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446" y="3537012"/>
            <a:ext cx="1880010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461" y="4041068"/>
            <a:ext cx="2316909" cy="151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2312876"/>
            <a:ext cx="1910283" cy="2789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77" y="4401108"/>
            <a:ext cx="2265278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86" y="1340768"/>
            <a:ext cx="172639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77" y="1618925"/>
            <a:ext cx="8544171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86" y="4905164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270" y="5209843"/>
            <a:ext cx="8261316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269" y="5517232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Abgerundetes Rechteck 13"/>
          <p:cNvSpPr/>
          <p:nvPr/>
        </p:nvSpPr>
        <p:spPr bwMode="auto">
          <a:xfrm>
            <a:off x="4896036" y="836712"/>
            <a:ext cx="4172362" cy="286559"/>
          </a:xfrm>
          <a:prstGeom prst="roundRect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5" name="Grafik 14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51" y="6201308"/>
            <a:ext cx="119969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9916" y="6133333"/>
            <a:ext cx="7603373" cy="3293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1638" y="911690"/>
            <a:ext cx="4032448" cy="1446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hteck 16"/>
          <p:cNvSpPr/>
          <p:nvPr/>
        </p:nvSpPr>
        <p:spPr bwMode="auto">
          <a:xfrm>
            <a:off x="6086264" y="2168860"/>
            <a:ext cx="2018295" cy="2977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5" name="Grafik 24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8" y="995861"/>
            <a:ext cx="4110048" cy="204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93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7" y="1024254"/>
            <a:ext cx="4262979" cy="2041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eschweifte Klammer rechts 9"/>
          <p:cNvSpPr/>
          <p:nvPr/>
        </p:nvSpPr>
        <p:spPr bwMode="auto">
          <a:xfrm>
            <a:off x="4499992" y="1344191"/>
            <a:ext cx="317996" cy="6806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Geschweifte Klammer rechts 60"/>
          <p:cNvSpPr/>
          <p:nvPr/>
        </p:nvSpPr>
        <p:spPr bwMode="auto">
          <a:xfrm flipH="1">
            <a:off x="2591780" y="1344190"/>
            <a:ext cx="317996" cy="6806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0" name="Grafik 3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7" y="3650622"/>
            <a:ext cx="761240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Grafik 5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07" y="3933056"/>
            <a:ext cx="8769480" cy="1821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4265662"/>
            <a:ext cx="6048768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4545124"/>
            <a:ext cx="5504699" cy="2011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825" y="4857254"/>
            <a:ext cx="4773178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825" y="5157192"/>
            <a:ext cx="4773178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1705" y="5170829"/>
            <a:ext cx="315469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5471509"/>
            <a:ext cx="2114555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598" y="2783746"/>
            <a:ext cx="5239523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413" y="3650622"/>
            <a:ext cx="1191391" cy="1715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9" y="5769260"/>
            <a:ext cx="5077217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8" name="Grafik 2047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08" y="6057292"/>
            <a:ext cx="8087885" cy="438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0" name="Gruppieren 49"/>
          <p:cNvGrpSpPr/>
          <p:nvPr/>
        </p:nvGrpSpPr>
        <p:grpSpPr>
          <a:xfrm>
            <a:off x="517756" y="2508036"/>
            <a:ext cx="430011" cy="430011"/>
            <a:chOff x="3275856" y="4689140"/>
            <a:chExt cx="144016" cy="144016"/>
          </a:xfrm>
        </p:grpSpPr>
        <p:sp>
          <p:nvSpPr>
            <p:cNvPr id="51" name="Ellipse 50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2" name="Grafik 61" descr="txp_fi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4" name="Gruppieren 63"/>
          <p:cNvGrpSpPr/>
          <p:nvPr/>
        </p:nvGrpSpPr>
        <p:grpSpPr>
          <a:xfrm>
            <a:off x="1158327" y="2508035"/>
            <a:ext cx="430011" cy="430011"/>
            <a:chOff x="3599892" y="4689140"/>
            <a:chExt cx="144016" cy="144016"/>
          </a:xfrm>
        </p:grpSpPr>
        <p:sp>
          <p:nvSpPr>
            <p:cNvPr id="65" name="Ellipse 64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6" name="Grafik 65" descr="txp_fi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7" name="Gruppieren 66"/>
          <p:cNvGrpSpPr/>
          <p:nvPr/>
        </p:nvGrpSpPr>
        <p:grpSpPr>
          <a:xfrm>
            <a:off x="837270" y="2948409"/>
            <a:ext cx="430011" cy="430011"/>
            <a:chOff x="3870529" y="4689140"/>
            <a:chExt cx="144016" cy="144016"/>
          </a:xfrm>
        </p:grpSpPr>
        <p:sp>
          <p:nvSpPr>
            <p:cNvPr id="68" name="Ellipse 67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9" name="Grafik 68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0" name="Gruppieren 69"/>
          <p:cNvGrpSpPr/>
          <p:nvPr/>
        </p:nvGrpSpPr>
        <p:grpSpPr>
          <a:xfrm>
            <a:off x="1469170" y="2938047"/>
            <a:ext cx="430011" cy="430011"/>
            <a:chOff x="2447764" y="2512570"/>
            <a:chExt cx="144016" cy="144016"/>
          </a:xfrm>
        </p:grpSpPr>
        <p:sp>
          <p:nvSpPr>
            <p:cNvPr id="71" name="Ellipse 70"/>
            <p:cNvSpPr/>
            <p:nvPr/>
          </p:nvSpPr>
          <p:spPr bwMode="auto">
            <a:xfrm>
              <a:off x="2447764" y="251257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2" name="Grafik 71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8235" y="2558087"/>
              <a:ext cx="63074" cy="529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3" name="Gruppieren 72"/>
          <p:cNvGrpSpPr/>
          <p:nvPr/>
        </p:nvGrpSpPr>
        <p:grpSpPr>
          <a:xfrm>
            <a:off x="421157" y="2098778"/>
            <a:ext cx="1652583" cy="1393355"/>
            <a:chOff x="1151620" y="2240868"/>
            <a:chExt cx="1836204" cy="1548172"/>
          </a:xfrm>
        </p:grpSpPr>
        <p:cxnSp>
          <p:nvCxnSpPr>
            <p:cNvPr id="74" name="Gerade Verbindung 73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Gerade Verbindung 75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chteckiger Pfeil 76"/>
          <p:cNvSpPr/>
          <p:nvPr/>
        </p:nvSpPr>
        <p:spPr bwMode="auto">
          <a:xfrm>
            <a:off x="1231909" y="1531618"/>
            <a:ext cx="1230631" cy="648072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8" name="Grafik 77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631" y="1327531"/>
            <a:ext cx="448268" cy="123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0" name="Gruppieren 79"/>
          <p:cNvGrpSpPr/>
          <p:nvPr/>
        </p:nvGrpSpPr>
        <p:grpSpPr>
          <a:xfrm>
            <a:off x="2831139" y="1467557"/>
            <a:ext cx="430011" cy="430011"/>
            <a:chOff x="3599892" y="4689140"/>
            <a:chExt cx="144016" cy="144016"/>
          </a:xfrm>
        </p:grpSpPr>
        <p:sp>
          <p:nvSpPr>
            <p:cNvPr id="81" name="Ellipse 80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2" name="Grafik 81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3" name="Gruppieren 82"/>
          <p:cNvGrpSpPr/>
          <p:nvPr/>
        </p:nvGrpSpPr>
        <p:grpSpPr>
          <a:xfrm>
            <a:off x="3483754" y="1467557"/>
            <a:ext cx="430011" cy="430011"/>
            <a:chOff x="3870529" y="4689140"/>
            <a:chExt cx="144016" cy="144016"/>
          </a:xfrm>
        </p:grpSpPr>
        <p:sp>
          <p:nvSpPr>
            <p:cNvPr id="84" name="Ellipse 83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5" name="Grafik 84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86" name="Grafik 85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828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Ellipse 86"/>
          <p:cNvSpPr/>
          <p:nvPr/>
        </p:nvSpPr>
        <p:spPr bwMode="auto">
          <a:xfrm>
            <a:off x="4136381" y="1467566"/>
            <a:ext cx="430011" cy="430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8" name="Grafik 87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552" y="1574155"/>
            <a:ext cx="187646" cy="157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Grafik 88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5920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Grafik 89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9245" y="2456892"/>
            <a:ext cx="149504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221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7" y="1024254"/>
            <a:ext cx="4262979" cy="2041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eschweifte Klammer rechts 9"/>
          <p:cNvSpPr/>
          <p:nvPr/>
        </p:nvSpPr>
        <p:spPr bwMode="auto">
          <a:xfrm>
            <a:off x="4499992" y="1344191"/>
            <a:ext cx="317996" cy="6806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Geschweifte Klammer rechts 60"/>
          <p:cNvSpPr/>
          <p:nvPr/>
        </p:nvSpPr>
        <p:spPr bwMode="auto">
          <a:xfrm flipH="1">
            <a:off x="2591780" y="1344190"/>
            <a:ext cx="317996" cy="68065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598" y="2783746"/>
            <a:ext cx="5239523" cy="189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0" name="Gruppieren 49"/>
          <p:cNvGrpSpPr/>
          <p:nvPr/>
        </p:nvGrpSpPr>
        <p:grpSpPr>
          <a:xfrm>
            <a:off x="517756" y="2508036"/>
            <a:ext cx="430011" cy="430011"/>
            <a:chOff x="3275856" y="4689140"/>
            <a:chExt cx="144016" cy="144016"/>
          </a:xfrm>
        </p:grpSpPr>
        <p:sp>
          <p:nvSpPr>
            <p:cNvPr id="51" name="Ellipse 50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2" name="Grafik 61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4" name="Gruppieren 63"/>
          <p:cNvGrpSpPr/>
          <p:nvPr/>
        </p:nvGrpSpPr>
        <p:grpSpPr>
          <a:xfrm>
            <a:off x="1158327" y="2508035"/>
            <a:ext cx="430011" cy="430011"/>
            <a:chOff x="3599892" y="4689140"/>
            <a:chExt cx="144016" cy="144016"/>
          </a:xfrm>
        </p:grpSpPr>
        <p:sp>
          <p:nvSpPr>
            <p:cNvPr id="65" name="Ellipse 64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6" name="Grafik 65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7" name="Gruppieren 66"/>
          <p:cNvGrpSpPr/>
          <p:nvPr/>
        </p:nvGrpSpPr>
        <p:grpSpPr>
          <a:xfrm>
            <a:off x="837270" y="2948409"/>
            <a:ext cx="430011" cy="430011"/>
            <a:chOff x="3870529" y="4689140"/>
            <a:chExt cx="144016" cy="144016"/>
          </a:xfrm>
        </p:grpSpPr>
        <p:sp>
          <p:nvSpPr>
            <p:cNvPr id="68" name="Ellipse 67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9" name="Grafik 68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0" name="Gruppieren 69"/>
          <p:cNvGrpSpPr/>
          <p:nvPr/>
        </p:nvGrpSpPr>
        <p:grpSpPr>
          <a:xfrm>
            <a:off x="1469170" y="2938047"/>
            <a:ext cx="430011" cy="430011"/>
            <a:chOff x="2447764" y="2512570"/>
            <a:chExt cx="144016" cy="144016"/>
          </a:xfrm>
        </p:grpSpPr>
        <p:sp>
          <p:nvSpPr>
            <p:cNvPr id="71" name="Ellipse 70"/>
            <p:cNvSpPr/>
            <p:nvPr/>
          </p:nvSpPr>
          <p:spPr bwMode="auto">
            <a:xfrm>
              <a:off x="2447764" y="251257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2" name="Grafik 71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8235" y="2558087"/>
              <a:ext cx="63074" cy="529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3" name="Gruppieren 72"/>
          <p:cNvGrpSpPr/>
          <p:nvPr/>
        </p:nvGrpSpPr>
        <p:grpSpPr>
          <a:xfrm>
            <a:off x="421157" y="2098778"/>
            <a:ext cx="1652583" cy="1393355"/>
            <a:chOff x="1151620" y="2240868"/>
            <a:chExt cx="1836204" cy="1548172"/>
          </a:xfrm>
        </p:grpSpPr>
        <p:cxnSp>
          <p:nvCxnSpPr>
            <p:cNvPr id="74" name="Gerade Verbindung 73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Gerade Verbindung 75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chteckiger Pfeil 76"/>
          <p:cNvSpPr/>
          <p:nvPr/>
        </p:nvSpPr>
        <p:spPr bwMode="auto">
          <a:xfrm>
            <a:off x="1231909" y="1531618"/>
            <a:ext cx="1230631" cy="648072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8" name="Grafik 7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631" y="1327531"/>
            <a:ext cx="448268" cy="123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0" name="Gruppieren 79"/>
          <p:cNvGrpSpPr/>
          <p:nvPr/>
        </p:nvGrpSpPr>
        <p:grpSpPr>
          <a:xfrm>
            <a:off x="2831139" y="1467557"/>
            <a:ext cx="430011" cy="430011"/>
            <a:chOff x="3599892" y="4689140"/>
            <a:chExt cx="144016" cy="144016"/>
          </a:xfrm>
        </p:grpSpPr>
        <p:sp>
          <p:nvSpPr>
            <p:cNvPr id="81" name="Ellipse 80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2" name="Grafik 81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3" name="Gruppieren 82"/>
          <p:cNvGrpSpPr/>
          <p:nvPr/>
        </p:nvGrpSpPr>
        <p:grpSpPr>
          <a:xfrm>
            <a:off x="3483754" y="1467557"/>
            <a:ext cx="430011" cy="430011"/>
            <a:chOff x="3870529" y="4689140"/>
            <a:chExt cx="144016" cy="144016"/>
          </a:xfrm>
        </p:grpSpPr>
        <p:sp>
          <p:nvSpPr>
            <p:cNvPr id="84" name="Ellipse 83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5" name="Grafik 84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86" name="Grafik 8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4828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Ellipse 86"/>
          <p:cNvSpPr/>
          <p:nvPr/>
        </p:nvSpPr>
        <p:spPr bwMode="auto">
          <a:xfrm>
            <a:off x="4136381" y="1467566"/>
            <a:ext cx="430011" cy="430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8" name="Grafik 8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552" y="1574155"/>
            <a:ext cx="187646" cy="157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Grafik 8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5920" y="1862058"/>
            <a:ext cx="41148" cy="85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Grafik 8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9245" y="2456892"/>
            <a:ext cx="149504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7" y="3898066"/>
            <a:ext cx="5551786" cy="3589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Grafik 54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97" y="4653136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9" name="Grafik 7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046320"/>
            <a:ext cx="578145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480597"/>
            <a:ext cx="8636830" cy="558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14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3298" y="296652"/>
            <a:ext cx="2577407" cy="184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83" y="1021827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1373884"/>
            <a:ext cx="5861926" cy="3365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1016732"/>
            <a:ext cx="1655677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1736812"/>
            <a:ext cx="2245771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2204864"/>
            <a:ext cx="230673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83" y="2528900"/>
            <a:ext cx="8941631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71" y="2996952"/>
            <a:ext cx="923233" cy="1826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3284984"/>
            <a:ext cx="8449439" cy="465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897052"/>
            <a:ext cx="8420910" cy="534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1" y="4473116"/>
            <a:ext cx="8439929" cy="4659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" y="5049180"/>
            <a:ext cx="8420910" cy="5254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" y="5625108"/>
            <a:ext cx="8411400" cy="5254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Grafik 44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" y="6201036"/>
            <a:ext cx="4120112" cy="316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13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60" y="908720"/>
            <a:ext cx="4058036" cy="204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259" y="2099656"/>
            <a:ext cx="2659411" cy="557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0099" y="3365266"/>
            <a:ext cx="5789302" cy="204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8" name="Gruppieren 57"/>
          <p:cNvGrpSpPr/>
          <p:nvPr/>
        </p:nvGrpSpPr>
        <p:grpSpPr>
          <a:xfrm>
            <a:off x="945327" y="3008029"/>
            <a:ext cx="477790" cy="477790"/>
            <a:chOff x="3275856" y="4689140"/>
            <a:chExt cx="144016" cy="144016"/>
          </a:xfrm>
        </p:grpSpPr>
        <p:sp>
          <p:nvSpPr>
            <p:cNvPr id="59" name="Ellipse 58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0" name="Grafik 59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2" name="Gruppieren 61"/>
          <p:cNvGrpSpPr/>
          <p:nvPr/>
        </p:nvGrpSpPr>
        <p:grpSpPr>
          <a:xfrm>
            <a:off x="1570140" y="2939480"/>
            <a:ext cx="477790" cy="477790"/>
            <a:chOff x="3599892" y="4689140"/>
            <a:chExt cx="144016" cy="144016"/>
          </a:xfrm>
        </p:grpSpPr>
        <p:sp>
          <p:nvSpPr>
            <p:cNvPr id="63" name="Ellipse 62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4" name="Grafik 63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5" name="Gruppieren 64"/>
          <p:cNvGrpSpPr/>
          <p:nvPr/>
        </p:nvGrpSpPr>
        <p:grpSpPr>
          <a:xfrm>
            <a:off x="1266567" y="3505157"/>
            <a:ext cx="477790" cy="477790"/>
            <a:chOff x="3870529" y="4689140"/>
            <a:chExt cx="144016" cy="144016"/>
          </a:xfrm>
        </p:grpSpPr>
        <p:sp>
          <p:nvSpPr>
            <p:cNvPr id="66" name="Ellipse 65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7" name="Grafik 66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68" name="Gruppieren 67"/>
          <p:cNvGrpSpPr/>
          <p:nvPr/>
        </p:nvGrpSpPr>
        <p:grpSpPr>
          <a:xfrm>
            <a:off x="1994051" y="3479479"/>
            <a:ext cx="477790" cy="477790"/>
            <a:chOff x="2447764" y="2512570"/>
            <a:chExt cx="144016" cy="144016"/>
          </a:xfrm>
        </p:grpSpPr>
        <p:sp>
          <p:nvSpPr>
            <p:cNvPr id="69" name="Ellipse 68"/>
            <p:cNvSpPr/>
            <p:nvPr/>
          </p:nvSpPr>
          <p:spPr bwMode="auto">
            <a:xfrm>
              <a:off x="2447764" y="251257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0" name="Grafik 69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8235" y="2558087"/>
              <a:ext cx="63074" cy="529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1" name="Gruppieren 70"/>
          <p:cNvGrpSpPr/>
          <p:nvPr/>
        </p:nvGrpSpPr>
        <p:grpSpPr>
          <a:xfrm>
            <a:off x="764135" y="2525276"/>
            <a:ext cx="1836204" cy="1548172"/>
            <a:chOff x="1151620" y="2240868"/>
            <a:chExt cx="1836204" cy="1548172"/>
          </a:xfrm>
        </p:grpSpPr>
        <p:cxnSp>
          <p:nvCxnSpPr>
            <p:cNvPr id="72" name="Gerade Verbindung 71"/>
            <p:cNvCxnSpPr/>
            <p:nvPr/>
          </p:nvCxnSpPr>
          <p:spPr bwMode="auto">
            <a:xfrm>
              <a:off x="1151620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Gerade Verbindung 73"/>
            <p:cNvCxnSpPr/>
            <p:nvPr/>
          </p:nvCxnSpPr>
          <p:spPr bwMode="auto">
            <a:xfrm>
              <a:off x="2987824" y="2240868"/>
              <a:ext cx="0" cy="15481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/>
            <p:cNvCxnSpPr/>
            <p:nvPr/>
          </p:nvCxnSpPr>
          <p:spPr bwMode="auto">
            <a:xfrm>
              <a:off x="1151620" y="3789040"/>
              <a:ext cx="183620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Rechteckiger Pfeil 76"/>
          <p:cNvSpPr/>
          <p:nvPr/>
        </p:nvSpPr>
        <p:spPr bwMode="auto">
          <a:xfrm>
            <a:off x="1574887" y="2044160"/>
            <a:ext cx="1367368" cy="720080"/>
          </a:xfrm>
          <a:prstGeom prst="ben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9" name="Grafik 7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609" y="1840074"/>
            <a:ext cx="553417" cy="152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0" name="Gruppieren 79"/>
          <p:cNvGrpSpPr/>
          <p:nvPr/>
        </p:nvGrpSpPr>
        <p:grpSpPr>
          <a:xfrm>
            <a:off x="3288004" y="2110992"/>
            <a:ext cx="477790" cy="477790"/>
            <a:chOff x="3599892" y="4689140"/>
            <a:chExt cx="144016" cy="144016"/>
          </a:xfrm>
        </p:grpSpPr>
        <p:sp>
          <p:nvSpPr>
            <p:cNvPr id="83" name="Ellipse 82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5" name="Grafik 84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7" name="Gruppieren 86"/>
          <p:cNvGrpSpPr/>
          <p:nvPr/>
        </p:nvGrpSpPr>
        <p:grpSpPr>
          <a:xfrm>
            <a:off x="3949319" y="2110992"/>
            <a:ext cx="477790" cy="477790"/>
            <a:chOff x="3870529" y="4689140"/>
            <a:chExt cx="144016" cy="144016"/>
          </a:xfrm>
        </p:grpSpPr>
        <p:sp>
          <p:nvSpPr>
            <p:cNvPr id="88" name="Ellipse 87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9" name="Grafik 88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90" name="Grafik 8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693" y="2565011"/>
            <a:ext cx="50800" cy="105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Grafik 9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812" y="2565011"/>
            <a:ext cx="50800" cy="105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2" name="Gruppieren 91"/>
          <p:cNvGrpSpPr/>
          <p:nvPr/>
        </p:nvGrpSpPr>
        <p:grpSpPr bwMode="auto">
          <a:xfrm>
            <a:off x="4610634" y="2110992"/>
            <a:ext cx="477790" cy="477790"/>
            <a:chOff x="5108362" y="1687015"/>
            <a:chExt cx="477790" cy="477790"/>
          </a:xfrm>
        </p:grpSpPr>
        <p:sp>
          <p:nvSpPr>
            <p:cNvPr id="93" name="Ellipse 92"/>
            <p:cNvSpPr/>
            <p:nvPr/>
          </p:nvSpPr>
          <p:spPr bwMode="auto">
            <a:xfrm>
              <a:off x="5108362" y="1687015"/>
              <a:ext cx="477790" cy="47779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Grafik 93" descr="txp_fi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400" y="1839316"/>
              <a:ext cx="208496" cy="1751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5" name="Geschweifte Klammer rechts 94"/>
          <p:cNvSpPr/>
          <p:nvPr/>
        </p:nvSpPr>
        <p:spPr bwMode="auto">
          <a:xfrm>
            <a:off x="5608742" y="1992571"/>
            <a:ext cx="426008" cy="7716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6" name="Geschweifte Klammer rechts 95"/>
          <p:cNvSpPr/>
          <p:nvPr/>
        </p:nvSpPr>
        <p:spPr bwMode="auto">
          <a:xfrm flipH="1">
            <a:off x="2983637" y="1966036"/>
            <a:ext cx="426008" cy="7716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97" name="Gruppieren 96"/>
          <p:cNvGrpSpPr/>
          <p:nvPr/>
        </p:nvGrpSpPr>
        <p:grpSpPr>
          <a:xfrm>
            <a:off x="5271948" y="2110992"/>
            <a:ext cx="477790" cy="477790"/>
            <a:chOff x="3870529" y="4689140"/>
            <a:chExt cx="144016" cy="144016"/>
          </a:xfrm>
        </p:grpSpPr>
        <p:sp>
          <p:nvSpPr>
            <p:cNvPr id="98" name="Ellipse 97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9" name="Grafik 98" descr="txp_fi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0" name="Grafik 9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7932" y="2565011"/>
            <a:ext cx="50800" cy="1058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Grafik 100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4935" y="3039748"/>
            <a:ext cx="1495047" cy="171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437" y="1304764"/>
            <a:ext cx="590337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131" y="4325475"/>
            <a:ext cx="2264949" cy="3242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55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SCa170cPliiuTHtqt5hMzfQTfDnTLy8ilHJlAFYvrcEehO--jaK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89" y="3573016"/>
            <a:ext cx="762327" cy="7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8356" y="293688"/>
            <a:ext cx="2539349" cy="2163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97" y="1217875"/>
            <a:ext cx="8524664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97" y="2117659"/>
            <a:ext cx="792481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48" y="872966"/>
            <a:ext cx="1054580" cy="152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97" y="2449294"/>
            <a:ext cx="834178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97" y="2780928"/>
            <a:ext cx="8553925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472" y="5821639"/>
            <a:ext cx="8524664" cy="487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65" y="377130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759" y="3781691"/>
            <a:ext cx="114848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759" y="4370943"/>
            <a:ext cx="159471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936" y="4380713"/>
            <a:ext cx="193121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759" y="4694632"/>
            <a:ext cx="575951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472" y="5442364"/>
            <a:ext cx="7568809" cy="1866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0694" y="5028785"/>
            <a:ext cx="1248463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263476" y="3573016"/>
            <a:ext cx="6900812" cy="176616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0" y="1160748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14" y="86906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0" y="1759519"/>
            <a:ext cx="49060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2099210"/>
            <a:ext cx="362834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2476073"/>
            <a:ext cx="251887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0" y="3244749"/>
            <a:ext cx="78272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069" y="3234995"/>
            <a:ext cx="542545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069" y="3542659"/>
            <a:ext cx="378928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3934500"/>
            <a:ext cx="5954585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924" y="4293096"/>
            <a:ext cx="2996800" cy="6803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5362782"/>
            <a:ext cx="1116790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924" y="5215170"/>
            <a:ext cx="3506426" cy="5900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2852936"/>
            <a:ext cx="321137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797" y="5985284"/>
            <a:ext cx="3577140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002" y="6063779"/>
            <a:ext cx="3066138" cy="16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34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279" y="296652"/>
            <a:ext cx="1683445" cy="1848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558" y="1232635"/>
            <a:ext cx="8614885" cy="468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49" y="869068"/>
            <a:ext cx="2262627" cy="182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7695524" y="6211699"/>
            <a:ext cx="1402589" cy="274320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811" y="6300968"/>
            <a:ext cx="1332548" cy="124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558" y="1916446"/>
            <a:ext cx="135087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4958" y="2276872"/>
            <a:ext cx="21140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4958" y="1916446"/>
            <a:ext cx="2011684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312" y="2294435"/>
            <a:ext cx="4165441" cy="1672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6" y="2663884"/>
            <a:ext cx="6096013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6" y="3176250"/>
            <a:ext cx="5425451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6" y="3753036"/>
            <a:ext cx="1809297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4643" y="4221088"/>
            <a:ext cx="5383998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022" y="4689140"/>
            <a:ext cx="449154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264" y="5265082"/>
            <a:ext cx="5955002" cy="4682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77" y="6009311"/>
            <a:ext cx="3675906" cy="202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Rechteck 53"/>
          <p:cNvSpPr/>
          <p:nvPr/>
        </p:nvSpPr>
        <p:spPr bwMode="auto">
          <a:xfrm>
            <a:off x="3599892" y="5877272"/>
            <a:ext cx="900100" cy="423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18" grpId="0" animBg="1"/>
      <p:bldP spid="54" grpId="0" animBg="1"/>
      <p:bldP spid="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9466" y="293688"/>
            <a:ext cx="2817129" cy="174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944724"/>
            <a:ext cx="8544171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1959272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2681212"/>
            <a:ext cx="8705497" cy="47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3412905"/>
            <a:ext cx="8553925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3" y="4642250"/>
            <a:ext cx="728595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5006106"/>
            <a:ext cx="8544171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5908850"/>
            <a:ext cx="8544171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125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806" y="293688"/>
            <a:ext cx="2704449" cy="2163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1147862"/>
            <a:ext cx="8524664" cy="516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1703070"/>
            <a:ext cx="8534418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1088" y="2088705"/>
            <a:ext cx="1158242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184" y="2118161"/>
            <a:ext cx="3077267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08" y="3266457"/>
            <a:ext cx="958562" cy="120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9772" y="3645595"/>
            <a:ext cx="1641481" cy="1374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2744924"/>
            <a:ext cx="854417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5" name="Grafik 205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9772" y="3880358"/>
            <a:ext cx="1938267" cy="1135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3858313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" descr="https://encrypted-tbn3.gstatic.com/images?q=tbn:ANd9GcSCa170cPliiuTHtqt5hMzfQTfDnTLy8ilHJlAFYvrcEehO--jaK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70" y="3580500"/>
            <a:ext cx="693025" cy="6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3861048"/>
            <a:ext cx="1148489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4221088"/>
            <a:ext cx="159471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4221344"/>
            <a:ext cx="193121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9" name="Grafik 2048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4526740"/>
            <a:ext cx="719329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48" name="Grafik 2047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4012" y="4522756"/>
            <a:ext cx="102656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Grafik 2050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13" y="4819776"/>
            <a:ext cx="800528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Grafik 2051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940" y="5177974"/>
            <a:ext cx="620817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5450708"/>
            <a:ext cx="7068377" cy="5913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13" y="6230297"/>
            <a:ext cx="4886977" cy="295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6" name="Grafik 2055" descr="txp_fi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57" y="3390136"/>
            <a:ext cx="388194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872966"/>
            <a:ext cx="1054580" cy="152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5812751" y="3260768"/>
            <a:ext cx="3223745" cy="121234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043608" y="5128203"/>
            <a:ext cx="7426973" cy="10371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806" y="293688"/>
            <a:ext cx="2704449" cy="2163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42" y="985439"/>
            <a:ext cx="8524664" cy="2021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42" y="2072842"/>
            <a:ext cx="575951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42" y="3140968"/>
            <a:ext cx="855392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60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216" y="296652"/>
            <a:ext cx="2875571" cy="226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64" y="1165301"/>
            <a:ext cx="12996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143508" y="1016732"/>
            <a:ext cx="8804536" cy="14761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64" y="2816932"/>
            <a:ext cx="195072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90" y="3104964"/>
            <a:ext cx="834178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Ellipse 12"/>
          <p:cNvSpPr/>
          <p:nvPr/>
        </p:nvSpPr>
        <p:spPr bwMode="auto">
          <a:xfrm>
            <a:off x="4351627" y="3825044"/>
            <a:ext cx="144016" cy="14401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4067944" y="4650176"/>
            <a:ext cx="144016" cy="144016"/>
            <a:chOff x="3275856" y="4689140"/>
            <a:chExt cx="144016" cy="144016"/>
          </a:xfrm>
        </p:grpSpPr>
        <p:sp>
          <p:nvSpPr>
            <p:cNvPr id="14" name="Ellipse 13"/>
            <p:cNvSpPr/>
            <p:nvPr/>
          </p:nvSpPr>
          <p:spPr bwMode="auto">
            <a:xfrm>
              <a:off x="3275856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2" name="Grafik 21" descr="txp_fig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24383" y="4725308"/>
              <a:ext cx="46963" cy="716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4" name="Gruppieren 43"/>
          <p:cNvGrpSpPr/>
          <p:nvPr/>
        </p:nvGrpSpPr>
        <p:grpSpPr>
          <a:xfrm>
            <a:off x="4351627" y="4650176"/>
            <a:ext cx="144016" cy="144016"/>
            <a:chOff x="3599892" y="4689140"/>
            <a:chExt cx="144016" cy="144016"/>
          </a:xfrm>
        </p:grpSpPr>
        <p:sp>
          <p:nvSpPr>
            <p:cNvPr id="29" name="Ellipse 28"/>
            <p:cNvSpPr/>
            <p:nvPr/>
          </p:nvSpPr>
          <p:spPr bwMode="auto">
            <a:xfrm>
              <a:off x="3599892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5" name="Grafik 24" descr="txp_fig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43096" y="4724830"/>
              <a:ext cx="57608" cy="726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5" name="Gruppieren 44"/>
          <p:cNvGrpSpPr/>
          <p:nvPr/>
        </p:nvGrpSpPr>
        <p:grpSpPr>
          <a:xfrm>
            <a:off x="4662617" y="4650176"/>
            <a:ext cx="144016" cy="144016"/>
            <a:chOff x="3870529" y="4689140"/>
            <a:chExt cx="144016" cy="144016"/>
          </a:xfrm>
        </p:grpSpPr>
        <p:sp>
          <p:nvSpPr>
            <p:cNvPr id="31" name="Ellipse 30"/>
            <p:cNvSpPr/>
            <p:nvPr/>
          </p:nvSpPr>
          <p:spPr bwMode="auto">
            <a:xfrm>
              <a:off x="3870529" y="4689140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2" name="Grafik 41" descr="txp_fig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3628" y="4722184"/>
              <a:ext cx="57818" cy="779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47" name="Gerade Verbindung 46"/>
          <p:cNvCxnSpPr>
            <a:stCxn id="13" idx="4"/>
            <a:endCxn id="14" idx="0"/>
          </p:cNvCxnSpPr>
          <p:nvPr/>
        </p:nvCxnSpPr>
        <p:spPr bwMode="auto">
          <a:xfrm flipH="1">
            <a:off x="4139952" y="3969060"/>
            <a:ext cx="283683" cy="6811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 Verbindung 49"/>
          <p:cNvCxnSpPr>
            <a:stCxn id="13" idx="4"/>
            <a:endCxn id="29" idx="0"/>
          </p:cNvCxnSpPr>
          <p:nvPr/>
        </p:nvCxnSpPr>
        <p:spPr bwMode="auto">
          <a:xfrm>
            <a:off x="4423635" y="3969060"/>
            <a:ext cx="0" cy="6811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>
            <a:stCxn id="13" idx="4"/>
            <a:endCxn id="31" idx="0"/>
          </p:cNvCxnSpPr>
          <p:nvPr/>
        </p:nvCxnSpPr>
        <p:spPr bwMode="auto">
          <a:xfrm>
            <a:off x="4423635" y="3969060"/>
            <a:ext cx="310990" cy="6811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6" name="Gruppieren 85"/>
          <p:cNvGrpSpPr/>
          <p:nvPr/>
        </p:nvGrpSpPr>
        <p:grpSpPr>
          <a:xfrm>
            <a:off x="2930210" y="5529688"/>
            <a:ext cx="144016" cy="144016"/>
            <a:chOff x="3770304" y="5697252"/>
            <a:chExt cx="144016" cy="144016"/>
          </a:xfrm>
        </p:grpSpPr>
        <p:sp>
          <p:nvSpPr>
            <p:cNvPr id="57" name="Ellipse 56"/>
            <p:cNvSpPr/>
            <p:nvPr/>
          </p:nvSpPr>
          <p:spPr bwMode="auto">
            <a:xfrm>
              <a:off x="3770304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8" name="Grafik 67" descr="txp_fig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6013" y="5740456"/>
              <a:ext cx="52599" cy="576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5" name="Gruppieren 84"/>
          <p:cNvGrpSpPr/>
          <p:nvPr/>
        </p:nvGrpSpPr>
        <p:grpSpPr>
          <a:xfrm>
            <a:off x="3148090" y="5529688"/>
            <a:ext cx="144016" cy="144016"/>
            <a:chOff x="4094340" y="5697252"/>
            <a:chExt cx="144016" cy="144016"/>
          </a:xfrm>
        </p:grpSpPr>
        <p:sp>
          <p:nvSpPr>
            <p:cNvPr id="60" name="Ellipse 59"/>
            <p:cNvSpPr/>
            <p:nvPr/>
          </p:nvSpPr>
          <p:spPr bwMode="auto">
            <a:xfrm>
              <a:off x="4094340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9" name="Grafik 68" descr="txp_fig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9953" y="5740351"/>
              <a:ext cx="52790" cy="578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65" name="Gerade Verbindung 64"/>
          <p:cNvCxnSpPr>
            <a:stCxn id="14" idx="4"/>
            <a:endCxn id="57" idx="0"/>
          </p:cNvCxnSpPr>
          <p:nvPr/>
        </p:nvCxnSpPr>
        <p:spPr bwMode="auto">
          <a:xfrm flipH="1">
            <a:off x="3002218" y="4794192"/>
            <a:ext cx="1137734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>
            <a:stCxn id="14" idx="4"/>
            <a:endCxn id="60" idx="0"/>
          </p:cNvCxnSpPr>
          <p:nvPr/>
        </p:nvCxnSpPr>
        <p:spPr bwMode="auto">
          <a:xfrm flipH="1">
            <a:off x="3220098" y="4794192"/>
            <a:ext cx="919854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Gerade Verbindung 66"/>
          <p:cNvCxnSpPr>
            <a:stCxn id="14" idx="4"/>
            <a:endCxn id="63" idx="0"/>
          </p:cNvCxnSpPr>
          <p:nvPr/>
        </p:nvCxnSpPr>
        <p:spPr bwMode="auto">
          <a:xfrm flipH="1">
            <a:off x="3437978" y="4794192"/>
            <a:ext cx="701974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Gruppieren 83"/>
          <p:cNvGrpSpPr/>
          <p:nvPr/>
        </p:nvGrpSpPr>
        <p:grpSpPr>
          <a:xfrm>
            <a:off x="3365970" y="5529688"/>
            <a:ext cx="144016" cy="144016"/>
            <a:chOff x="4364977" y="5703648"/>
            <a:chExt cx="144016" cy="144016"/>
          </a:xfrm>
        </p:grpSpPr>
        <p:sp>
          <p:nvSpPr>
            <p:cNvPr id="63" name="Ellipse 62"/>
            <p:cNvSpPr/>
            <p:nvPr/>
          </p:nvSpPr>
          <p:spPr bwMode="auto">
            <a:xfrm>
              <a:off x="4364977" y="570364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2" name="Grafik 71" descr="txp_fig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28939" y="5734082"/>
              <a:ext cx="16093" cy="831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3" name="Gruppieren 82"/>
          <p:cNvGrpSpPr/>
          <p:nvPr/>
        </p:nvGrpSpPr>
        <p:grpSpPr>
          <a:xfrm>
            <a:off x="3583850" y="5529688"/>
            <a:ext cx="144016" cy="144016"/>
            <a:chOff x="4590609" y="5675468"/>
            <a:chExt cx="144016" cy="144016"/>
          </a:xfrm>
        </p:grpSpPr>
        <p:pic>
          <p:nvPicPr>
            <p:cNvPr id="75" name="Grafik 74" descr="txp_fig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3583" y="5718442"/>
              <a:ext cx="58069" cy="580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0" name="Ellipse 79"/>
            <p:cNvSpPr/>
            <p:nvPr/>
          </p:nvSpPr>
          <p:spPr bwMode="auto">
            <a:xfrm>
              <a:off x="4590609" y="567546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3801729" y="5529688"/>
            <a:ext cx="144016" cy="144016"/>
            <a:chOff x="4751994" y="5837944"/>
            <a:chExt cx="144016" cy="144016"/>
          </a:xfrm>
        </p:grpSpPr>
        <p:pic>
          <p:nvPicPr>
            <p:cNvPr id="77" name="Grafik 76" descr="txp_fig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98602" y="5879205"/>
              <a:ext cx="50800" cy="614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1" name="Ellipse 80"/>
            <p:cNvSpPr/>
            <p:nvPr/>
          </p:nvSpPr>
          <p:spPr bwMode="auto">
            <a:xfrm>
              <a:off x="4751994" y="583794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91" name="Gerade Verbindung 90"/>
          <p:cNvCxnSpPr>
            <a:stCxn id="80" idx="0"/>
            <a:endCxn id="14" idx="4"/>
          </p:cNvCxnSpPr>
          <p:nvPr/>
        </p:nvCxnSpPr>
        <p:spPr bwMode="auto">
          <a:xfrm flipV="1">
            <a:off x="3655858" y="4794192"/>
            <a:ext cx="484094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 Verbindung 92"/>
          <p:cNvCxnSpPr>
            <a:stCxn id="81" idx="0"/>
            <a:endCxn id="14" idx="4"/>
          </p:cNvCxnSpPr>
          <p:nvPr/>
        </p:nvCxnSpPr>
        <p:spPr bwMode="auto">
          <a:xfrm flipV="1">
            <a:off x="3873737" y="4794192"/>
            <a:ext cx="266215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4" name="Gruppieren 93"/>
          <p:cNvGrpSpPr/>
          <p:nvPr/>
        </p:nvGrpSpPr>
        <p:grpSpPr>
          <a:xfrm>
            <a:off x="5148064" y="5515826"/>
            <a:ext cx="144016" cy="144016"/>
            <a:chOff x="3770304" y="5697252"/>
            <a:chExt cx="144016" cy="144016"/>
          </a:xfrm>
        </p:grpSpPr>
        <p:sp>
          <p:nvSpPr>
            <p:cNvPr id="95" name="Ellipse 94"/>
            <p:cNvSpPr/>
            <p:nvPr/>
          </p:nvSpPr>
          <p:spPr bwMode="auto">
            <a:xfrm>
              <a:off x="3770304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6" name="Grafik 95" descr="txp_fig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6013" y="5740456"/>
              <a:ext cx="52599" cy="576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7" name="Gruppieren 96"/>
          <p:cNvGrpSpPr/>
          <p:nvPr/>
        </p:nvGrpSpPr>
        <p:grpSpPr>
          <a:xfrm>
            <a:off x="5365944" y="5515826"/>
            <a:ext cx="144016" cy="144016"/>
            <a:chOff x="4094340" y="5697252"/>
            <a:chExt cx="144016" cy="144016"/>
          </a:xfrm>
        </p:grpSpPr>
        <p:sp>
          <p:nvSpPr>
            <p:cNvPr id="98" name="Ellipse 97"/>
            <p:cNvSpPr/>
            <p:nvPr/>
          </p:nvSpPr>
          <p:spPr bwMode="auto">
            <a:xfrm>
              <a:off x="4094340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9" name="Grafik 98" descr="txp_fig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9953" y="5740351"/>
              <a:ext cx="52790" cy="578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100" name="Gerade Verbindung 99"/>
          <p:cNvCxnSpPr>
            <a:stCxn id="31" idx="4"/>
            <a:endCxn id="95" idx="0"/>
          </p:cNvCxnSpPr>
          <p:nvPr/>
        </p:nvCxnSpPr>
        <p:spPr bwMode="auto">
          <a:xfrm>
            <a:off x="4734625" y="4794192"/>
            <a:ext cx="485447" cy="721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Gerade Verbindung 100"/>
          <p:cNvCxnSpPr>
            <a:stCxn id="31" idx="4"/>
            <a:endCxn id="98" idx="0"/>
          </p:cNvCxnSpPr>
          <p:nvPr/>
        </p:nvCxnSpPr>
        <p:spPr bwMode="auto">
          <a:xfrm>
            <a:off x="4734625" y="4794192"/>
            <a:ext cx="703327" cy="721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Gerade Verbindung 101"/>
          <p:cNvCxnSpPr>
            <a:stCxn id="31" idx="4"/>
            <a:endCxn id="104" idx="0"/>
          </p:cNvCxnSpPr>
          <p:nvPr/>
        </p:nvCxnSpPr>
        <p:spPr bwMode="auto">
          <a:xfrm>
            <a:off x="4734625" y="4794192"/>
            <a:ext cx="921207" cy="721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uppieren 102"/>
          <p:cNvGrpSpPr/>
          <p:nvPr/>
        </p:nvGrpSpPr>
        <p:grpSpPr>
          <a:xfrm>
            <a:off x="5583824" y="5515826"/>
            <a:ext cx="144016" cy="144016"/>
            <a:chOff x="4364977" y="5703648"/>
            <a:chExt cx="144016" cy="144016"/>
          </a:xfrm>
        </p:grpSpPr>
        <p:sp>
          <p:nvSpPr>
            <p:cNvPr id="104" name="Ellipse 103"/>
            <p:cNvSpPr/>
            <p:nvPr/>
          </p:nvSpPr>
          <p:spPr bwMode="auto">
            <a:xfrm>
              <a:off x="4364977" y="570364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5" name="Grafik 104" descr="txp_fig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28939" y="5734082"/>
              <a:ext cx="16093" cy="831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6" name="Gruppieren 105"/>
          <p:cNvGrpSpPr/>
          <p:nvPr/>
        </p:nvGrpSpPr>
        <p:grpSpPr>
          <a:xfrm>
            <a:off x="5801704" y="5515826"/>
            <a:ext cx="144016" cy="144016"/>
            <a:chOff x="4590609" y="5675468"/>
            <a:chExt cx="144016" cy="144016"/>
          </a:xfrm>
        </p:grpSpPr>
        <p:pic>
          <p:nvPicPr>
            <p:cNvPr id="107" name="Grafik 106" descr="txp_fig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3583" y="5718442"/>
              <a:ext cx="58069" cy="580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8" name="Ellipse 107"/>
            <p:cNvSpPr/>
            <p:nvPr/>
          </p:nvSpPr>
          <p:spPr bwMode="auto">
            <a:xfrm>
              <a:off x="4590609" y="567546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6019583" y="5515826"/>
            <a:ext cx="144016" cy="144016"/>
            <a:chOff x="4751994" y="5837944"/>
            <a:chExt cx="144016" cy="144016"/>
          </a:xfrm>
        </p:grpSpPr>
        <p:pic>
          <p:nvPicPr>
            <p:cNvPr id="110" name="Grafik 109" descr="txp_fig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98602" y="5879205"/>
              <a:ext cx="50800" cy="614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1" name="Ellipse 110"/>
            <p:cNvSpPr/>
            <p:nvPr/>
          </p:nvSpPr>
          <p:spPr bwMode="auto">
            <a:xfrm>
              <a:off x="4751994" y="583794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12" name="Gerade Verbindung 111"/>
          <p:cNvCxnSpPr>
            <a:stCxn id="108" idx="0"/>
            <a:endCxn id="31" idx="4"/>
          </p:cNvCxnSpPr>
          <p:nvPr/>
        </p:nvCxnSpPr>
        <p:spPr bwMode="auto">
          <a:xfrm flipH="1" flipV="1">
            <a:off x="4734625" y="4794192"/>
            <a:ext cx="1139087" cy="721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Gerade Verbindung 112"/>
          <p:cNvCxnSpPr>
            <a:stCxn id="111" idx="0"/>
            <a:endCxn id="31" idx="4"/>
          </p:cNvCxnSpPr>
          <p:nvPr/>
        </p:nvCxnSpPr>
        <p:spPr bwMode="auto">
          <a:xfrm flipH="1" flipV="1">
            <a:off x="4734625" y="4794192"/>
            <a:ext cx="1356966" cy="721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uppieren 138"/>
          <p:cNvGrpSpPr/>
          <p:nvPr/>
        </p:nvGrpSpPr>
        <p:grpSpPr>
          <a:xfrm>
            <a:off x="4031940" y="5529688"/>
            <a:ext cx="144016" cy="144016"/>
            <a:chOff x="3770304" y="5697252"/>
            <a:chExt cx="144016" cy="144016"/>
          </a:xfrm>
        </p:grpSpPr>
        <p:sp>
          <p:nvSpPr>
            <p:cNvPr id="140" name="Ellipse 139"/>
            <p:cNvSpPr/>
            <p:nvPr/>
          </p:nvSpPr>
          <p:spPr bwMode="auto">
            <a:xfrm>
              <a:off x="3770304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41" name="Grafik 140" descr="txp_fig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6013" y="5740456"/>
              <a:ext cx="52599" cy="576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42" name="Gruppieren 141"/>
          <p:cNvGrpSpPr/>
          <p:nvPr/>
        </p:nvGrpSpPr>
        <p:grpSpPr>
          <a:xfrm>
            <a:off x="4249820" y="5529688"/>
            <a:ext cx="144016" cy="144016"/>
            <a:chOff x="4094340" y="5697252"/>
            <a:chExt cx="144016" cy="144016"/>
          </a:xfrm>
        </p:grpSpPr>
        <p:sp>
          <p:nvSpPr>
            <p:cNvPr id="143" name="Ellipse 142"/>
            <p:cNvSpPr/>
            <p:nvPr/>
          </p:nvSpPr>
          <p:spPr bwMode="auto">
            <a:xfrm>
              <a:off x="4094340" y="569725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44" name="Grafik 143" descr="txp_fig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39953" y="5740351"/>
              <a:ext cx="52790" cy="578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cxnSp>
        <p:nvCxnSpPr>
          <p:cNvPr id="145" name="Gerade Verbindung 144"/>
          <p:cNvCxnSpPr>
            <a:stCxn id="29" idx="4"/>
            <a:endCxn id="140" idx="0"/>
          </p:cNvCxnSpPr>
          <p:nvPr/>
        </p:nvCxnSpPr>
        <p:spPr bwMode="auto">
          <a:xfrm flipH="1">
            <a:off x="4103948" y="4794192"/>
            <a:ext cx="319687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Gerade Verbindung 145"/>
          <p:cNvCxnSpPr>
            <a:stCxn id="29" idx="4"/>
            <a:endCxn id="143" idx="0"/>
          </p:cNvCxnSpPr>
          <p:nvPr/>
        </p:nvCxnSpPr>
        <p:spPr bwMode="auto">
          <a:xfrm flipH="1">
            <a:off x="4321828" y="4794192"/>
            <a:ext cx="101807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Gerade Verbindung 146"/>
          <p:cNvCxnSpPr>
            <a:stCxn id="29" idx="4"/>
            <a:endCxn id="149" idx="0"/>
          </p:cNvCxnSpPr>
          <p:nvPr/>
        </p:nvCxnSpPr>
        <p:spPr bwMode="auto">
          <a:xfrm>
            <a:off x="4423635" y="4794192"/>
            <a:ext cx="116073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Grafik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1" y="1520788"/>
            <a:ext cx="8534418" cy="772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8" name="Gruppieren 147"/>
          <p:cNvGrpSpPr/>
          <p:nvPr/>
        </p:nvGrpSpPr>
        <p:grpSpPr>
          <a:xfrm>
            <a:off x="4467700" y="5529688"/>
            <a:ext cx="144016" cy="144016"/>
            <a:chOff x="4364977" y="5703648"/>
            <a:chExt cx="144016" cy="144016"/>
          </a:xfrm>
        </p:grpSpPr>
        <p:sp>
          <p:nvSpPr>
            <p:cNvPr id="149" name="Ellipse 148"/>
            <p:cNvSpPr/>
            <p:nvPr/>
          </p:nvSpPr>
          <p:spPr bwMode="auto">
            <a:xfrm>
              <a:off x="4364977" y="570364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0" name="Grafik 149" descr="txp_fi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28939" y="5734082"/>
              <a:ext cx="16093" cy="831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51" name="Gruppieren 150"/>
          <p:cNvGrpSpPr/>
          <p:nvPr/>
        </p:nvGrpSpPr>
        <p:grpSpPr>
          <a:xfrm>
            <a:off x="4685580" y="5529688"/>
            <a:ext cx="144016" cy="144016"/>
            <a:chOff x="4590609" y="5675468"/>
            <a:chExt cx="144016" cy="144016"/>
          </a:xfrm>
        </p:grpSpPr>
        <p:pic>
          <p:nvPicPr>
            <p:cNvPr id="152" name="Grafik 151" descr="txp_fi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3583" y="5718442"/>
              <a:ext cx="58069" cy="580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3" name="Ellipse 152"/>
            <p:cNvSpPr/>
            <p:nvPr/>
          </p:nvSpPr>
          <p:spPr bwMode="auto">
            <a:xfrm>
              <a:off x="4590609" y="5675468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4" name="Gruppieren 153"/>
          <p:cNvGrpSpPr/>
          <p:nvPr/>
        </p:nvGrpSpPr>
        <p:grpSpPr>
          <a:xfrm>
            <a:off x="4903459" y="5529688"/>
            <a:ext cx="144016" cy="144016"/>
            <a:chOff x="4751994" y="5837944"/>
            <a:chExt cx="144016" cy="144016"/>
          </a:xfrm>
        </p:grpSpPr>
        <p:pic>
          <p:nvPicPr>
            <p:cNvPr id="155" name="Grafik 154" descr="txp_fi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98602" y="5879205"/>
              <a:ext cx="50800" cy="614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6" name="Ellipse 155"/>
            <p:cNvSpPr/>
            <p:nvPr/>
          </p:nvSpPr>
          <p:spPr bwMode="auto">
            <a:xfrm>
              <a:off x="4751994" y="583794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7" name="Gerade Verbindung 156"/>
          <p:cNvCxnSpPr>
            <a:stCxn id="153" idx="0"/>
            <a:endCxn id="29" idx="4"/>
          </p:cNvCxnSpPr>
          <p:nvPr/>
        </p:nvCxnSpPr>
        <p:spPr bwMode="auto">
          <a:xfrm flipH="1" flipV="1">
            <a:off x="4423635" y="4794192"/>
            <a:ext cx="333953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Gerade Verbindung 157"/>
          <p:cNvCxnSpPr>
            <a:stCxn id="156" idx="0"/>
            <a:endCxn id="29" idx="4"/>
          </p:cNvCxnSpPr>
          <p:nvPr/>
        </p:nvCxnSpPr>
        <p:spPr bwMode="auto">
          <a:xfrm flipH="1" flipV="1">
            <a:off x="4423635" y="4794192"/>
            <a:ext cx="551832" cy="735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Geschweifte Klammer rechts 163"/>
          <p:cNvSpPr/>
          <p:nvPr/>
        </p:nvSpPr>
        <p:spPr bwMode="auto">
          <a:xfrm>
            <a:off x="4975467" y="3825044"/>
            <a:ext cx="328701" cy="96914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5" name="Geschweifte Klammer rechts 164"/>
          <p:cNvSpPr/>
          <p:nvPr/>
        </p:nvSpPr>
        <p:spPr bwMode="auto">
          <a:xfrm>
            <a:off x="6552220" y="4794192"/>
            <a:ext cx="328701" cy="865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67" name="Grafik 16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944" y="4181384"/>
            <a:ext cx="16044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9" name="Grafik 168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672" y="5370356"/>
            <a:ext cx="16044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0" name="Geschweifte Klammer rechts 169"/>
          <p:cNvSpPr/>
          <p:nvPr/>
        </p:nvSpPr>
        <p:spPr bwMode="auto">
          <a:xfrm flipH="1">
            <a:off x="2456697" y="3825044"/>
            <a:ext cx="328701" cy="183479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72" name="Grafik 17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3" y="4650260"/>
            <a:ext cx="171663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5" name="Grafik 17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64" y="5970225"/>
            <a:ext cx="126065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9" name="Grafik 178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540" y="6245016"/>
            <a:ext cx="411602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8" name="Grafik 177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506" y="5972670"/>
            <a:ext cx="4013614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990" y="3465004"/>
            <a:ext cx="331135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672" y="4972129"/>
            <a:ext cx="679972" cy="182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71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4" grpId="0" animBg="1"/>
      <p:bldP spid="165" grpId="0" animBg="1"/>
      <p:bldP spid="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216" y="296652"/>
            <a:ext cx="2875571" cy="226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976" y="2764533"/>
            <a:ext cx="92415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1" y="3170154"/>
            <a:ext cx="721280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831" y="3516567"/>
            <a:ext cx="718354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1" y="4400985"/>
            <a:ext cx="8646584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831" y="5049058"/>
            <a:ext cx="718354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64" y="1165301"/>
            <a:ext cx="12996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143508" y="1016732"/>
            <a:ext cx="8804536" cy="14761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1" y="1520788"/>
            <a:ext cx="8534418" cy="772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41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216" y="296652"/>
            <a:ext cx="2875571" cy="226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1193892"/>
            <a:ext cx="136063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88273"/>
            <a:ext cx="8534418" cy="1004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2902197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913" y="3212976"/>
            <a:ext cx="860513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5" name="Grafik 17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5889387"/>
            <a:ext cx="126065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0490" y="6229666"/>
            <a:ext cx="445008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4893" y="5900662"/>
            <a:ext cx="6076505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913" y="5189666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6" name="Gruppieren 25"/>
          <p:cNvGrpSpPr/>
          <p:nvPr/>
        </p:nvGrpSpPr>
        <p:grpSpPr>
          <a:xfrm>
            <a:off x="959230" y="3501008"/>
            <a:ext cx="6436474" cy="1548833"/>
            <a:chOff x="323528" y="2786377"/>
            <a:chExt cx="7308812" cy="1758747"/>
          </a:xfrm>
        </p:grpSpPr>
        <p:pic>
          <p:nvPicPr>
            <p:cNvPr id="1028" name="Picture 4" descr="http://t1.gstatic.com/images?q=tbn:ANd9GcTZqWfw-IMeUN9aTuCbOVSrTAPtZ8UEjvxQiq75Sy449uGMgfSr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72" b="37747"/>
            <a:stretch/>
          </p:blipFill>
          <p:spPr bwMode="auto">
            <a:xfrm>
              <a:off x="601193" y="3009245"/>
              <a:ext cx="522202" cy="326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4" descr="http://t1.gstatic.com/images?q=tbn:ANd9GcTZqWfw-IMeUN9aTuCbOVSrTAPtZ8UEjvxQiq75Sy449uGMgfSr"/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2" b="45970"/>
            <a:stretch/>
          </p:blipFill>
          <p:spPr bwMode="auto">
            <a:xfrm>
              <a:off x="2123728" y="3027543"/>
              <a:ext cx="522201" cy="24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http://t1.gstatic.com/images?q=tbn:ANd9GcTZqWfw-IMeUN9aTuCbOVSrTAPtZ8UEjvxQiq75Sy449uGMgfSr"/>
            <p:cNvPicPr>
              <a:picLocks noChangeAspect="1" noChangeArrowheads="1"/>
            </p:cNvPicPr>
            <p:nvPr/>
          </p:nvPicPr>
          <p:blipFill rotWithShape="1"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49" b="44251"/>
            <a:stretch/>
          </p:blipFill>
          <p:spPr bwMode="auto">
            <a:xfrm flipH="1">
              <a:off x="541573" y="3806474"/>
              <a:ext cx="522203" cy="24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illustrationsof.com/royalty-free-compact-car-clipart-illustration-26274tn.jpg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54" b="45223"/>
            <a:stretch/>
          </p:blipFill>
          <p:spPr bwMode="auto">
            <a:xfrm>
              <a:off x="1480564" y="4042443"/>
              <a:ext cx="658033" cy="32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http://www.illustrationsof.com/royalty-free-compact-car-clipart-illustration-26274tn.jpg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54" b="45223"/>
            <a:stretch/>
          </p:blipFill>
          <p:spPr bwMode="auto">
            <a:xfrm flipH="1">
              <a:off x="1400680" y="3413977"/>
              <a:ext cx="658033" cy="32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t0.gstatic.com/images?q=tbn:ANd9GcQgLJd29AI0FE40KWrJNrx5m3JsxTz52-O7f4JngME8aqss9sVM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496" y="3065412"/>
              <a:ext cx="1034876" cy="40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http://t0.gstatic.com/images?q=tbn:ANd9GcQgLJd29AI0FE40KWrJNrx5m3JsxTz52-O7f4JngME8aqss9sVM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04714" y="3624815"/>
              <a:ext cx="1034876" cy="40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http://t0.gstatic.com/images?q=tbn:ANd9GcQgLJd29AI0FE40KWrJNrx5m3JsxTz52-O7f4JngME8aqss9sVM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475" y="3796615"/>
              <a:ext cx="1034876" cy="40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t2.gstatic.com/images?q=tbn:ANd9GcTd5BgOIBv8g2iid0u0j_1cA2uKw-kei8ZOCv9jQj-DfHk9UOTu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150" y="2786377"/>
              <a:ext cx="1325348" cy="88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0" descr="http://t2.gstatic.com/images?q=tbn:ANd9GcTd5BgOIBv8g2iid0u0j_1cA2uKw-kei8ZOCv9jQj-DfHk9UOTu"/>
            <p:cNvPicPr>
              <a:picLocks noChangeAspect="1" noChangeArrowheads="1"/>
            </p:cNvPicPr>
            <p:nvPr/>
          </p:nvPicPr>
          <p:blipFill rotWithShape="1">
            <a:blip r:embed="rId3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6" b="16093"/>
            <a:stretch/>
          </p:blipFill>
          <p:spPr bwMode="auto">
            <a:xfrm flipH="1">
              <a:off x="6097329" y="3759807"/>
              <a:ext cx="1325347" cy="595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hteck 17"/>
            <p:cNvSpPr/>
            <p:nvPr/>
          </p:nvSpPr>
          <p:spPr bwMode="auto">
            <a:xfrm>
              <a:off x="323528" y="2840968"/>
              <a:ext cx="7308812" cy="17041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 bwMode="auto">
            <a:xfrm flipH="1">
              <a:off x="2519772" y="2840968"/>
              <a:ext cx="684076" cy="17041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 Verbindung 23"/>
            <p:cNvCxnSpPr/>
            <p:nvPr/>
          </p:nvCxnSpPr>
          <p:spPr bwMode="auto">
            <a:xfrm>
              <a:off x="4954894" y="2840968"/>
              <a:ext cx="1054893" cy="17041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hteck 27"/>
          <p:cNvSpPr/>
          <p:nvPr/>
        </p:nvSpPr>
        <p:spPr bwMode="auto">
          <a:xfrm>
            <a:off x="143508" y="1016731"/>
            <a:ext cx="8804536" cy="16397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216" y="296652"/>
            <a:ext cx="2875571" cy="226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05" y="3190504"/>
            <a:ext cx="8666091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59" y="3860764"/>
            <a:ext cx="7173787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59" y="4565512"/>
            <a:ext cx="716403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59" y="5270259"/>
            <a:ext cx="7183541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2888940"/>
            <a:ext cx="931099" cy="1842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47" y="1193892"/>
            <a:ext cx="136063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88273"/>
            <a:ext cx="8534418" cy="1004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143508" y="1016731"/>
            <a:ext cx="8804536" cy="16397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in \gr{Ereignis} zu einem Zufallsexperiment ist eine Aussage, die bei der Durchführung &#10;des Experimentes entweder wahr oder falsch ist, je nachdem welches&#10;Ergebnis eingetreten ist.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81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E{Wie viele Passwörter bestehend aus drei Zeichen gibt es, die entweder nur aus&#10;Kleinbuchstaben oder nur aus Ziffern bestehen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47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Gemäss der Produktregel gibt es $26^3$ Passwörter die nur aus Kleinbuchstaben besteh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6"/>
  <p:tag name="PICTUREFILESIZE" val="1146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Gemäss der Produktregel gibt es $10^3$ Passwörter die nur aus Ziffern besteh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5"/>
  <p:tag name="PICTUREFILESIZE" val="1047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Da kein Passwort gleichzeitig nur aus Ziffern und nur aus Buchstaben besteht, sagt die &#10;Summenregel, dass es insgesamt $26^3+10^3=18.576$ Passwörter gibt, die aus drei Kleinbuchstaben oder &#10;3 Ziffern besteh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7"/>
  <p:tag name="PICTUREFILESIZE" val="2366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1"/>
  <p:tag name="PICTUREFILESIZE" val="194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Summen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4"/>
  <p:tag name="PICTUREFILESIZE" val="227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es $n_1$ Objekte mit Eigenschaft 1, $n_2$ Objekte mit Eigenschaft 2,&#10;\ldots, $n_k$ Objekte mit Eigenschaft $k$ gibt, und kein Objekt &#10;zwei der Eigenschaften gleichzeitig besitzt, dann gibt es insgesamt&#10;$n_1+n_2+\ldots+n_k$ Objekte, die eine der Eigenschaften besitz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856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40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Z{Wie viele Passwörter bestehend aus drei Zeichen gibt es, die aus genau zwei Kleinbuchstaben&#10;und einer Ziffer bestehen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79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\begin{document}&#10;&#10;Gemäss der Produktregel gibt es $10\cdot 26\cdot 26$ Passwörter, die&#10;an der ersten Stelle eine Ziffer haben, und an der zweiten und dritten jeweils einen Buchstab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8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 einzelnen Ergebnisse selber können ebenfalls als Ereignisse betrachtet&#10;werden: Zu einem Ergebnis  $\omega\in\Omega$&#10;gehört das sogenannte \gr{Elementarereignis}&#10;$E = \{ \omega \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46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&#10;\begin{document}&#10;&#10;Gemäss der Produktregel gibt es $26\cdot 10\cdot 26$ Passwörter, die&#10;an der zweiten Stelle eine Ziffer haben, und an der ersten und dritten jeweils einen Buchstab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87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&#10;\begin{document}&#10;&#10;Gemäss der Produktregel gibt es $26\cdot 26\cdot 10$ Passwörter, die&#10;an der dritten Stelle eine Ziffer haben, und an der ersten und zweiten jeweils einen Buchstab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67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80mm&#10;&#10;\begin{document}&#10;&#10;Die Passwörter der einzelnen Gruppen sind alle verschieden (da jedes der betrachteten &#10;Passwörter entweder an der ersten, der zweiten oder der dritten Stelle eine Ziffer hat, aber&#10;nicht mehr als eine Ziffer), ergibt sich die gesuchte Anzahl mit Hilfe der Summenregel zu&#10;$3\cdot 10\cdot 26^2=20.280$.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014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e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1"/>
  <p:tag name="PICTUREFILESIZE" val="194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Summen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4"/>
  <p:tag name="PICTUREFILESIZE" val="227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es $n_1$ Objekte mit Eigenschaft 1, $n_2$ Objekte mit Eigenschaft 2,&#10;\ldots, $n_k$ Objekte mit Eigenschaft $k$ gibt, und kein Objekt &#10;zwei der Eigenschaften gleichzeitig besitzt, dann gibt es insgesamt&#10;$n_1+n_2+\ldots+n_k$ Objekte, die eine der Eigenschaften besitz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856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 -- Lernkontroll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5"/>
  <p:tag name="PICTUREFILESIZE" val="615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E{Wie viele Passwörter der Länge 3 aus Kleinbuchstaben gibt es, &#10;in denen genau ein \texttt{a} vorkomm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41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1, A.1--A.15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80"/>
  <p:tag name="PICTUREFILESIZE" val="249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Z{Wie viele Passwörter der Länge 3 aus Kleinbuchstaben gibt es, &#10;in denen mindestens ein \texttt{a} vorkomm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3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{Lösung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"/>
  <p:tag name="PICTUREFILESIZE" val="168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Z{$3\cdot 25\cdot 25+3\cdot 25+1$ 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3"/>
  <p:tag name="PICTUREFILESIZE" val="282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E{$3\cdot 25\cdot 25$ 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2"/>
  <p:tag name="PICTUREFILESIZE" val="212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Gegeben ist eine Urne mit $n$ unterschiedlichen Kugel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0"/>
  <p:tag name="PICTUREFILESIZE" val="636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Viele Abzählprobleme lassen sich auf das sogenannte \gr{Urnenmodell} zurückführ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8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ziehen $k$ Kugeln aus den $n$ Kugeln. Auf wie viele Arten geht das, wen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30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wir die Kugeln wieder zurücklegen und die Reihenfolge der&#10;gezogenen Kugeln wichtig is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66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wir die Kugeln nicht zurücklegen und die Reihenfolge der&#10;gezogenen Kugeln wichtig is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76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wir die Kugeln nicht zurücklegen und die Reihenfolge der&#10;gezogenen Kugeln nicht wichtig is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0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ürfelwur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3"/>
  <p:tag name="PICTUREFILESIZE" val="208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{(4)}{wir die Kugeln wieder zurücklegen und die Reihenfolge der&#10;gezogenen Kugeln nicht wichtig is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0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Mit Zurücklegen, mit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1"/>
  <p:tag name="PICTUREFILESIZE" val="509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rgebnismeng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50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=\set{1,2,\ldots,n}\times \set{1,2,\ldots,n}\times&#10;\ldots\times \set{1,2,\ldots,n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0"/>
  <p:tag name="PICTUREFILESIZE" val="37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bt also $|M|=n^k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7"/>
  <p:tag name="PICTUREFILESIZE" val="547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Gegeben seien 3 unterschiedliche Bonbons und 4 Kinder. Auf &#10;wie viele Arten kann man die Bonbons auf die Kinder verteilen (wobei Kinder auch leer augehen&#10;können)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0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jedes Bonbon, also $k=3$ mal, ziehen wir eins aus den $n=4$ Kindern, welches das Bonbon&#10;bekommt. Dabei ist die Reihenfolge in der wir die Kinder ziehen wichtig, da die&#10;Bonbons unterschiedlich sind, und wir legen ein gezogenes Kind wieder zurück, da es&#10;auch das nächste Bonbon bekommen kan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3222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Ergebnismenge: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47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$M=\set{(x_1,x_2,\ldots, x_k)\mid x_i\in \set{1,2,\ldots,n}\,\,(i=1,2,\ldots,k)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3"/>
  <p:tag name="PICTUREFILESIZE" val="61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\Omega=\{1,2,3,4,5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0"/>
  <p:tag name="PICTUREFILESIZE" val="277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Ohne Zurücklegen, mit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1"/>
  <p:tag name="PICTUREFILESIZE" val="53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Beispiel für ein Ereignis: $E:$ ''Die Augenzahl ist gerade''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74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Gegeben sei ein Bilderrahmen mit drei untereinander angeordneten Plätzen und 5 Fotos.&#10; Auf wie viele Arten kann man den Bilderrahmen füllen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09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ziehen $k=3$ mal aus einer Menge von $n=5$ Fotos. Ohne Zurücklegen, mit &#10;Beachtung der Reihenfolge. Es gibt also $5\cdot 4\cdot 3=60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20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die erste Kugel gibt es $n$ Möglichkeiten,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5"/>
  <p:tag name="PICTUREFILESIZE" val="58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die zweite $n-1$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0"/>
  <p:tag name="PICTUREFILESIZE" val="273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die $k$-te  $n-k+1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7"/>
  <p:tag name="PICTUREFILESIZE" val="276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M=\set{(x_1,x_2,\ldots, x_k)\mid x_i\in \set{1,2,\ldots,n}\,\,(i=1,2,\ldots,k)&#10;\wedge x_i\neq x_j\,\,(i\neq j)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44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insgesamt\\ $|M|=n\cdot(n-1)\cdot\ldots\cdot(n-k+1)$ \\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5"/>
  <p:tag name="PICTUREFILESIZE" val="709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Jedes Ereignis kann als Teilmenge von Ergebnissen interpretiert werd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12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Ergebnismenge: 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47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die dritte $n-2$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2"/>
  <p:tag name="PICTUREFILESIZE" val="25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vdots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3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E=\{2,4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3"/>
  <p:tag name="PICTUREFILESIZE" val="217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Fakultä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9"/>
  <p:tag name="PICTUREFILESIZE" val="214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df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s sei $n\in\mN$. Dann heisst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6"/>
  <p:tag name="PICTUREFILESIZE" val="343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n!=n\cdot(n-1)\cdot(n-2)\cdot\ldots2\cdot 1$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6"/>
  <p:tag name="PICTUREFILESIZE" val="314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gr{Fakultät von $n$.}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3"/>
  <p:tag name="PICTUREFILESIZE" val="357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Zudem ist $0!:=1$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5"/>
  <p:tag name="PICTUREFILESIZE" val="257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$n!$ wächst sehr schnell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8"/>
  <p:tag name="PICTUREFILESIZE" val="316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egin{tabular}{l|l}&#10;1!&amp;1\\&#10;2!&amp;2\\&#10;3!&amp;6\\&#10;4!&amp;24\\&#10;5!&amp;120\\&#10;6!&amp;720\\&#10;7!&amp;5.040\\&#10;8!&amp; 40.320\\&#10;9!&amp; 362.880\\&#10;10!&amp; 3.628.800\\&#10;11!&amp; 39.916.800\\&#10;12!&amp; 479.001.600\\&#10;13!&amp; 6.227.020.800\\&#10;14!&amp; 87.178.291.200\\&#10;15!&amp; 1.307.674.368.000\\&#10;16!&amp; 20.922.789.888.000\\&#10;17!&amp; 355.687.428.096.000\\&#10;18!&amp; 6.402.373.705.728.000\\&#10;19!&amp; 121.645.100.408.832.000\\&#10;20!&amp; 2.432.902.008.176.640.000\\&#10;\end{tabular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8"/>
  <p:tag name="PICTUREFILESIZE" val="4189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s gilt&#10;$n!\sim \sqrt{2\pi n}\left(\frac ne\right)^n $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3"/>
  <p:tag name="PICTUREFILESIZE" val="39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Wahrscheinlichkeit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5"/>
  <p:tag name="PICTUREFILESIZE" val="389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 \blue Spezialfall $n=k$: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0"/>
  <p:tag name="PICTUREFILESIZE" val="276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ir ziehen $n$ mal ohne Zurücklegen mit Beachtung der Reihenfolge&#10;aus einer Urne mit $n$ Kugeln. Dann gibt es&#10;$n\cdot(n-1)\cdot\ldots\cdot2\cdot 1$ Möglichkeiten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38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Auf wie viele Arten kann man 10 verschiedene Bücher nebeneinander anordn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246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ir ziehen also ohne Zurücklegen mit Beachtung der Reihenfolge 10 mal ein Buch aus 10 Büchern.&#10;Dafür gibt es $10!$ Möglichkeit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02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Bemerkung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221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lt $n\cdot(n-1)\cdot\ldots\cdot(n-k+1)=&#10;\frac{n\cdot(n-1)\cdot\ldots\cdot(n-k+1) \mydarkgreen \cdot (n-k)\cdot (n-k-1)\cdot&#10;\ldots 2\cdot 1}{\mydarkgreen  (n-k)\cdot (n-k-1)\cdot \ldots 2\cdot 1}=\frac{n!}{(n-k)!}.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59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insgesamt $|M|=n\cdot(n-1)\cdot\ldots\cdot(n-k+1)$  Möglichkeiten.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589"/>
  <p:tag name="PICTUREFILESIZE" val="680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Ohne Zurücklegen, mit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1"/>
  <p:tag name="PICTUREFILESIZE" val="539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Zu einem mathematischen Modell für ein Zufallsexperiment gehört neben&#10;dem Ergebnisraum $\Omega$ eine Funktion $P$, die jedem Ereignis $E \subseteq \Omega$&#10; eine reelle&#10;Zahl im Intervall $[0, 1]$ zuordnet, die \gr{Wahrscheinlichkeit} des Ereignisses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668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Ohne Zurücklegen, ohne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43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M=\left\{ \set{1,2,3}, \set{1,2,4},\set{1,2,5},\set{1,3,4},\set{1,3,5},\set{1,4,5},&#10;\set{2,3,4},\set{2,3,5},&#10;\set{2,4,5},\set{3,4,5}\right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23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enn wir mit Beachtung der Reihenfolge ziehen würden, wär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5"/>
  <p:tag name="PICTUREFILESIZE" val="749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M_R=\{ (1,2,3),(1,3,2),(2,1,3),(2,3,1),(3,1,2),(3,2,1),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8"/>
  <p:tag name="PICTUREFILESIZE" val="598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(1,2,4),(1,4,2),(2,1,4),(2,4,1),(4,1,2),(4,2,1),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1"/>
  <p:tag name="PICTUREFILESIZE" val="492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(1,2,5),(1,5,2),(2,1,5),(2,5,1),(5,1,2),(5,2,1),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1"/>
  <p:tag name="PICTUREFILESIZE" val="497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\ldots\}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"/>
  <p:tag name="PICTUREFILESIZE" val="114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lt $|M_R|=5\cdot 4\cdot 3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2"/>
  <p:tag name="PICTUREFILESIZE" val="325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$M=\set{\mbox{alle $k$-elementigen Teilmengen von }\set{1,2,\ldots,n}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0"/>
  <p:tag name="PICTUREFILESIZE" val="61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 Wahrscheinlichkeit eines Ereignisses ist ein Mass für die relative Häufigkeit&#10;mit der das Ereignis bei wiederholten Durchführungen des Experimentes&#10;eintrit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81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n=5$, $k=3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5"/>
  <p:tag name="PICTUREFILESIZE" val="199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as ist der Zusammenhang zwischen $|M|$ und $|M_R|$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33"/>
  <p:tag name="PICTUREFILESIZE" val="674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jedes Element in $M$ gibt es 6 Elemente in $M_R$, also so viele, wie&#10;es Anordnungen von $k=3$ Elementen gib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90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Ergebnismenge: 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47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.60189"/>
  <p:tag name="ORIGINALWIDTH" val="720.0347"/>
  <p:tag name="LATEXADDIN" val="\documentclass{slides}&#10;\include{macros}&#10;\begin{document}&#10;Ist die Wahrscheinlichkeit z.B. 0.1, d.h.~10\%, so tritt das Ereignis innerhalb&#10;von statistischen Schwankungen in 10\% aller F\&quot;alle ein.&#10;\end{document}&#10;"/>
  <p:tag name="IGUANATEXSIZE" val="20"/>
  <p:tag name="IGUANATEXCURSOR" val="186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Ohne Zurücklegen, ohne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543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$M=\set{\mbox{alle $k$-elementigen Teilmengen von }\set{1,2,\ldots,n}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0"/>
  <p:tag name="PICTUREFILESIZE" val="612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Um die Wahrscheinlichkeit für ein Ereignis festzulegen, kann man also das Experiment sehr oft durchführen, und&#10;schauen, welchem Wert sich die&#10;relative Häufigkeit annäher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99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Ergebnismenge: 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47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lt also $|M|\cdot k!=|M_R|$, also&#10;$|M|=\frac{|M_R|}{k!}=\frac{n!}{(n-k)!k!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2"/>
  <p:tag name="PICTUREFILESIZE" val="763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6 aus 42: Wie viele verschiedene Lotto-Scheine gibt es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9"/>
  <p:tag name="PICTUREFILESIZE" val="665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ziehen $k=6$ mal aus einer Menge von $n=42$ Zahlen. Ohne Zurücklegen, ohne &#10;Beachtung der Reihenfolge. Es gibt also $\frac{42!}{(42-6)!6!}=5.245.786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34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s ist natürlich überhaupt nicht praktikabel und meist nicht möglich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7"/>
  <p:tag name="PICTUREFILESIZE" val="797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Binomialkoeffizien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1"/>
  <p:tag name="PICTUREFILESIZE" val="379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d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Dann ist der \gr{Binomialkoeffizient} $\binom{n}{k}$ definiert als&#10;$\frac{n!}{(n-k)!k!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7"/>
  <p:tag name="PICTUREFILESIZE" val="1009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sei $0\leq k\leq n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3"/>
  <p:tag name="PICTUREFILESIZE" val="245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$k&gt;n$ ist  $\binom{n}{k}:=0.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1"/>
  <p:tag name="PICTUREFILESIZE" val="352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Man sagt: ``$n$ über $k$''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7"/>
  <p:tag name="PICTUREFILESIZE" val="333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$\binom nk$ gibt also die Anzahl aller $k$-elementigen Teilmengen einer $n$-elementigen&#10;Menge a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98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1"/>
  <p:tag name="PICTUREFILESIZE" val="194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Stattdessen bestimmt man die Wahrscheinlichkeiten gemäss einem Modell, welches&#10;auf ``vernünftigen'' Annahmen basiert, und hofft, dass das Modell etwas mit der Wirklichkeit zu tun ha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172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In einen Ausschuss werden aus einer Gruppe von 12 Leuten 5 gewählt. Wie viele&#10;Möglichkeiten gibt es?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42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ziehen $k=5$ mal aus einer Menge von $n=12$ Leuten. Ohne Zurücklegen, ohne &#10;Beachtung der Reihenfolge. Es gibt also $\binom{12}{5}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676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In einen Ausschuss werden aus einer Gruppe von 8 Frauen und 4 &#10;Männern 3 Frauen und 2 Männer gewählt. Wie viele&#10;Möglichkeiten gibt es?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90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ziehen zunächst $k=3$ Frauen aus $n=8$ Frauen,&#10;ohne Zurücklegen und ohne &#10;Beachtung der Reihenfolge. Dafür gibt es $\binom{8}{3}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90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Nun  ziehen wir $k=2$ Männer aus $n=4$ Männern,&#10;ohne Zurücklegen und ohne &#10;Beachtung der Reihenfolge. Dafür gibt es $\binom{4}{2}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68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Insgesamt gibt es $\binom83\cdot\binom42$ Möglichkeit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6"/>
  <p:tag name="PICTUREFILESIZE" val="668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{(4)}{Mit Zurücklegen, ohne Reihenfolg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6"/>
  <p:tag name="PICTUREFILESIZE" val="534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120mm&#10;\begin{document}&#10;Das Resultat ist eine sogenannte \gr{Multimenge}, d.h.~eine Menge, die Elemente &#10;mehrfach enthäl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39"/>
  <p:tag name="PICTUREFILESIZE" val="1230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M=\set{\mbox{alle $k$-elementigen Multimengen von }\set{1,2,\ldots,n}}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5"/>
  <p:tag name="PICTUREFILESIZE" val="63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sich herausstellt, dass die Modellannahmen falsch waren, kann&#10;man immer noch ein anderes Modell hernehm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87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k$-mal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4"/>
  <p:tag name="PICTUREFILESIZE" val="148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,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"/>
  <p:tag name="PICTUREFILESIZE" val="94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Ergebnismenge: 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47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(Nur der Vollständigkeit halber, wird hier nicht benötigt.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1"/>
  <p:tag name="PICTUREFILESIZE" val="732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gilt $|M|= \binom{k+n-1}{k}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3"/>
  <p:tag name="PICTUREFILESIZE" val="3818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Laplace-Experimen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4"/>
  <p:tag name="PICTUREFILESIZE" val="3797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n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2"/>
  <p:tag name="PICTUREFILESIZE" val="108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Bei einer Ziehung im Lotto 6 aus 45 werden 6 der Zahlen ohne Zurücklegen gezogen, wobei&#10;die Reihenfolge der gezogenen Zahlen nicht beachtet wird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36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e gross ist die Wahrscheinlichkeit, dafür dass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3"/>
  <p:tag name="PICTUREFILESIZE" val="6168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alle Zahlen grösser als 10 sind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7"/>
  <p:tag name="PICTUREFILESIZE" val="48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in \gr{Laplace-Experiment} ist ein Zufallsexperiment mit $n$ verschiedenen möglichen&#10;Ergebnissen, die alle dieselbe Wahrscheinlichkeit, also $\frac1n$ hab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59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man 6 Richtige ha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8"/>
  <p:tag name="PICTUREFILESIZE" val="388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Lös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7"/>
  <p:tag name="PICTUREFILESIZE" val="173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\Omega=\{$alle 6-elementigen Teilmengen von $\{1,\ldots,45\}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34"/>
  <p:tag name="PICTUREFILESIZE" val="592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Modellierung als Laplace-Experiment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3"/>
  <p:tag name="PICTUREFILESIZE" val="484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$E=\{$alle 6-elementigen Teilmengen von $\{11,\ldots,45\}   \}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6"/>
  <p:tag name="PICTUREFILESIZE" val="655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$P(E)=\frac{|E|}{|\Omega|}=\frac{\bn{35}{6} }{\bn{45}{6}}\approx 19.93\%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5"/>
  <p:tag name="PICTUREFILESIZE" val="716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$|E|=1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0"/>
  <p:tag name="PICTUREFILESIZE" val="202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$P(E)=\frac{|E|}{|\Omega|}=\frac{1 }{\bn{45}{6}}\approx &#10;0.0000123\%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45"/>
  <p:tag name="PICTUREFILESIZE" val="650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mindestens 4 Richtige hat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6"/>
  <p:tag name="PICTUREFILESIZE" val="460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D{$|E|=\bn{6}{4}\cdot\bn{39}{2}+ \bn{6}{5}\cdot\bn{39}{1}&#10;+1&#10;$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2"/>
  <p:tag name="PICTUREFILESIZE" val="54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 Wahrscheinlichkeit eines Ereignisses $ E\subseteq \Omega$&#10; wird für diesen Fall folgendermassen&#10;definiert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608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(vgl.~Ausschuss-Bsp.~auf Folie 1.18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5"/>
  <p:tag name="PICTUREFILESIZE" val="488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rnenmodell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4"/>
  <p:tag name="PICTUREFILESIZE" val="245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Wahrscheinlichkeit, dass&#10;in einer Gruppe von $n$ Leuten zwei am selben Tag Geburtstag hab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90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Geburtstagsparadoxo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3"/>
  <p:tag name="PICTUREFILESIZE" val="358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1, A.16--A.32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92"/>
  <p:tag name="PICTUREFILESIZE" val="289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ier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3"/>
  <p:tag name="PICTUREFILESIZE" val="237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=$ Gleichverteilun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8"/>
  <p:tag name="PICTUREFILESIZE" val="304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Omega=\{1,2,\ldots,365\}^n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8"/>
  <p:tag name="PICTUREFILESIZE" val="282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(nicht ganz realistisch, aber sehr gute Näherung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6"/>
  <p:tag name="PICTUREFILESIZE" val="617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suchtes Ereignis:&#10;$A=\{(\omega_1,\ldots,\omega_n)\in\Omega\mid   \exists i\neq j:\omega_i=\omega_j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00"/>
  <p:tag name="PICTUREFILESIZE" val="71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1.~Laplace \&amp; Kombinatorik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433"/>
  <p:tag name="PICTUREFILESIZE" val="608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$P(E)=\frac{|E|}{|\Omega|}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4"/>
  <p:tag name="PICTUREFILESIZE" val="273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gilt $\Omega \backslash A=\{(\omega_1,\ldots,\omega_n)\in\Omega\mid  &#10;\mbox{alle $\omega_i$ verschieden}\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34"/>
  <p:tag name="PICTUREFILESIZE" val="682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erhalten also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78"/>
  <p:tag name="PICTUREFILESIZE" val="268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|A|=|\Omega|-|&#10;\{(\omega_1,\ldots,\omega_n)\in\Omega\mid  &#10;\mbox{alle $\omega_i$ verschieden}\}|=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30"/>
  <p:tag name="PICTUREFILESIZE" val="663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=365^n-365\cdot (365-1)\cdot \ldots\cdot (365-n+1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42"/>
  <p:tag name="PICTUREFILESIZE" val="388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Und somit: $\displaystyle P(A)=1-\frac{365\cdot (365-1)\cdot&#10;\ldots\cdot (365-n+1)&#10;}{365^n}.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6"/>
  <p:tag name="PICTUREFILESIZE" val="714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$n=23$ ergibt sich $P(A)&gt;50\%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2"/>
  <p:tag name="PICTUREFILESIZE" val="507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$=\frac{\mbox{Anzahl günstige Ergebnisse}}{\mbox{Anzahl aller Ergebnisse}}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3"/>
  <p:tag name="PICTUREFILESIZE" val="710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Pierre-Simon Laplace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5"/>
  <p:tag name="PICTUREFILESIZE" val="31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ses mathematische Modell für ein Laplace-Experiment, bestehend aus der&#10;Menge $\Omega$ mit der Funktion $P$, nennt man einen &#10;\gr{Laplace-Raum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9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28.03.1749 -- 05.03.1827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4"/>
  <p:tag name="PICTUREFILESIZE" val="32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ürfelwur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3"/>
  <p:tag name="PICTUREFILESIZE" val="20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rgebnismeng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7"/>
  <p:tag name="PICTUREFILESIZE" val="2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\Omega=\{1,2,3,4,5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0"/>
  <p:tag name="PICTUREFILESIZE" val="277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Wie gross ist die Wahrscheinlichkeit für eine Augenzahl grösser als 4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8"/>
  <p:tag name="PICTUREFILESIZE" val="82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1"/>
  <p:tag name="PICTUREFILESIZE" val="48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$E=\{5,6\}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1"/>
  <p:tag name="PICTUREFILESIZE" val="194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s scheint sinnvoll, dieses Experiment als Laplace-Experiment zu modellie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3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red Die Festlegung des Modells ist nicht Sache der Mathematik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1"/>
  <p:tag name="PICTUREFILESIZE" val="70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uns Physiker sagen, dass die 1 wahrscheinlicher ist als die 6, da &#10;die Seite mit der 6 schwerer ist, da sechsmal so viel Farbe drauf ist, dann &#10;ist uns das auch egal. Wir würden dann einfach ein anderes Modell nehm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89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Im Laplace-Raum gilt: $P(E)=\frac26=\frac13\approx 33.33\%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81"/>
  <p:tag name="PICTUREFILESIZE" val="6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ieses $P$ heisst auch \gr{Gleichverteilung}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82"/>
  <p:tag name="PICTUREFILESIZE" val="64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d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Laplace-Experimen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4"/>
  <p:tag name="PICTUREFILESIZE" val="379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Im Laplace-Raum sind für Mengen $M$ die Anzahl der Elemente, $|M|$, zu bestimm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56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 \red Kombinatorik \black liefert systematische Abzählverfah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72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\mytitle{Zufallsexperiment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8"/>
  <p:tag name="PICTUREFILESIZE" val="38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Die Kombinatorik basiert auf sehr wenigen einfachen Regeln, die aber&#10;in Kombination beliebig komplex werden könn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07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40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Produkt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8"/>
  <p:tag name="PICTUREFILESIZE" val="236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Veranschaulichung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2"/>
  <p:tag name="PICTUREFILESIZE" val="29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wählen zunächst eine Zahl zwischen 1 und 3, und anschliessend einen Voka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0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es bei einem mehrstufigen Auswahlprozess für das 1.~Objekt $n_1$ Möglichkeiten, &#10;für das 2.~Objekt $n_2$ Möglichkeiten,\ldots, und für das $k$-te Objekt $n_k$ Möglichkeiten gibt,&#10;dann gibt es für den gesamten Auswahlprozess $n_1\cdot n_2\cdot\ldots\cdot n_k$ Möglichkeit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736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 Möglichkeit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8"/>
  <p:tag name="PICTUREFILESIZE" val="277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5 Möglichkeit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8"/>
  <p:tag name="PICTUREFILESIZE" val="27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5 Möglichkeite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69"/>
  <p:tag name="PICTUREFILESIZE" val="279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Hintergrund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4"/>
  <p:tag name="PICTUREFILESIZE" val="20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Ein \gr{Zufallsexperiment } ist ein&#10;Experiment, welches&#10;beliebig oft wiederholt werden kann und bei jeder Durchführung ein&#10;Ergebnis aus einer bestimmten Menge von möglichen Ergebnissen annimm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60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{amssymb}&#10;%layout&#10;\textwidth3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|A_1\times A_2\times \ldots\times A_k|=&#10;|A_1|\cdot |A_2|\cdot \ldots\cdot |A_k|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5"/>
  <p:tag name="PICTUREFILESIZE" val="42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Für endliche Mengen $A_1,A_2,\ldots,A_k$ gil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5"/>
  <p:tag name="PICTUREFILESIZE" val="466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e viele Möglichkeiten gibt es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6"/>
  <p:tag name="PICTUREFILESIZE" val="459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jeweils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7"/>
  <p:tag name="PICTUREFILESIZE" val="176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u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9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o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"/>
  <p:tag name="PICTUREFILESIZE" val="94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7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5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u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Welches der möglichen Ergebnisse angenommen wird, ist nicht vorhersagbar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83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o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"/>
  <p:tag name="PICTUREFILESIZE" val="9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7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5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u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9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o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06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"/>
  <p:tag name="PICTUREFILESIZE" val="94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7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0"/>
  <p:tag name="PICTUREFILESIZE" val="105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3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\df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2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1"/>
  <p:tag name="PICTUREFILESIZE" val="11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1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9"/>
  <p:tag name="PICTUREFILESIZE" val="97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40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1"/>
  <p:tag name="PICTUREFILESIZE" val="194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Wie viele Passwörter bestehend aus drei Kleinbuchstaben gibt es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0"/>
  <p:tag name="PICTUREFILESIZE" val="859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26 Möglichkeiten für den ersten Buchstaben, 26 für den zweiten und 26 für den dritten, ergibt&#10;insgesamt $26^3=17.576.$&#10;&#10;\end{document}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7"/>
  <p:tag name="PICTUREFILESIZE" val="1389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Z{Wie viele Passwörter bestehend aus drei Kleinbuchstaben gibt es, wenn die ersten beiden&#10;Buchstaben verschieden sein müssen?}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39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250mm&#10;\begin{document}&#10;&#10;&#10;26 Möglichkeiten für den ersten Buchstaben, 25 für den zweiten und 26 für den dritten, ergibt&#10;insgesamt $26\cdot25\cdot26=16.900.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07"/>
  <p:tag name="PICTUREFILESIZE" val="1425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Produkt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8"/>
  <p:tag name="PICTUREFILESIZE" val="236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es bei einem mehrstufigen Auswahlprozess für das 1.~Objekt $n_1$ Möglichkeiten, &#10;für das 2.~Objekt $n_2$ Möglichkeiten,\ldots, und für das $k$-te Objekt $n_k$ Möglichkeiten gibt,&#10;dann gibt es für den gesamten Auswahlprozess $n_1\cdot n_2\cdot\ldots\cdot n_k$ Möglichkeit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73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Die möglichen Ergebnisse eines Zufallsexperimentes bilden die \gr{Ergebnismenge} &#10;$\Omega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13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40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Summenregel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4"/>
  <p:tag name="PICTUREFILESIZE" val="227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es $n_1$ Objekte mit Eigenschaft 1, $n_2$ Objekte mit Eigenschaft 2,&#10;\ldots, $n_k$ Objekte mit Eigenschaft $k$ gibt, und kein Objekt &#10;zwei der Eigenschaften gleichzeitig besitzt, dann gibt es insgesamt&#10;$n_1+n_2+\ldots+n_k$ Objekte, die eine der Eigenschaften besitz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856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ine Mietwagenfirma hat 5 Kleinwagen, 3 Mittelklassewagen und 2 Oberklassewag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4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blue Hintergrund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4"/>
  <p:tag name="PICTUREFILESIZE" val="205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{amssymb}&#10;%layout&#10;\textwidth3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$|A_1\cup A_2\cup \ldots\cup A_k|=&#10;|A_1|+ |A_2|+ \ldots+ |A_k|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8"/>
  <p:tag name="PICTUREFILESIZE" val="435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Für endliche paarweise disjunkte Mengen $A_1,A_2,\ldots,A_k$ gil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8"/>
  <p:tag name="PICTUREFILESIZE" val="707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a kein Auto sowohl Klein- und Mittelklasse- oder Klein- und Oberklasse- oder &#10;Mittel- und Oberklassewagen ist, hat die Firma insgesamt $5+3+2=10$ Wag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96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undlegende Regel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0"/>
  <p:tag name="PICTUREFILESIZE" val="4076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(4:3)</PresentationFormat>
  <Paragraphs>21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781</cp:revision>
  <dcterms:created xsi:type="dcterms:W3CDTF">2005-01-22T10:46:42Z</dcterms:created>
  <dcterms:modified xsi:type="dcterms:W3CDTF">2021-09-20T09:22:32Z</dcterms:modified>
</cp:coreProperties>
</file>