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3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4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5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6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7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8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9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10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notesSlides/notesSlide11.xml" ContentType="application/vnd.openxmlformats-officedocument.presentationml.notesSlide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notesSlides/notesSlide12.xml" ContentType="application/vnd.openxmlformats-officedocument.presentationml.notesSlide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notesSlides/notesSlide13.xml" ContentType="application/vnd.openxmlformats-officedocument.presentationml.notesSlide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notesSlides/notesSlide14.xml" ContentType="application/vnd.openxmlformats-officedocument.presentationml.notesSlide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7"/>
  </p:notesMasterIdLst>
  <p:handoutMasterIdLst>
    <p:handoutMasterId r:id="rId18"/>
  </p:handoutMasterIdLst>
  <p:sldIdLst>
    <p:sldId id="480" r:id="rId2"/>
    <p:sldId id="392" r:id="rId3"/>
    <p:sldId id="394" r:id="rId4"/>
    <p:sldId id="393" r:id="rId5"/>
    <p:sldId id="396" r:id="rId6"/>
    <p:sldId id="397" r:id="rId7"/>
    <p:sldId id="401" r:id="rId8"/>
    <p:sldId id="483" r:id="rId9"/>
    <p:sldId id="402" r:id="rId10"/>
    <p:sldId id="400" r:id="rId11"/>
    <p:sldId id="395" r:id="rId12"/>
    <p:sldId id="403" r:id="rId13"/>
    <p:sldId id="481" r:id="rId14"/>
    <p:sldId id="482" r:id="rId15"/>
    <p:sldId id="405" r:id="rId16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0">
          <p15:clr>
            <a:srgbClr val="A4A3A4"/>
          </p15:clr>
        </p15:guide>
        <p15:guide id="2" orient="horz" pos="336">
          <p15:clr>
            <a:srgbClr val="A4A3A4"/>
          </p15:clr>
        </p15:guide>
        <p15:guide id="3" orient="horz" pos="3997">
          <p15:clr>
            <a:srgbClr val="A4A3A4"/>
          </p15:clr>
        </p15:guide>
        <p15:guide id="4" orient="horz" pos="3226">
          <p15:clr>
            <a:srgbClr val="A4A3A4"/>
          </p15:clr>
        </p15:guide>
        <p15:guide id="5" pos="1292">
          <p15:clr>
            <a:srgbClr val="A4A3A4"/>
          </p15:clr>
        </p15:guide>
        <p15:guide id="6" pos="771">
          <p15:clr>
            <a:srgbClr val="A4A3A4"/>
          </p15:clr>
        </p15:guide>
        <p15:guide id="7" pos="2925">
          <p15:clr>
            <a:srgbClr val="A4A3A4"/>
          </p15:clr>
        </p15:guide>
        <p15:guide id="8" pos="589">
          <p15:clr>
            <a:srgbClr val="A4A3A4"/>
          </p15:clr>
        </p15:guide>
        <p15:guide id="9" pos="2721">
          <p15:clr>
            <a:srgbClr val="A4A3A4"/>
          </p15:clr>
        </p15:guide>
        <p15:guide id="10" pos="1451">
          <p15:clr>
            <a:srgbClr val="A4A3A4"/>
          </p15:clr>
        </p15:guide>
        <p15:guide id="11" pos="3470">
          <p15:clr>
            <a:srgbClr val="A4A3A4"/>
          </p15:clr>
        </p15:guide>
        <p15:guide id="12" pos="24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3399"/>
    <a:srgbClr val="FF5050"/>
    <a:srgbClr val="006600"/>
    <a:srgbClr val="FF0000"/>
    <a:srgbClr val="FF9900"/>
    <a:srgbClr val="333399"/>
    <a:srgbClr val="808080"/>
    <a:srgbClr val="A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78" autoAdjust="0"/>
    <p:restoredTop sz="99281" autoAdjust="0"/>
  </p:normalViewPr>
  <p:slideViewPr>
    <p:cSldViewPr snapToObjects="1">
      <p:cViewPr varScale="1">
        <p:scale>
          <a:sx n="67" d="100"/>
          <a:sy n="67" d="100"/>
        </p:scale>
        <p:origin x="1396" y="48"/>
      </p:cViewPr>
      <p:guideLst>
        <p:guide orient="horz" pos="3680"/>
        <p:guide orient="horz" pos="336"/>
        <p:guide orient="horz" pos="3997"/>
        <p:guide orient="horz" pos="3226"/>
        <p:guide pos="1292"/>
        <p:guide pos="771"/>
        <p:guide pos="2925"/>
        <p:guide pos="589"/>
        <p:guide pos="2721"/>
        <p:guide pos="1451"/>
        <p:guide pos="3470"/>
        <p:guide pos="24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2"/>
    </p:cViewPr>
  </p:sorterViewPr>
  <p:notesViewPr>
    <p:cSldViewPr snapToObjects="1"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57AA4-9936-4D65-BC5A-30D8A8C38EC2}" type="datetimeFigureOut">
              <a:rPr lang="de-CH" smtClean="0"/>
              <a:t>26.09.2020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652CB-7C2A-4B0A-838D-97B69D35D758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16829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B046A4-71B8-41B3-AE34-007D0F86236E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71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775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170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71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368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838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01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047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322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686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006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39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005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368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337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575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803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43234-AA38-4000-916C-A5473CA511DC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913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A9381-DE35-4F5B-9B3D-FBF307BA239E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146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8EAEC-9A7F-4C77-A616-F573BE50C91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962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85BC1-5681-4280-A5E2-EBB6618AE85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341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8EB6C-800E-45D5-9A3C-C45F5EBE91C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506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1874F-277D-455A-971E-7FEC45A310E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893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F816D-FFAE-403A-AE54-C2111360AC5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330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01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A958C-D5EA-4897-A2F1-428BAB59AD2E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805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B3B99-92CC-45B6-9DE5-4A3F9FC9E51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666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/>
          <p:cNvSpPr>
            <a:spLocks noChangeShapeType="1"/>
          </p:cNvSpPr>
          <p:nvPr userDrawn="1"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de-CH" dirty="0"/>
          </a:p>
        </p:txBody>
      </p:sp>
      <p:sp>
        <p:nvSpPr>
          <p:cNvPr id="1028" name="Text Box 9"/>
          <p:cNvSpPr txBox="1">
            <a:spLocks noChangeArrowheads="1"/>
          </p:cNvSpPr>
          <p:nvPr/>
        </p:nvSpPr>
        <p:spPr bwMode="auto">
          <a:xfrm>
            <a:off x="33338" y="6613525"/>
            <a:ext cx="288247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Prof. Dr. Andreas Vogt</a:t>
            </a:r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4763" y="757238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de-CH" dirty="0"/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8596677" y="6592888"/>
            <a:ext cx="54854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000" dirty="0"/>
              <a:t>2.</a:t>
            </a:r>
            <a:fld id="{6033C65C-891B-4EA0-88F6-BF9F6AAF90E5}" type="slidenum">
              <a:rPr lang="en-US" sz="1000" smtClean="0"/>
              <a:pPr algn="ctr" eaLnBrk="1" hangingPunct="1">
                <a:defRPr/>
              </a:pPr>
              <a:t>‹Nr.›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2" r:id="rId7"/>
    <p:sldLayoutId id="2147483729" r:id="rId8"/>
    <p:sldLayoutId id="2147483730" r:id="rId9"/>
    <p:sldLayoutId id="2147483731" r:id="rId10"/>
    <p:sldLayoutId id="214748373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4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147.xml"/><Relationship Id="rId18" Type="http://schemas.openxmlformats.org/officeDocument/2006/relationships/slideLayout" Target="../slideLayouts/slideLayout7.xml"/><Relationship Id="rId26" Type="http://schemas.openxmlformats.org/officeDocument/2006/relationships/image" Target="../media/image131.png"/><Relationship Id="rId21" Type="http://schemas.openxmlformats.org/officeDocument/2006/relationships/image" Target="../media/image127.png"/><Relationship Id="rId34" Type="http://schemas.openxmlformats.org/officeDocument/2006/relationships/image" Target="../media/image133.png"/><Relationship Id="rId7" Type="http://schemas.openxmlformats.org/officeDocument/2006/relationships/tags" Target="../tags/tag141.xml"/><Relationship Id="rId12" Type="http://schemas.openxmlformats.org/officeDocument/2006/relationships/tags" Target="../tags/tag146.xml"/><Relationship Id="rId17" Type="http://schemas.openxmlformats.org/officeDocument/2006/relationships/tags" Target="../tags/tag151.xml"/><Relationship Id="rId25" Type="http://schemas.openxmlformats.org/officeDocument/2006/relationships/image" Target="../media/image130.png"/><Relationship Id="rId33" Type="http://schemas.openxmlformats.org/officeDocument/2006/relationships/image" Target="../media/image80.png"/><Relationship Id="rId2" Type="http://schemas.openxmlformats.org/officeDocument/2006/relationships/tags" Target="../tags/tag136.xml"/><Relationship Id="rId16" Type="http://schemas.openxmlformats.org/officeDocument/2006/relationships/tags" Target="../tags/tag150.xml"/><Relationship Id="rId20" Type="http://schemas.openxmlformats.org/officeDocument/2006/relationships/image" Target="../media/image126.png"/><Relationship Id="rId29" Type="http://schemas.openxmlformats.org/officeDocument/2006/relationships/image" Target="../media/image132.png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tags" Target="../tags/tag145.xml"/><Relationship Id="rId24" Type="http://schemas.openxmlformats.org/officeDocument/2006/relationships/image" Target="../media/image129.png"/><Relationship Id="rId32" Type="http://schemas.openxmlformats.org/officeDocument/2006/relationships/image" Target="../media/image78.png"/><Relationship Id="rId37" Type="http://schemas.openxmlformats.org/officeDocument/2006/relationships/image" Target="../media/image136.png"/><Relationship Id="rId5" Type="http://schemas.openxmlformats.org/officeDocument/2006/relationships/tags" Target="../tags/tag139.xml"/><Relationship Id="rId15" Type="http://schemas.openxmlformats.org/officeDocument/2006/relationships/tags" Target="../tags/tag149.xml"/><Relationship Id="rId23" Type="http://schemas.openxmlformats.org/officeDocument/2006/relationships/image" Target="../media/image19.png"/><Relationship Id="rId28" Type="http://schemas.openxmlformats.org/officeDocument/2006/relationships/image" Target="../media/image83.png"/><Relationship Id="rId36" Type="http://schemas.openxmlformats.org/officeDocument/2006/relationships/image" Target="../media/image135.png"/><Relationship Id="rId10" Type="http://schemas.openxmlformats.org/officeDocument/2006/relationships/tags" Target="../tags/tag144.xml"/><Relationship Id="rId19" Type="http://schemas.openxmlformats.org/officeDocument/2006/relationships/notesSlide" Target="../notesSlides/notesSlide10.xml"/><Relationship Id="rId31" Type="http://schemas.openxmlformats.org/officeDocument/2006/relationships/image" Target="../media/image86.png"/><Relationship Id="rId4" Type="http://schemas.openxmlformats.org/officeDocument/2006/relationships/tags" Target="../tags/tag138.xml"/><Relationship Id="rId9" Type="http://schemas.openxmlformats.org/officeDocument/2006/relationships/tags" Target="../tags/tag143.xml"/><Relationship Id="rId14" Type="http://schemas.openxmlformats.org/officeDocument/2006/relationships/tags" Target="../tags/tag148.xml"/><Relationship Id="rId22" Type="http://schemas.openxmlformats.org/officeDocument/2006/relationships/image" Target="../media/image128.png"/><Relationship Id="rId27" Type="http://schemas.openxmlformats.org/officeDocument/2006/relationships/image" Target="../media/image75.png"/><Relationship Id="rId30" Type="http://schemas.openxmlformats.org/officeDocument/2006/relationships/image" Target="../media/image85.gif"/><Relationship Id="rId35" Type="http://schemas.openxmlformats.org/officeDocument/2006/relationships/image" Target="../media/image134.png"/><Relationship Id="rId8" Type="http://schemas.openxmlformats.org/officeDocument/2006/relationships/tags" Target="../tags/tag142.xml"/><Relationship Id="rId3" Type="http://schemas.openxmlformats.org/officeDocument/2006/relationships/tags" Target="../tags/tag137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tags" Target="../tags/tag177.xml"/><Relationship Id="rId21" Type="http://schemas.openxmlformats.org/officeDocument/2006/relationships/tags" Target="../tags/tag172.xml"/><Relationship Id="rId34" Type="http://schemas.openxmlformats.org/officeDocument/2006/relationships/tags" Target="../tags/tag185.xml"/><Relationship Id="rId42" Type="http://schemas.openxmlformats.org/officeDocument/2006/relationships/image" Target="../media/image139.png"/><Relationship Id="rId47" Type="http://schemas.openxmlformats.org/officeDocument/2006/relationships/image" Target="../media/image143.png"/><Relationship Id="rId50" Type="http://schemas.openxmlformats.org/officeDocument/2006/relationships/image" Target="../media/image146.png"/><Relationship Id="rId55" Type="http://schemas.openxmlformats.org/officeDocument/2006/relationships/image" Target="../media/image151.png"/><Relationship Id="rId63" Type="http://schemas.openxmlformats.org/officeDocument/2006/relationships/image" Target="../media/image159.png"/><Relationship Id="rId68" Type="http://schemas.openxmlformats.org/officeDocument/2006/relationships/image" Target="../media/image164.png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6" Type="http://schemas.openxmlformats.org/officeDocument/2006/relationships/tags" Target="../tags/tag167.xml"/><Relationship Id="rId29" Type="http://schemas.openxmlformats.org/officeDocument/2006/relationships/tags" Target="../tags/tag180.xml"/><Relationship Id="rId11" Type="http://schemas.openxmlformats.org/officeDocument/2006/relationships/tags" Target="../tags/tag162.xml"/><Relationship Id="rId24" Type="http://schemas.openxmlformats.org/officeDocument/2006/relationships/tags" Target="../tags/tag175.xml"/><Relationship Id="rId32" Type="http://schemas.openxmlformats.org/officeDocument/2006/relationships/tags" Target="../tags/tag183.xml"/><Relationship Id="rId37" Type="http://schemas.openxmlformats.org/officeDocument/2006/relationships/slideLayout" Target="../slideLayouts/slideLayout7.xml"/><Relationship Id="rId40" Type="http://schemas.openxmlformats.org/officeDocument/2006/relationships/image" Target="../media/image75.png"/><Relationship Id="rId45" Type="http://schemas.openxmlformats.org/officeDocument/2006/relationships/image" Target="../media/image141.png"/><Relationship Id="rId53" Type="http://schemas.openxmlformats.org/officeDocument/2006/relationships/image" Target="../media/image149.png"/><Relationship Id="rId58" Type="http://schemas.openxmlformats.org/officeDocument/2006/relationships/image" Target="../media/image154.png"/><Relationship Id="rId66" Type="http://schemas.openxmlformats.org/officeDocument/2006/relationships/image" Target="../media/image162.png"/><Relationship Id="rId5" Type="http://schemas.openxmlformats.org/officeDocument/2006/relationships/tags" Target="../tags/tag156.xml"/><Relationship Id="rId61" Type="http://schemas.openxmlformats.org/officeDocument/2006/relationships/image" Target="../media/image157.png"/><Relationship Id="rId19" Type="http://schemas.openxmlformats.org/officeDocument/2006/relationships/tags" Target="../tags/tag170.xml"/><Relationship Id="rId14" Type="http://schemas.openxmlformats.org/officeDocument/2006/relationships/tags" Target="../tags/tag165.xml"/><Relationship Id="rId22" Type="http://schemas.openxmlformats.org/officeDocument/2006/relationships/tags" Target="../tags/tag173.xml"/><Relationship Id="rId27" Type="http://schemas.openxmlformats.org/officeDocument/2006/relationships/tags" Target="../tags/tag178.xml"/><Relationship Id="rId30" Type="http://schemas.openxmlformats.org/officeDocument/2006/relationships/tags" Target="../tags/tag181.xml"/><Relationship Id="rId35" Type="http://schemas.openxmlformats.org/officeDocument/2006/relationships/tags" Target="../tags/tag186.xml"/><Relationship Id="rId43" Type="http://schemas.openxmlformats.org/officeDocument/2006/relationships/image" Target="../media/image78.png"/><Relationship Id="rId48" Type="http://schemas.openxmlformats.org/officeDocument/2006/relationships/image" Target="../media/image144.png"/><Relationship Id="rId56" Type="http://schemas.openxmlformats.org/officeDocument/2006/relationships/image" Target="../media/image152.png"/><Relationship Id="rId64" Type="http://schemas.openxmlformats.org/officeDocument/2006/relationships/image" Target="../media/image160.png"/><Relationship Id="rId8" Type="http://schemas.openxmlformats.org/officeDocument/2006/relationships/tags" Target="../tags/tag159.xml"/><Relationship Id="rId51" Type="http://schemas.openxmlformats.org/officeDocument/2006/relationships/image" Target="../media/image147.png"/><Relationship Id="rId3" Type="http://schemas.openxmlformats.org/officeDocument/2006/relationships/tags" Target="../tags/tag154.xml"/><Relationship Id="rId12" Type="http://schemas.openxmlformats.org/officeDocument/2006/relationships/tags" Target="../tags/tag163.xml"/><Relationship Id="rId17" Type="http://schemas.openxmlformats.org/officeDocument/2006/relationships/tags" Target="../tags/tag168.xml"/><Relationship Id="rId25" Type="http://schemas.openxmlformats.org/officeDocument/2006/relationships/tags" Target="../tags/tag176.xml"/><Relationship Id="rId33" Type="http://schemas.openxmlformats.org/officeDocument/2006/relationships/tags" Target="../tags/tag184.xml"/><Relationship Id="rId38" Type="http://schemas.openxmlformats.org/officeDocument/2006/relationships/notesSlide" Target="../notesSlides/notesSlide11.xml"/><Relationship Id="rId46" Type="http://schemas.openxmlformats.org/officeDocument/2006/relationships/image" Target="../media/image142.png"/><Relationship Id="rId59" Type="http://schemas.openxmlformats.org/officeDocument/2006/relationships/image" Target="../media/image155.png"/><Relationship Id="rId67" Type="http://schemas.openxmlformats.org/officeDocument/2006/relationships/image" Target="../media/image163.png"/><Relationship Id="rId20" Type="http://schemas.openxmlformats.org/officeDocument/2006/relationships/tags" Target="../tags/tag171.xml"/><Relationship Id="rId41" Type="http://schemas.openxmlformats.org/officeDocument/2006/relationships/image" Target="../media/image138.png"/><Relationship Id="rId54" Type="http://schemas.openxmlformats.org/officeDocument/2006/relationships/image" Target="../media/image150.png"/><Relationship Id="rId62" Type="http://schemas.openxmlformats.org/officeDocument/2006/relationships/image" Target="../media/image158.png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15" Type="http://schemas.openxmlformats.org/officeDocument/2006/relationships/tags" Target="../tags/tag166.xml"/><Relationship Id="rId23" Type="http://schemas.openxmlformats.org/officeDocument/2006/relationships/tags" Target="../tags/tag174.xml"/><Relationship Id="rId28" Type="http://schemas.openxmlformats.org/officeDocument/2006/relationships/tags" Target="../tags/tag179.xml"/><Relationship Id="rId36" Type="http://schemas.openxmlformats.org/officeDocument/2006/relationships/tags" Target="../tags/tag187.xml"/><Relationship Id="rId49" Type="http://schemas.openxmlformats.org/officeDocument/2006/relationships/image" Target="../media/image145.png"/><Relationship Id="rId57" Type="http://schemas.openxmlformats.org/officeDocument/2006/relationships/image" Target="../media/image153.png"/><Relationship Id="rId10" Type="http://schemas.openxmlformats.org/officeDocument/2006/relationships/tags" Target="../tags/tag161.xml"/><Relationship Id="rId31" Type="http://schemas.openxmlformats.org/officeDocument/2006/relationships/tags" Target="../tags/tag182.xml"/><Relationship Id="rId44" Type="http://schemas.openxmlformats.org/officeDocument/2006/relationships/image" Target="../media/image140.png"/><Relationship Id="rId52" Type="http://schemas.openxmlformats.org/officeDocument/2006/relationships/image" Target="../media/image148.png"/><Relationship Id="rId60" Type="http://schemas.openxmlformats.org/officeDocument/2006/relationships/image" Target="../media/image156.png"/><Relationship Id="rId65" Type="http://schemas.openxmlformats.org/officeDocument/2006/relationships/image" Target="../media/image161.png"/><Relationship Id="rId4" Type="http://schemas.openxmlformats.org/officeDocument/2006/relationships/tags" Target="../tags/tag155.xml"/><Relationship Id="rId9" Type="http://schemas.openxmlformats.org/officeDocument/2006/relationships/tags" Target="../tags/tag160.xml"/><Relationship Id="rId13" Type="http://schemas.openxmlformats.org/officeDocument/2006/relationships/tags" Target="../tags/tag164.xml"/><Relationship Id="rId18" Type="http://schemas.openxmlformats.org/officeDocument/2006/relationships/tags" Target="../tags/tag169.xml"/><Relationship Id="rId39" Type="http://schemas.openxmlformats.org/officeDocument/2006/relationships/image" Target="../media/image1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95.xml"/><Relationship Id="rId13" Type="http://schemas.openxmlformats.org/officeDocument/2006/relationships/image" Target="../media/image137.png"/><Relationship Id="rId18" Type="http://schemas.openxmlformats.org/officeDocument/2006/relationships/image" Target="../media/image169.png"/><Relationship Id="rId3" Type="http://schemas.openxmlformats.org/officeDocument/2006/relationships/tags" Target="../tags/tag190.xml"/><Relationship Id="rId21" Type="http://schemas.openxmlformats.org/officeDocument/2006/relationships/image" Target="../media/image172.png"/><Relationship Id="rId7" Type="http://schemas.openxmlformats.org/officeDocument/2006/relationships/tags" Target="../tags/tag194.xml"/><Relationship Id="rId12" Type="http://schemas.openxmlformats.org/officeDocument/2006/relationships/notesSlide" Target="../notesSlides/notesSlide12.xml"/><Relationship Id="rId17" Type="http://schemas.openxmlformats.org/officeDocument/2006/relationships/image" Target="../media/image168.png"/><Relationship Id="rId2" Type="http://schemas.openxmlformats.org/officeDocument/2006/relationships/tags" Target="../tags/tag189.xml"/><Relationship Id="rId16" Type="http://schemas.openxmlformats.org/officeDocument/2006/relationships/image" Target="../media/image167.png"/><Relationship Id="rId20" Type="http://schemas.openxmlformats.org/officeDocument/2006/relationships/image" Target="../media/image171.png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92.xml"/><Relationship Id="rId15" Type="http://schemas.openxmlformats.org/officeDocument/2006/relationships/image" Target="../media/image166.png"/><Relationship Id="rId10" Type="http://schemas.openxmlformats.org/officeDocument/2006/relationships/tags" Target="../tags/tag197.xml"/><Relationship Id="rId19" Type="http://schemas.openxmlformats.org/officeDocument/2006/relationships/image" Target="../media/image170.png"/><Relationship Id="rId4" Type="http://schemas.openxmlformats.org/officeDocument/2006/relationships/tags" Target="../tags/tag191.xml"/><Relationship Id="rId9" Type="http://schemas.openxmlformats.org/officeDocument/2006/relationships/tags" Target="../tags/tag196.xml"/><Relationship Id="rId14" Type="http://schemas.openxmlformats.org/officeDocument/2006/relationships/image" Target="../media/image165.png"/><Relationship Id="rId22" Type="http://schemas.openxmlformats.org/officeDocument/2006/relationships/image" Target="../media/image173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tags" Target="../tags/tag223.xml"/><Relationship Id="rId21" Type="http://schemas.openxmlformats.org/officeDocument/2006/relationships/tags" Target="../tags/tag218.xml"/><Relationship Id="rId42" Type="http://schemas.openxmlformats.org/officeDocument/2006/relationships/tags" Target="../tags/tag239.xml"/><Relationship Id="rId47" Type="http://schemas.openxmlformats.org/officeDocument/2006/relationships/tags" Target="../tags/tag244.xml"/><Relationship Id="rId63" Type="http://schemas.openxmlformats.org/officeDocument/2006/relationships/tags" Target="../tags/tag260.xml"/><Relationship Id="rId68" Type="http://schemas.openxmlformats.org/officeDocument/2006/relationships/image" Target="../media/image137.png"/><Relationship Id="rId84" Type="http://schemas.openxmlformats.org/officeDocument/2006/relationships/image" Target="../media/image187.png"/><Relationship Id="rId89" Type="http://schemas.openxmlformats.org/officeDocument/2006/relationships/image" Target="../media/image191.png"/><Relationship Id="rId16" Type="http://schemas.openxmlformats.org/officeDocument/2006/relationships/tags" Target="../tags/tag213.xml"/><Relationship Id="rId11" Type="http://schemas.openxmlformats.org/officeDocument/2006/relationships/tags" Target="../tags/tag208.xml"/><Relationship Id="rId32" Type="http://schemas.openxmlformats.org/officeDocument/2006/relationships/tags" Target="../tags/tag229.xml"/><Relationship Id="rId37" Type="http://schemas.openxmlformats.org/officeDocument/2006/relationships/tags" Target="../tags/tag234.xml"/><Relationship Id="rId53" Type="http://schemas.openxmlformats.org/officeDocument/2006/relationships/tags" Target="../tags/tag250.xml"/><Relationship Id="rId58" Type="http://schemas.openxmlformats.org/officeDocument/2006/relationships/tags" Target="../tags/tag255.xml"/><Relationship Id="rId74" Type="http://schemas.openxmlformats.org/officeDocument/2006/relationships/image" Target="../media/image177.png"/><Relationship Id="rId79" Type="http://schemas.openxmlformats.org/officeDocument/2006/relationships/image" Target="../media/image182.png"/><Relationship Id="rId102" Type="http://schemas.openxmlformats.org/officeDocument/2006/relationships/image" Target="../media/image202.png"/><Relationship Id="rId5" Type="http://schemas.openxmlformats.org/officeDocument/2006/relationships/tags" Target="../tags/tag202.xml"/><Relationship Id="rId90" Type="http://schemas.openxmlformats.org/officeDocument/2006/relationships/image" Target="../media/image192.png"/><Relationship Id="rId95" Type="http://schemas.openxmlformats.org/officeDocument/2006/relationships/image" Target="../media/image195.png"/><Relationship Id="rId22" Type="http://schemas.openxmlformats.org/officeDocument/2006/relationships/tags" Target="../tags/tag219.xml"/><Relationship Id="rId27" Type="http://schemas.openxmlformats.org/officeDocument/2006/relationships/tags" Target="../tags/tag224.xml"/><Relationship Id="rId43" Type="http://schemas.openxmlformats.org/officeDocument/2006/relationships/tags" Target="../tags/tag240.xml"/><Relationship Id="rId48" Type="http://schemas.openxmlformats.org/officeDocument/2006/relationships/tags" Target="../tags/tag245.xml"/><Relationship Id="rId64" Type="http://schemas.openxmlformats.org/officeDocument/2006/relationships/tags" Target="../tags/tag261.xml"/><Relationship Id="rId69" Type="http://schemas.openxmlformats.org/officeDocument/2006/relationships/image" Target="../media/image75.png"/><Relationship Id="rId80" Type="http://schemas.openxmlformats.org/officeDocument/2006/relationships/image" Target="../media/image183.png"/><Relationship Id="rId85" Type="http://schemas.openxmlformats.org/officeDocument/2006/relationships/image" Target="../media/image188.png"/><Relationship Id="rId12" Type="http://schemas.openxmlformats.org/officeDocument/2006/relationships/tags" Target="../tags/tag209.xml"/><Relationship Id="rId17" Type="http://schemas.openxmlformats.org/officeDocument/2006/relationships/tags" Target="../tags/tag214.xml"/><Relationship Id="rId25" Type="http://schemas.openxmlformats.org/officeDocument/2006/relationships/tags" Target="../tags/tag222.xml"/><Relationship Id="rId33" Type="http://schemas.openxmlformats.org/officeDocument/2006/relationships/tags" Target="../tags/tag230.xml"/><Relationship Id="rId38" Type="http://schemas.openxmlformats.org/officeDocument/2006/relationships/tags" Target="../tags/tag235.xml"/><Relationship Id="rId46" Type="http://schemas.openxmlformats.org/officeDocument/2006/relationships/tags" Target="../tags/tag243.xml"/><Relationship Id="rId59" Type="http://schemas.openxmlformats.org/officeDocument/2006/relationships/tags" Target="../tags/tag256.xml"/><Relationship Id="rId67" Type="http://schemas.openxmlformats.org/officeDocument/2006/relationships/notesSlide" Target="../notesSlides/notesSlide13.xml"/><Relationship Id="rId20" Type="http://schemas.openxmlformats.org/officeDocument/2006/relationships/tags" Target="../tags/tag217.xml"/><Relationship Id="rId41" Type="http://schemas.openxmlformats.org/officeDocument/2006/relationships/tags" Target="../tags/tag238.xml"/><Relationship Id="rId54" Type="http://schemas.openxmlformats.org/officeDocument/2006/relationships/tags" Target="../tags/tag251.xml"/><Relationship Id="rId62" Type="http://schemas.openxmlformats.org/officeDocument/2006/relationships/tags" Target="../tags/tag259.xml"/><Relationship Id="rId70" Type="http://schemas.openxmlformats.org/officeDocument/2006/relationships/image" Target="../media/image78.png"/><Relationship Id="rId75" Type="http://schemas.openxmlformats.org/officeDocument/2006/relationships/image" Target="../media/image178.png"/><Relationship Id="rId83" Type="http://schemas.openxmlformats.org/officeDocument/2006/relationships/image" Target="../media/image186.png"/><Relationship Id="rId88" Type="http://schemas.openxmlformats.org/officeDocument/2006/relationships/image" Target="../media/image143.png"/><Relationship Id="rId91" Type="http://schemas.openxmlformats.org/officeDocument/2006/relationships/image" Target="../media/image149.png"/><Relationship Id="rId96" Type="http://schemas.openxmlformats.org/officeDocument/2006/relationships/image" Target="../media/image196.png"/><Relationship Id="rId1" Type="http://schemas.openxmlformats.org/officeDocument/2006/relationships/tags" Target="../tags/tag198.xml"/><Relationship Id="rId6" Type="http://schemas.openxmlformats.org/officeDocument/2006/relationships/tags" Target="../tags/tag203.xml"/><Relationship Id="rId15" Type="http://schemas.openxmlformats.org/officeDocument/2006/relationships/tags" Target="../tags/tag212.xml"/><Relationship Id="rId23" Type="http://schemas.openxmlformats.org/officeDocument/2006/relationships/tags" Target="../tags/tag220.xml"/><Relationship Id="rId28" Type="http://schemas.openxmlformats.org/officeDocument/2006/relationships/tags" Target="../tags/tag225.xml"/><Relationship Id="rId36" Type="http://schemas.openxmlformats.org/officeDocument/2006/relationships/tags" Target="../tags/tag233.xml"/><Relationship Id="rId49" Type="http://schemas.openxmlformats.org/officeDocument/2006/relationships/tags" Target="../tags/tag246.xml"/><Relationship Id="rId57" Type="http://schemas.openxmlformats.org/officeDocument/2006/relationships/tags" Target="../tags/tag254.xml"/><Relationship Id="rId10" Type="http://schemas.openxmlformats.org/officeDocument/2006/relationships/tags" Target="../tags/tag207.xml"/><Relationship Id="rId31" Type="http://schemas.openxmlformats.org/officeDocument/2006/relationships/tags" Target="../tags/tag228.xml"/><Relationship Id="rId44" Type="http://schemas.openxmlformats.org/officeDocument/2006/relationships/tags" Target="../tags/tag241.xml"/><Relationship Id="rId52" Type="http://schemas.openxmlformats.org/officeDocument/2006/relationships/tags" Target="../tags/tag249.xml"/><Relationship Id="rId60" Type="http://schemas.openxmlformats.org/officeDocument/2006/relationships/tags" Target="../tags/tag257.xml"/><Relationship Id="rId65" Type="http://schemas.openxmlformats.org/officeDocument/2006/relationships/tags" Target="../tags/tag262.xml"/><Relationship Id="rId73" Type="http://schemas.openxmlformats.org/officeDocument/2006/relationships/image" Target="../media/image176.png"/><Relationship Id="rId78" Type="http://schemas.openxmlformats.org/officeDocument/2006/relationships/image" Target="../media/image181.png"/><Relationship Id="rId81" Type="http://schemas.openxmlformats.org/officeDocument/2006/relationships/image" Target="../media/image184.png"/><Relationship Id="rId86" Type="http://schemas.openxmlformats.org/officeDocument/2006/relationships/image" Target="../media/image189.png"/><Relationship Id="rId94" Type="http://schemas.openxmlformats.org/officeDocument/2006/relationships/image" Target="../media/image194.png"/><Relationship Id="rId99" Type="http://schemas.openxmlformats.org/officeDocument/2006/relationships/image" Target="../media/image199.png"/><Relationship Id="rId101" Type="http://schemas.openxmlformats.org/officeDocument/2006/relationships/image" Target="../media/image201.png"/><Relationship Id="rId4" Type="http://schemas.openxmlformats.org/officeDocument/2006/relationships/tags" Target="../tags/tag201.xml"/><Relationship Id="rId9" Type="http://schemas.openxmlformats.org/officeDocument/2006/relationships/tags" Target="../tags/tag206.xml"/><Relationship Id="rId13" Type="http://schemas.openxmlformats.org/officeDocument/2006/relationships/tags" Target="../tags/tag210.xml"/><Relationship Id="rId18" Type="http://schemas.openxmlformats.org/officeDocument/2006/relationships/tags" Target="../tags/tag215.xml"/><Relationship Id="rId39" Type="http://schemas.openxmlformats.org/officeDocument/2006/relationships/tags" Target="../tags/tag236.xml"/><Relationship Id="rId34" Type="http://schemas.openxmlformats.org/officeDocument/2006/relationships/tags" Target="../tags/tag231.xml"/><Relationship Id="rId50" Type="http://schemas.openxmlformats.org/officeDocument/2006/relationships/tags" Target="../tags/tag247.xml"/><Relationship Id="rId55" Type="http://schemas.openxmlformats.org/officeDocument/2006/relationships/tags" Target="../tags/tag252.xml"/><Relationship Id="rId76" Type="http://schemas.openxmlformats.org/officeDocument/2006/relationships/image" Target="../media/image179.png"/><Relationship Id="rId97" Type="http://schemas.openxmlformats.org/officeDocument/2006/relationships/image" Target="../media/image197.png"/><Relationship Id="rId7" Type="http://schemas.openxmlformats.org/officeDocument/2006/relationships/tags" Target="../tags/tag204.xml"/><Relationship Id="rId71" Type="http://schemas.openxmlformats.org/officeDocument/2006/relationships/image" Target="../media/image174.png"/><Relationship Id="rId92" Type="http://schemas.openxmlformats.org/officeDocument/2006/relationships/image" Target="../media/image148.png"/><Relationship Id="rId2" Type="http://schemas.openxmlformats.org/officeDocument/2006/relationships/tags" Target="../tags/tag199.xml"/><Relationship Id="rId29" Type="http://schemas.openxmlformats.org/officeDocument/2006/relationships/tags" Target="../tags/tag226.xml"/><Relationship Id="rId24" Type="http://schemas.openxmlformats.org/officeDocument/2006/relationships/tags" Target="../tags/tag221.xml"/><Relationship Id="rId40" Type="http://schemas.openxmlformats.org/officeDocument/2006/relationships/tags" Target="../tags/tag237.xml"/><Relationship Id="rId45" Type="http://schemas.openxmlformats.org/officeDocument/2006/relationships/tags" Target="../tags/tag242.xml"/><Relationship Id="rId66" Type="http://schemas.openxmlformats.org/officeDocument/2006/relationships/slideLayout" Target="../slideLayouts/slideLayout7.xml"/><Relationship Id="rId87" Type="http://schemas.openxmlformats.org/officeDocument/2006/relationships/image" Target="../media/image190.png"/><Relationship Id="rId61" Type="http://schemas.openxmlformats.org/officeDocument/2006/relationships/tags" Target="../tags/tag258.xml"/><Relationship Id="rId82" Type="http://schemas.openxmlformats.org/officeDocument/2006/relationships/image" Target="../media/image185.png"/><Relationship Id="rId19" Type="http://schemas.openxmlformats.org/officeDocument/2006/relationships/tags" Target="../tags/tag216.xml"/><Relationship Id="rId14" Type="http://schemas.openxmlformats.org/officeDocument/2006/relationships/tags" Target="../tags/tag211.xml"/><Relationship Id="rId30" Type="http://schemas.openxmlformats.org/officeDocument/2006/relationships/tags" Target="../tags/tag227.xml"/><Relationship Id="rId35" Type="http://schemas.openxmlformats.org/officeDocument/2006/relationships/tags" Target="../tags/tag232.xml"/><Relationship Id="rId56" Type="http://schemas.openxmlformats.org/officeDocument/2006/relationships/tags" Target="../tags/tag253.xml"/><Relationship Id="rId77" Type="http://schemas.openxmlformats.org/officeDocument/2006/relationships/image" Target="../media/image180.png"/><Relationship Id="rId100" Type="http://schemas.openxmlformats.org/officeDocument/2006/relationships/image" Target="../media/image200.png"/><Relationship Id="rId8" Type="http://schemas.openxmlformats.org/officeDocument/2006/relationships/tags" Target="../tags/tag205.xml"/><Relationship Id="rId51" Type="http://schemas.openxmlformats.org/officeDocument/2006/relationships/tags" Target="../tags/tag248.xml"/><Relationship Id="rId72" Type="http://schemas.openxmlformats.org/officeDocument/2006/relationships/image" Target="../media/image175.png"/><Relationship Id="rId93" Type="http://schemas.openxmlformats.org/officeDocument/2006/relationships/image" Target="../media/image193.png"/><Relationship Id="rId98" Type="http://schemas.openxmlformats.org/officeDocument/2006/relationships/image" Target="../media/image198.png"/><Relationship Id="rId3" Type="http://schemas.openxmlformats.org/officeDocument/2006/relationships/tags" Target="../tags/tag200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tags" Target="../tags/tag288.xml"/><Relationship Id="rId21" Type="http://schemas.openxmlformats.org/officeDocument/2006/relationships/tags" Target="../tags/tag283.xml"/><Relationship Id="rId42" Type="http://schemas.openxmlformats.org/officeDocument/2006/relationships/tags" Target="../tags/tag304.xml"/><Relationship Id="rId47" Type="http://schemas.openxmlformats.org/officeDocument/2006/relationships/image" Target="../media/image75.png"/><Relationship Id="rId63" Type="http://schemas.openxmlformats.org/officeDocument/2006/relationships/image" Target="../media/image201.png"/><Relationship Id="rId68" Type="http://schemas.openxmlformats.org/officeDocument/2006/relationships/image" Target="../media/image207.png"/><Relationship Id="rId2" Type="http://schemas.openxmlformats.org/officeDocument/2006/relationships/tags" Target="../tags/tag264.xml"/><Relationship Id="rId16" Type="http://schemas.openxmlformats.org/officeDocument/2006/relationships/tags" Target="../tags/tag278.xml"/><Relationship Id="rId29" Type="http://schemas.openxmlformats.org/officeDocument/2006/relationships/tags" Target="../tags/tag291.xml"/><Relationship Id="rId11" Type="http://schemas.openxmlformats.org/officeDocument/2006/relationships/tags" Target="../tags/tag273.xml"/><Relationship Id="rId24" Type="http://schemas.openxmlformats.org/officeDocument/2006/relationships/tags" Target="../tags/tag286.xml"/><Relationship Id="rId32" Type="http://schemas.openxmlformats.org/officeDocument/2006/relationships/tags" Target="../tags/tag294.xml"/><Relationship Id="rId37" Type="http://schemas.openxmlformats.org/officeDocument/2006/relationships/tags" Target="../tags/tag299.xml"/><Relationship Id="rId40" Type="http://schemas.openxmlformats.org/officeDocument/2006/relationships/tags" Target="../tags/tag302.xml"/><Relationship Id="rId45" Type="http://schemas.openxmlformats.org/officeDocument/2006/relationships/notesSlide" Target="../notesSlides/notesSlide14.xml"/><Relationship Id="rId53" Type="http://schemas.openxmlformats.org/officeDocument/2006/relationships/image" Target="../media/image149.png"/><Relationship Id="rId58" Type="http://schemas.openxmlformats.org/officeDocument/2006/relationships/image" Target="../media/image196.png"/><Relationship Id="rId66" Type="http://schemas.openxmlformats.org/officeDocument/2006/relationships/image" Target="../media/image205.png"/><Relationship Id="rId5" Type="http://schemas.openxmlformats.org/officeDocument/2006/relationships/tags" Target="../tags/tag267.xml"/><Relationship Id="rId61" Type="http://schemas.openxmlformats.org/officeDocument/2006/relationships/image" Target="../media/image199.png"/><Relationship Id="rId19" Type="http://schemas.openxmlformats.org/officeDocument/2006/relationships/tags" Target="../tags/tag281.xml"/><Relationship Id="rId14" Type="http://schemas.openxmlformats.org/officeDocument/2006/relationships/tags" Target="../tags/tag276.xml"/><Relationship Id="rId22" Type="http://schemas.openxmlformats.org/officeDocument/2006/relationships/tags" Target="../tags/tag284.xml"/><Relationship Id="rId27" Type="http://schemas.openxmlformats.org/officeDocument/2006/relationships/tags" Target="../tags/tag289.xml"/><Relationship Id="rId30" Type="http://schemas.openxmlformats.org/officeDocument/2006/relationships/tags" Target="../tags/tag292.xml"/><Relationship Id="rId35" Type="http://schemas.openxmlformats.org/officeDocument/2006/relationships/tags" Target="../tags/tag297.xml"/><Relationship Id="rId43" Type="http://schemas.openxmlformats.org/officeDocument/2006/relationships/tags" Target="../tags/tag305.xml"/><Relationship Id="rId48" Type="http://schemas.openxmlformats.org/officeDocument/2006/relationships/image" Target="../media/image174.png"/><Relationship Id="rId56" Type="http://schemas.openxmlformats.org/officeDocument/2006/relationships/image" Target="../media/image194.png"/><Relationship Id="rId64" Type="http://schemas.openxmlformats.org/officeDocument/2006/relationships/image" Target="../media/image203.png"/><Relationship Id="rId69" Type="http://schemas.openxmlformats.org/officeDocument/2006/relationships/image" Target="../media/image208.png"/><Relationship Id="rId8" Type="http://schemas.openxmlformats.org/officeDocument/2006/relationships/tags" Target="../tags/tag270.xml"/><Relationship Id="rId51" Type="http://schemas.openxmlformats.org/officeDocument/2006/relationships/image" Target="../media/image191.png"/><Relationship Id="rId72" Type="http://schemas.openxmlformats.org/officeDocument/2006/relationships/image" Target="../media/image211.png"/><Relationship Id="rId3" Type="http://schemas.openxmlformats.org/officeDocument/2006/relationships/tags" Target="../tags/tag265.xml"/><Relationship Id="rId12" Type="http://schemas.openxmlformats.org/officeDocument/2006/relationships/tags" Target="../tags/tag274.xml"/><Relationship Id="rId17" Type="http://schemas.openxmlformats.org/officeDocument/2006/relationships/tags" Target="../tags/tag279.xml"/><Relationship Id="rId25" Type="http://schemas.openxmlformats.org/officeDocument/2006/relationships/tags" Target="../tags/tag287.xml"/><Relationship Id="rId33" Type="http://schemas.openxmlformats.org/officeDocument/2006/relationships/tags" Target="../tags/tag295.xml"/><Relationship Id="rId38" Type="http://schemas.openxmlformats.org/officeDocument/2006/relationships/tags" Target="../tags/tag300.xml"/><Relationship Id="rId46" Type="http://schemas.openxmlformats.org/officeDocument/2006/relationships/image" Target="../media/image137.png"/><Relationship Id="rId59" Type="http://schemas.openxmlformats.org/officeDocument/2006/relationships/image" Target="../media/image197.png"/><Relationship Id="rId67" Type="http://schemas.openxmlformats.org/officeDocument/2006/relationships/image" Target="../media/image206.png"/><Relationship Id="rId20" Type="http://schemas.openxmlformats.org/officeDocument/2006/relationships/tags" Target="../tags/tag282.xml"/><Relationship Id="rId41" Type="http://schemas.openxmlformats.org/officeDocument/2006/relationships/tags" Target="../tags/tag303.xml"/><Relationship Id="rId54" Type="http://schemas.openxmlformats.org/officeDocument/2006/relationships/image" Target="../media/image148.png"/><Relationship Id="rId62" Type="http://schemas.openxmlformats.org/officeDocument/2006/relationships/image" Target="../media/image200.png"/><Relationship Id="rId70" Type="http://schemas.openxmlformats.org/officeDocument/2006/relationships/image" Target="../media/image209.png"/><Relationship Id="rId1" Type="http://schemas.openxmlformats.org/officeDocument/2006/relationships/tags" Target="../tags/tag263.xml"/><Relationship Id="rId6" Type="http://schemas.openxmlformats.org/officeDocument/2006/relationships/tags" Target="../tags/tag268.xml"/><Relationship Id="rId15" Type="http://schemas.openxmlformats.org/officeDocument/2006/relationships/tags" Target="../tags/tag277.xml"/><Relationship Id="rId23" Type="http://schemas.openxmlformats.org/officeDocument/2006/relationships/tags" Target="../tags/tag285.xml"/><Relationship Id="rId28" Type="http://schemas.openxmlformats.org/officeDocument/2006/relationships/tags" Target="../tags/tag290.xml"/><Relationship Id="rId36" Type="http://schemas.openxmlformats.org/officeDocument/2006/relationships/tags" Target="../tags/tag298.xml"/><Relationship Id="rId49" Type="http://schemas.openxmlformats.org/officeDocument/2006/relationships/image" Target="../media/image175.png"/><Relationship Id="rId57" Type="http://schemas.openxmlformats.org/officeDocument/2006/relationships/image" Target="../media/image195.png"/><Relationship Id="rId10" Type="http://schemas.openxmlformats.org/officeDocument/2006/relationships/tags" Target="../tags/tag272.xml"/><Relationship Id="rId31" Type="http://schemas.openxmlformats.org/officeDocument/2006/relationships/tags" Target="../tags/tag293.xml"/><Relationship Id="rId44" Type="http://schemas.openxmlformats.org/officeDocument/2006/relationships/slideLayout" Target="../slideLayouts/slideLayout7.xml"/><Relationship Id="rId52" Type="http://schemas.openxmlformats.org/officeDocument/2006/relationships/image" Target="../media/image192.png"/><Relationship Id="rId60" Type="http://schemas.openxmlformats.org/officeDocument/2006/relationships/image" Target="../media/image198.png"/><Relationship Id="rId65" Type="http://schemas.openxmlformats.org/officeDocument/2006/relationships/image" Target="../media/image204.png"/><Relationship Id="rId73" Type="http://schemas.openxmlformats.org/officeDocument/2006/relationships/image" Target="../media/image212.png"/><Relationship Id="rId4" Type="http://schemas.openxmlformats.org/officeDocument/2006/relationships/tags" Target="../tags/tag266.xml"/><Relationship Id="rId9" Type="http://schemas.openxmlformats.org/officeDocument/2006/relationships/tags" Target="../tags/tag271.xml"/><Relationship Id="rId13" Type="http://schemas.openxmlformats.org/officeDocument/2006/relationships/tags" Target="../tags/tag275.xml"/><Relationship Id="rId18" Type="http://schemas.openxmlformats.org/officeDocument/2006/relationships/tags" Target="../tags/tag280.xml"/><Relationship Id="rId39" Type="http://schemas.openxmlformats.org/officeDocument/2006/relationships/tags" Target="../tags/tag301.xml"/><Relationship Id="rId34" Type="http://schemas.openxmlformats.org/officeDocument/2006/relationships/tags" Target="../tags/tag296.xml"/><Relationship Id="rId50" Type="http://schemas.openxmlformats.org/officeDocument/2006/relationships/image" Target="../media/image143.png"/><Relationship Id="rId55" Type="http://schemas.openxmlformats.org/officeDocument/2006/relationships/image" Target="../media/image193.png"/><Relationship Id="rId7" Type="http://schemas.openxmlformats.org/officeDocument/2006/relationships/tags" Target="../tags/tag269.xml"/><Relationship Id="rId71" Type="http://schemas.openxmlformats.org/officeDocument/2006/relationships/image" Target="../media/image210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318.xml"/><Relationship Id="rId18" Type="http://schemas.openxmlformats.org/officeDocument/2006/relationships/tags" Target="../tags/tag323.xml"/><Relationship Id="rId26" Type="http://schemas.openxmlformats.org/officeDocument/2006/relationships/slideLayout" Target="../slideLayouts/slideLayout7.xml"/><Relationship Id="rId39" Type="http://schemas.openxmlformats.org/officeDocument/2006/relationships/image" Target="../media/image143.png"/><Relationship Id="rId21" Type="http://schemas.openxmlformats.org/officeDocument/2006/relationships/tags" Target="../tags/tag326.xml"/><Relationship Id="rId34" Type="http://schemas.openxmlformats.org/officeDocument/2006/relationships/image" Target="../media/image216.png"/><Relationship Id="rId42" Type="http://schemas.openxmlformats.org/officeDocument/2006/relationships/image" Target="../media/image146.png"/><Relationship Id="rId7" Type="http://schemas.openxmlformats.org/officeDocument/2006/relationships/tags" Target="../tags/tag312.xml"/><Relationship Id="rId2" Type="http://schemas.openxmlformats.org/officeDocument/2006/relationships/tags" Target="../tags/tag307.xml"/><Relationship Id="rId16" Type="http://schemas.openxmlformats.org/officeDocument/2006/relationships/tags" Target="../tags/tag321.xml"/><Relationship Id="rId20" Type="http://schemas.openxmlformats.org/officeDocument/2006/relationships/tags" Target="../tags/tag325.xml"/><Relationship Id="rId29" Type="http://schemas.openxmlformats.org/officeDocument/2006/relationships/image" Target="../media/image75.png"/><Relationship Id="rId41" Type="http://schemas.openxmlformats.org/officeDocument/2006/relationships/image" Target="../media/image145.png"/><Relationship Id="rId1" Type="http://schemas.openxmlformats.org/officeDocument/2006/relationships/tags" Target="../tags/tag306.xml"/><Relationship Id="rId6" Type="http://schemas.openxmlformats.org/officeDocument/2006/relationships/tags" Target="../tags/tag311.xml"/><Relationship Id="rId11" Type="http://schemas.openxmlformats.org/officeDocument/2006/relationships/tags" Target="../tags/tag316.xml"/><Relationship Id="rId24" Type="http://schemas.openxmlformats.org/officeDocument/2006/relationships/tags" Target="../tags/tag329.xml"/><Relationship Id="rId32" Type="http://schemas.openxmlformats.org/officeDocument/2006/relationships/image" Target="../media/image214.png"/><Relationship Id="rId37" Type="http://schemas.openxmlformats.org/officeDocument/2006/relationships/image" Target="../media/image219.png"/><Relationship Id="rId40" Type="http://schemas.openxmlformats.org/officeDocument/2006/relationships/image" Target="../media/image144.png"/><Relationship Id="rId5" Type="http://schemas.openxmlformats.org/officeDocument/2006/relationships/tags" Target="../tags/tag310.xml"/><Relationship Id="rId15" Type="http://schemas.openxmlformats.org/officeDocument/2006/relationships/tags" Target="../tags/tag320.xml"/><Relationship Id="rId23" Type="http://schemas.openxmlformats.org/officeDocument/2006/relationships/tags" Target="../tags/tag328.xml"/><Relationship Id="rId28" Type="http://schemas.openxmlformats.org/officeDocument/2006/relationships/image" Target="../media/image137.png"/><Relationship Id="rId36" Type="http://schemas.openxmlformats.org/officeDocument/2006/relationships/image" Target="../media/image218.png"/><Relationship Id="rId10" Type="http://schemas.openxmlformats.org/officeDocument/2006/relationships/tags" Target="../tags/tag315.xml"/><Relationship Id="rId19" Type="http://schemas.openxmlformats.org/officeDocument/2006/relationships/tags" Target="../tags/tag324.xml"/><Relationship Id="rId31" Type="http://schemas.openxmlformats.org/officeDocument/2006/relationships/image" Target="../media/image213.png"/><Relationship Id="rId4" Type="http://schemas.openxmlformats.org/officeDocument/2006/relationships/tags" Target="../tags/tag309.xml"/><Relationship Id="rId9" Type="http://schemas.openxmlformats.org/officeDocument/2006/relationships/tags" Target="../tags/tag314.xml"/><Relationship Id="rId14" Type="http://schemas.openxmlformats.org/officeDocument/2006/relationships/tags" Target="../tags/tag319.xml"/><Relationship Id="rId22" Type="http://schemas.openxmlformats.org/officeDocument/2006/relationships/tags" Target="../tags/tag327.xml"/><Relationship Id="rId27" Type="http://schemas.openxmlformats.org/officeDocument/2006/relationships/notesSlide" Target="../notesSlides/notesSlide15.xml"/><Relationship Id="rId30" Type="http://schemas.openxmlformats.org/officeDocument/2006/relationships/image" Target="../media/image138.png"/><Relationship Id="rId35" Type="http://schemas.openxmlformats.org/officeDocument/2006/relationships/image" Target="../media/image217.png"/><Relationship Id="rId43" Type="http://schemas.openxmlformats.org/officeDocument/2006/relationships/image" Target="../media/image147.png"/><Relationship Id="rId8" Type="http://schemas.openxmlformats.org/officeDocument/2006/relationships/tags" Target="../tags/tag313.xml"/><Relationship Id="rId3" Type="http://schemas.openxmlformats.org/officeDocument/2006/relationships/tags" Target="../tags/tag308.xml"/><Relationship Id="rId12" Type="http://schemas.openxmlformats.org/officeDocument/2006/relationships/tags" Target="../tags/tag317.xml"/><Relationship Id="rId17" Type="http://schemas.openxmlformats.org/officeDocument/2006/relationships/tags" Target="../tags/tag322.xml"/><Relationship Id="rId25" Type="http://schemas.openxmlformats.org/officeDocument/2006/relationships/tags" Target="../tags/tag330.xml"/><Relationship Id="rId33" Type="http://schemas.openxmlformats.org/officeDocument/2006/relationships/image" Target="../media/image215.png"/><Relationship Id="rId38" Type="http://schemas.openxmlformats.org/officeDocument/2006/relationships/image" Target="../media/image2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image" Target="../media/image6.png"/><Relationship Id="rId26" Type="http://schemas.openxmlformats.org/officeDocument/2006/relationships/image" Target="../media/image14.png"/><Relationship Id="rId3" Type="http://schemas.openxmlformats.org/officeDocument/2006/relationships/tags" Target="../tags/tag7.xml"/><Relationship Id="rId21" Type="http://schemas.openxmlformats.org/officeDocument/2006/relationships/image" Target="../media/image9.png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image" Target="../media/image5.png"/><Relationship Id="rId25" Type="http://schemas.openxmlformats.org/officeDocument/2006/relationships/image" Target="../media/image13.png"/><Relationship Id="rId2" Type="http://schemas.openxmlformats.org/officeDocument/2006/relationships/tags" Target="../tags/tag6.xml"/><Relationship Id="rId16" Type="http://schemas.openxmlformats.org/officeDocument/2006/relationships/notesSlide" Target="../notesSlides/notesSlide2.xml"/><Relationship Id="rId20" Type="http://schemas.openxmlformats.org/officeDocument/2006/relationships/image" Target="../media/image8.png"/><Relationship Id="rId29" Type="http://schemas.openxmlformats.org/officeDocument/2006/relationships/image" Target="../media/image17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24" Type="http://schemas.openxmlformats.org/officeDocument/2006/relationships/image" Target="../media/image12.png"/><Relationship Id="rId5" Type="http://schemas.openxmlformats.org/officeDocument/2006/relationships/tags" Target="../tags/tag9.xml"/><Relationship Id="rId15" Type="http://schemas.openxmlformats.org/officeDocument/2006/relationships/slideLayout" Target="../slideLayouts/slideLayout7.xml"/><Relationship Id="rId23" Type="http://schemas.openxmlformats.org/officeDocument/2006/relationships/image" Target="../media/image11.png"/><Relationship Id="rId28" Type="http://schemas.openxmlformats.org/officeDocument/2006/relationships/image" Target="../media/image16.jpeg"/><Relationship Id="rId10" Type="http://schemas.openxmlformats.org/officeDocument/2006/relationships/tags" Target="../tags/tag14.xml"/><Relationship Id="rId19" Type="http://schemas.openxmlformats.org/officeDocument/2006/relationships/image" Target="../media/image7.png"/><Relationship Id="rId31" Type="http://schemas.openxmlformats.org/officeDocument/2006/relationships/image" Target="../media/image19.png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Relationship Id="rId22" Type="http://schemas.openxmlformats.org/officeDocument/2006/relationships/image" Target="../media/image10.png"/><Relationship Id="rId27" Type="http://schemas.openxmlformats.org/officeDocument/2006/relationships/image" Target="../media/image15.png"/><Relationship Id="rId30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31.xml"/><Relationship Id="rId18" Type="http://schemas.openxmlformats.org/officeDocument/2006/relationships/tags" Target="../tags/tag36.xml"/><Relationship Id="rId26" Type="http://schemas.openxmlformats.org/officeDocument/2006/relationships/image" Target="../media/image24.png"/><Relationship Id="rId21" Type="http://schemas.openxmlformats.org/officeDocument/2006/relationships/image" Target="../media/image5.png"/><Relationship Id="rId34" Type="http://schemas.openxmlformats.org/officeDocument/2006/relationships/image" Target="../media/image32.png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tags" Target="../tags/tag35.xml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2" Type="http://schemas.openxmlformats.org/officeDocument/2006/relationships/tags" Target="../tags/tag20.xml"/><Relationship Id="rId16" Type="http://schemas.openxmlformats.org/officeDocument/2006/relationships/tags" Target="../tags/tag34.xml"/><Relationship Id="rId20" Type="http://schemas.openxmlformats.org/officeDocument/2006/relationships/notesSlide" Target="../notesSlides/notesSlide3.xml"/><Relationship Id="rId29" Type="http://schemas.openxmlformats.org/officeDocument/2006/relationships/image" Target="../media/image27.png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" Type="http://schemas.openxmlformats.org/officeDocument/2006/relationships/tags" Target="../tags/tag23.xml"/><Relationship Id="rId15" Type="http://schemas.openxmlformats.org/officeDocument/2006/relationships/tags" Target="../tags/tag33.xml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tags" Target="../tags/tag28.xml"/><Relationship Id="rId19" Type="http://schemas.openxmlformats.org/officeDocument/2006/relationships/slideLayout" Target="../slideLayouts/slideLayout7.xml"/><Relationship Id="rId31" Type="http://schemas.openxmlformats.org/officeDocument/2006/relationships/image" Target="../media/image29.png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tags" Target="../tags/tag26.xml"/><Relationship Id="rId3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49.xml"/><Relationship Id="rId18" Type="http://schemas.openxmlformats.org/officeDocument/2006/relationships/tags" Target="../tags/tag54.xml"/><Relationship Id="rId26" Type="http://schemas.openxmlformats.org/officeDocument/2006/relationships/slideLayout" Target="../slideLayouts/slideLayout7.xml"/><Relationship Id="rId39" Type="http://schemas.openxmlformats.org/officeDocument/2006/relationships/image" Target="../media/image47.png"/><Relationship Id="rId21" Type="http://schemas.openxmlformats.org/officeDocument/2006/relationships/tags" Target="../tags/tag57.xml"/><Relationship Id="rId34" Type="http://schemas.openxmlformats.org/officeDocument/2006/relationships/image" Target="../media/image42.png"/><Relationship Id="rId42" Type="http://schemas.openxmlformats.org/officeDocument/2006/relationships/image" Target="../media/image50.png"/><Relationship Id="rId47" Type="http://schemas.openxmlformats.org/officeDocument/2006/relationships/image" Target="../media/image55.png"/><Relationship Id="rId50" Type="http://schemas.openxmlformats.org/officeDocument/2006/relationships/image" Target="../media/image58.png"/><Relationship Id="rId7" Type="http://schemas.openxmlformats.org/officeDocument/2006/relationships/tags" Target="../tags/tag43.xml"/><Relationship Id="rId2" Type="http://schemas.openxmlformats.org/officeDocument/2006/relationships/tags" Target="../tags/tag38.xml"/><Relationship Id="rId16" Type="http://schemas.openxmlformats.org/officeDocument/2006/relationships/tags" Target="../tags/tag52.xml"/><Relationship Id="rId29" Type="http://schemas.openxmlformats.org/officeDocument/2006/relationships/image" Target="../media/image37.png"/><Relationship Id="rId11" Type="http://schemas.openxmlformats.org/officeDocument/2006/relationships/tags" Target="../tags/tag47.xml"/><Relationship Id="rId24" Type="http://schemas.openxmlformats.org/officeDocument/2006/relationships/tags" Target="../tags/tag60.xml"/><Relationship Id="rId32" Type="http://schemas.openxmlformats.org/officeDocument/2006/relationships/image" Target="../media/image40.png"/><Relationship Id="rId37" Type="http://schemas.openxmlformats.org/officeDocument/2006/relationships/image" Target="../media/image45.png"/><Relationship Id="rId40" Type="http://schemas.openxmlformats.org/officeDocument/2006/relationships/image" Target="../media/image48.png"/><Relationship Id="rId45" Type="http://schemas.openxmlformats.org/officeDocument/2006/relationships/image" Target="../media/image53.png"/><Relationship Id="rId5" Type="http://schemas.openxmlformats.org/officeDocument/2006/relationships/tags" Target="../tags/tag41.xml"/><Relationship Id="rId15" Type="http://schemas.openxmlformats.org/officeDocument/2006/relationships/tags" Target="../tags/tag51.xml"/><Relationship Id="rId23" Type="http://schemas.openxmlformats.org/officeDocument/2006/relationships/tags" Target="../tags/tag59.xml"/><Relationship Id="rId28" Type="http://schemas.openxmlformats.org/officeDocument/2006/relationships/image" Target="../media/image5.png"/><Relationship Id="rId36" Type="http://schemas.openxmlformats.org/officeDocument/2006/relationships/image" Target="../media/image44.png"/><Relationship Id="rId49" Type="http://schemas.openxmlformats.org/officeDocument/2006/relationships/image" Target="../media/image57.png"/><Relationship Id="rId10" Type="http://schemas.openxmlformats.org/officeDocument/2006/relationships/tags" Target="../tags/tag46.xml"/><Relationship Id="rId19" Type="http://schemas.openxmlformats.org/officeDocument/2006/relationships/tags" Target="../tags/tag55.xml"/><Relationship Id="rId31" Type="http://schemas.openxmlformats.org/officeDocument/2006/relationships/image" Target="../media/image39.png"/><Relationship Id="rId44" Type="http://schemas.openxmlformats.org/officeDocument/2006/relationships/image" Target="../media/image52.png"/><Relationship Id="rId52" Type="http://schemas.openxmlformats.org/officeDocument/2006/relationships/image" Target="../media/image60.png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tags" Target="../tags/tag50.xml"/><Relationship Id="rId22" Type="http://schemas.openxmlformats.org/officeDocument/2006/relationships/tags" Target="../tags/tag58.xml"/><Relationship Id="rId27" Type="http://schemas.openxmlformats.org/officeDocument/2006/relationships/notesSlide" Target="../notesSlides/notesSlide4.xml"/><Relationship Id="rId30" Type="http://schemas.openxmlformats.org/officeDocument/2006/relationships/image" Target="../media/image38.png"/><Relationship Id="rId35" Type="http://schemas.openxmlformats.org/officeDocument/2006/relationships/image" Target="../media/image43.png"/><Relationship Id="rId43" Type="http://schemas.openxmlformats.org/officeDocument/2006/relationships/image" Target="../media/image51.png"/><Relationship Id="rId48" Type="http://schemas.openxmlformats.org/officeDocument/2006/relationships/image" Target="../media/image56.png"/><Relationship Id="rId8" Type="http://schemas.openxmlformats.org/officeDocument/2006/relationships/tags" Target="../tags/tag44.xml"/><Relationship Id="rId51" Type="http://schemas.openxmlformats.org/officeDocument/2006/relationships/image" Target="../media/image59.png"/><Relationship Id="rId3" Type="http://schemas.openxmlformats.org/officeDocument/2006/relationships/tags" Target="../tags/tag39.xml"/><Relationship Id="rId12" Type="http://schemas.openxmlformats.org/officeDocument/2006/relationships/tags" Target="../tags/tag48.xml"/><Relationship Id="rId17" Type="http://schemas.openxmlformats.org/officeDocument/2006/relationships/tags" Target="../tags/tag53.xml"/><Relationship Id="rId25" Type="http://schemas.openxmlformats.org/officeDocument/2006/relationships/tags" Target="../tags/tag61.xml"/><Relationship Id="rId33" Type="http://schemas.openxmlformats.org/officeDocument/2006/relationships/image" Target="../media/image41.png"/><Relationship Id="rId38" Type="http://schemas.openxmlformats.org/officeDocument/2006/relationships/image" Target="../media/image46.png"/><Relationship Id="rId46" Type="http://schemas.openxmlformats.org/officeDocument/2006/relationships/image" Target="../media/image54.png"/><Relationship Id="rId20" Type="http://schemas.openxmlformats.org/officeDocument/2006/relationships/tags" Target="../tags/tag56.xml"/><Relationship Id="rId41" Type="http://schemas.openxmlformats.org/officeDocument/2006/relationships/image" Target="../media/image49.png"/><Relationship Id="rId1" Type="http://schemas.openxmlformats.org/officeDocument/2006/relationships/tags" Target="../tags/tag37.xml"/><Relationship Id="rId6" Type="http://schemas.openxmlformats.org/officeDocument/2006/relationships/tags" Target="../tags/tag4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tags" Target="../tags/tag74.xml"/><Relationship Id="rId18" Type="http://schemas.openxmlformats.org/officeDocument/2006/relationships/image" Target="../media/image63.png"/><Relationship Id="rId26" Type="http://schemas.openxmlformats.org/officeDocument/2006/relationships/image" Target="../media/image71.png"/><Relationship Id="rId3" Type="http://schemas.openxmlformats.org/officeDocument/2006/relationships/tags" Target="../tags/tag64.xml"/><Relationship Id="rId21" Type="http://schemas.openxmlformats.org/officeDocument/2006/relationships/image" Target="../media/image66.png"/><Relationship Id="rId7" Type="http://schemas.openxmlformats.org/officeDocument/2006/relationships/tags" Target="../tags/tag68.xml"/><Relationship Id="rId12" Type="http://schemas.openxmlformats.org/officeDocument/2006/relationships/tags" Target="../tags/tag73.xml"/><Relationship Id="rId17" Type="http://schemas.openxmlformats.org/officeDocument/2006/relationships/image" Target="../media/image62.png"/><Relationship Id="rId25" Type="http://schemas.openxmlformats.org/officeDocument/2006/relationships/image" Target="../media/image70.png"/><Relationship Id="rId2" Type="http://schemas.openxmlformats.org/officeDocument/2006/relationships/tags" Target="../tags/tag63.xml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tags" Target="../tags/tag72.xml"/><Relationship Id="rId24" Type="http://schemas.openxmlformats.org/officeDocument/2006/relationships/image" Target="../media/image69.png"/><Relationship Id="rId5" Type="http://schemas.openxmlformats.org/officeDocument/2006/relationships/tags" Target="../tags/tag66.xml"/><Relationship Id="rId15" Type="http://schemas.openxmlformats.org/officeDocument/2006/relationships/notesSlide" Target="../notesSlides/notesSlide5.xml"/><Relationship Id="rId23" Type="http://schemas.openxmlformats.org/officeDocument/2006/relationships/image" Target="../media/image68.png"/><Relationship Id="rId28" Type="http://schemas.openxmlformats.org/officeDocument/2006/relationships/image" Target="../media/image72.png"/><Relationship Id="rId10" Type="http://schemas.openxmlformats.org/officeDocument/2006/relationships/tags" Target="../tags/tag71.xml"/><Relationship Id="rId19" Type="http://schemas.openxmlformats.org/officeDocument/2006/relationships/image" Target="../media/image64.png"/><Relationship Id="rId4" Type="http://schemas.openxmlformats.org/officeDocument/2006/relationships/tags" Target="../tags/tag65.xml"/><Relationship Id="rId9" Type="http://schemas.openxmlformats.org/officeDocument/2006/relationships/tags" Target="../tags/tag70.xml"/><Relationship Id="rId14" Type="http://schemas.openxmlformats.org/officeDocument/2006/relationships/slideLayout" Target="../slideLayouts/slideLayout7.xml"/><Relationship Id="rId22" Type="http://schemas.openxmlformats.org/officeDocument/2006/relationships/image" Target="../media/image67.png"/><Relationship Id="rId27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87.xml"/><Relationship Id="rId18" Type="http://schemas.openxmlformats.org/officeDocument/2006/relationships/tags" Target="../tags/tag92.xml"/><Relationship Id="rId26" Type="http://schemas.openxmlformats.org/officeDocument/2006/relationships/image" Target="../media/image76.png"/><Relationship Id="rId39" Type="http://schemas.openxmlformats.org/officeDocument/2006/relationships/image" Target="../media/image89.png"/><Relationship Id="rId21" Type="http://schemas.openxmlformats.org/officeDocument/2006/relationships/notesSlide" Target="../notesSlides/notesSlide6.xml"/><Relationship Id="rId34" Type="http://schemas.openxmlformats.org/officeDocument/2006/relationships/image" Target="../media/image84.png"/><Relationship Id="rId7" Type="http://schemas.openxmlformats.org/officeDocument/2006/relationships/tags" Target="../tags/tag81.xml"/><Relationship Id="rId12" Type="http://schemas.openxmlformats.org/officeDocument/2006/relationships/tags" Target="../tags/tag86.xml"/><Relationship Id="rId17" Type="http://schemas.openxmlformats.org/officeDocument/2006/relationships/tags" Target="../tags/tag91.xml"/><Relationship Id="rId25" Type="http://schemas.openxmlformats.org/officeDocument/2006/relationships/image" Target="../media/image75.png"/><Relationship Id="rId33" Type="http://schemas.openxmlformats.org/officeDocument/2006/relationships/image" Target="../media/image83.png"/><Relationship Id="rId38" Type="http://schemas.openxmlformats.org/officeDocument/2006/relationships/image" Target="../media/image88.png"/><Relationship Id="rId2" Type="http://schemas.openxmlformats.org/officeDocument/2006/relationships/tags" Target="../tags/tag76.xml"/><Relationship Id="rId16" Type="http://schemas.openxmlformats.org/officeDocument/2006/relationships/tags" Target="../tags/tag90.xml"/><Relationship Id="rId20" Type="http://schemas.openxmlformats.org/officeDocument/2006/relationships/slideLayout" Target="../slideLayouts/slideLayout7.xml"/><Relationship Id="rId29" Type="http://schemas.openxmlformats.org/officeDocument/2006/relationships/image" Target="../media/image79.png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tags" Target="../tags/tag85.xml"/><Relationship Id="rId24" Type="http://schemas.openxmlformats.org/officeDocument/2006/relationships/image" Target="../media/image74.png"/><Relationship Id="rId32" Type="http://schemas.openxmlformats.org/officeDocument/2006/relationships/image" Target="../media/image82.png"/><Relationship Id="rId37" Type="http://schemas.openxmlformats.org/officeDocument/2006/relationships/image" Target="../media/image87.png"/><Relationship Id="rId40" Type="http://schemas.openxmlformats.org/officeDocument/2006/relationships/image" Target="../media/image90.png"/><Relationship Id="rId5" Type="http://schemas.openxmlformats.org/officeDocument/2006/relationships/tags" Target="../tags/tag79.xml"/><Relationship Id="rId15" Type="http://schemas.openxmlformats.org/officeDocument/2006/relationships/tags" Target="../tags/tag89.xml"/><Relationship Id="rId23" Type="http://schemas.microsoft.com/office/2007/relationships/hdphoto" Target="../media/hdphoto1.wdp"/><Relationship Id="rId28" Type="http://schemas.openxmlformats.org/officeDocument/2006/relationships/image" Target="../media/image78.png"/><Relationship Id="rId36" Type="http://schemas.openxmlformats.org/officeDocument/2006/relationships/image" Target="../media/image86.png"/><Relationship Id="rId10" Type="http://schemas.openxmlformats.org/officeDocument/2006/relationships/tags" Target="../tags/tag84.xml"/><Relationship Id="rId19" Type="http://schemas.openxmlformats.org/officeDocument/2006/relationships/tags" Target="../tags/tag93.xml"/><Relationship Id="rId31" Type="http://schemas.openxmlformats.org/officeDocument/2006/relationships/image" Target="../media/image81.png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tags" Target="../tags/tag88.xml"/><Relationship Id="rId22" Type="http://schemas.openxmlformats.org/officeDocument/2006/relationships/image" Target="../media/image73.png"/><Relationship Id="rId27" Type="http://schemas.openxmlformats.org/officeDocument/2006/relationships/image" Target="../media/image77.png"/><Relationship Id="rId30" Type="http://schemas.openxmlformats.org/officeDocument/2006/relationships/image" Target="../media/image80.png"/><Relationship Id="rId35" Type="http://schemas.openxmlformats.org/officeDocument/2006/relationships/image" Target="../media/image85.gif"/><Relationship Id="rId8" Type="http://schemas.openxmlformats.org/officeDocument/2006/relationships/tags" Target="../tags/tag82.xml"/><Relationship Id="rId3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slideLayout" Target="../slideLayouts/slideLayout7.xml"/><Relationship Id="rId18" Type="http://schemas.openxmlformats.org/officeDocument/2006/relationships/image" Target="../media/image93.png"/><Relationship Id="rId26" Type="http://schemas.openxmlformats.org/officeDocument/2006/relationships/image" Target="../media/image101.png"/><Relationship Id="rId3" Type="http://schemas.openxmlformats.org/officeDocument/2006/relationships/tags" Target="../tags/tag96.xml"/><Relationship Id="rId21" Type="http://schemas.openxmlformats.org/officeDocument/2006/relationships/image" Target="../media/image96.png"/><Relationship Id="rId7" Type="http://schemas.openxmlformats.org/officeDocument/2006/relationships/tags" Target="../tags/tag100.xml"/><Relationship Id="rId12" Type="http://schemas.openxmlformats.org/officeDocument/2006/relationships/tags" Target="../tags/tag105.xml"/><Relationship Id="rId17" Type="http://schemas.openxmlformats.org/officeDocument/2006/relationships/image" Target="../media/image92.png"/><Relationship Id="rId25" Type="http://schemas.openxmlformats.org/officeDocument/2006/relationships/image" Target="../media/image100.png"/><Relationship Id="rId2" Type="http://schemas.openxmlformats.org/officeDocument/2006/relationships/tags" Target="../tags/tag95.xml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tags" Target="../tags/tag104.xml"/><Relationship Id="rId24" Type="http://schemas.openxmlformats.org/officeDocument/2006/relationships/image" Target="../media/image99.png"/><Relationship Id="rId5" Type="http://schemas.openxmlformats.org/officeDocument/2006/relationships/tags" Target="../tags/tag98.xml"/><Relationship Id="rId15" Type="http://schemas.openxmlformats.org/officeDocument/2006/relationships/image" Target="../media/image74.png"/><Relationship Id="rId23" Type="http://schemas.openxmlformats.org/officeDocument/2006/relationships/image" Target="../media/image98.png"/><Relationship Id="rId10" Type="http://schemas.openxmlformats.org/officeDocument/2006/relationships/tags" Target="../tags/tag103.xml"/><Relationship Id="rId19" Type="http://schemas.openxmlformats.org/officeDocument/2006/relationships/image" Target="../media/image94.png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notesSlide" Target="../notesSlides/notesSlide7.xml"/><Relationship Id="rId22" Type="http://schemas.openxmlformats.org/officeDocument/2006/relationships/image" Target="../media/image97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118.xml"/><Relationship Id="rId18" Type="http://schemas.openxmlformats.org/officeDocument/2006/relationships/tags" Target="../tags/tag123.xml"/><Relationship Id="rId26" Type="http://schemas.openxmlformats.org/officeDocument/2006/relationships/image" Target="../media/image104.png"/><Relationship Id="rId39" Type="http://schemas.openxmlformats.org/officeDocument/2006/relationships/image" Target="../media/image116.png"/><Relationship Id="rId21" Type="http://schemas.openxmlformats.org/officeDocument/2006/relationships/slideLayout" Target="../slideLayouts/slideLayout7.xml"/><Relationship Id="rId34" Type="http://schemas.openxmlformats.org/officeDocument/2006/relationships/image" Target="../media/image111.png"/><Relationship Id="rId42" Type="http://schemas.openxmlformats.org/officeDocument/2006/relationships/image" Target="../media/image119.png"/><Relationship Id="rId7" Type="http://schemas.openxmlformats.org/officeDocument/2006/relationships/tags" Target="../tags/tag112.xml"/><Relationship Id="rId2" Type="http://schemas.openxmlformats.org/officeDocument/2006/relationships/tags" Target="../tags/tag107.xml"/><Relationship Id="rId16" Type="http://schemas.openxmlformats.org/officeDocument/2006/relationships/tags" Target="../tags/tag121.xml"/><Relationship Id="rId20" Type="http://schemas.openxmlformats.org/officeDocument/2006/relationships/tags" Target="../tags/tag125.xml"/><Relationship Id="rId29" Type="http://schemas.openxmlformats.org/officeDocument/2006/relationships/image" Target="../media/image106.png"/><Relationship Id="rId41" Type="http://schemas.openxmlformats.org/officeDocument/2006/relationships/image" Target="../media/image118.png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tags" Target="../tags/tag116.xml"/><Relationship Id="rId24" Type="http://schemas.openxmlformats.org/officeDocument/2006/relationships/image" Target="../media/image102.png"/><Relationship Id="rId32" Type="http://schemas.openxmlformats.org/officeDocument/2006/relationships/image" Target="../media/image109.png"/><Relationship Id="rId37" Type="http://schemas.openxmlformats.org/officeDocument/2006/relationships/image" Target="../media/image114.png"/><Relationship Id="rId40" Type="http://schemas.openxmlformats.org/officeDocument/2006/relationships/image" Target="../media/image117.png"/><Relationship Id="rId5" Type="http://schemas.openxmlformats.org/officeDocument/2006/relationships/tags" Target="../tags/tag110.xml"/><Relationship Id="rId15" Type="http://schemas.openxmlformats.org/officeDocument/2006/relationships/tags" Target="../tags/tag120.xml"/><Relationship Id="rId23" Type="http://schemas.openxmlformats.org/officeDocument/2006/relationships/image" Target="../media/image74.png"/><Relationship Id="rId28" Type="http://schemas.openxmlformats.org/officeDocument/2006/relationships/image" Target="../media/image105.png"/><Relationship Id="rId36" Type="http://schemas.openxmlformats.org/officeDocument/2006/relationships/image" Target="../media/image113.png"/><Relationship Id="rId10" Type="http://schemas.openxmlformats.org/officeDocument/2006/relationships/tags" Target="../tags/tag115.xml"/><Relationship Id="rId19" Type="http://schemas.openxmlformats.org/officeDocument/2006/relationships/tags" Target="../tags/tag124.xml"/><Relationship Id="rId31" Type="http://schemas.openxmlformats.org/officeDocument/2006/relationships/image" Target="../media/image108.png"/><Relationship Id="rId4" Type="http://schemas.openxmlformats.org/officeDocument/2006/relationships/tags" Target="../tags/tag109.xml"/><Relationship Id="rId9" Type="http://schemas.openxmlformats.org/officeDocument/2006/relationships/tags" Target="../tags/tag114.xml"/><Relationship Id="rId14" Type="http://schemas.openxmlformats.org/officeDocument/2006/relationships/tags" Target="../tags/tag119.xml"/><Relationship Id="rId22" Type="http://schemas.openxmlformats.org/officeDocument/2006/relationships/notesSlide" Target="../notesSlides/notesSlide8.xml"/><Relationship Id="rId27" Type="http://schemas.openxmlformats.org/officeDocument/2006/relationships/image" Target="../media/image93.png"/><Relationship Id="rId30" Type="http://schemas.openxmlformats.org/officeDocument/2006/relationships/image" Target="../media/image107.png"/><Relationship Id="rId35" Type="http://schemas.openxmlformats.org/officeDocument/2006/relationships/image" Target="../media/image112.png"/><Relationship Id="rId8" Type="http://schemas.openxmlformats.org/officeDocument/2006/relationships/tags" Target="../tags/tag113.xml"/><Relationship Id="rId3" Type="http://schemas.openxmlformats.org/officeDocument/2006/relationships/tags" Target="../tags/tag108.xml"/><Relationship Id="rId12" Type="http://schemas.openxmlformats.org/officeDocument/2006/relationships/tags" Target="../tags/tag117.xml"/><Relationship Id="rId17" Type="http://schemas.openxmlformats.org/officeDocument/2006/relationships/tags" Target="../tags/tag122.xml"/><Relationship Id="rId25" Type="http://schemas.openxmlformats.org/officeDocument/2006/relationships/image" Target="../media/image103.png"/><Relationship Id="rId33" Type="http://schemas.openxmlformats.org/officeDocument/2006/relationships/image" Target="../media/image110.png"/><Relationship Id="rId38" Type="http://schemas.openxmlformats.org/officeDocument/2006/relationships/image" Target="../media/image1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3" Type="http://schemas.openxmlformats.org/officeDocument/2006/relationships/tags" Target="../tags/tag128.xml"/><Relationship Id="rId7" Type="http://schemas.openxmlformats.org/officeDocument/2006/relationships/tags" Target="../tags/tag132.xml"/><Relationship Id="rId12" Type="http://schemas.openxmlformats.org/officeDocument/2006/relationships/image" Target="../media/image74.png"/><Relationship Id="rId17" Type="http://schemas.openxmlformats.org/officeDocument/2006/relationships/image" Target="../media/image124.png"/><Relationship Id="rId2" Type="http://schemas.openxmlformats.org/officeDocument/2006/relationships/tags" Target="../tags/tag127.xml"/><Relationship Id="rId16" Type="http://schemas.openxmlformats.org/officeDocument/2006/relationships/image" Target="../media/image123.png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notesSlide" Target="../notesSlides/notesSlide9.xml"/><Relationship Id="rId5" Type="http://schemas.openxmlformats.org/officeDocument/2006/relationships/tags" Target="../tags/tag130.xml"/><Relationship Id="rId15" Type="http://schemas.openxmlformats.org/officeDocument/2006/relationships/image" Target="../media/image122.pn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75.png"/><Relationship Id="rId4" Type="http://schemas.openxmlformats.org/officeDocument/2006/relationships/tags" Target="../tags/tag129.xml"/><Relationship Id="rId9" Type="http://schemas.openxmlformats.org/officeDocument/2006/relationships/tags" Target="../tags/tag134.xml"/><Relationship Id="rId14" Type="http://schemas.openxmlformats.org/officeDocument/2006/relationships/image" Target="../media/image1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525463" y="1152525"/>
            <a:ext cx="8064500" cy="15398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CH" dirty="0"/>
          </a:p>
        </p:txBody>
      </p:sp>
      <p:pic>
        <p:nvPicPr>
          <p:cNvPr id="11267" name="Picture 14" descr="FHN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3" y="5373688"/>
            <a:ext cx="25717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7715" y="4977172"/>
            <a:ext cx="2881253" cy="215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5605" y="1810047"/>
            <a:ext cx="5639463" cy="2638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1751" y="4365104"/>
            <a:ext cx="3167172" cy="2248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98330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1994" y="303213"/>
            <a:ext cx="3976525" cy="2148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7624" y="941864"/>
            <a:ext cx="5130404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Grafik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801" y="1328154"/>
            <a:ext cx="6532487" cy="1926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Grafik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199" y="944725"/>
            <a:ext cx="1046076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Grafik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7327" y="1754927"/>
            <a:ext cx="2499365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Grafik 19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801" y="2204655"/>
            <a:ext cx="5852172" cy="2145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0" name="Geschweifte Klammer rechts 39"/>
          <p:cNvSpPr/>
          <p:nvPr/>
        </p:nvSpPr>
        <p:spPr bwMode="auto">
          <a:xfrm rot="5400000">
            <a:off x="5055310" y="2111901"/>
            <a:ext cx="348521" cy="77309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1" name="Grafik 20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6036" y="2762113"/>
            <a:ext cx="652090" cy="3428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2" name="Grafik 41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789" y="3399777"/>
            <a:ext cx="811989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3" name="Grafik 42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0967" y="3399777"/>
            <a:ext cx="4308662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Grafik 21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105" y="4506260"/>
            <a:ext cx="5871679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5" name="Picture 2" descr="http://www.tiburski.de/cybernautenshop/virtuelle_schule/dfu/Wahrscheinlichkeit/wahrscheinlichkeit_I-Dateien/image013.gif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055413"/>
            <a:ext cx="2561022" cy="172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Grafik 45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8281" y="3814460"/>
            <a:ext cx="3272339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7" name="Grafik 46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105" y="3811443"/>
            <a:ext cx="1350876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8" name="Grafik 47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105" y="4142279"/>
            <a:ext cx="2114097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5" name="Grafik 54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567" y="5307612"/>
            <a:ext cx="3677114" cy="29504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Grafik 23" descr="txp_fi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567" y="4891818"/>
            <a:ext cx="7264008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Grafik 55" descr="txp_fi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567" y="5816065"/>
            <a:ext cx="4155042" cy="29504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Rechteck 22"/>
          <p:cNvSpPr/>
          <p:nvPr/>
        </p:nvSpPr>
        <p:spPr bwMode="auto">
          <a:xfrm>
            <a:off x="7759278" y="6283239"/>
            <a:ext cx="1275081" cy="206101"/>
          </a:xfrm>
          <a:prstGeom prst="rect">
            <a:avLst/>
          </a:prstGeom>
          <a:solidFill>
            <a:srgbClr val="FF9933">
              <a:alpha val="69804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5" name="Grafik 24" descr="txp_fi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28971" y="6338750"/>
            <a:ext cx="1159795" cy="12497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6059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7105" y="296652"/>
            <a:ext cx="4269794" cy="2266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908127"/>
            <a:ext cx="819040" cy="1844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7604" y="915664"/>
            <a:ext cx="4002656" cy="1842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081" y="1283516"/>
            <a:ext cx="2343092" cy="2038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Grafik 1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6529" y="1664460"/>
            <a:ext cx="1360428" cy="1841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Grafik 2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906" y="2457621"/>
            <a:ext cx="6426985" cy="2038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0" name="Grafik 59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3717032"/>
            <a:ext cx="1360428" cy="1841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3" name="Grafik 32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8" y="2759728"/>
            <a:ext cx="7364723" cy="183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8" name="Grafik 37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27884" y="3047760"/>
            <a:ext cx="665282" cy="2970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0" name="Grafik 39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38211" y="4309050"/>
            <a:ext cx="510427" cy="1644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1" name="Grafik 40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79761" y="4902195"/>
            <a:ext cx="286657" cy="1421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7" name="Grafik 46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44203" y="4881106"/>
            <a:ext cx="449643" cy="1842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9" name="Ellipse 48"/>
          <p:cNvSpPr/>
          <p:nvPr/>
        </p:nvSpPr>
        <p:spPr bwMode="auto">
          <a:xfrm>
            <a:off x="6540165" y="4176421"/>
            <a:ext cx="733739" cy="444131"/>
          </a:xfrm>
          <a:prstGeom prst="ellipse">
            <a:avLst/>
          </a:pr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2" name="Grafik 61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1618" y="4382935"/>
            <a:ext cx="99060" cy="2397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5" name="Grafik 64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30713" y="4373440"/>
            <a:ext cx="99060" cy="2318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6" name="Grafik 65" descr="txp_fi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1036" y="4945523"/>
            <a:ext cx="99060" cy="2397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7" name="Grafik 86" descr="txp_fi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9277" y="4949485"/>
            <a:ext cx="99060" cy="2318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9" name="Grafik 88" descr="txp_fi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4798" y="4949485"/>
            <a:ext cx="99060" cy="2397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0" name="Grafik 89" descr="txp_fi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87719" y="4945522"/>
            <a:ext cx="99060" cy="2397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1" name="Ellipse 90"/>
          <p:cNvSpPr/>
          <p:nvPr/>
        </p:nvSpPr>
        <p:spPr bwMode="auto">
          <a:xfrm>
            <a:off x="5569410" y="4811996"/>
            <a:ext cx="551268" cy="333682"/>
          </a:xfrm>
          <a:prstGeom prst="ellipse">
            <a:avLst/>
          </a:pr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2" name="Ellipse 91"/>
          <p:cNvSpPr/>
          <p:nvPr/>
        </p:nvSpPr>
        <p:spPr bwMode="auto">
          <a:xfrm>
            <a:off x="7693390" y="4811996"/>
            <a:ext cx="551268" cy="333682"/>
          </a:xfrm>
          <a:prstGeom prst="ellipse">
            <a:avLst/>
          </a:pr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4" name="Gerade Verbindung 93"/>
          <p:cNvCxnSpPr>
            <a:stCxn id="49" idx="2"/>
            <a:endCxn id="91" idx="0"/>
          </p:cNvCxnSpPr>
          <p:nvPr/>
        </p:nvCxnSpPr>
        <p:spPr bwMode="auto">
          <a:xfrm flipH="1">
            <a:off x="5845044" y="4398487"/>
            <a:ext cx="695121" cy="4135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7" name="Grafik 126" descr="txp_fig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41019" y="1994640"/>
            <a:ext cx="1727600" cy="2969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8" name="Grafik 127" descr="txp_fig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6770" y="2003102"/>
            <a:ext cx="1562885" cy="2964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9" name="Grafik 128" descr="txp_fig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2272" y="1645028"/>
            <a:ext cx="2114546" cy="2036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0" name="Grafik 129" descr="txp_fig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903" y="4125452"/>
            <a:ext cx="3515994" cy="2036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96" name="Gerade Verbindung 95"/>
          <p:cNvCxnSpPr>
            <a:stCxn id="49" idx="6"/>
            <a:endCxn id="92" idx="0"/>
          </p:cNvCxnSpPr>
          <p:nvPr/>
        </p:nvCxnSpPr>
        <p:spPr bwMode="auto">
          <a:xfrm>
            <a:off x="7273904" y="4398487"/>
            <a:ext cx="695120" cy="4135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9" name="Grafik 98" descr="txp_fig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4379" y="5464641"/>
            <a:ext cx="286657" cy="1421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0" name="Grafik 99" descr="txp_fig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3055" y="5443552"/>
            <a:ext cx="449643" cy="1842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1" name="Ellipse 100"/>
          <p:cNvSpPr/>
          <p:nvPr/>
        </p:nvSpPr>
        <p:spPr bwMode="auto">
          <a:xfrm>
            <a:off x="4824028" y="5374442"/>
            <a:ext cx="551268" cy="333682"/>
          </a:xfrm>
          <a:prstGeom prst="ellipse">
            <a:avLst/>
          </a:pr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" name="Ellipse 101"/>
          <p:cNvSpPr/>
          <p:nvPr/>
        </p:nvSpPr>
        <p:spPr bwMode="auto">
          <a:xfrm>
            <a:off x="6242242" y="5374442"/>
            <a:ext cx="551268" cy="333682"/>
          </a:xfrm>
          <a:prstGeom prst="ellipse">
            <a:avLst/>
          </a:pr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3" name="Grafik 102" descr="txp_fig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9043" y="5464641"/>
            <a:ext cx="286657" cy="1421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4" name="Grafik 103" descr="txp_fig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87719" y="5443552"/>
            <a:ext cx="449643" cy="1842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5" name="Ellipse 104"/>
          <p:cNvSpPr/>
          <p:nvPr/>
        </p:nvSpPr>
        <p:spPr bwMode="auto">
          <a:xfrm>
            <a:off x="7018692" y="5374442"/>
            <a:ext cx="551268" cy="333682"/>
          </a:xfrm>
          <a:prstGeom prst="ellipse">
            <a:avLst/>
          </a:pr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" name="Ellipse 105"/>
          <p:cNvSpPr/>
          <p:nvPr/>
        </p:nvSpPr>
        <p:spPr bwMode="auto">
          <a:xfrm>
            <a:off x="8436906" y="5374442"/>
            <a:ext cx="551268" cy="333682"/>
          </a:xfrm>
          <a:prstGeom prst="ellipse">
            <a:avLst/>
          </a:pr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8" name="Gerade Verbindung 107"/>
          <p:cNvCxnSpPr>
            <a:stCxn id="91" idx="2"/>
            <a:endCxn id="101" idx="0"/>
          </p:cNvCxnSpPr>
          <p:nvPr/>
        </p:nvCxnSpPr>
        <p:spPr bwMode="auto">
          <a:xfrm flipH="1">
            <a:off x="5099662" y="4978837"/>
            <a:ext cx="469748" cy="3956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Gerade Verbindung 109"/>
          <p:cNvCxnSpPr>
            <a:stCxn id="91" idx="6"/>
            <a:endCxn id="102" idx="0"/>
          </p:cNvCxnSpPr>
          <p:nvPr/>
        </p:nvCxnSpPr>
        <p:spPr bwMode="auto">
          <a:xfrm>
            <a:off x="6120678" y="4978837"/>
            <a:ext cx="397198" cy="3956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Gerade Verbindung 111"/>
          <p:cNvCxnSpPr>
            <a:stCxn id="92" idx="2"/>
            <a:endCxn id="105" idx="0"/>
          </p:cNvCxnSpPr>
          <p:nvPr/>
        </p:nvCxnSpPr>
        <p:spPr bwMode="auto">
          <a:xfrm flipH="1">
            <a:off x="7294326" y="4978837"/>
            <a:ext cx="399064" cy="3956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Gerade Verbindung 113"/>
          <p:cNvCxnSpPr>
            <a:stCxn id="92" idx="6"/>
            <a:endCxn id="106" idx="0"/>
          </p:cNvCxnSpPr>
          <p:nvPr/>
        </p:nvCxnSpPr>
        <p:spPr bwMode="auto">
          <a:xfrm>
            <a:off x="8244658" y="4978837"/>
            <a:ext cx="467882" cy="3956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Freihandform 118"/>
          <p:cNvSpPr/>
          <p:nvPr/>
        </p:nvSpPr>
        <p:spPr bwMode="auto">
          <a:xfrm>
            <a:off x="5457853" y="4249773"/>
            <a:ext cx="1101587" cy="1586313"/>
          </a:xfrm>
          <a:custGeom>
            <a:avLst/>
            <a:gdLst>
              <a:gd name="connsiteX0" fmla="*/ 814244 w 1105190"/>
              <a:gd name="connsiteY0" fmla="*/ 0 h 1537854"/>
              <a:gd name="connsiteX1" fmla="*/ 3754 w 1105190"/>
              <a:gd name="connsiteY1" fmla="*/ 467591 h 1537854"/>
              <a:gd name="connsiteX2" fmla="*/ 1105190 w 1105190"/>
              <a:gd name="connsiteY2" fmla="*/ 1537854 h 1537854"/>
              <a:gd name="connsiteX0" fmla="*/ 811390 w 946472"/>
              <a:gd name="connsiteY0" fmla="*/ 0 h 1402772"/>
              <a:gd name="connsiteX1" fmla="*/ 900 w 946472"/>
              <a:gd name="connsiteY1" fmla="*/ 467591 h 1402772"/>
              <a:gd name="connsiteX2" fmla="*/ 946472 w 946472"/>
              <a:gd name="connsiteY2" fmla="*/ 1402772 h 1402772"/>
              <a:gd name="connsiteX0" fmla="*/ 925499 w 1060581"/>
              <a:gd name="connsiteY0" fmla="*/ 0 h 1402772"/>
              <a:gd name="connsiteX1" fmla="*/ 709 w 1060581"/>
              <a:gd name="connsiteY1" fmla="*/ 561109 h 1402772"/>
              <a:gd name="connsiteX2" fmla="*/ 1060581 w 1060581"/>
              <a:gd name="connsiteY2" fmla="*/ 1402772 h 1402772"/>
              <a:gd name="connsiteX0" fmla="*/ 987326 w 1060063"/>
              <a:gd name="connsiteY0" fmla="*/ 0 h 1485899"/>
              <a:gd name="connsiteX1" fmla="*/ 191 w 1060063"/>
              <a:gd name="connsiteY1" fmla="*/ 644236 h 1485899"/>
              <a:gd name="connsiteX2" fmla="*/ 1060063 w 1060063"/>
              <a:gd name="connsiteY2" fmla="*/ 1485899 h 1485899"/>
              <a:gd name="connsiteX0" fmla="*/ 1101501 w 1101501"/>
              <a:gd name="connsiteY0" fmla="*/ 0 h 1454726"/>
              <a:gd name="connsiteX1" fmla="*/ 66 w 1101501"/>
              <a:gd name="connsiteY1" fmla="*/ 613063 h 1454726"/>
              <a:gd name="connsiteX2" fmla="*/ 1059938 w 1101501"/>
              <a:gd name="connsiteY2" fmla="*/ 1454726 h 1454726"/>
              <a:gd name="connsiteX0" fmla="*/ 1101501 w 1101501"/>
              <a:gd name="connsiteY0" fmla="*/ 16739 h 1471465"/>
              <a:gd name="connsiteX1" fmla="*/ 66 w 1101501"/>
              <a:gd name="connsiteY1" fmla="*/ 629802 h 1471465"/>
              <a:gd name="connsiteX2" fmla="*/ 1059938 w 1101501"/>
              <a:gd name="connsiteY2" fmla="*/ 1471465 h 1471465"/>
              <a:gd name="connsiteX0" fmla="*/ 1101587 w 1101587"/>
              <a:gd name="connsiteY0" fmla="*/ 17287 h 1586313"/>
              <a:gd name="connsiteX1" fmla="*/ 152 w 1101587"/>
              <a:gd name="connsiteY1" fmla="*/ 630350 h 1586313"/>
              <a:gd name="connsiteX2" fmla="*/ 1039242 w 1101587"/>
              <a:gd name="connsiteY2" fmla="*/ 1586313 h 158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587" h="1586313">
                <a:moveTo>
                  <a:pt x="1101587" y="17287"/>
                </a:moveTo>
                <a:cubicBezTo>
                  <a:pt x="661705" y="-95282"/>
                  <a:pt x="10543" y="368846"/>
                  <a:pt x="152" y="630350"/>
                </a:cubicBezTo>
                <a:cubicBezTo>
                  <a:pt x="-10239" y="891854"/>
                  <a:pt x="512769" y="1179336"/>
                  <a:pt x="1039242" y="1586313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Grafik 10" descr="txp_fig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2371" y="5856490"/>
            <a:ext cx="1753965" cy="2314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4" name="Grafik 133" descr="txp_fig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9644" y="4546644"/>
            <a:ext cx="2311886" cy="2969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8" name="Grafik 137" descr="txp_fig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049" y="4991097"/>
            <a:ext cx="2473933" cy="2969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9" name="Grafik 138" descr="txp_fig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9644" y="5435558"/>
            <a:ext cx="2473933" cy="2969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1" name="Grafik 140" descr="txp_fig"/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9644" y="5880018"/>
            <a:ext cx="2637504" cy="2968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4" name="Grafik 143" descr="txp_fig"/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0034" y="6127815"/>
            <a:ext cx="4703513" cy="3615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xp_fig"/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42761" y="2067050"/>
            <a:ext cx="1084404" cy="15211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6" name="Gerade Verbindung mit Pfeil 5"/>
          <p:cNvCxnSpPr/>
          <p:nvPr/>
        </p:nvCxnSpPr>
        <p:spPr bwMode="auto">
          <a:xfrm flipH="1">
            <a:off x="4947509" y="2143105"/>
            <a:ext cx="94846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Abgerundetes Rechteck 53"/>
          <p:cNvSpPr/>
          <p:nvPr/>
        </p:nvSpPr>
        <p:spPr bwMode="auto">
          <a:xfrm>
            <a:off x="8464" y="3003987"/>
            <a:ext cx="3134757" cy="507658"/>
          </a:xfrm>
          <a:prstGeom prst="roundRect">
            <a:avLst/>
          </a:prstGeom>
          <a:solidFill>
            <a:srgbClr val="FFFF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7" name="Grafik 6" descr="txp_fig"/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6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595" y="3130670"/>
            <a:ext cx="2927475" cy="2833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hteck 7"/>
          <p:cNvSpPr/>
          <p:nvPr/>
        </p:nvSpPr>
        <p:spPr bwMode="auto">
          <a:xfrm>
            <a:off x="4247964" y="3511645"/>
            <a:ext cx="4859640" cy="2977695"/>
          </a:xfrm>
          <a:prstGeom prst="rect">
            <a:avLst/>
          </a:prstGeom>
          <a:noFill/>
          <a:ln w="9525" cap="flat" cmpd="sng" algn="ctr">
            <a:solidFill>
              <a:srgbClr val="FF5050"/>
            </a:solidFill>
            <a:prstDash val="lg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6" name="Grafik 15" descr="txp_fig"/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1501" y="3085505"/>
            <a:ext cx="2090709" cy="2927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rapezoid 11"/>
          <p:cNvSpPr/>
          <p:nvPr/>
        </p:nvSpPr>
        <p:spPr bwMode="auto">
          <a:xfrm rot="10800000">
            <a:off x="5099146" y="2749337"/>
            <a:ext cx="2759609" cy="654246"/>
          </a:xfrm>
          <a:prstGeom prst="trapezoid">
            <a:avLst/>
          </a:prstGeom>
          <a:noFill/>
          <a:ln w="9525" cap="flat" cmpd="sng" algn="ctr">
            <a:solidFill>
              <a:srgbClr val="00B05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Grafik 9" descr="txp_fig"/>
          <p:cNvPicPr>
            <a:picLocks noChangeAspect="1"/>
          </p:cNvPicPr>
          <p:nvPr>
            <p:custDataLst>
              <p:tags r:id="rId36"/>
            </p:custDataLst>
          </p:nvPr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9972" y="3620909"/>
            <a:ext cx="4637026" cy="4117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6229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50"/>
                            </p:stCondLst>
                            <p:childTnLst>
                              <p:par>
                                <p:cTn id="1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91" grpId="0" animBg="1"/>
      <p:bldP spid="92" grpId="0" animBg="1"/>
      <p:bldP spid="101" grpId="0" animBg="1"/>
      <p:bldP spid="102" grpId="0" animBg="1"/>
      <p:bldP spid="105" grpId="0" animBg="1"/>
      <p:bldP spid="106" grpId="0" animBg="1"/>
      <p:bldP spid="119" grpId="0" animBg="1"/>
      <p:bldP spid="54" grpId="0" animBg="1"/>
      <p:bldP spid="8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7105" y="296652"/>
            <a:ext cx="4269794" cy="2266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1" name="Grafik 3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42" y="904455"/>
            <a:ext cx="8636830" cy="4681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Grafik 3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7790" y="1556792"/>
            <a:ext cx="6920194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7790" y="1991109"/>
            <a:ext cx="8666091" cy="4974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7790" y="2720472"/>
            <a:ext cx="8666091" cy="4974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fik 9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7544" y="3392996"/>
            <a:ext cx="51206" cy="1731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7790" y="3854890"/>
            <a:ext cx="8909932" cy="5025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862" y="4574500"/>
            <a:ext cx="6959636" cy="4974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1" name="Grafik 40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229" y="5407130"/>
            <a:ext cx="8636830" cy="4779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2" name="Grafik 41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55430" y="6098448"/>
            <a:ext cx="3516180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hteck 2"/>
          <p:cNvSpPr/>
          <p:nvPr/>
        </p:nvSpPr>
        <p:spPr bwMode="auto">
          <a:xfrm>
            <a:off x="15996" y="847103"/>
            <a:ext cx="9100800" cy="551287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97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7105" y="296652"/>
            <a:ext cx="4269794" cy="2266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041" y="891027"/>
            <a:ext cx="811989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102" y="1523123"/>
            <a:ext cx="1350645" cy="1828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0" name="Grafik 7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6390" y="1226117"/>
            <a:ext cx="3881277" cy="1828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1" name="Grafik 80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2152" y="860904"/>
            <a:ext cx="6381491" cy="1828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2" name="Grafik 81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7150" y="1534110"/>
            <a:ext cx="2375010" cy="1779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3" name="Grafik 82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1746" y="2030403"/>
            <a:ext cx="565101" cy="16047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4" name="Grafik 83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7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3421" y="2030403"/>
            <a:ext cx="532182" cy="1659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7" name="Grafik 86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7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5512" y="2518117"/>
            <a:ext cx="720091" cy="16047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8" name="Grafik 87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7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1685" y="2518117"/>
            <a:ext cx="685801" cy="1659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2" name="Grafik 91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7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9215" y="2518117"/>
            <a:ext cx="685801" cy="1659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3" name="Grafik 92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7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7718" y="2518117"/>
            <a:ext cx="651511" cy="1659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5" name="Grafik 94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8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3334" y="3320988"/>
            <a:ext cx="822962" cy="1207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7" name="Grafik 96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8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770" y="3320988"/>
            <a:ext cx="897028" cy="16047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9" name="Grafik 98" descr="txp_fi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5776" y="3320988"/>
            <a:ext cx="862738" cy="16047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1" name="Grafik 100" descr="txp_fi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8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9342" y="3320988"/>
            <a:ext cx="862738" cy="16047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3" name="Grafik 102" descr="txp_fi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7062" y="3320988"/>
            <a:ext cx="862738" cy="16047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8" name="Grafik 107" descr="txp_fi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8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3718" y="3320988"/>
            <a:ext cx="788672" cy="1207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9" name="Grafik 108" descr="txp_fig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8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20840" y="3320988"/>
            <a:ext cx="828448" cy="16047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0" name="Grafik 109" descr="txp_fig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8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1744" y="3320988"/>
            <a:ext cx="828448" cy="16047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284" name="Gruppieren 283"/>
          <p:cNvGrpSpPr/>
          <p:nvPr/>
        </p:nvGrpSpPr>
        <p:grpSpPr>
          <a:xfrm>
            <a:off x="1151620" y="1969868"/>
            <a:ext cx="6696744" cy="1864158"/>
            <a:chOff x="1151620" y="1969868"/>
            <a:chExt cx="6696744" cy="1864158"/>
          </a:xfrm>
        </p:grpSpPr>
        <p:pic>
          <p:nvPicPr>
            <p:cNvPr id="36" name="Grafik 35" descr="txp_fig"/>
            <p:cNvPicPr>
              <a:picLocks noChangeAspect="1"/>
            </p:cNvPicPr>
            <p:nvPr>
              <p:custDataLst>
                <p:tags r:id="rId51"/>
              </p:custDataLst>
            </p:nvPr>
          </p:nvPicPr>
          <p:blipFill>
            <a:blip r:embed="rId8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271290" y="2076906"/>
              <a:ext cx="411937" cy="13269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41" name="Ellipse 40"/>
            <p:cNvSpPr/>
            <p:nvPr/>
          </p:nvSpPr>
          <p:spPr bwMode="auto">
            <a:xfrm>
              <a:off x="4192163" y="1969868"/>
              <a:ext cx="592160" cy="358434"/>
            </a:xfrm>
            <a:prstGeom prst="ellipse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Ellipse 47"/>
            <p:cNvSpPr/>
            <p:nvPr/>
          </p:nvSpPr>
          <p:spPr bwMode="auto">
            <a:xfrm>
              <a:off x="2539627" y="2482806"/>
              <a:ext cx="444898" cy="269296"/>
            </a:xfrm>
            <a:prstGeom prst="ellipse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Ellipse 48"/>
            <p:cNvSpPr/>
            <p:nvPr/>
          </p:nvSpPr>
          <p:spPr bwMode="auto">
            <a:xfrm>
              <a:off x="6149983" y="2482806"/>
              <a:ext cx="444898" cy="269296"/>
            </a:xfrm>
            <a:prstGeom prst="ellipse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 Verbindung 49"/>
            <p:cNvCxnSpPr>
              <a:stCxn id="41" idx="2"/>
              <a:endCxn id="48" idx="0"/>
            </p:cNvCxnSpPr>
            <p:nvPr/>
          </p:nvCxnSpPr>
          <p:spPr bwMode="auto">
            <a:xfrm flipH="1">
              <a:off x="2762076" y="2149085"/>
              <a:ext cx="1430087" cy="3337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 Verbindung 50"/>
            <p:cNvCxnSpPr>
              <a:stCxn id="41" idx="6"/>
              <a:endCxn id="49" idx="0"/>
            </p:cNvCxnSpPr>
            <p:nvPr/>
          </p:nvCxnSpPr>
          <p:spPr bwMode="auto">
            <a:xfrm>
              <a:off x="4784323" y="2149085"/>
              <a:ext cx="1588109" cy="3337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5" name="Ellipse 54"/>
            <p:cNvSpPr/>
            <p:nvPr/>
          </p:nvSpPr>
          <p:spPr bwMode="auto">
            <a:xfrm>
              <a:off x="3449782" y="2936725"/>
              <a:ext cx="444898" cy="269296"/>
            </a:xfrm>
            <a:prstGeom prst="ellipse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Ellipse 57"/>
            <p:cNvSpPr/>
            <p:nvPr/>
          </p:nvSpPr>
          <p:spPr bwMode="auto">
            <a:xfrm>
              <a:off x="5173423" y="2936725"/>
              <a:ext cx="444898" cy="269296"/>
            </a:xfrm>
            <a:prstGeom prst="ellipse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Ellipse 58"/>
            <p:cNvSpPr/>
            <p:nvPr/>
          </p:nvSpPr>
          <p:spPr bwMode="auto">
            <a:xfrm>
              <a:off x="7069431" y="2936725"/>
              <a:ext cx="444898" cy="269296"/>
            </a:xfrm>
            <a:prstGeom prst="ellipse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0" name="Gerade Verbindung 59"/>
            <p:cNvCxnSpPr>
              <a:stCxn id="48" idx="2"/>
              <a:endCxn id="177" idx="0"/>
            </p:cNvCxnSpPr>
            <p:nvPr/>
          </p:nvCxnSpPr>
          <p:spPr bwMode="auto">
            <a:xfrm flipH="1">
              <a:off x="1767150" y="2617454"/>
              <a:ext cx="772477" cy="3340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Gerade Verbindung 60"/>
            <p:cNvCxnSpPr>
              <a:stCxn id="48" idx="6"/>
              <a:endCxn id="55" idx="0"/>
            </p:cNvCxnSpPr>
            <p:nvPr/>
          </p:nvCxnSpPr>
          <p:spPr bwMode="auto">
            <a:xfrm>
              <a:off x="2984525" y="2617454"/>
              <a:ext cx="687706" cy="319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Gerade Verbindung 61"/>
            <p:cNvCxnSpPr>
              <a:stCxn id="49" idx="2"/>
              <a:endCxn id="58" idx="0"/>
            </p:cNvCxnSpPr>
            <p:nvPr/>
          </p:nvCxnSpPr>
          <p:spPr bwMode="auto">
            <a:xfrm flipH="1">
              <a:off x="5395872" y="2617454"/>
              <a:ext cx="754111" cy="319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 Verbindung 62"/>
            <p:cNvCxnSpPr>
              <a:stCxn id="49" idx="6"/>
              <a:endCxn id="59" idx="0"/>
            </p:cNvCxnSpPr>
            <p:nvPr/>
          </p:nvCxnSpPr>
          <p:spPr bwMode="auto">
            <a:xfrm>
              <a:off x="6594881" y="2617454"/>
              <a:ext cx="696999" cy="319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11" name="Grafik 110" descr="txp_fig"/>
            <p:cNvPicPr>
              <a:picLocks noChangeAspect="1"/>
            </p:cNvPicPr>
            <p:nvPr>
              <p:custDataLst>
                <p:tags r:id="rId52"/>
              </p:custDataLst>
            </p:nvPr>
          </p:nvPicPr>
          <p:blipFill>
            <a:blip r:embed="rId8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95977" y="2566087"/>
              <a:ext cx="122944" cy="8328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12" name="Grafik 111" descr="txp_fig"/>
            <p:cNvPicPr>
              <a:picLocks noChangeAspect="1"/>
            </p:cNvPicPr>
            <p:nvPr>
              <p:custDataLst>
                <p:tags r:id="rId53"/>
              </p:custDataLst>
            </p:nvPr>
          </p:nvPicPr>
          <p:blipFill>
            <a:blip r:embed="rId9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334824" y="2538581"/>
              <a:ext cx="75216" cy="8313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13" name="Grafik 112" descr="txp_fig"/>
            <p:cNvPicPr>
              <a:picLocks noChangeAspect="1"/>
            </p:cNvPicPr>
            <p:nvPr>
              <p:custDataLst>
                <p:tags r:id="rId54"/>
              </p:custDataLst>
            </p:nvPr>
          </p:nvPicPr>
          <p:blipFill>
            <a:blip r:embed="rId8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705678" y="3058037"/>
              <a:ext cx="122944" cy="8328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14" name="Grafik 113" descr="txp_fig"/>
            <p:cNvPicPr>
              <a:picLocks noChangeAspect="1"/>
            </p:cNvPicPr>
            <p:nvPr>
              <p:custDataLst>
                <p:tags r:id="rId55"/>
              </p:custDataLst>
            </p:nvPr>
          </p:nvPicPr>
          <p:blipFill>
            <a:blip r:embed="rId8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54014" y="3023790"/>
              <a:ext cx="122944" cy="8328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17" name="Grafik 116" descr="txp_fig"/>
            <p:cNvPicPr>
              <a:picLocks noChangeAspect="1"/>
            </p:cNvPicPr>
            <p:nvPr>
              <p:custDataLst>
                <p:tags r:id="rId56"/>
              </p:custDataLst>
            </p:nvPr>
          </p:nvPicPr>
          <p:blipFill>
            <a:blip r:embed="rId9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254272" y="3033462"/>
              <a:ext cx="75216" cy="8313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18" name="Grafik 117" descr="txp_fig"/>
            <p:cNvPicPr>
              <a:picLocks noChangeAspect="1"/>
            </p:cNvPicPr>
            <p:nvPr>
              <p:custDataLst>
                <p:tags r:id="rId57"/>
              </p:custDataLst>
            </p:nvPr>
          </p:nvPicPr>
          <p:blipFill>
            <a:blip r:embed="rId9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617588" y="3029729"/>
              <a:ext cx="75216" cy="8313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77" name="Ellipse 176"/>
            <p:cNvSpPr/>
            <p:nvPr/>
          </p:nvSpPr>
          <p:spPr bwMode="auto">
            <a:xfrm>
              <a:off x="1544701" y="2951532"/>
              <a:ext cx="444898" cy="269296"/>
            </a:xfrm>
            <a:prstGeom prst="ellipse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8" name="Ellipse 177"/>
            <p:cNvSpPr/>
            <p:nvPr/>
          </p:nvSpPr>
          <p:spPr bwMode="auto">
            <a:xfrm>
              <a:off x="1151620" y="3564729"/>
              <a:ext cx="444898" cy="269296"/>
            </a:xfrm>
            <a:prstGeom prst="ellipse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9" name="Ellipse 178"/>
            <p:cNvSpPr/>
            <p:nvPr/>
          </p:nvSpPr>
          <p:spPr bwMode="auto">
            <a:xfrm>
              <a:off x="1840929" y="3564730"/>
              <a:ext cx="444898" cy="269296"/>
            </a:xfrm>
            <a:prstGeom prst="ellipse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0" name="Gerade Verbindung 179"/>
            <p:cNvCxnSpPr>
              <a:endCxn id="178" idx="0"/>
            </p:cNvCxnSpPr>
            <p:nvPr/>
          </p:nvCxnSpPr>
          <p:spPr bwMode="auto">
            <a:xfrm flipH="1">
              <a:off x="1374069" y="3220827"/>
              <a:ext cx="295233" cy="3439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Gerade Verbindung 180"/>
            <p:cNvCxnSpPr>
              <a:endCxn id="179" idx="0"/>
            </p:cNvCxnSpPr>
            <p:nvPr/>
          </p:nvCxnSpPr>
          <p:spPr bwMode="auto">
            <a:xfrm>
              <a:off x="1782102" y="3220828"/>
              <a:ext cx="281276" cy="3439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84" name="Grafik 183" descr="txp_fig"/>
            <p:cNvPicPr>
              <a:picLocks noChangeAspect="1"/>
            </p:cNvPicPr>
            <p:nvPr>
              <p:custDataLst>
                <p:tags r:id="rId58"/>
              </p:custDataLst>
            </p:nvPr>
          </p:nvPicPr>
          <p:blipFill>
            <a:blip r:embed="rId8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288854" y="3657734"/>
              <a:ext cx="122944" cy="8328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85" name="Grafik 184" descr="txp_fig"/>
            <p:cNvPicPr>
              <a:picLocks noChangeAspect="1"/>
            </p:cNvPicPr>
            <p:nvPr>
              <p:custDataLst>
                <p:tags r:id="rId59"/>
              </p:custDataLst>
            </p:nvPr>
          </p:nvPicPr>
          <p:blipFill>
            <a:blip r:embed="rId9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008736" y="3657734"/>
              <a:ext cx="75216" cy="8313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91" name="Ellipse 190"/>
            <p:cNvSpPr/>
            <p:nvPr/>
          </p:nvSpPr>
          <p:spPr bwMode="auto">
            <a:xfrm>
              <a:off x="3095836" y="3555748"/>
              <a:ext cx="444898" cy="269296"/>
            </a:xfrm>
            <a:prstGeom prst="ellipse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2" name="Ellipse 191"/>
            <p:cNvSpPr/>
            <p:nvPr/>
          </p:nvSpPr>
          <p:spPr bwMode="auto">
            <a:xfrm>
              <a:off x="3802293" y="3552403"/>
              <a:ext cx="444898" cy="269296"/>
            </a:xfrm>
            <a:prstGeom prst="ellipse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93" name="Gerade Verbindung 192"/>
            <p:cNvCxnSpPr>
              <a:endCxn id="191" idx="0"/>
            </p:cNvCxnSpPr>
            <p:nvPr/>
          </p:nvCxnSpPr>
          <p:spPr bwMode="auto">
            <a:xfrm flipH="1">
              <a:off x="3318285" y="3211846"/>
              <a:ext cx="295233" cy="3439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Gerade Verbindung 193"/>
            <p:cNvCxnSpPr>
              <a:endCxn id="192" idx="0"/>
            </p:cNvCxnSpPr>
            <p:nvPr/>
          </p:nvCxnSpPr>
          <p:spPr bwMode="auto">
            <a:xfrm>
              <a:off x="3743465" y="3208501"/>
              <a:ext cx="281276" cy="3439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97" name="Grafik 196" descr="txp_fig"/>
            <p:cNvPicPr>
              <a:picLocks noChangeAspect="1"/>
            </p:cNvPicPr>
            <p:nvPr>
              <p:custDataLst>
                <p:tags r:id="rId60"/>
              </p:custDataLst>
            </p:nvPr>
          </p:nvPicPr>
          <p:blipFill>
            <a:blip r:embed="rId8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243873" y="3648753"/>
              <a:ext cx="122944" cy="8328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98" name="Grafik 197" descr="txp_fig"/>
            <p:cNvPicPr>
              <a:picLocks noChangeAspect="1"/>
            </p:cNvPicPr>
            <p:nvPr>
              <p:custDataLst>
                <p:tags r:id="rId61"/>
              </p:custDataLst>
            </p:nvPr>
          </p:nvPicPr>
          <p:blipFill>
            <a:blip r:embed="rId9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970099" y="3645408"/>
              <a:ext cx="75216" cy="8313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00" name="Ellipse 199"/>
            <p:cNvSpPr/>
            <p:nvPr/>
          </p:nvSpPr>
          <p:spPr bwMode="auto">
            <a:xfrm>
              <a:off x="4824028" y="3550204"/>
              <a:ext cx="444898" cy="269296"/>
            </a:xfrm>
            <a:prstGeom prst="ellipse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1" name="Ellipse 200"/>
            <p:cNvSpPr/>
            <p:nvPr/>
          </p:nvSpPr>
          <p:spPr bwMode="auto">
            <a:xfrm>
              <a:off x="5495486" y="3553739"/>
              <a:ext cx="444898" cy="269296"/>
            </a:xfrm>
            <a:prstGeom prst="ellipse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02" name="Gerade Verbindung 201"/>
            <p:cNvCxnSpPr>
              <a:endCxn id="200" idx="0"/>
            </p:cNvCxnSpPr>
            <p:nvPr/>
          </p:nvCxnSpPr>
          <p:spPr bwMode="auto">
            <a:xfrm flipH="1">
              <a:off x="5046477" y="3206302"/>
              <a:ext cx="295233" cy="3439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Gerade Verbindung 202"/>
            <p:cNvCxnSpPr>
              <a:endCxn id="201" idx="0"/>
            </p:cNvCxnSpPr>
            <p:nvPr/>
          </p:nvCxnSpPr>
          <p:spPr bwMode="auto">
            <a:xfrm>
              <a:off x="5436659" y="3209838"/>
              <a:ext cx="281276" cy="3439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206" name="Grafik 205" descr="txp_fig"/>
            <p:cNvPicPr>
              <a:picLocks noChangeAspect="1"/>
            </p:cNvPicPr>
            <p:nvPr>
              <p:custDataLst>
                <p:tags r:id="rId62"/>
              </p:custDataLst>
            </p:nvPr>
          </p:nvPicPr>
          <p:blipFill>
            <a:blip r:embed="rId8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57255" y="3643208"/>
              <a:ext cx="122944" cy="8328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07" name="Grafik 206" descr="txp_fig"/>
            <p:cNvPicPr>
              <a:picLocks noChangeAspect="1"/>
            </p:cNvPicPr>
            <p:nvPr>
              <p:custDataLst>
                <p:tags r:id="rId63"/>
              </p:custDataLst>
            </p:nvPr>
          </p:nvPicPr>
          <p:blipFill>
            <a:blip r:embed="rId9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663292" y="3646744"/>
              <a:ext cx="75216" cy="8313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09" name="Ellipse 208"/>
            <p:cNvSpPr/>
            <p:nvPr/>
          </p:nvSpPr>
          <p:spPr bwMode="auto">
            <a:xfrm>
              <a:off x="6732008" y="3550204"/>
              <a:ext cx="444898" cy="269296"/>
            </a:xfrm>
            <a:prstGeom prst="ellipse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0" name="Ellipse 209"/>
            <p:cNvSpPr/>
            <p:nvPr/>
          </p:nvSpPr>
          <p:spPr bwMode="auto">
            <a:xfrm>
              <a:off x="7403466" y="3553739"/>
              <a:ext cx="444898" cy="269296"/>
            </a:xfrm>
            <a:prstGeom prst="ellipse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11" name="Gerade Verbindung 210"/>
            <p:cNvCxnSpPr>
              <a:endCxn id="209" idx="0"/>
            </p:cNvCxnSpPr>
            <p:nvPr/>
          </p:nvCxnSpPr>
          <p:spPr bwMode="auto">
            <a:xfrm flipH="1">
              <a:off x="6954457" y="3206302"/>
              <a:ext cx="295233" cy="3439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2" name="Gerade Verbindung 211"/>
            <p:cNvCxnSpPr>
              <a:endCxn id="210" idx="0"/>
            </p:cNvCxnSpPr>
            <p:nvPr/>
          </p:nvCxnSpPr>
          <p:spPr bwMode="auto">
            <a:xfrm>
              <a:off x="7344639" y="3209838"/>
              <a:ext cx="281276" cy="3439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215" name="Grafik 214" descr="txp_fig"/>
            <p:cNvPicPr>
              <a:picLocks noChangeAspect="1"/>
            </p:cNvPicPr>
            <p:nvPr>
              <p:custDataLst>
                <p:tags r:id="rId64"/>
              </p:custDataLst>
            </p:nvPr>
          </p:nvPicPr>
          <p:blipFill>
            <a:blip r:embed="rId8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865235" y="3643208"/>
              <a:ext cx="122944" cy="8328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16" name="Grafik 215" descr="txp_fig"/>
            <p:cNvPicPr>
              <a:picLocks noChangeAspect="1"/>
            </p:cNvPicPr>
            <p:nvPr>
              <p:custDataLst>
                <p:tags r:id="rId65"/>
              </p:custDataLst>
            </p:nvPr>
          </p:nvPicPr>
          <p:blipFill>
            <a:blip r:embed="rId9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571272" y="3646744"/>
              <a:ext cx="75216" cy="8313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225" name="Gruppieren 224"/>
          <p:cNvGrpSpPr/>
          <p:nvPr/>
        </p:nvGrpSpPr>
        <p:grpSpPr>
          <a:xfrm>
            <a:off x="1000916" y="4433987"/>
            <a:ext cx="6696744" cy="1864158"/>
            <a:chOff x="1151620" y="1969868"/>
            <a:chExt cx="6696744" cy="1864158"/>
          </a:xfrm>
        </p:grpSpPr>
        <p:pic>
          <p:nvPicPr>
            <p:cNvPr id="226" name="Grafik 225" descr="txp_fig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8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271290" y="2076906"/>
              <a:ext cx="411937" cy="13269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27" name="Ellipse 226"/>
            <p:cNvSpPr/>
            <p:nvPr/>
          </p:nvSpPr>
          <p:spPr bwMode="auto">
            <a:xfrm>
              <a:off x="4192163" y="1969868"/>
              <a:ext cx="592160" cy="358434"/>
            </a:xfrm>
            <a:prstGeom prst="ellipse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8" name="Ellipse 227"/>
            <p:cNvSpPr/>
            <p:nvPr/>
          </p:nvSpPr>
          <p:spPr bwMode="auto">
            <a:xfrm>
              <a:off x="2539627" y="2482806"/>
              <a:ext cx="444898" cy="269296"/>
            </a:xfrm>
            <a:prstGeom prst="ellipse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9" name="Ellipse 228"/>
            <p:cNvSpPr/>
            <p:nvPr/>
          </p:nvSpPr>
          <p:spPr bwMode="auto">
            <a:xfrm>
              <a:off x="6149983" y="2482806"/>
              <a:ext cx="444898" cy="269296"/>
            </a:xfrm>
            <a:prstGeom prst="ellipse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30" name="Gerade Verbindung 229"/>
            <p:cNvCxnSpPr>
              <a:stCxn id="227" idx="2"/>
              <a:endCxn id="228" idx="0"/>
            </p:cNvCxnSpPr>
            <p:nvPr/>
          </p:nvCxnSpPr>
          <p:spPr bwMode="auto">
            <a:xfrm flipH="1">
              <a:off x="2762076" y="2149085"/>
              <a:ext cx="1430087" cy="3337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1" name="Gerade Verbindung 230"/>
            <p:cNvCxnSpPr>
              <a:stCxn id="227" idx="6"/>
              <a:endCxn id="229" idx="0"/>
            </p:cNvCxnSpPr>
            <p:nvPr/>
          </p:nvCxnSpPr>
          <p:spPr bwMode="auto">
            <a:xfrm>
              <a:off x="4784323" y="2149085"/>
              <a:ext cx="1588109" cy="3337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2" name="Ellipse 231"/>
            <p:cNvSpPr/>
            <p:nvPr/>
          </p:nvSpPr>
          <p:spPr bwMode="auto">
            <a:xfrm>
              <a:off x="3449782" y="2936725"/>
              <a:ext cx="444898" cy="269296"/>
            </a:xfrm>
            <a:prstGeom prst="ellipse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3" name="Ellipse 232"/>
            <p:cNvSpPr/>
            <p:nvPr/>
          </p:nvSpPr>
          <p:spPr bwMode="auto">
            <a:xfrm>
              <a:off x="5173423" y="2936725"/>
              <a:ext cx="444898" cy="269296"/>
            </a:xfrm>
            <a:prstGeom prst="ellipse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4" name="Ellipse 233"/>
            <p:cNvSpPr/>
            <p:nvPr/>
          </p:nvSpPr>
          <p:spPr bwMode="auto">
            <a:xfrm>
              <a:off x="7069431" y="2936725"/>
              <a:ext cx="444898" cy="269296"/>
            </a:xfrm>
            <a:prstGeom prst="ellipse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35" name="Gerade Verbindung 234"/>
            <p:cNvCxnSpPr>
              <a:stCxn id="228" idx="2"/>
              <a:endCxn id="251" idx="0"/>
            </p:cNvCxnSpPr>
            <p:nvPr/>
          </p:nvCxnSpPr>
          <p:spPr bwMode="auto">
            <a:xfrm flipH="1">
              <a:off x="1767150" y="2617454"/>
              <a:ext cx="772477" cy="3340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6" name="Gerade Verbindung 235"/>
            <p:cNvCxnSpPr>
              <a:stCxn id="228" idx="6"/>
              <a:endCxn id="232" idx="0"/>
            </p:cNvCxnSpPr>
            <p:nvPr/>
          </p:nvCxnSpPr>
          <p:spPr bwMode="auto">
            <a:xfrm>
              <a:off x="2984525" y="2617454"/>
              <a:ext cx="687706" cy="319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7" name="Gerade Verbindung 236"/>
            <p:cNvCxnSpPr>
              <a:stCxn id="229" idx="2"/>
              <a:endCxn id="233" idx="0"/>
            </p:cNvCxnSpPr>
            <p:nvPr/>
          </p:nvCxnSpPr>
          <p:spPr bwMode="auto">
            <a:xfrm flipH="1">
              <a:off x="5395872" y="2617454"/>
              <a:ext cx="754111" cy="319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8" name="Gerade Verbindung 237"/>
            <p:cNvCxnSpPr>
              <a:stCxn id="229" idx="6"/>
              <a:endCxn id="234" idx="0"/>
            </p:cNvCxnSpPr>
            <p:nvPr/>
          </p:nvCxnSpPr>
          <p:spPr bwMode="auto">
            <a:xfrm>
              <a:off x="6594881" y="2617454"/>
              <a:ext cx="696999" cy="319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239" name="Grafik 238" descr="txp_fig"/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8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95977" y="2566087"/>
              <a:ext cx="122944" cy="8328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40" name="Grafik 239" descr="txp_fig"/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9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334824" y="2538581"/>
              <a:ext cx="75216" cy="8313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41" name="Grafik 240" descr="txp_fig"/>
            <p:cNvPicPr>
              <a:picLocks noChangeAspect="1"/>
            </p:cNvPicPr>
            <p:nvPr>
              <p:custDataLst>
                <p:tags r:id="rId25"/>
              </p:custDataLst>
            </p:nvPr>
          </p:nvPicPr>
          <p:blipFill>
            <a:blip r:embed="rId9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383868" y="2060848"/>
              <a:ext cx="79946" cy="1870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42" name="Grafik 241" descr="txp_fig"/>
            <p:cNvPicPr>
              <a:picLocks noChangeAspect="1"/>
            </p:cNvPicPr>
            <p:nvPr>
              <p:custDataLst>
                <p:tags r:id="rId26"/>
              </p:custDataLst>
            </p:nvPr>
          </p:nvPicPr>
          <p:blipFill>
            <a:blip r:embed="rId9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544108" y="2074081"/>
              <a:ext cx="79946" cy="19347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43" name="Grafik 242" descr="txp_fig"/>
            <p:cNvPicPr>
              <a:picLocks noChangeAspect="1"/>
            </p:cNvPicPr>
            <p:nvPr>
              <p:custDataLst>
                <p:tags r:id="rId27"/>
              </p:custDataLst>
            </p:nvPr>
          </p:nvPicPr>
          <p:blipFill>
            <a:blip r:embed="rId9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022404" y="2590567"/>
              <a:ext cx="79946" cy="19347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44" name="Grafik 243" descr="txp_fig"/>
            <p:cNvPicPr>
              <a:picLocks noChangeAspect="1"/>
            </p:cNvPicPr>
            <p:nvPr>
              <p:custDataLst>
                <p:tags r:id="rId28"/>
              </p:custDataLst>
            </p:nvPr>
          </p:nvPicPr>
          <p:blipFill>
            <a:blip r:embed="rId9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483942" y="2590567"/>
              <a:ext cx="79946" cy="19347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45" name="Grafik 244" descr="txp_fig"/>
            <p:cNvPicPr>
              <a:picLocks noChangeAspect="1"/>
            </p:cNvPicPr>
            <p:nvPr>
              <p:custDataLst>
                <p:tags r:id="rId29"/>
              </p:custDataLst>
            </p:nvPr>
          </p:nvPicPr>
          <p:blipFill>
            <a:blip r:embed="rId9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700900" y="2590567"/>
              <a:ext cx="79946" cy="1870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46" name="Grafik 245" descr="txp_fig"/>
            <p:cNvPicPr>
              <a:picLocks noChangeAspect="1"/>
            </p:cNvPicPr>
            <p:nvPr>
              <p:custDataLst>
                <p:tags r:id="rId30"/>
              </p:custDataLst>
            </p:nvPr>
          </p:nvPicPr>
          <p:blipFill>
            <a:blip r:embed="rId9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048338" y="2590567"/>
              <a:ext cx="79946" cy="19347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47" name="Grafik 246" descr="txp_fig"/>
            <p:cNvPicPr>
              <a:picLocks noChangeAspect="1"/>
            </p:cNvPicPr>
            <p:nvPr>
              <p:custDataLst>
                <p:tags r:id="rId31"/>
              </p:custDataLst>
            </p:nvPr>
          </p:nvPicPr>
          <p:blipFill>
            <a:blip r:embed="rId8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705678" y="3058037"/>
              <a:ext cx="122944" cy="8328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48" name="Grafik 247" descr="txp_fig"/>
            <p:cNvPicPr>
              <a:picLocks noChangeAspect="1"/>
            </p:cNvPicPr>
            <p:nvPr>
              <p:custDataLst>
                <p:tags r:id="rId32"/>
              </p:custDataLst>
            </p:nvPr>
          </p:nvPicPr>
          <p:blipFill>
            <a:blip r:embed="rId8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54014" y="3023790"/>
              <a:ext cx="122944" cy="8328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49" name="Grafik 248" descr="txp_fig"/>
            <p:cNvPicPr>
              <a:picLocks noChangeAspect="1"/>
            </p:cNvPicPr>
            <p:nvPr>
              <p:custDataLst>
                <p:tags r:id="rId33"/>
              </p:custDataLst>
            </p:nvPr>
          </p:nvPicPr>
          <p:blipFill>
            <a:blip r:embed="rId9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254272" y="3033462"/>
              <a:ext cx="75216" cy="8313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50" name="Grafik 249" descr="txp_fig"/>
            <p:cNvPicPr>
              <a:picLocks noChangeAspect="1"/>
            </p:cNvPicPr>
            <p:nvPr>
              <p:custDataLst>
                <p:tags r:id="rId34"/>
              </p:custDataLst>
            </p:nvPr>
          </p:nvPicPr>
          <p:blipFill>
            <a:blip r:embed="rId9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617588" y="3029729"/>
              <a:ext cx="75216" cy="8313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51" name="Ellipse 250"/>
            <p:cNvSpPr/>
            <p:nvPr/>
          </p:nvSpPr>
          <p:spPr bwMode="auto">
            <a:xfrm>
              <a:off x="1544701" y="2951532"/>
              <a:ext cx="444898" cy="269296"/>
            </a:xfrm>
            <a:prstGeom prst="ellipse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2" name="Ellipse 251"/>
            <p:cNvSpPr/>
            <p:nvPr/>
          </p:nvSpPr>
          <p:spPr bwMode="auto">
            <a:xfrm>
              <a:off x="1151620" y="3564729"/>
              <a:ext cx="444898" cy="269296"/>
            </a:xfrm>
            <a:prstGeom prst="ellipse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3" name="Ellipse 252"/>
            <p:cNvSpPr/>
            <p:nvPr/>
          </p:nvSpPr>
          <p:spPr bwMode="auto">
            <a:xfrm>
              <a:off x="1840929" y="3564730"/>
              <a:ext cx="444898" cy="269296"/>
            </a:xfrm>
            <a:prstGeom prst="ellipse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54" name="Gerade Verbindung 253"/>
            <p:cNvCxnSpPr>
              <a:endCxn id="252" idx="0"/>
            </p:cNvCxnSpPr>
            <p:nvPr/>
          </p:nvCxnSpPr>
          <p:spPr bwMode="auto">
            <a:xfrm flipH="1">
              <a:off x="1374069" y="3220827"/>
              <a:ext cx="295233" cy="3439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5" name="Gerade Verbindung 254"/>
            <p:cNvCxnSpPr>
              <a:endCxn id="253" idx="0"/>
            </p:cNvCxnSpPr>
            <p:nvPr/>
          </p:nvCxnSpPr>
          <p:spPr bwMode="auto">
            <a:xfrm>
              <a:off x="1782102" y="3220828"/>
              <a:ext cx="281276" cy="3439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256" name="Grafik 255" descr="txp_fig"/>
            <p:cNvPicPr>
              <a:picLocks noChangeAspect="1"/>
            </p:cNvPicPr>
            <p:nvPr>
              <p:custDataLst>
                <p:tags r:id="rId35"/>
              </p:custDataLst>
            </p:nvPr>
          </p:nvPicPr>
          <p:blipFill>
            <a:blip r:embed="rId9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393544" y="3218571"/>
              <a:ext cx="79946" cy="1870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57" name="Grafik 256" descr="txp_fig"/>
            <p:cNvPicPr>
              <a:picLocks noChangeAspect="1"/>
            </p:cNvPicPr>
            <p:nvPr>
              <p:custDataLst>
                <p:tags r:id="rId36"/>
              </p:custDataLst>
            </p:nvPr>
          </p:nvPicPr>
          <p:blipFill>
            <a:blip r:embed="rId9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984072" y="3221771"/>
              <a:ext cx="79946" cy="1870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58" name="Grafik 257" descr="txp_fig"/>
            <p:cNvPicPr>
              <a:picLocks noChangeAspect="1"/>
            </p:cNvPicPr>
            <p:nvPr>
              <p:custDataLst>
                <p:tags r:id="rId37"/>
              </p:custDataLst>
            </p:nvPr>
          </p:nvPicPr>
          <p:blipFill>
            <a:blip r:embed="rId8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288854" y="3657734"/>
              <a:ext cx="122944" cy="8328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59" name="Grafik 258" descr="txp_fig"/>
            <p:cNvPicPr>
              <a:picLocks noChangeAspect="1"/>
            </p:cNvPicPr>
            <p:nvPr>
              <p:custDataLst>
                <p:tags r:id="rId38"/>
              </p:custDataLst>
            </p:nvPr>
          </p:nvPicPr>
          <p:blipFill>
            <a:blip r:embed="rId9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008736" y="3657734"/>
              <a:ext cx="75216" cy="8313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60" name="Ellipse 259"/>
            <p:cNvSpPr/>
            <p:nvPr/>
          </p:nvSpPr>
          <p:spPr bwMode="auto">
            <a:xfrm>
              <a:off x="3095836" y="3555748"/>
              <a:ext cx="444898" cy="269296"/>
            </a:xfrm>
            <a:prstGeom prst="ellipse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1" name="Ellipse 260"/>
            <p:cNvSpPr/>
            <p:nvPr/>
          </p:nvSpPr>
          <p:spPr bwMode="auto">
            <a:xfrm>
              <a:off x="3802293" y="3552403"/>
              <a:ext cx="444898" cy="269296"/>
            </a:xfrm>
            <a:prstGeom prst="ellipse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62" name="Gerade Verbindung 261"/>
            <p:cNvCxnSpPr>
              <a:endCxn id="260" idx="0"/>
            </p:cNvCxnSpPr>
            <p:nvPr/>
          </p:nvCxnSpPr>
          <p:spPr bwMode="auto">
            <a:xfrm flipH="1">
              <a:off x="3318285" y="3211846"/>
              <a:ext cx="295233" cy="3439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3" name="Gerade Verbindung 262"/>
            <p:cNvCxnSpPr>
              <a:endCxn id="261" idx="0"/>
            </p:cNvCxnSpPr>
            <p:nvPr/>
          </p:nvCxnSpPr>
          <p:spPr bwMode="auto">
            <a:xfrm>
              <a:off x="3743465" y="3208501"/>
              <a:ext cx="281276" cy="3439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264" name="Grafik 263" descr="txp_fig"/>
            <p:cNvPicPr>
              <a:picLocks noChangeAspect="1"/>
            </p:cNvPicPr>
            <p:nvPr>
              <p:custDataLst>
                <p:tags r:id="rId39"/>
              </p:custDataLst>
            </p:nvPr>
          </p:nvPicPr>
          <p:blipFill>
            <a:blip r:embed="rId8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243873" y="3648753"/>
              <a:ext cx="122944" cy="8328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65" name="Grafik 264" descr="txp_fig"/>
            <p:cNvPicPr>
              <a:picLocks noChangeAspect="1"/>
            </p:cNvPicPr>
            <p:nvPr>
              <p:custDataLst>
                <p:tags r:id="rId40"/>
              </p:custDataLst>
            </p:nvPr>
          </p:nvPicPr>
          <p:blipFill>
            <a:blip r:embed="rId9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970099" y="3645408"/>
              <a:ext cx="75216" cy="8313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66" name="Grafik 265" descr="txp_fig"/>
            <p:cNvPicPr>
              <a:picLocks noChangeAspect="1"/>
            </p:cNvPicPr>
            <p:nvPr>
              <p:custDataLst>
                <p:tags r:id="rId41"/>
              </p:custDataLst>
            </p:nvPr>
          </p:nvPicPr>
          <p:blipFill>
            <a:blip r:embed="rId9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337760" y="3209591"/>
              <a:ext cx="79946" cy="1870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67" name="Grafik 266" descr="txp_fig"/>
            <p:cNvPicPr>
              <a:picLocks noChangeAspect="1"/>
            </p:cNvPicPr>
            <p:nvPr>
              <p:custDataLst>
                <p:tags r:id="rId42"/>
              </p:custDataLst>
            </p:nvPr>
          </p:nvPicPr>
          <p:blipFill>
            <a:blip r:embed="rId9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945435" y="3209444"/>
              <a:ext cx="79946" cy="1870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68" name="Ellipse 267"/>
            <p:cNvSpPr/>
            <p:nvPr/>
          </p:nvSpPr>
          <p:spPr bwMode="auto">
            <a:xfrm>
              <a:off x="4824028" y="3550204"/>
              <a:ext cx="444898" cy="269296"/>
            </a:xfrm>
            <a:prstGeom prst="ellipse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9" name="Ellipse 268"/>
            <p:cNvSpPr/>
            <p:nvPr/>
          </p:nvSpPr>
          <p:spPr bwMode="auto">
            <a:xfrm>
              <a:off x="5495486" y="3553739"/>
              <a:ext cx="444898" cy="269296"/>
            </a:xfrm>
            <a:prstGeom prst="ellipse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0" name="Gerade Verbindung 269"/>
            <p:cNvCxnSpPr>
              <a:endCxn id="268" idx="0"/>
            </p:cNvCxnSpPr>
            <p:nvPr/>
          </p:nvCxnSpPr>
          <p:spPr bwMode="auto">
            <a:xfrm flipH="1">
              <a:off x="5046477" y="3206302"/>
              <a:ext cx="295233" cy="3439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1" name="Gerade Verbindung 270"/>
            <p:cNvCxnSpPr>
              <a:endCxn id="269" idx="0"/>
            </p:cNvCxnSpPr>
            <p:nvPr/>
          </p:nvCxnSpPr>
          <p:spPr bwMode="auto">
            <a:xfrm>
              <a:off x="5436659" y="3209838"/>
              <a:ext cx="281276" cy="3439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272" name="Grafik 271" descr="txp_fig"/>
            <p:cNvPicPr>
              <a:picLocks noChangeAspect="1"/>
            </p:cNvPicPr>
            <p:nvPr>
              <p:custDataLst>
                <p:tags r:id="rId43"/>
              </p:custDataLst>
            </p:nvPr>
          </p:nvPicPr>
          <p:blipFill>
            <a:blip r:embed="rId9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065952" y="3204046"/>
              <a:ext cx="79946" cy="1870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73" name="Grafik 272" descr="txp_fig"/>
            <p:cNvPicPr>
              <a:picLocks noChangeAspect="1"/>
            </p:cNvPicPr>
            <p:nvPr>
              <p:custDataLst>
                <p:tags r:id="rId44"/>
              </p:custDataLst>
            </p:nvPr>
          </p:nvPicPr>
          <p:blipFill>
            <a:blip r:embed="rId9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638628" y="3210780"/>
              <a:ext cx="79946" cy="1870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74" name="Grafik 273" descr="txp_fig"/>
            <p:cNvPicPr>
              <a:picLocks noChangeAspect="1"/>
            </p:cNvPicPr>
            <p:nvPr>
              <p:custDataLst>
                <p:tags r:id="rId45"/>
              </p:custDataLst>
            </p:nvPr>
          </p:nvPicPr>
          <p:blipFill>
            <a:blip r:embed="rId8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57255" y="3643208"/>
              <a:ext cx="122944" cy="8328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75" name="Grafik 274" descr="txp_fig"/>
            <p:cNvPicPr>
              <a:picLocks noChangeAspect="1"/>
            </p:cNvPicPr>
            <p:nvPr>
              <p:custDataLst>
                <p:tags r:id="rId46"/>
              </p:custDataLst>
            </p:nvPr>
          </p:nvPicPr>
          <p:blipFill>
            <a:blip r:embed="rId9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663292" y="3646744"/>
              <a:ext cx="75216" cy="8313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76" name="Ellipse 275"/>
            <p:cNvSpPr/>
            <p:nvPr/>
          </p:nvSpPr>
          <p:spPr bwMode="auto">
            <a:xfrm>
              <a:off x="6732008" y="3550204"/>
              <a:ext cx="444898" cy="269296"/>
            </a:xfrm>
            <a:prstGeom prst="ellipse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Ellipse 276"/>
            <p:cNvSpPr/>
            <p:nvPr/>
          </p:nvSpPr>
          <p:spPr bwMode="auto">
            <a:xfrm>
              <a:off x="7403466" y="3553739"/>
              <a:ext cx="444898" cy="269296"/>
            </a:xfrm>
            <a:prstGeom prst="ellipse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8" name="Gerade Verbindung 277"/>
            <p:cNvCxnSpPr>
              <a:endCxn id="276" idx="0"/>
            </p:cNvCxnSpPr>
            <p:nvPr/>
          </p:nvCxnSpPr>
          <p:spPr bwMode="auto">
            <a:xfrm flipH="1">
              <a:off x="6954457" y="3206302"/>
              <a:ext cx="295233" cy="3439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9" name="Gerade Verbindung 278"/>
            <p:cNvCxnSpPr>
              <a:endCxn id="277" idx="0"/>
            </p:cNvCxnSpPr>
            <p:nvPr/>
          </p:nvCxnSpPr>
          <p:spPr bwMode="auto">
            <a:xfrm>
              <a:off x="7344639" y="3209838"/>
              <a:ext cx="281276" cy="3439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280" name="Grafik 279" descr="txp_fig"/>
            <p:cNvPicPr>
              <a:picLocks noChangeAspect="1"/>
            </p:cNvPicPr>
            <p:nvPr>
              <p:custDataLst>
                <p:tags r:id="rId47"/>
              </p:custDataLst>
            </p:nvPr>
          </p:nvPicPr>
          <p:blipFill>
            <a:blip r:embed="rId10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983525" y="3262384"/>
              <a:ext cx="60759" cy="927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81" name="Grafik 280" descr="txp_fig"/>
            <p:cNvPicPr>
              <a:picLocks noChangeAspect="1"/>
            </p:cNvPicPr>
            <p:nvPr>
              <p:custDataLst>
                <p:tags r:id="rId48"/>
              </p:custDataLst>
            </p:nvPr>
          </p:nvPicPr>
          <p:blipFill>
            <a:blip r:embed="rId10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549807" y="3226932"/>
              <a:ext cx="73550" cy="9913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82" name="Grafik 281" descr="txp_fig"/>
            <p:cNvPicPr>
              <a:picLocks noChangeAspect="1"/>
            </p:cNvPicPr>
            <p:nvPr>
              <p:custDataLst>
                <p:tags r:id="rId49"/>
              </p:custDataLst>
            </p:nvPr>
          </p:nvPicPr>
          <p:blipFill>
            <a:blip r:embed="rId8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865235" y="3643208"/>
              <a:ext cx="122944" cy="8328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83" name="Grafik 282" descr="txp_fig"/>
            <p:cNvPicPr>
              <a:picLocks noChangeAspect="1"/>
            </p:cNvPicPr>
            <p:nvPr>
              <p:custDataLst>
                <p:tags r:id="rId50"/>
              </p:custDataLst>
            </p:nvPr>
          </p:nvPicPr>
          <p:blipFill>
            <a:blip r:embed="rId9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571272" y="3646744"/>
              <a:ext cx="75216" cy="8313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286" name="Grafik 285" descr="txp_fig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102" y="4342118"/>
            <a:ext cx="994402" cy="151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4572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25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25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22222E-6 L 0.00017 -0.4287 " pathEditMode="relative" ptsTypes="AA">
                                      <p:cBhvr>
                                        <p:cTn id="134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7105" y="296652"/>
            <a:ext cx="4269794" cy="2266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041" y="891027"/>
            <a:ext cx="811989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0" name="Grafik 7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6390" y="1226117"/>
            <a:ext cx="3881277" cy="1828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1" name="Grafik 8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2152" y="860904"/>
            <a:ext cx="6381491" cy="1828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225" name="Gruppieren 224"/>
          <p:cNvGrpSpPr/>
          <p:nvPr/>
        </p:nvGrpSpPr>
        <p:grpSpPr>
          <a:xfrm>
            <a:off x="1000916" y="1495175"/>
            <a:ext cx="6696744" cy="1864158"/>
            <a:chOff x="1151620" y="1969868"/>
            <a:chExt cx="6696744" cy="1864158"/>
          </a:xfrm>
        </p:grpSpPr>
        <p:pic>
          <p:nvPicPr>
            <p:cNvPr id="226" name="Grafik 225" descr="txp_fig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5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271290" y="2076906"/>
              <a:ext cx="411937" cy="13269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27" name="Ellipse 226"/>
            <p:cNvSpPr/>
            <p:nvPr/>
          </p:nvSpPr>
          <p:spPr bwMode="auto">
            <a:xfrm>
              <a:off x="4192163" y="1969868"/>
              <a:ext cx="592160" cy="358434"/>
            </a:xfrm>
            <a:prstGeom prst="ellipse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8" name="Ellipse 227"/>
            <p:cNvSpPr/>
            <p:nvPr/>
          </p:nvSpPr>
          <p:spPr bwMode="auto">
            <a:xfrm>
              <a:off x="2539627" y="2482806"/>
              <a:ext cx="444898" cy="269296"/>
            </a:xfrm>
            <a:prstGeom prst="ellipse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9" name="Ellipse 228"/>
            <p:cNvSpPr/>
            <p:nvPr/>
          </p:nvSpPr>
          <p:spPr bwMode="auto">
            <a:xfrm>
              <a:off x="6149983" y="2482806"/>
              <a:ext cx="444898" cy="269296"/>
            </a:xfrm>
            <a:prstGeom prst="ellipse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30" name="Gerade Verbindung 229"/>
            <p:cNvCxnSpPr>
              <a:stCxn id="227" idx="2"/>
              <a:endCxn id="228" idx="0"/>
            </p:cNvCxnSpPr>
            <p:nvPr/>
          </p:nvCxnSpPr>
          <p:spPr bwMode="auto">
            <a:xfrm flipH="1">
              <a:off x="2762076" y="2149085"/>
              <a:ext cx="1430087" cy="3337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1" name="Gerade Verbindung 230"/>
            <p:cNvCxnSpPr>
              <a:stCxn id="227" idx="6"/>
              <a:endCxn id="229" idx="0"/>
            </p:cNvCxnSpPr>
            <p:nvPr/>
          </p:nvCxnSpPr>
          <p:spPr bwMode="auto">
            <a:xfrm>
              <a:off x="4784323" y="2149085"/>
              <a:ext cx="1588109" cy="3337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2" name="Ellipse 231"/>
            <p:cNvSpPr/>
            <p:nvPr/>
          </p:nvSpPr>
          <p:spPr bwMode="auto">
            <a:xfrm>
              <a:off x="3449782" y="2936725"/>
              <a:ext cx="444898" cy="269296"/>
            </a:xfrm>
            <a:prstGeom prst="ellipse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3" name="Ellipse 232"/>
            <p:cNvSpPr/>
            <p:nvPr/>
          </p:nvSpPr>
          <p:spPr bwMode="auto">
            <a:xfrm>
              <a:off x="5173423" y="2936725"/>
              <a:ext cx="444898" cy="269296"/>
            </a:xfrm>
            <a:prstGeom prst="ellipse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4" name="Ellipse 233"/>
            <p:cNvSpPr/>
            <p:nvPr/>
          </p:nvSpPr>
          <p:spPr bwMode="auto">
            <a:xfrm>
              <a:off x="7069431" y="2936725"/>
              <a:ext cx="444898" cy="269296"/>
            </a:xfrm>
            <a:prstGeom prst="ellipse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35" name="Gerade Verbindung 234"/>
            <p:cNvCxnSpPr>
              <a:stCxn id="228" idx="2"/>
              <a:endCxn id="251" idx="0"/>
            </p:cNvCxnSpPr>
            <p:nvPr/>
          </p:nvCxnSpPr>
          <p:spPr bwMode="auto">
            <a:xfrm flipH="1">
              <a:off x="1767150" y="2617454"/>
              <a:ext cx="772477" cy="3340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6" name="Gerade Verbindung 235"/>
            <p:cNvCxnSpPr>
              <a:stCxn id="228" idx="6"/>
              <a:endCxn id="232" idx="0"/>
            </p:cNvCxnSpPr>
            <p:nvPr/>
          </p:nvCxnSpPr>
          <p:spPr bwMode="auto">
            <a:xfrm>
              <a:off x="2984525" y="2617454"/>
              <a:ext cx="687706" cy="319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7" name="Gerade Verbindung 236"/>
            <p:cNvCxnSpPr>
              <a:stCxn id="229" idx="2"/>
              <a:endCxn id="233" idx="0"/>
            </p:cNvCxnSpPr>
            <p:nvPr/>
          </p:nvCxnSpPr>
          <p:spPr bwMode="auto">
            <a:xfrm flipH="1">
              <a:off x="5395872" y="2617454"/>
              <a:ext cx="754111" cy="319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8" name="Gerade Verbindung 237"/>
            <p:cNvCxnSpPr>
              <a:stCxn id="229" idx="6"/>
              <a:endCxn id="234" idx="0"/>
            </p:cNvCxnSpPr>
            <p:nvPr/>
          </p:nvCxnSpPr>
          <p:spPr bwMode="auto">
            <a:xfrm>
              <a:off x="6594881" y="2617454"/>
              <a:ext cx="696999" cy="319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239" name="Grafik 238" descr="txp_fig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5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95977" y="2566087"/>
              <a:ext cx="122944" cy="8328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40" name="Grafik 239" descr="txp_fig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5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334824" y="2538581"/>
              <a:ext cx="75216" cy="8313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41" name="Grafik 240" descr="txp_fig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5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383868" y="2060848"/>
              <a:ext cx="79946" cy="1870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42" name="Grafik 241" descr="txp_fig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544108" y="2074081"/>
              <a:ext cx="79946" cy="19347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43" name="Grafik 242" descr="txp_fig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5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022404" y="2590567"/>
              <a:ext cx="79946" cy="19347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44" name="Grafik 243" descr="txp_fig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5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483942" y="2590567"/>
              <a:ext cx="79946" cy="19347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45" name="Grafik 244" descr="txp_fig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5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700900" y="2590567"/>
              <a:ext cx="79946" cy="1870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46" name="Grafik 245" descr="txp_fig"/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5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048338" y="2590567"/>
              <a:ext cx="79946" cy="19347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47" name="Grafik 246" descr="txp_fig"/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5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705678" y="3058037"/>
              <a:ext cx="122944" cy="8328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48" name="Grafik 247" descr="txp_fig"/>
            <p:cNvPicPr>
              <a:picLocks noChangeAspect="1"/>
            </p:cNvPicPr>
            <p:nvPr>
              <p:custDataLst>
                <p:tags r:id="rId25"/>
              </p:custDataLst>
            </p:nvPr>
          </p:nvPicPr>
          <p:blipFill>
            <a:blip r:embed="rId5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54014" y="3023790"/>
              <a:ext cx="122944" cy="8328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49" name="Grafik 248" descr="txp_fig"/>
            <p:cNvPicPr>
              <a:picLocks noChangeAspect="1"/>
            </p:cNvPicPr>
            <p:nvPr>
              <p:custDataLst>
                <p:tags r:id="rId26"/>
              </p:custDataLst>
            </p:nvPr>
          </p:nvPicPr>
          <p:blipFill>
            <a:blip r:embed="rId5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254272" y="3033462"/>
              <a:ext cx="75216" cy="8313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50" name="Grafik 249" descr="txp_fig"/>
            <p:cNvPicPr>
              <a:picLocks noChangeAspect="1"/>
            </p:cNvPicPr>
            <p:nvPr>
              <p:custDataLst>
                <p:tags r:id="rId27"/>
              </p:custDataLst>
            </p:nvPr>
          </p:nvPicPr>
          <p:blipFill>
            <a:blip r:embed="rId5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617588" y="3029729"/>
              <a:ext cx="75216" cy="8313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51" name="Ellipse 250"/>
            <p:cNvSpPr/>
            <p:nvPr/>
          </p:nvSpPr>
          <p:spPr bwMode="auto">
            <a:xfrm>
              <a:off x="1544701" y="2951532"/>
              <a:ext cx="444898" cy="269296"/>
            </a:xfrm>
            <a:prstGeom prst="ellipse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2" name="Ellipse 251"/>
            <p:cNvSpPr/>
            <p:nvPr/>
          </p:nvSpPr>
          <p:spPr bwMode="auto">
            <a:xfrm>
              <a:off x="1151620" y="3564729"/>
              <a:ext cx="444898" cy="269296"/>
            </a:xfrm>
            <a:prstGeom prst="ellipse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3" name="Ellipse 252"/>
            <p:cNvSpPr/>
            <p:nvPr/>
          </p:nvSpPr>
          <p:spPr bwMode="auto">
            <a:xfrm>
              <a:off x="1840929" y="3564730"/>
              <a:ext cx="444898" cy="269296"/>
            </a:xfrm>
            <a:prstGeom prst="ellipse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54" name="Gerade Verbindung 253"/>
            <p:cNvCxnSpPr>
              <a:endCxn id="252" idx="0"/>
            </p:cNvCxnSpPr>
            <p:nvPr/>
          </p:nvCxnSpPr>
          <p:spPr bwMode="auto">
            <a:xfrm flipH="1">
              <a:off x="1374069" y="3220827"/>
              <a:ext cx="295233" cy="3439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5" name="Gerade Verbindung 254"/>
            <p:cNvCxnSpPr>
              <a:endCxn id="253" idx="0"/>
            </p:cNvCxnSpPr>
            <p:nvPr/>
          </p:nvCxnSpPr>
          <p:spPr bwMode="auto">
            <a:xfrm>
              <a:off x="1782102" y="3220828"/>
              <a:ext cx="281276" cy="3439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256" name="Grafik 255" descr="txp_fig"/>
            <p:cNvPicPr>
              <a:picLocks noChangeAspect="1"/>
            </p:cNvPicPr>
            <p:nvPr>
              <p:custDataLst>
                <p:tags r:id="rId28"/>
              </p:custDataLst>
            </p:nvPr>
          </p:nvPicPr>
          <p:blipFill>
            <a:blip r:embed="rId5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393544" y="3218571"/>
              <a:ext cx="79946" cy="1870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57" name="Grafik 256" descr="txp_fig"/>
            <p:cNvPicPr>
              <a:picLocks noChangeAspect="1"/>
            </p:cNvPicPr>
            <p:nvPr>
              <p:custDataLst>
                <p:tags r:id="rId29"/>
              </p:custDataLst>
            </p:nvPr>
          </p:nvPicPr>
          <p:blipFill>
            <a:blip r:embed="rId5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984072" y="3221771"/>
              <a:ext cx="79946" cy="1870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58" name="Grafik 257" descr="txp_fig"/>
            <p:cNvPicPr>
              <a:picLocks noChangeAspect="1"/>
            </p:cNvPicPr>
            <p:nvPr>
              <p:custDataLst>
                <p:tags r:id="rId30"/>
              </p:custDataLst>
            </p:nvPr>
          </p:nvPicPr>
          <p:blipFill>
            <a:blip r:embed="rId5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288854" y="3657734"/>
              <a:ext cx="122944" cy="8328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59" name="Grafik 258" descr="txp_fig"/>
            <p:cNvPicPr>
              <a:picLocks noChangeAspect="1"/>
            </p:cNvPicPr>
            <p:nvPr>
              <p:custDataLst>
                <p:tags r:id="rId31"/>
              </p:custDataLst>
            </p:nvPr>
          </p:nvPicPr>
          <p:blipFill>
            <a:blip r:embed="rId5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008736" y="3657734"/>
              <a:ext cx="75216" cy="8313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60" name="Ellipse 259"/>
            <p:cNvSpPr/>
            <p:nvPr/>
          </p:nvSpPr>
          <p:spPr bwMode="auto">
            <a:xfrm>
              <a:off x="3095836" y="3555748"/>
              <a:ext cx="444898" cy="269296"/>
            </a:xfrm>
            <a:prstGeom prst="ellipse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1" name="Ellipse 260"/>
            <p:cNvSpPr/>
            <p:nvPr/>
          </p:nvSpPr>
          <p:spPr bwMode="auto">
            <a:xfrm>
              <a:off x="3802293" y="3552403"/>
              <a:ext cx="444898" cy="269296"/>
            </a:xfrm>
            <a:prstGeom prst="ellipse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62" name="Gerade Verbindung 261"/>
            <p:cNvCxnSpPr>
              <a:endCxn id="260" idx="0"/>
            </p:cNvCxnSpPr>
            <p:nvPr/>
          </p:nvCxnSpPr>
          <p:spPr bwMode="auto">
            <a:xfrm flipH="1">
              <a:off x="3318285" y="3211846"/>
              <a:ext cx="295233" cy="3439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3" name="Gerade Verbindung 262"/>
            <p:cNvCxnSpPr>
              <a:endCxn id="261" idx="0"/>
            </p:cNvCxnSpPr>
            <p:nvPr/>
          </p:nvCxnSpPr>
          <p:spPr bwMode="auto">
            <a:xfrm>
              <a:off x="3743465" y="3208501"/>
              <a:ext cx="281276" cy="3439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264" name="Grafik 263" descr="txp_fig"/>
            <p:cNvPicPr>
              <a:picLocks noChangeAspect="1"/>
            </p:cNvPicPr>
            <p:nvPr>
              <p:custDataLst>
                <p:tags r:id="rId32"/>
              </p:custDataLst>
            </p:nvPr>
          </p:nvPicPr>
          <p:blipFill>
            <a:blip r:embed="rId5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243873" y="3648753"/>
              <a:ext cx="122944" cy="8328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65" name="Grafik 264" descr="txp_fig"/>
            <p:cNvPicPr>
              <a:picLocks noChangeAspect="1"/>
            </p:cNvPicPr>
            <p:nvPr>
              <p:custDataLst>
                <p:tags r:id="rId33"/>
              </p:custDataLst>
            </p:nvPr>
          </p:nvPicPr>
          <p:blipFill>
            <a:blip r:embed="rId5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970099" y="3645408"/>
              <a:ext cx="75216" cy="8313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66" name="Grafik 265" descr="txp_fig"/>
            <p:cNvPicPr>
              <a:picLocks noChangeAspect="1"/>
            </p:cNvPicPr>
            <p:nvPr>
              <p:custDataLst>
                <p:tags r:id="rId34"/>
              </p:custDataLst>
            </p:nvPr>
          </p:nvPicPr>
          <p:blipFill>
            <a:blip r:embed="rId6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337760" y="3209591"/>
              <a:ext cx="79946" cy="1870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67" name="Grafik 266" descr="txp_fig"/>
            <p:cNvPicPr>
              <a:picLocks noChangeAspect="1"/>
            </p:cNvPicPr>
            <p:nvPr>
              <p:custDataLst>
                <p:tags r:id="rId35"/>
              </p:custDataLst>
            </p:nvPr>
          </p:nvPicPr>
          <p:blipFill>
            <a:blip r:embed="rId6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945435" y="3209444"/>
              <a:ext cx="79946" cy="1870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68" name="Ellipse 267"/>
            <p:cNvSpPr/>
            <p:nvPr/>
          </p:nvSpPr>
          <p:spPr bwMode="auto">
            <a:xfrm>
              <a:off x="4824028" y="3550204"/>
              <a:ext cx="444898" cy="269296"/>
            </a:xfrm>
            <a:prstGeom prst="ellipse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9" name="Ellipse 268"/>
            <p:cNvSpPr/>
            <p:nvPr/>
          </p:nvSpPr>
          <p:spPr bwMode="auto">
            <a:xfrm>
              <a:off x="5495486" y="3553739"/>
              <a:ext cx="444898" cy="269296"/>
            </a:xfrm>
            <a:prstGeom prst="ellipse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0" name="Gerade Verbindung 269"/>
            <p:cNvCxnSpPr>
              <a:endCxn id="268" idx="0"/>
            </p:cNvCxnSpPr>
            <p:nvPr/>
          </p:nvCxnSpPr>
          <p:spPr bwMode="auto">
            <a:xfrm flipH="1">
              <a:off x="5046477" y="3206302"/>
              <a:ext cx="295233" cy="3439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1" name="Gerade Verbindung 270"/>
            <p:cNvCxnSpPr>
              <a:endCxn id="269" idx="0"/>
            </p:cNvCxnSpPr>
            <p:nvPr/>
          </p:nvCxnSpPr>
          <p:spPr bwMode="auto">
            <a:xfrm>
              <a:off x="5436659" y="3209838"/>
              <a:ext cx="281276" cy="3439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272" name="Grafik 271" descr="txp_fig"/>
            <p:cNvPicPr>
              <a:picLocks noChangeAspect="1"/>
            </p:cNvPicPr>
            <p:nvPr>
              <p:custDataLst>
                <p:tags r:id="rId36"/>
              </p:custDataLst>
            </p:nvPr>
          </p:nvPicPr>
          <p:blipFill>
            <a:blip r:embed="rId6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065952" y="3204046"/>
              <a:ext cx="79946" cy="1870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73" name="Grafik 272" descr="txp_fig"/>
            <p:cNvPicPr>
              <a:picLocks noChangeAspect="1"/>
            </p:cNvPicPr>
            <p:nvPr>
              <p:custDataLst>
                <p:tags r:id="rId37"/>
              </p:custDataLst>
            </p:nvPr>
          </p:nvPicPr>
          <p:blipFill>
            <a:blip r:embed="rId6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638628" y="3210780"/>
              <a:ext cx="79946" cy="1870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74" name="Grafik 273" descr="txp_fig"/>
            <p:cNvPicPr>
              <a:picLocks noChangeAspect="1"/>
            </p:cNvPicPr>
            <p:nvPr>
              <p:custDataLst>
                <p:tags r:id="rId38"/>
              </p:custDataLst>
            </p:nvPr>
          </p:nvPicPr>
          <p:blipFill>
            <a:blip r:embed="rId5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57255" y="3643208"/>
              <a:ext cx="122944" cy="8328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75" name="Grafik 274" descr="txp_fig"/>
            <p:cNvPicPr>
              <a:picLocks noChangeAspect="1"/>
            </p:cNvPicPr>
            <p:nvPr>
              <p:custDataLst>
                <p:tags r:id="rId39"/>
              </p:custDataLst>
            </p:nvPr>
          </p:nvPicPr>
          <p:blipFill>
            <a:blip r:embed="rId5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663292" y="3646744"/>
              <a:ext cx="75216" cy="8313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76" name="Ellipse 275"/>
            <p:cNvSpPr/>
            <p:nvPr/>
          </p:nvSpPr>
          <p:spPr bwMode="auto">
            <a:xfrm>
              <a:off x="6732008" y="3550204"/>
              <a:ext cx="444898" cy="269296"/>
            </a:xfrm>
            <a:prstGeom prst="ellipse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Ellipse 276"/>
            <p:cNvSpPr/>
            <p:nvPr/>
          </p:nvSpPr>
          <p:spPr bwMode="auto">
            <a:xfrm>
              <a:off x="7403466" y="3553739"/>
              <a:ext cx="444898" cy="269296"/>
            </a:xfrm>
            <a:prstGeom prst="ellipse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8" name="Gerade Verbindung 277"/>
            <p:cNvCxnSpPr>
              <a:endCxn id="276" idx="0"/>
            </p:cNvCxnSpPr>
            <p:nvPr/>
          </p:nvCxnSpPr>
          <p:spPr bwMode="auto">
            <a:xfrm flipH="1">
              <a:off x="6954457" y="3206302"/>
              <a:ext cx="295233" cy="3439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9" name="Gerade Verbindung 278"/>
            <p:cNvCxnSpPr>
              <a:endCxn id="277" idx="0"/>
            </p:cNvCxnSpPr>
            <p:nvPr/>
          </p:nvCxnSpPr>
          <p:spPr bwMode="auto">
            <a:xfrm>
              <a:off x="7344639" y="3209838"/>
              <a:ext cx="281276" cy="3439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280" name="Grafik 279" descr="txp_fig"/>
            <p:cNvPicPr>
              <a:picLocks noChangeAspect="1"/>
            </p:cNvPicPr>
            <p:nvPr>
              <p:custDataLst>
                <p:tags r:id="rId40"/>
              </p:custDataLst>
            </p:nvPr>
          </p:nvPicPr>
          <p:blipFill>
            <a:blip r:embed="rId6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983525" y="3262384"/>
              <a:ext cx="60759" cy="927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81" name="Grafik 280" descr="txp_fig"/>
            <p:cNvPicPr>
              <a:picLocks noChangeAspect="1"/>
            </p:cNvPicPr>
            <p:nvPr>
              <p:custDataLst>
                <p:tags r:id="rId41"/>
              </p:custDataLst>
            </p:nvPr>
          </p:nvPicPr>
          <p:blipFill>
            <a:blip r:embed="rId6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549807" y="3226932"/>
              <a:ext cx="73550" cy="9913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82" name="Grafik 281" descr="txp_fig"/>
            <p:cNvPicPr>
              <a:picLocks noChangeAspect="1"/>
            </p:cNvPicPr>
            <p:nvPr>
              <p:custDataLst>
                <p:tags r:id="rId42"/>
              </p:custDataLst>
            </p:nvPr>
          </p:nvPicPr>
          <p:blipFill>
            <a:blip r:embed="rId5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865235" y="3643208"/>
              <a:ext cx="122944" cy="8328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83" name="Grafik 282" descr="txp_fig"/>
            <p:cNvPicPr>
              <a:picLocks noChangeAspect="1"/>
            </p:cNvPicPr>
            <p:nvPr>
              <p:custDataLst>
                <p:tags r:id="rId43"/>
              </p:custDataLst>
            </p:nvPr>
          </p:nvPicPr>
          <p:blipFill>
            <a:blip r:embed="rId5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571272" y="3646744"/>
              <a:ext cx="75216" cy="8313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9" name="Grafik 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4014" y="3606127"/>
            <a:ext cx="6177599" cy="1829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538" y="3897052"/>
            <a:ext cx="8201907" cy="1950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fik 9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538" y="4213203"/>
            <a:ext cx="1070682" cy="1662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Grafik 13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1036" y="4492923"/>
            <a:ext cx="7767428" cy="4344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1036" y="5013176"/>
            <a:ext cx="4628536" cy="2682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Grafik 17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092" y="5373216"/>
            <a:ext cx="6115442" cy="18287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Grafik 16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538" y="5661248"/>
            <a:ext cx="8201907" cy="1948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Grafik 18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7173" y="5969022"/>
            <a:ext cx="4656262" cy="2682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Grafik 20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03997" y="5969022"/>
            <a:ext cx="3261889" cy="2683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Grafik 22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7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538" y="6345324"/>
            <a:ext cx="4094659" cy="1841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9457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7105" y="296652"/>
            <a:ext cx="4269794" cy="2266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041" y="891027"/>
            <a:ext cx="811989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3338" y="891027"/>
            <a:ext cx="3972162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420" y="1261948"/>
            <a:ext cx="5984238" cy="2024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564" y="3861048"/>
            <a:ext cx="8099938" cy="4522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Grafik 28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515" y="1572631"/>
            <a:ext cx="4033122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2" name="Rechteck 21"/>
          <p:cNvSpPr/>
          <p:nvPr/>
        </p:nvSpPr>
        <p:spPr bwMode="auto">
          <a:xfrm>
            <a:off x="7695524" y="6283239"/>
            <a:ext cx="1402589" cy="206101"/>
          </a:xfrm>
          <a:prstGeom prst="rect">
            <a:avLst/>
          </a:prstGeom>
          <a:solidFill>
            <a:srgbClr val="FF9933">
              <a:alpha val="69804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Grafik 6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38823" y="6338750"/>
            <a:ext cx="1340090" cy="1250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fik 9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608" y="4554252"/>
            <a:ext cx="3106162" cy="2692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608" y="5159351"/>
            <a:ext cx="4608067" cy="2959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Geschweifte Klammer rechts 13"/>
          <p:cNvSpPr/>
          <p:nvPr/>
        </p:nvSpPr>
        <p:spPr bwMode="auto">
          <a:xfrm rot="5400000">
            <a:off x="2936696" y="4913386"/>
            <a:ext cx="220437" cy="121962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0" name="Grafik 19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1307" y="5729445"/>
            <a:ext cx="714589" cy="1838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Geschweifte Klammer rechts 33"/>
          <p:cNvSpPr/>
          <p:nvPr/>
        </p:nvSpPr>
        <p:spPr bwMode="auto">
          <a:xfrm rot="5400000">
            <a:off x="4283574" y="4913386"/>
            <a:ext cx="220437" cy="121962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5" name="Grafik 34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8185" y="5729445"/>
            <a:ext cx="714589" cy="1838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6" name="Gruppieren 5"/>
          <p:cNvGrpSpPr/>
          <p:nvPr/>
        </p:nvGrpSpPr>
        <p:grpSpPr>
          <a:xfrm>
            <a:off x="2123221" y="2016566"/>
            <a:ext cx="4164146" cy="1531703"/>
            <a:chOff x="2162473" y="2040206"/>
            <a:chExt cx="4164146" cy="1531703"/>
          </a:xfrm>
        </p:grpSpPr>
        <p:sp>
          <p:nvSpPr>
            <p:cNvPr id="61" name="Freihandform 60"/>
            <p:cNvSpPr/>
            <p:nvPr/>
          </p:nvSpPr>
          <p:spPr bwMode="auto">
            <a:xfrm rot="20340830">
              <a:off x="2387589" y="2422368"/>
              <a:ext cx="949292" cy="232940"/>
            </a:xfrm>
            <a:custGeom>
              <a:avLst/>
              <a:gdLst>
                <a:gd name="connsiteX0" fmla="*/ 0 w 1111827"/>
                <a:gd name="connsiteY0" fmla="*/ 420639 h 420639"/>
                <a:gd name="connsiteX1" fmla="*/ 270163 w 1111827"/>
                <a:gd name="connsiteY1" fmla="*/ 56957 h 420639"/>
                <a:gd name="connsiteX2" fmla="*/ 716972 w 1111827"/>
                <a:gd name="connsiteY2" fmla="*/ 5003 h 420639"/>
                <a:gd name="connsiteX3" fmla="*/ 1111827 w 1111827"/>
                <a:gd name="connsiteY3" fmla="*/ 98521 h 42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1827" h="420639">
                  <a:moveTo>
                    <a:pt x="0" y="420639"/>
                  </a:moveTo>
                  <a:cubicBezTo>
                    <a:pt x="75334" y="273434"/>
                    <a:pt x="150668" y="126230"/>
                    <a:pt x="270163" y="56957"/>
                  </a:cubicBezTo>
                  <a:cubicBezTo>
                    <a:pt x="389658" y="-12316"/>
                    <a:pt x="576695" y="-1924"/>
                    <a:pt x="716972" y="5003"/>
                  </a:cubicBezTo>
                  <a:cubicBezTo>
                    <a:pt x="857249" y="11930"/>
                    <a:pt x="984538" y="55225"/>
                    <a:pt x="1111827" y="98521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62" name="Grafik 61" descr="txp_fig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 rot="20340830">
              <a:off x="2536729" y="2357187"/>
              <a:ext cx="119919" cy="4636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5" name="Gruppieren 4"/>
            <p:cNvGrpSpPr/>
            <p:nvPr/>
          </p:nvGrpSpPr>
          <p:grpSpPr>
            <a:xfrm>
              <a:off x="2162473" y="2040206"/>
              <a:ext cx="4164146" cy="1531703"/>
              <a:chOff x="7159759" y="1231968"/>
              <a:chExt cx="4164146" cy="1531703"/>
            </a:xfrm>
          </p:grpSpPr>
          <p:pic>
            <p:nvPicPr>
              <p:cNvPr id="63" name="Grafik 62" descr="txp_fig"/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973942" y="1364597"/>
                <a:ext cx="510427" cy="1644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64" name="Grafik 63" descr="txp_fig"/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015492" y="1957742"/>
                <a:ext cx="286657" cy="14210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65" name="Grafik 64" descr="txp_fig"/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0079934" y="1936653"/>
                <a:ext cx="449643" cy="18428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66" name="Ellipse 65"/>
              <p:cNvSpPr/>
              <p:nvPr/>
            </p:nvSpPr>
            <p:spPr bwMode="auto">
              <a:xfrm>
                <a:off x="8875896" y="1231968"/>
                <a:ext cx="733739" cy="444131"/>
              </a:xfrm>
              <a:prstGeom prst="ellipse">
                <a:avLst/>
              </a:prstGeom>
              <a:noFill/>
              <a:ln w="19050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CH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67" name="Grafik 66" descr="txp_fig"/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357349" y="1438482"/>
                <a:ext cx="99060" cy="23972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68" name="Grafik 67" descr="txp_fig"/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9966444" y="1428987"/>
                <a:ext cx="99060" cy="231801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73" name="Ellipse 72"/>
              <p:cNvSpPr/>
              <p:nvPr/>
            </p:nvSpPr>
            <p:spPr bwMode="auto">
              <a:xfrm>
                <a:off x="7905141" y="1867543"/>
                <a:ext cx="551268" cy="333682"/>
              </a:xfrm>
              <a:prstGeom prst="ellipse">
                <a:avLst/>
              </a:prstGeom>
              <a:noFill/>
              <a:ln w="19050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CH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4" name="Ellipse 73"/>
              <p:cNvSpPr/>
              <p:nvPr/>
            </p:nvSpPr>
            <p:spPr bwMode="auto">
              <a:xfrm>
                <a:off x="10029121" y="1867543"/>
                <a:ext cx="551268" cy="333682"/>
              </a:xfrm>
              <a:prstGeom prst="ellipse">
                <a:avLst/>
              </a:prstGeom>
              <a:noFill/>
              <a:ln w="19050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CH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75" name="Gerade Verbindung 93"/>
              <p:cNvCxnSpPr>
                <a:stCxn id="66" idx="2"/>
                <a:endCxn id="73" idx="0"/>
              </p:cNvCxnSpPr>
              <p:nvPr/>
            </p:nvCxnSpPr>
            <p:spPr bwMode="auto">
              <a:xfrm flipH="1">
                <a:off x="8180775" y="1454034"/>
                <a:ext cx="695121" cy="41350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" name="Gerade Verbindung 95"/>
              <p:cNvCxnSpPr>
                <a:stCxn id="66" idx="6"/>
                <a:endCxn id="74" idx="0"/>
              </p:cNvCxnSpPr>
              <p:nvPr/>
            </p:nvCxnSpPr>
            <p:spPr bwMode="auto">
              <a:xfrm>
                <a:off x="9609635" y="1454034"/>
                <a:ext cx="695120" cy="41350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pic>
            <p:nvPicPr>
              <p:cNvPr id="77" name="Grafik 76" descr="txp_fig"/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270110" y="2520188"/>
                <a:ext cx="286657" cy="14210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78" name="Grafik 77" descr="txp_fig"/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628786" y="2499099"/>
                <a:ext cx="449643" cy="18428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79" name="Ellipse 78"/>
              <p:cNvSpPr/>
              <p:nvPr/>
            </p:nvSpPr>
            <p:spPr bwMode="auto">
              <a:xfrm>
                <a:off x="7159759" y="2429989"/>
                <a:ext cx="551268" cy="333682"/>
              </a:xfrm>
              <a:prstGeom prst="ellipse">
                <a:avLst/>
              </a:prstGeom>
              <a:noFill/>
              <a:ln w="19050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CH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0" name="Ellipse 79"/>
              <p:cNvSpPr/>
              <p:nvPr/>
            </p:nvSpPr>
            <p:spPr bwMode="auto">
              <a:xfrm>
                <a:off x="8577973" y="2429989"/>
                <a:ext cx="551268" cy="333682"/>
              </a:xfrm>
              <a:prstGeom prst="ellipse">
                <a:avLst/>
              </a:prstGeom>
              <a:noFill/>
              <a:ln w="19050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CH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81" name="Grafik 80" descr="txp_fig"/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9464774" y="2520188"/>
                <a:ext cx="286657" cy="14210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82" name="Grafik 81" descr="txp_fig"/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0823450" y="2499099"/>
                <a:ext cx="449643" cy="18428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83" name="Ellipse 82"/>
              <p:cNvSpPr/>
              <p:nvPr/>
            </p:nvSpPr>
            <p:spPr bwMode="auto">
              <a:xfrm>
                <a:off x="9354423" y="2429989"/>
                <a:ext cx="551268" cy="333682"/>
              </a:xfrm>
              <a:prstGeom prst="ellipse">
                <a:avLst/>
              </a:prstGeom>
              <a:noFill/>
              <a:ln w="19050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CH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4" name="Ellipse 83"/>
              <p:cNvSpPr/>
              <p:nvPr/>
            </p:nvSpPr>
            <p:spPr bwMode="auto">
              <a:xfrm>
                <a:off x="10772637" y="2429989"/>
                <a:ext cx="551268" cy="333682"/>
              </a:xfrm>
              <a:prstGeom prst="ellipse">
                <a:avLst/>
              </a:prstGeom>
              <a:noFill/>
              <a:ln w="19050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CH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85" name="Gerade Verbindung 107"/>
              <p:cNvCxnSpPr>
                <a:stCxn id="73" idx="2"/>
                <a:endCxn id="79" idx="0"/>
              </p:cNvCxnSpPr>
              <p:nvPr/>
            </p:nvCxnSpPr>
            <p:spPr bwMode="auto">
              <a:xfrm flipH="1">
                <a:off x="7435393" y="2034384"/>
                <a:ext cx="469748" cy="39560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6" name="Gerade Verbindung 109"/>
              <p:cNvCxnSpPr>
                <a:stCxn id="73" idx="6"/>
                <a:endCxn id="80" idx="0"/>
              </p:cNvCxnSpPr>
              <p:nvPr/>
            </p:nvCxnSpPr>
            <p:spPr bwMode="auto">
              <a:xfrm>
                <a:off x="8456409" y="2034384"/>
                <a:ext cx="397198" cy="39560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Gerade Verbindung 111"/>
              <p:cNvCxnSpPr>
                <a:stCxn id="74" idx="2"/>
                <a:endCxn id="83" idx="0"/>
              </p:cNvCxnSpPr>
              <p:nvPr/>
            </p:nvCxnSpPr>
            <p:spPr bwMode="auto">
              <a:xfrm flipH="1">
                <a:off x="9630057" y="2034384"/>
                <a:ext cx="399064" cy="39560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8" name="Gerade Verbindung 113"/>
              <p:cNvCxnSpPr>
                <a:stCxn id="74" idx="6"/>
                <a:endCxn id="84" idx="0"/>
              </p:cNvCxnSpPr>
              <p:nvPr/>
            </p:nvCxnSpPr>
            <p:spPr bwMode="auto">
              <a:xfrm>
                <a:off x="10580389" y="2034384"/>
                <a:ext cx="467882" cy="39560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pic>
            <p:nvPicPr>
              <p:cNvPr id="90" name="Grafik 89" descr="txp_fig"/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442940" y="2056889"/>
                <a:ext cx="99060" cy="23972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91" name="Grafik 90" descr="txp_fig"/>
              <p:cNvPicPr>
                <a:picLocks noChangeAspect="1"/>
              </p:cNvPicPr>
              <p:nvPr>
                <p:custDataLst>
                  <p:tags r:id="rId23"/>
                </p:custDataLst>
              </p:nvPr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739533" y="2056889"/>
                <a:ext cx="99060" cy="231801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92" name="Grafik 91" descr="txp_fig"/>
              <p:cNvPicPr>
                <a:picLocks noChangeAspect="1"/>
              </p:cNvPicPr>
              <p:nvPr>
                <p:custDataLst>
                  <p:tags r:id="rId24"/>
                </p:custDataLst>
              </p:nvPr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9647407" y="2056889"/>
                <a:ext cx="99060" cy="23972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93" name="Grafik 92" descr="txp_fig"/>
              <p:cNvPicPr>
                <a:picLocks noChangeAspect="1"/>
              </p:cNvPicPr>
              <p:nvPr>
                <p:custDataLst>
                  <p:tags r:id="rId25"/>
                </p:custDataLst>
              </p:nvPr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0944000" y="2056889"/>
                <a:ext cx="99060" cy="231801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47724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9704" y="296652"/>
            <a:ext cx="4424595" cy="2167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720" y="808864"/>
            <a:ext cx="8636830" cy="10363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Grafik 1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278" y="3176972"/>
            <a:ext cx="1256887" cy="1839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Grafik 2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278" y="3988744"/>
            <a:ext cx="7878265" cy="1839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Grafik 2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33164" y="4453972"/>
            <a:ext cx="5566878" cy="2145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5" name="Geschweifte Klammer rechts 34"/>
          <p:cNvSpPr/>
          <p:nvPr/>
        </p:nvSpPr>
        <p:spPr bwMode="auto">
          <a:xfrm rot="16200000">
            <a:off x="4841337" y="2953236"/>
            <a:ext cx="316835" cy="183315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7" name="Grafik 3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95936" y="3365902"/>
            <a:ext cx="2187249" cy="351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7" name="Grafik 46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481" y="5240618"/>
            <a:ext cx="7466396" cy="1926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9" name="Grafik 48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481" y="5687710"/>
            <a:ext cx="8453950" cy="7510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6" name="Grafik 45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720" y="4884892"/>
            <a:ext cx="1443536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481" y="2298765"/>
            <a:ext cx="5740006" cy="4974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1" name="Geschweifte Klammer rechts 50"/>
          <p:cNvSpPr/>
          <p:nvPr/>
        </p:nvSpPr>
        <p:spPr bwMode="auto">
          <a:xfrm rot="5400000">
            <a:off x="3856132" y="2633146"/>
            <a:ext cx="216403" cy="36795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Grafik 4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819" y="2960948"/>
            <a:ext cx="2734232" cy="35091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74" name="Picture 2" descr="https://upload.wikimedia.org/wikipedia/commons/thumb/4/43/Andrej_Nikolajewitsch_Kolmogorov.jpg/220px-Andrej_Nikolajewitsch_Kolmogorov.jp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725" y="1664804"/>
            <a:ext cx="1119917" cy="162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Grafik 52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5843" y="3316885"/>
            <a:ext cx="2464293" cy="1259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7" name="Grafik 56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2520" y="3546676"/>
            <a:ext cx="1770938" cy="1041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Grafik 18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720" y="1988840"/>
            <a:ext cx="1046076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Rechteck 19"/>
          <p:cNvSpPr/>
          <p:nvPr/>
        </p:nvSpPr>
        <p:spPr bwMode="auto">
          <a:xfrm>
            <a:off x="6516216" y="1634694"/>
            <a:ext cx="2529092" cy="2082338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11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1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9704" y="296652"/>
            <a:ext cx="4424595" cy="2167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045636"/>
            <a:ext cx="5298960" cy="1781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7" name="Grafik 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0476" y="1928519"/>
            <a:ext cx="1311862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0476" y="1465588"/>
            <a:ext cx="3250394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0476" y="2391450"/>
            <a:ext cx="6259386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fik 9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924" y="1035014"/>
            <a:ext cx="497434" cy="1633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Grafik 13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0476" y="2854380"/>
            <a:ext cx="6695860" cy="2145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9872" y="3212976"/>
            <a:ext cx="3221133" cy="2145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5" name="Grafik 54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924" y="4533682"/>
            <a:ext cx="8636830" cy="7315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924" y="5431975"/>
            <a:ext cx="8614885" cy="4967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Grafik 24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924" y="6129104"/>
            <a:ext cx="2326238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" name="Grafik 29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5796" y="6098623"/>
            <a:ext cx="1799543" cy="4267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6" name="Grafik 35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62902" y="6072321"/>
            <a:ext cx="1421590" cy="4267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1" name="Grafik 30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8004" y="6145126"/>
            <a:ext cx="1289916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924" y="3450970"/>
            <a:ext cx="1785894" cy="2022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 descr="txp_fi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8406" y="3756281"/>
            <a:ext cx="7976022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 descr="txp_fi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2307" y="4120006"/>
            <a:ext cx="701943" cy="1370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Grafik 14" descr="txp_fi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37421" y="4120006"/>
            <a:ext cx="701945" cy="1370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22" name="Gerade Verbindung mit Pfeil 21"/>
          <p:cNvCxnSpPr/>
          <p:nvPr/>
        </p:nvCxnSpPr>
        <p:spPr bwMode="auto">
          <a:xfrm flipV="1">
            <a:off x="1475656" y="3925199"/>
            <a:ext cx="0" cy="1830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Gerade Verbindung mit Pfeil 31"/>
          <p:cNvCxnSpPr/>
          <p:nvPr/>
        </p:nvCxnSpPr>
        <p:spPr bwMode="auto">
          <a:xfrm flipV="1">
            <a:off x="3678149" y="3904417"/>
            <a:ext cx="0" cy="1830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6646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9704" y="296652"/>
            <a:ext cx="4424595" cy="2167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9" name="Group 14"/>
          <p:cNvGrpSpPr>
            <a:grpSpLocks/>
          </p:cNvGrpSpPr>
          <p:nvPr/>
        </p:nvGrpSpPr>
        <p:grpSpPr bwMode="auto">
          <a:xfrm rot="995672">
            <a:off x="592327" y="1302358"/>
            <a:ext cx="2087563" cy="2087563"/>
            <a:chOff x="3451" y="836"/>
            <a:chExt cx="1315" cy="1315"/>
          </a:xfrm>
        </p:grpSpPr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3451" y="836"/>
              <a:ext cx="1315" cy="131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CH" dirty="0"/>
            </a:p>
          </p:txBody>
        </p:sp>
        <p:sp>
          <p:nvSpPr>
            <p:cNvPr id="30" name="Line 11"/>
            <p:cNvSpPr>
              <a:spLocks noChangeShapeType="1"/>
            </p:cNvSpPr>
            <p:nvPr/>
          </p:nvSpPr>
          <p:spPr bwMode="auto">
            <a:xfrm>
              <a:off x="4109" y="836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de-CH" dirty="0"/>
            </a:p>
          </p:txBody>
        </p:sp>
        <p:sp>
          <p:nvSpPr>
            <p:cNvPr id="31" name="Line 12"/>
            <p:cNvSpPr>
              <a:spLocks noChangeShapeType="1"/>
            </p:cNvSpPr>
            <p:nvPr/>
          </p:nvSpPr>
          <p:spPr bwMode="auto">
            <a:xfrm>
              <a:off x="4109" y="1525"/>
              <a:ext cx="6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de-CH" dirty="0"/>
            </a:p>
          </p:txBody>
        </p:sp>
      </p:grp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1636902" y="2396146"/>
            <a:ext cx="0" cy="14398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CH" dirty="0"/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>
            <a:off x="592327" y="3836008"/>
            <a:ext cx="237013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CH" dirty="0"/>
          </a:p>
        </p:txBody>
      </p:sp>
      <p:sp>
        <p:nvSpPr>
          <p:cNvPr id="24" name="AutoShape 17"/>
          <p:cNvSpPr>
            <a:spLocks noChangeArrowheads="1"/>
          </p:cNvSpPr>
          <p:nvPr/>
        </p:nvSpPr>
        <p:spPr bwMode="auto">
          <a:xfrm rot="658205">
            <a:off x="1882965" y="1246796"/>
            <a:ext cx="1223963" cy="933450"/>
          </a:xfrm>
          <a:custGeom>
            <a:avLst/>
            <a:gdLst>
              <a:gd name="G0" fmla="+- 163238 0 0"/>
              <a:gd name="G1" fmla="+- -7840724 0 0"/>
              <a:gd name="G2" fmla="+- 163238 0 -7840724"/>
              <a:gd name="G3" fmla="+- 10800 0 0"/>
              <a:gd name="G4" fmla="+- 0 0 163238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9779 0 0"/>
              <a:gd name="G9" fmla="+- 0 0 -7840724"/>
              <a:gd name="G10" fmla="+- 9779 0 2700"/>
              <a:gd name="G11" fmla="cos G10 163238"/>
              <a:gd name="G12" fmla="sin G10 163238"/>
              <a:gd name="G13" fmla="cos 13500 163238"/>
              <a:gd name="G14" fmla="sin 13500 163238"/>
              <a:gd name="G15" fmla="+- G11 10800 0"/>
              <a:gd name="G16" fmla="+- G12 10800 0"/>
              <a:gd name="G17" fmla="+- G13 10800 0"/>
              <a:gd name="G18" fmla="+- G14 10800 0"/>
              <a:gd name="G19" fmla="*/ 9779 1 2"/>
              <a:gd name="G20" fmla="+- G19 5400 0"/>
              <a:gd name="G21" fmla="cos G20 163238"/>
              <a:gd name="G22" fmla="sin G20 163238"/>
              <a:gd name="G23" fmla="+- G21 10800 0"/>
              <a:gd name="G24" fmla="+- G12 G23 G22"/>
              <a:gd name="G25" fmla="+- G22 G23 G11"/>
              <a:gd name="G26" fmla="cos 10800 163238"/>
              <a:gd name="G27" fmla="sin 10800 163238"/>
              <a:gd name="G28" fmla="cos 9779 163238"/>
              <a:gd name="G29" fmla="sin 9779 163238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7840724"/>
              <a:gd name="G36" fmla="sin G34 -7840724"/>
              <a:gd name="G37" fmla="+/ -7840724 163238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9779 G39"/>
              <a:gd name="G43" fmla="sin 977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6430 w 21600"/>
              <a:gd name="T5" fmla="*/ 1584 h 21600"/>
              <a:gd name="T6" fmla="*/ 5711 w 21600"/>
              <a:gd name="T7" fmla="*/ 1856 h 21600"/>
              <a:gd name="T8" fmla="*/ 15898 w 21600"/>
              <a:gd name="T9" fmla="*/ 2455 h 21600"/>
              <a:gd name="T10" fmla="*/ 24287 w 21600"/>
              <a:gd name="T11" fmla="*/ 11386 h 21600"/>
              <a:gd name="T12" fmla="*/ 20940 w 21600"/>
              <a:gd name="T13" fmla="*/ 14455 h 21600"/>
              <a:gd name="T14" fmla="*/ 17872 w 21600"/>
              <a:gd name="T15" fmla="*/ 11107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20569" y="11224"/>
                </a:moveTo>
                <a:cubicBezTo>
                  <a:pt x="20575" y="11083"/>
                  <a:pt x="20579" y="10941"/>
                  <a:pt x="20579" y="10800"/>
                </a:cubicBezTo>
                <a:cubicBezTo>
                  <a:pt x="20579" y="5399"/>
                  <a:pt x="16200" y="1021"/>
                  <a:pt x="10800" y="1021"/>
                </a:cubicBezTo>
                <a:cubicBezTo>
                  <a:pt x="9104" y="1020"/>
                  <a:pt x="7437" y="1461"/>
                  <a:pt x="5963" y="2300"/>
                </a:cubicBezTo>
                <a:lnTo>
                  <a:pt x="5458" y="1413"/>
                </a:lnTo>
                <a:cubicBezTo>
                  <a:pt x="7086" y="486"/>
                  <a:pt x="8927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956"/>
                  <a:pt x="21596" y="11112"/>
                  <a:pt x="21589" y="11269"/>
                </a:cubicBezTo>
                <a:lnTo>
                  <a:pt x="24287" y="11386"/>
                </a:lnTo>
                <a:lnTo>
                  <a:pt x="20940" y="14455"/>
                </a:lnTo>
                <a:lnTo>
                  <a:pt x="17872" y="11107"/>
                </a:lnTo>
                <a:lnTo>
                  <a:pt x="20569" y="1122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 dirty="0"/>
          </a:p>
        </p:txBody>
      </p:sp>
      <p:pic>
        <p:nvPicPr>
          <p:cNvPr id="5" name="Grafik 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5569" y="2080233"/>
            <a:ext cx="120930" cy="1104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crgbClr r="0" g="0" b="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7131" y="2004033"/>
            <a:ext cx="103156" cy="1683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crgbClr r="0" g="0" b="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7131" y="2829533"/>
            <a:ext cx="103156" cy="1140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crgbClr r="0" g="0" b="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4" name="Grafik 3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7578" y="2691224"/>
            <a:ext cx="853442" cy="2438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0615" y="3074034"/>
            <a:ext cx="1177750" cy="2243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98992" y="3412812"/>
            <a:ext cx="1748336" cy="2243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Grafik 14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8415" y="3767591"/>
            <a:ext cx="802235" cy="2243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fik 9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10462" y="1121983"/>
            <a:ext cx="426428" cy="1510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5380" y="1687991"/>
            <a:ext cx="4591517" cy="4364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4" name="Grafik 43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5380" y="2323224"/>
            <a:ext cx="3925069" cy="2459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3" name="Grafik 52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7892" y="5222738"/>
            <a:ext cx="1116790" cy="2852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5" name="Grafik 54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15145" y="5209705"/>
            <a:ext cx="1097282" cy="2852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7" name="Grafik 56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2890" y="5211476"/>
            <a:ext cx="1097282" cy="2852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3" name="Grafik 72" descr="txp_fi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9294" y="5564768"/>
            <a:ext cx="3872187" cy="2852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3" name="Grafik 62" descr="txp_fi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969" y="4077072"/>
            <a:ext cx="8636830" cy="4681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xp_fi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2164" y="4311159"/>
            <a:ext cx="984654" cy="2851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xp_fi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00093" y="4311159"/>
            <a:ext cx="966075" cy="2854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 descr="txp_fig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8977" y="4311159"/>
            <a:ext cx="966075" cy="2854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2" name="Grafik 71" descr="txp_fig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969" y="4905886"/>
            <a:ext cx="1636170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7" name="Grafik 76" descr="txp_fig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5480" y="5910577"/>
            <a:ext cx="3006554" cy="2852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8" name="Grafik 77" descr="txp_fig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5720" y="5564768"/>
            <a:ext cx="2967539" cy="2852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0" name="Grafik 79" descr="txp_fig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3409" y="6296363"/>
            <a:ext cx="1482550" cy="2145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 descr="txp_fig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4433" y="1102515"/>
            <a:ext cx="689595" cy="2022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Grafik 34" descr="txp_fig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7892" y="4905886"/>
            <a:ext cx="894568" cy="2023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4228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8" name="Picture 2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63" y="307975"/>
            <a:ext cx="37607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Grafik 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732" y="949885"/>
            <a:ext cx="8088190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732" y="1294409"/>
            <a:ext cx="8017475" cy="4847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9912" y="1939804"/>
            <a:ext cx="6798273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9912" y="2304109"/>
            <a:ext cx="5130404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9912" y="2668415"/>
            <a:ext cx="4033520" cy="2024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9912" y="3032956"/>
            <a:ext cx="5588824" cy="5071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Grafik 14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9912" y="4463241"/>
            <a:ext cx="8646584" cy="4779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Grafik 16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9912" y="5114023"/>
            <a:ext cx="1199695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Grafik 17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7704" y="5373216"/>
            <a:ext cx="2082398" cy="4974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Grafik 23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732" y="3717032"/>
            <a:ext cx="3506426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Grafik 21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732" y="4149080"/>
            <a:ext cx="1046076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9912" y="6107115"/>
            <a:ext cx="5860872" cy="2023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3214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061" t="38988" r="25615" b="16106"/>
          <a:stretch/>
        </p:blipFill>
        <p:spPr bwMode="auto">
          <a:xfrm>
            <a:off x="3743908" y="761834"/>
            <a:ext cx="999470" cy="61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Grafik 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8996" y="303213"/>
            <a:ext cx="3762521" cy="2147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crgbClr r="0" g="0" b="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944" y="1013688"/>
            <a:ext cx="811989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3963" y="1013872"/>
            <a:ext cx="2123850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9666" y="1448658"/>
            <a:ext cx="8636830" cy="4681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9666" y="2044273"/>
            <a:ext cx="1350876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fik 9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6008" y="2045151"/>
            <a:ext cx="3638100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0101" y="2418028"/>
            <a:ext cx="2114097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9666" y="2710364"/>
            <a:ext cx="7732182" cy="2145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crgbClr r="0" g="0" b="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Grafik 16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9666" y="3014380"/>
            <a:ext cx="3494234" cy="3657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crgbClr r="0" g="0" b="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Grafik 24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944" y="3501008"/>
            <a:ext cx="811989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Grafik 18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6545" y="3501008"/>
            <a:ext cx="4308662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Grafik 26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9666" y="3805342"/>
            <a:ext cx="5740006" cy="7217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266" name="Picture 2" descr="http://www.tiburski.de/cybernautenshop/virtuelle_schule/dfu/Wahrscheinlichkeit/wahrscheinlichkeit_I-Dateien/image013.gif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212" y="3184683"/>
            <a:ext cx="2561022" cy="172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6008" y="4622429"/>
            <a:ext cx="3272339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Grafik 34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9666" y="4641937"/>
            <a:ext cx="1350876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6" name="Grafik 35" descr="txp_fi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9666" y="5010316"/>
            <a:ext cx="2114097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" name="Grafik 29" descr="txp_fi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9666" y="5314913"/>
            <a:ext cx="6686106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Grafik 31" descr="txp_fi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9666" y="5655527"/>
            <a:ext cx="3057760" cy="3657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4" name="Grafik 33" descr="txp_fi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9666" y="6021288"/>
            <a:ext cx="2977293" cy="29504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8" name="Grafik 37" descr="txp_fig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9666" y="6377608"/>
            <a:ext cx="6734874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2155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8996" y="303213"/>
            <a:ext cx="3762521" cy="2147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crgbClr r="0" g="0" b="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508" y="944724"/>
            <a:ext cx="1819050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6052" y="1280872"/>
            <a:ext cx="8646584" cy="4779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6052" y="2029281"/>
            <a:ext cx="946101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7416" y="1901241"/>
            <a:ext cx="2804166" cy="4974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508" y="2564904"/>
            <a:ext cx="741442" cy="1512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Grafik 31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3788" y="2894658"/>
            <a:ext cx="1201465" cy="4981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" name="Grafik 29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234" y="2894779"/>
            <a:ext cx="2125950" cy="497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3" name="Grafik 32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9932" y="2894489"/>
            <a:ext cx="1913388" cy="4985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4" name="Grafik 33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2160" y="2894594"/>
            <a:ext cx="1812430" cy="4982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6" name="Grafik 35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508" y="4008291"/>
            <a:ext cx="8107697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8" name="Grafik 37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508" y="4569401"/>
            <a:ext cx="5527864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5892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8996" y="303213"/>
            <a:ext cx="3762521" cy="2147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crgbClr r="0" g="0" b="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Grafik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516" y="3861993"/>
            <a:ext cx="4337922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8060" y="4166968"/>
            <a:ext cx="8646584" cy="7729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Grafik 2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605" y="5075522"/>
            <a:ext cx="2531507" cy="3879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3" name="Grafik 4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66232" y="5082324"/>
            <a:ext cx="946101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516" y="5638837"/>
            <a:ext cx="5285141" cy="2024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5" name="Grafik 44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7208" y="5955901"/>
            <a:ext cx="4806096" cy="4974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Rechteck 16"/>
          <p:cNvSpPr/>
          <p:nvPr/>
        </p:nvSpPr>
        <p:spPr bwMode="auto">
          <a:xfrm>
            <a:off x="130582" y="5574018"/>
            <a:ext cx="8957140" cy="931641"/>
          </a:xfrm>
          <a:prstGeom prst="rect">
            <a:avLst/>
          </a:prstGeom>
          <a:noFill/>
          <a:ln w="9525" cap="flat" cmpd="sng" algn="ctr">
            <a:solidFill>
              <a:srgbClr val="3333FF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Grafik 7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508" y="3606177"/>
            <a:ext cx="1462909" cy="1828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fik 9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654" y="956812"/>
            <a:ext cx="7344476" cy="1926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654" y="1232756"/>
            <a:ext cx="8534418" cy="4681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654" y="1808821"/>
            <a:ext cx="6481280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4537" y="2240050"/>
            <a:ext cx="5416086" cy="18289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8" name="Grafik 37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7317" y="2484337"/>
            <a:ext cx="1779149" cy="1135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6" name="Grafik 35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3571" y="2066765"/>
            <a:ext cx="1843254" cy="1135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9" name="Rechteck 38"/>
          <p:cNvSpPr/>
          <p:nvPr/>
        </p:nvSpPr>
        <p:spPr bwMode="auto">
          <a:xfrm>
            <a:off x="3144828" y="2194333"/>
            <a:ext cx="769735" cy="255070"/>
          </a:xfrm>
          <a:prstGeom prst="rect">
            <a:avLst/>
          </a:prstGeom>
          <a:noFill/>
          <a:ln w="9525" cap="flat" cmpd="sng" algn="ctr">
            <a:solidFill>
              <a:srgbClr val="FF3399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hteck 41"/>
          <p:cNvSpPr/>
          <p:nvPr/>
        </p:nvSpPr>
        <p:spPr bwMode="auto">
          <a:xfrm>
            <a:off x="4227953" y="2194333"/>
            <a:ext cx="769735" cy="25507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6" name="Grafik 45" descr="txp_fi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733" y="2922071"/>
            <a:ext cx="4216305" cy="18289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8" name="Rechteck 47"/>
          <p:cNvSpPr/>
          <p:nvPr/>
        </p:nvSpPr>
        <p:spPr bwMode="auto">
          <a:xfrm>
            <a:off x="2975997" y="2885982"/>
            <a:ext cx="384867" cy="255070"/>
          </a:xfrm>
          <a:prstGeom prst="rect">
            <a:avLst/>
          </a:prstGeom>
          <a:noFill/>
          <a:ln w="9525" cap="flat" cmpd="sng" algn="ctr">
            <a:solidFill>
              <a:srgbClr val="FF3399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1" name="Grafik 50" descr="txp_fi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213653">
            <a:off x="4459091" y="2729500"/>
            <a:ext cx="2027078" cy="939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0" name="Rechteck 49"/>
          <p:cNvSpPr/>
          <p:nvPr/>
        </p:nvSpPr>
        <p:spPr bwMode="auto">
          <a:xfrm>
            <a:off x="4031940" y="2876501"/>
            <a:ext cx="384867" cy="25507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hteck 51"/>
          <p:cNvSpPr/>
          <p:nvPr/>
        </p:nvSpPr>
        <p:spPr bwMode="auto">
          <a:xfrm>
            <a:off x="2483768" y="2885982"/>
            <a:ext cx="384867" cy="25507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3" name="Grafik 52" descr="txp_fi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198071">
            <a:off x="3300723" y="2662413"/>
            <a:ext cx="1874546" cy="938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7" name="Grafik 56" descr="txp_fi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0729" y="3131571"/>
            <a:ext cx="1875949" cy="2909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8" name="Rechteck 57"/>
          <p:cNvSpPr/>
          <p:nvPr/>
        </p:nvSpPr>
        <p:spPr bwMode="auto">
          <a:xfrm>
            <a:off x="3571260" y="2876501"/>
            <a:ext cx="384867" cy="255070"/>
          </a:xfrm>
          <a:prstGeom prst="rect">
            <a:avLst/>
          </a:prstGeom>
          <a:noFill/>
          <a:ln w="9525" cap="flat" cmpd="sng" algn="ctr">
            <a:solidFill>
              <a:srgbClr val="3333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Grafik 3" descr="txp_fig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26976" y="3142509"/>
            <a:ext cx="1927519" cy="2911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2" name="Grafik 61" descr="txp_fig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8472" y="6186187"/>
            <a:ext cx="946016" cy="2145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9690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9" grpId="0" animBg="1"/>
      <p:bldP spid="42" grpId="0" animBg="1"/>
      <p:bldP spid="48" grpId="0" animBg="1"/>
      <p:bldP spid="50" grpId="0" animBg="1"/>
      <p:bldP spid="52" grpId="0" animBg="1"/>
      <p:bldP spid="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8996" y="303213"/>
            <a:ext cx="3762521" cy="2147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crgbClr r="0" g="0" b="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7" y="1124744"/>
            <a:ext cx="8097029" cy="7132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7" y="1997792"/>
            <a:ext cx="8247905" cy="15247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fik 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7" y="3682371"/>
            <a:ext cx="8097029" cy="7040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7" y="4546275"/>
            <a:ext cx="5239523" cy="2011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Grafik 2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7" y="4907258"/>
            <a:ext cx="8401067" cy="4754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7" y="5542563"/>
            <a:ext cx="8097029" cy="9715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1" name="Grafik 30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12" y="872716"/>
            <a:ext cx="761240" cy="1714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Rechteck 15"/>
          <p:cNvSpPr/>
          <p:nvPr/>
        </p:nvSpPr>
        <p:spPr bwMode="auto">
          <a:xfrm>
            <a:off x="8208404" y="4977172"/>
            <a:ext cx="624204" cy="3120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3" name="Grafik 12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7" y="4907258"/>
            <a:ext cx="8401067" cy="4754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2557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xit" presetSubtype="37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Wahr"/>
  <p:tag name="USEBOLDAMS" val="Falsch"/>
  <p:tag name="TEX2PS" val="latex $(base).tex; dvips -D $(res) -E -o $(base).ps $(base).dvi"/>
  <p:tag name="EXTERNALEDITCOMMAND" val="notepad %"/>
  <p:tag name="GHOSTSCRIPTCOMMAND" val="gswin32c"/>
  <p:tag name="DEFAULTBITMAP" val="png256"/>
  <p:tag name="DEFAULTBLEND" val="Falsch"/>
  <p:tag name="DEFAULTTRANSPARENT" val="Falsch"/>
  <p:tag name="DEFAULTWORKAROUNDTRANSPARENCYBUG" val="Falsch"/>
  <p:tag name="DEFAULTRESOLUTION" val="300"/>
  <p:tag name="DEFAULTMAGNIFICATION" val="0,8"/>
  <p:tag name="DEFAULTFONTSIZE" val="10"/>
  <p:tag name="DEFAULTWIDTH" val="526"/>
  <p:tag name="DEFAULTHEIGHT" val="346"/>
  <p:tag name="DEFAULTDISPLAYSOURCE" val="\documentclass{slides}&#10;\usepackage[ngerman]{babel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&#10;\end{document}&#10;"/>
  <p:tag name="EMBEDFONT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100mm&#10;\begin{document}&#10;&#10;Je zwei Ereignisse haben kein gemeinsames Element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87"/>
  <p:tag name="PICTUREFILESIZE" val="659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$=\frac{P(B\cap A)}{P(B)}$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18"/>
  <p:tag name="PICTUREFILESIZE" val="3007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$P(A\mid B)=\frac{P(A\cap B)}{P(B)}$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09"/>
  <p:tag name="PICTUREFILESIZE" val="4275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$=\frac{P(A)}{P(B)}\cdot  \frac{P(B\cap A)}{P(A)}$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88"/>
  <p:tag name="PICTUREFILESIZE" val="429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$=\frac{P(A)}{P(B)}\cdot  P(B\mid A)$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78"/>
  <p:tag name="PICTUREFILESIZE" val="385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Die Formel von Bayes hat sehr wichtige Anwendungen, auch in der Informatik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891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Der sogenannte \gr{Bayes-Spamfilter} basiert etwa darauf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44"/>
  <p:tag name="PICTUREFILESIZE" val="847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\mytitle{bedingte Wahrscheinlichkeit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70"/>
  <p:tag name="PICTUREFILESIZE" val="510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[ngerman]{babel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&#10;\blue Formel von der totalen Wahrscheinlichkeit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27"/>
  <p:tag name="PICTUREFILESIZE" val="5167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Es sei $\Omega$ eine nichtleere endliche Menge und $P$ &#10;eine Wahrscheinlichkeitsverteilung auf $\Omega$. &#10;Ferner sei $B_i\, (i\in I)$ eine Zerlegung&#10;von $\Omega$ (d.h.~die $B_i$ sind paarweise disjunkt und&#10;$\Omega=\bigcup_{i\in I}B_i$) mit $P(B_i)&gt;0$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2335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$P(A)=\sum_{i\in I} P(A\mid B_i)\cdot P(B_i)$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74"/>
  <p:tag name="PICTUREFILESIZE" val="458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bl{Diese beiden Bedingungen sind offensichtlich im Laplace-Raum erfüllt.}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810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ann gilt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3"/>
  <p:tag name="PICTUREFILESIZE" val="179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Für $0&lt;P(A)&lt;1$ gilt mit $\Omega=A\cup A^c$ insbesondere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20"/>
  <p:tag name="PICTUREFILESIZE" val="630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$P(A\mid B)=\frac{P(A)\cdot P(B\mid A)}{P(B\mid A)\cdot P(A)+P(B\mid A^c)\cdot P(A^c)}.$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73"/>
  <p:tag name="PICTUREFILESIZE" val="7805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Allgemein gilt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44"/>
  <p:tag name="PICTUREFILESIZE" val="236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Von einer bestimmen Population sind 40\% weiblich und 60\% männlich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8475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Von den weiblichen Personen wiegen 10\% mehr als 70 kg, von den männlichen Personen&#10;80\%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190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Wieviel Prozent der Gesamtbevölkerung wiegt mehr als 70 kg?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38"/>
  <p:tag name="PICTUREFILESIZE" val="808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Insgesamt wiegen $0.1\cdot 0.4+0.8\cdot 0.6$ mehr als 70 kg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33"/>
  <p:tag name="PICTUREFILESIZE" val="6367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\color{magenta}&#10;weiblich und mehr als 70 kg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82"/>
  <p:tag name="PICTUREFILESIZE" val="6618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gr{männlich und mehr als 70 kg}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92"/>
  <p:tag name="PICTUREFILESIZE" val="58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bl{Es gibt Situationen, wo nicht jedem Ereignis, sondern nur Ereignissen &#10;einer sogenannten $\sigma$-Algebra, eine sinnvolle Wahrscheinlichkeit&#10;zugewiesen werden kann. Diese Problematik ist für unsere Zwecke ohne Bedeutung. &#10;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2447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Andere Interpretation: $0.1\cdot 0.4+0.8\cdot 0.6$ 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15"/>
  <p:tag name="PICTUREFILESIZE" val="509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gr{Wahrscheinlichkeit für männlich}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21"/>
  <p:tag name="PICTUREFILESIZE" val="6516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\color{magenta}&#10;Wahrscheinlickeit für weiblich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97"/>
  <p:tag name="PICTUREFILESIZE" val="730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\color{red}&#10;Wahrscheinlickeit für $&gt;70$ kg\\ unter der Bedingung weiblich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97"/>
  <p:tag name="PICTUREFILESIZE" val="767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\color{blue}&#10;Wahrscheinlickeit für $&gt;70$ kg\\ unter der Bedingung männlich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05"/>
  <p:tag name="PICTUREFILESIZE" val="7589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$\to$ Übung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3"/>
  <p:tag name="PICTUREFILESIZE" val="1826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\mytitle{bedingte Wahrscheinlichkeit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70"/>
  <p:tag name="PICTUREFILESIZE" val="510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Eine bestimmte Krankheit&#10; tritt bei ca.~zwei von 10.000 Personen auf. &#10;Der Sachverhalt $K$, dass ein Mensch diese Krankheit in sich trägt,&#10; hat also die Wahrscheinlichkeit $P(K)=0.0002$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21598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In einem Screening-Test soll ermittelt werden, welche Personen Träger dieser Krankheit sind. &#10;$T$ bezeichne die Tatsache, dass der Test bei einer Person positiv ausgefallen ist.&#10; Der Hersteller des Tests versichert, dass der Test die Krankheit zu 99 Prozent erkennt&#10; (\gr{Sensitivität} $P(T\mid K)=0.99$) und in 99 Prozent der Fälle richtig liegt &#10;(\gr{Spezifität} $P(T^c\mid K^c)=0.99$), &#10;also nur in einem Prozent der Fälle fälschlicherweise anschlägt, &#10;obwohl die Krankheit gar nicht vorliegt ($P(T\mid K^c)=0.01$). 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58098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Wir wissen also, mit welcher Wahrscheinlichkeit  der Test positiv ausfällt, &#10;wenn die Krankheit vorliegt (nämlich mit 99-prozentiger Wahrscheinlichkeit). &#10;Die Frage ist: &#10;Wie wahrscheinlich ist das Vorliegen der Krankheit, wenn der Test positiv ausfällt? 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290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blue Bemerkungen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42"/>
  <p:tag name="PICTUREFILESIZE" val="249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Gesucht ist also der \gr{positive prädiktive Wert} $P(K\mid T)$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50"/>
  <p:tag name="PICTUREFILESIZE" val="922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$P(K\mid T)=\frac{P(K)\cdot P(T\mid K)}{P(T\mid K)\cdot P(K)+P(T\mid K^c)\cdot P(K^c)}=&#10;\frac{0.0002\cdot 0.99}{0.99\cdot0.0002+0.01\cdot 0.9998}&#10;\approx 0.019.$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341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Die Wahrscheinlichkeit, dass ein positiv Getesteter tatsächlich krank ist, &#10;beträgt in diesem Beispiel also nur rund 1.9 Prozent, d.h.~ein positiv Getesteter&#10; hat immer noch eine Chance von über 98 Prozent, gesund zu sein, &#10;obwohl der Test ihn als krank eingestuft hat! 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30727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bsp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80"/>
  <p:tag name="PICTUREFILESIZE" val="185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$P(K\mid T)=\frac{P(K)\cdot P(T\mid K)}{P(T\mid K)\cdot P(K)+P(T\mid K^c)\cdot P(K^c)}=&#10;\frac{0.0002\cdot 0.99}{0.99\cdot0.0002+0.01\cdot 0.9998}&#10;\approx 0.019.$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341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\mytitle{stochastische Unabh\&quot;angigkeit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91"/>
  <p:tag name="PICTUREFILESIZE" val="5315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Es sei $P$ eine Wahrscheinlichkeitsverteilung auf $\Omega$. 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05"/>
  <p:tag name="PICTUREFILESIZE" val="6058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Zwei Ereignisse $A,B\subseteq \Omega$ heissen &#10;\gr{stochastisch unabhängig}, falls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43"/>
  <p:tag name="PICTUREFILESIZE" val="1009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df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03"/>
  <p:tag name="PICTUREFILESIZE" val="1837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P(A\cap B)=P(A)\cdot P(B)$.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46"/>
  <p:tag name="PICTUREFILESIZE" val="313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200mm&#10;\begin{document}&#10;&#10;Eine \gr{Wahrscheinlichkeit} (oder: \gr{Wahrscheinlichkeitsmass,&#10;Wahrscheinlichkeitsverteilung}) $P:2^\Omega\to [0,1]$ erfüllt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65"/>
  <p:tag name="PICTUREFILESIZE" val="19306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Im Falle $P(B)\neq 0$ ist dies äquivalent zu &#10;$&#10;P(A|B)=P(A).&#10;$&#10;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76"/>
  <p:tag name="PICTUREFILESIZE" val="715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&#10; $$\frac{P(A\cap B)}{P(B)}$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3"/>
  <p:tag name="PICTUREFILESIZE" val="288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bsp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80"/>
  <p:tag name="PICTUREFILESIZE" val="185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[ngerman]{babel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&#10;Ziehen aus einem Kartenspiel (32 Karten)&#10;&#10;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24"/>
  <p:tag name="PICTUREFILESIZE" val="5008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200mm&#10;\begin{document}&#10;&#10;&#10;Das Ereignis ``König'' ist unabhängig vom Ereignis ``Herz''.&#10;&#10;&#10;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78"/>
  <p:tag name="PICTUREFILESIZE" val="657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200mm&#10;\begin{document}&#10;$\Omega=\{7_{Karo}, 8_{Karo},\ldots, Ass_{Kreuz}\}$&#10;&#10;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22"/>
  <p:tag name="PICTUREFILESIZE" val="402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Modellierung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33"/>
  <p:tag name="PICTUREFILESIZE" val="237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P=$ Gleichverteilung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08"/>
  <p:tag name="PICTUREFILESIZE" val="3046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P($König$\,\cap\,$Herz$)=P(\{K_{Herz}\})=\frac{1}{32}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62"/>
  <p:tag name="PICTUREFILESIZE" val="559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200mm&#10;\begin{document}&#10;&#10;&#10;König$=\{K_{Karo},K_{Herz},K_{Pik},K_{Kreuz}\}$, Herz$=\{7_{Herz},8_{Herz},\ldots,Ass_{Herz}\}$&#10;&#10;&#10;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15"/>
  <p:tag name="PICTUREFILESIZE" val="805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120mm&#10;\begin{document}&#10;&#10;Potenzmenge von $\Omega$, d.h.~die Menge aller Teilmengen von $\Omega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59"/>
  <p:tag name="PICTUREFILESIZE" val="730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P($König$)\cdot &#10;P($Herz$)=\frac{4}{32}\cdot\frac{8}{32}=\frac{1}{8}\cdot \frac14=\frac{1}{32}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09"/>
  <p:tag name="PICTUREFILESIZE" val="5599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Serie 2, A.1--A.9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67"/>
  <p:tag name="PICTUREFILESIZE" val="256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Mehrstufige Zufallsexperimente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16"/>
  <p:tag name="PICTUREFILESIZE" val="5928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bsp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80"/>
  <p:tag name="PICTUREFILESIZE" val="185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Urne mit 3 roten und 4 grünen Kugeln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91"/>
  <p:tag name="PICTUREFILESIZE" val="4726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\itmE{Ziehen einer Kugel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29"/>
  <p:tag name="PICTUREFILESIZE" val="326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Modellierung: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33"/>
  <p:tag name="PICTUREFILESIZE" val="2373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\itmZ{Ziehen von zwei Kugeln nacheinander (ohne Zurücklegen)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28"/>
  <p:tag name="PICTUREFILESIZE" val="7599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Modellierung: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33"/>
  <p:tag name="PICTUREFILESIZE" val="2373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P($1.~Kugel rot $ \cap $ 2.~Kugel grün$)=&#10;P($1.~Kugel rot$)\cdot P($2.~Kugel grün $\mid $ 1.~Kugel rot$)=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837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Andrei Nikolajewitsch Kolmogoroff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52"/>
  <p:tag name="PICTUREFILESIZE" val="509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=\frac37\cdot \frac46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5"/>
  <p:tag name="PICTUREFILESIZE" val="172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Start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0"/>
  <p:tag name="PICTUREFILESIZE" val="149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rot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8"/>
  <p:tag name="PICTUREFILESIZE" val="1177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grün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4"/>
  <p:tag name="PICTUREFILESIZE" val="143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frac37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"/>
  <p:tag name="PICTUREFILESIZE" val="117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frac47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"/>
  <p:tag name="PICTUREFILESIZE" val="113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frac26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"/>
  <p:tag name="PICTUREFILESIZE" val="1259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frac46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"/>
  <p:tag name="PICTUREFILESIZE" val="122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frac36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"/>
  <p:tag name="PICTUREFILESIZE" val="1265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frac36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"/>
  <p:tag name="PICTUREFILESIZE" val="126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12.04.1903 -- 20.10.1987 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53"/>
  <p:tag name="PICTUREFILESIZE" val="321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f_{P_{\mbox{\tiny 1-mal}}}($grün$)=\frac47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69"/>
  <p:tag name="PICTUREFILESIZE" val="2858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f_{P_{\mbox{\tiny 1-mal}}}($rot$)=\frac37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53"/>
  <p:tag name="PICTUREFILESIZE" val="272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\Omega_{\mbox{\small 1-mal}}=\{$rot, grün$\}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07"/>
  <p:tag name="PICTUREFILESIZE" val="3013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\Omega_{\mbox{\small 2-mal}}=\{$rot, grün$\}\times\{$rot, grün$\}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44"/>
  <p:tag name="PICTUREFILESIZE" val="3995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rot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8"/>
  <p:tag name="PICTUREFILESIZE" val="1177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grün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4"/>
  <p:tag name="PICTUREFILESIZE" val="143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rot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8"/>
  <p:tag name="PICTUREFILESIZE" val="1177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grün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4"/>
  <p:tag name="PICTUREFILESIZE" val="143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f_{P_{\mbox{2-mal}}}($rot,grün$)=\frac37\cdot \frac46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51"/>
  <p:tag name="PICTUREFILESIZE" val="426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f_{P_{\mbox{\tiny 2-mal}}}($rot, rot$)=\frac37\cdot \frac26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26"/>
  <p:tag name="PICTUREFILESIZE" val="353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df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03"/>
  <p:tag name="PICTUREFILESIZE" val="1837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f_{P_{\mbox{\tiny 2-mal}}}($rot, grün$)=\frac37\cdot \frac46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42"/>
  <p:tag name="PICTUREFILESIZE" val="3893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f_{P_{\mbox{\tiny 2-mal}}}($grün, rot$)=\frac47\cdot \frac36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42"/>
  <p:tag name="PICTUREFILESIZE" val="3984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f_{P_{\mbox{\tiny 2-mal}}}($grün, grün$)=\frac47\cdot \frac36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58"/>
  <p:tag name="PICTUREFILESIZE" val="3860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Multiplikation der Wahrscheinlichkeiten entlang eines Pfades \\&#10;(manchmal als Pfadregel bezeichnet)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12"/>
  <p:tag name="PICTUREFILESIZE" val="1196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Zähldichte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06"/>
  <p:tag name="PICTUREFILESIZE" val="2015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&#10; $$P(A|B)=\frac{P(A\cap B)}{P(B)}\Rightarrow P(A\cap B)=P(B)\cdot P(A\mid B)$$&#10;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506"/>
  <p:tag name="PICTUREFILESIZE" val="7359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mydarkgreen&#10;Ziehen einer Kugel aus Urne mit\\ 2&#10; roten und 4 grünen Kugeln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29"/>
  <p:tag name="PICTUREFILESIZE" val="12156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180mm&#10;\begin{document}&#10;&#10;Diese Modellierung kann übersichtlich mit Hilfe eines&#10;\gr{Baumdiagrammes} dargestellt werden: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19"/>
  <p:tag name="PICTUREFILESIZE" val="12798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Mehrstufige Zufallsexperimente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16"/>
  <p:tag name="PICTUREFILESIZE" val="5928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Ein $n$-stufiger Versuch mit Ergebnismenge&#10;$\Omega_i$ für den $i$-ten Versuch wird meist wie folgt modelliert: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166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Allgemeine Wahrscheinlichkeiten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31"/>
  <p:tag name="PICTUREFILESIZE" val="5517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\itmE{Man legt die Dichte $f_1(\omega_1)$ auf $\Omega_1$ für den ersten Versuch fest.}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81"/>
  <p:tag name="PICTUREFILESIZE" val="8317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\itmZ{Man legt die Dichte $f_2(\omega_2\mid\omega_1)$ auf $\Omega_2$ für den zweiten &#10;Versuch in Abhängigkeit vom Ergebnis $\omega_1$ des ersten Versuchs fest.}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619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\itmD{Man legt die Dichte $f_3(\omega_3\mid\omega_1,\omega_2)$ &#10;auf $\Omega_3$ für den dritten&#10;Versuch in Abhängigkeit der Ergebnisse $(\omega_1,\omega_2)$ der ersten beiden&#10;Versuche fest.}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7455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\Huge \vdots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"/>
  <p:tag name="PICTUREFILESIZE" val="956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\itm{($n$)}{Man legt die Dichte $f_n(\omega_n\mid \omega_1, \ldots, \omega_{n-1})$ auf&#10;$\Omega_n$ für &#10;den $n$-ten&#10;Versuch in Abhängigkeit der Ergebnisse $(\omega_1,\ldots,\omega_{n-1})$ der ersten $n-1$&#10;Versuche fest.}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7732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\itm{($n+1$)}{Die resultierende Dichte&#10;auf $\Omega_1\times\Omega_2\times\ldots\times\Omega_n$&#10;ist dann\\&#10;$f(\omega_1,\ldots,\omega_n)=f_1(\omega_1)\cdot f_2(\omega_2\mid\omega_1)&#10;\cdot \ldots\cdot f_n(\omega_n\mid \omega_1,\ldots,\omega_{n-1})$.}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85"/>
  <p:tag name="PICTUREFILESIZE" val="13183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Wenn die Versuche nicht voneinander abhängen, &#10;dann modelliert man die  Versuche einzeln, mit Dichten $f_i(\omega_i)$ auf $\Omega_i$,&#10;und erhält als resultierende Dichte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6550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 $f(\omega_1,\ldots,\omega_n)=&#10;f_1(\omega_1)\cdot\ldots\cdot f_n(\omega_n)$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46"/>
  <p:tag name="PICTUREFILESIZE" val="384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Mehrstufige Zufallsexperimente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16"/>
  <p:tag name="PICTUREFILESIZE" val="5928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bsp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80"/>
  <p:tag name="PICTUREFILESIZE" val="185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{\large Prof.~Dr.~Andreas Vogt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83"/>
  <p:tag name="PICTUREFILESIZE" val="426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.21937"/>
  <p:tag name="ORIGINALWIDTH" val="720.3619"/>
  <p:tag name="LATEXADDIN" val="\documentclass{slides}&#10;\include{macros}&#10;\textwidth300mm&#10;\begin{document}&#10;Es sei&#10;$P$ eine Wahrscheinlichkeit auf $\Omega$. Dann gilt:&#10;&#10;\end{document}&#10;"/>
  <p:tag name="IGUANATEXSIZE" val="20"/>
  <p:tag name="IGUANATEXCURSOR" val="93"/>
  <p:tag name="TRANSPARENCY" val="Falsch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Modellierung: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33"/>
  <p:tag name="PICTUREFILESIZE" val="2373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Wir ziehen dreimal ohne Zurücklegen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82"/>
  <p:tag name="PICTUREFILESIZE" val="5008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Gegeben ist eine Urne mit 4 weissen und 2 schwarzen Kugeln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28"/>
  <p:tag name="PICTUREFILESIZE" val="7335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180mm&#10;\begin{document}&#10;&#10;$\Omega=\{w,s\}\times\{w,s\}\times \{w,s\}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66"/>
  <p:tag name="PICTUREFILESIZE" val="2990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180mm&#10;\begin{document}&#10;&#10;$f_1(w)=\frac{4}{6}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9"/>
  <p:tag name="PICTUREFILESIZE" val="2190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180mm&#10;\begin{document}&#10;&#10;$f_1(s)=\frac{2}{6}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3"/>
  <p:tag name="PICTUREFILESIZE" val="2184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180mm&#10;\begin{document}&#10;&#10;$f_2(w\mid s)=\frac{4}{5}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6"/>
  <p:tag name="PICTUREFILESIZE" val="2530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180mm&#10;\begin{document}&#10;&#10;$f_2(w|w)=\frac{3}{5}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0"/>
  <p:tag name="PICTUREFILESIZE" val="2503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180mm&#10;\begin{document}&#10;&#10;$f_2(s\mid s)=\frac{1}{5}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0"/>
  <p:tag name="PICTUREFILESIZE" val="2328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180mm&#10;\begin{document}&#10;&#10;$f_2(s|w)=\frac{2}{5}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14"/>
  <p:tag name="PICTUREFILESIZE" val="255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itmZ{$P(\emptyset)=0$}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9"/>
  <p:tag name="PICTUREFILESIZE" val="2438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180mm&#10;\begin{document}&#10;&#10;$f_3(w\mid s,s)=1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44"/>
  <p:tag name="PICTUREFILESIZE" val="2475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180mm&#10;\begin{document}&#10;&#10;$f_3(w\mid w,w)=\frac{2}{4}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57"/>
  <p:tag name="PICTUREFILESIZE" val="2725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180mm&#10;\begin{document}&#10;&#10;$f_3(w\mid w,s)=\frac{3}{4}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51"/>
  <p:tag name="PICTUREFILESIZE" val="2774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180mm&#10;\begin{document}&#10;&#10;$f_3(w\mid s,w)=\frac{3}{4}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51"/>
  <p:tag name="PICTUREFILESIZE" val="2794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180mm&#10;\begin{document}&#10;&#10;$f_3(s\mid w,w)=\frac{2}{4}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51"/>
  <p:tag name="PICTUREFILESIZE" val="278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180mm&#10;\begin{document}&#10;&#10;$f_3(s\mid s,s)=0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38"/>
  <p:tag name="PICTUREFILESIZE" val="2448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180mm&#10;\begin{document}&#10;&#10;$f_3(s\mid w,s)=\frac{1}{4}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45"/>
  <p:tag name="PICTUREFILESIZE" val="2676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180mm&#10;\begin{document}&#10;&#10;$f_3(s\mid s,w)=\frac{1}{4}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45"/>
  <p:tag name="PICTUREFILESIZE" val="2684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Kurzform: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8"/>
  <p:tag name="PICTUREFILESIZE" val="1908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Start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0"/>
  <p:tag name="PICTUREFILESIZE" val="149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itmE{$\forall E\subseteq \Omega:\,\, P(E^c)=1-P(E)$}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20"/>
  <p:tag name="PICTUREFILESIZE" val="3886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w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5"/>
  <p:tag name="PICTUREFILESIZE" val="1110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s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"/>
  <p:tag name="PICTUREFILESIZE" val="1052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frac46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"/>
  <p:tag name="PICTUREFILESIZE" val="1222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frac26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"/>
  <p:tag name="PICTUREFILESIZE" val="1259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frac35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"/>
  <p:tag name="PICTUREFILESIZE" val="1216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frac25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"/>
  <p:tag name="PICTUREFILESIZE" val="1212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frac45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"/>
  <p:tag name="PICTUREFILESIZE" val="1176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frac15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"/>
  <p:tag name="PICTUREFILESIZE" val="111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w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5"/>
  <p:tag name="PICTUREFILESIZE" val="1110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w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5"/>
  <p:tag name="PICTUREFILESIZE" val="11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itmD{$\forall E_1,E_2\subseteq \Omega:\,\, P(E_1\cup E_2)=P(E_1)+P(E_2)-P(E_1\cap E_2)$}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16"/>
  <p:tag name="PICTUREFILESIZE" val="6160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s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"/>
  <p:tag name="PICTUREFILESIZE" val="105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s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"/>
  <p:tag name="PICTUREFILESIZE" val="105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frac24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"/>
  <p:tag name="PICTUREFILESIZE" val="120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frac24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"/>
  <p:tag name="PICTUREFILESIZE" val="120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w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5"/>
  <p:tag name="PICTUREFILESIZE" val="111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s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"/>
  <p:tag name="PICTUREFILESIZE" val="105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w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5"/>
  <p:tag name="PICTUREFILESIZE" val="1110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s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"/>
  <p:tag name="PICTUREFILESIZE" val="1052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frac34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"/>
  <p:tag name="PICTUREFILESIZE" val="1210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frac14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"/>
  <p:tag name="PICTUREFILESIZE" val="109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blue Satz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9"/>
  <p:tag name="PICTUREFILESIZE" val="1516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frac34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"/>
  <p:tag name="PICTUREFILESIZE" val="121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frac14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"/>
  <p:tag name="PICTUREFILESIZE" val="1093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w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5"/>
  <p:tag name="PICTUREFILESIZE" val="1110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s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"/>
  <p:tag name="PICTUREFILESIZE" val="105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1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"/>
  <p:tag name="PICTUREFILESIZE" val="970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0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1"/>
  <p:tag name="PICTUREFILESIZE" val="1077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w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5"/>
  <p:tag name="PICTUREFILESIZE" val="1110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s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"/>
  <p:tag name="PICTUREFILESIZE" val="105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Start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0"/>
  <p:tag name="PICTUREFILESIZE" val="1494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w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5"/>
  <p:tag name="PICTUREFILESIZE" val="111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itm{(4)}{Für eine endliche oder abzählbare Menge &#10;$E=\{e_1,e_2,\ldots\}$ gilt&#10;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59"/>
  <p:tag name="PICTUREFILESIZE" val="7659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s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"/>
  <p:tag name="PICTUREFILESIZE" val="105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w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5"/>
  <p:tag name="PICTUREFILESIZE" val="1110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w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5"/>
  <p:tag name="PICTUREFILESIZE" val="1110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s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"/>
  <p:tag name="PICTUREFILESIZE" val="105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s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"/>
  <p:tag name="PICTUREFILESIZE" val="1052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w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5"/>
  <p:tag name="PICTUREFILESIZE" val="1110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s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"/>
  <p:tag name="PICTUREFILESIZE" val="105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w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5"/>
  <p:tag name="PICTUREFILESIZE" val="1110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s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"/>
  <p:tag name="PICTUREFILESIZE" val="105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w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5"/>
  <p:tag name="PICTUREFILESIZE" val="111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P(E)&#10;=P(\{e_1\})+P(\{e_2\})+\ldots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17"/>
  <p:tag name="PICTUREFILESIZE" val="3734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s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"/>
  <p:tag name="PICTUREFILESIZE" val="105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w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5"/>
  <p:tag name="PICTUREFILESIZE" val="1110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s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"/>
  <p:tag name="PICTUREFILESIZE" val="105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Mehrstufige Zufallsexperimente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16"/>
  <p:tag name="PICTUREFILESIZE" val="5928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bsp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80"/>
  <p:tag name="PICTUREFILESIZE" val="185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Wir ziehen dreimal ohne Zurücklegen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82"/>
  <p:tag name="PICTUREFILESIZE" val="5008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Gegeben ist eine Urne mit 4 weissen und 2 schwarzen Kugeln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28"/>
  <p:tag name="PICTUREFILESIZE" val="7335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Was ist die Wahrscheinlichkeit für $A$: ``Dritte Kugel weiss''?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08"/>
  <p:tag name="PICTUREFILESIZE" val="7447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%\textwidth180mm&#10;\begin{document}&#10;&#10;Als Teilmenge von $\Omega=\{w,s\}\times\{w,s\}\times \{w,s\}$&#10;ist&#10;$A=\{(w,w,w),(w,s,w),(s,w,w),(s,s,w)\}$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8778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%\textwidth180mm&#10;\begin{document}&#10;&#10;Es gilt also: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16"/>
  <p:tag name="PICTUREFILESIZE" val="205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Aus (4) folgt, dass die gesamte Wahrscheinlichkeitsverteilung $P$&#10;durch die Angabe der Wahrscheinlichkeiten für die Elementarereignisse festgelegt ist, falls&#10;$\Omega$ endlich oder abzählbar ist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22152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%\textwidth180mm&#10;\begin{document}&#10;&#10;$P(A)=f(w,w,w)+f(w,s,w)+f(s,w,w)+f(s,s,w)$, wobei $f$ die &#10;gemeinsame Dichte ist, die der Multiplikation entlang des Pfades entspricht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5105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%\textwidth180mm&#10;\begin{document}&#10;Also: &#10;$P(A)=\frac46\cdot\frac35\cdot\frac24&#10;+&#10;\frac46\cdot\frac25\cdot\frac34&#10;+\frac26\cdot\frac45\cdot\frac34&#10;+\frac26\cdot\frac15\cdot 1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01"/>
  <p:tag name="PICTUREFILESIZE" val="6247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Was ist die Wahrscheinlichkeit für $B$: ``Erste Kugel weiss''?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02"/>
  <p:tag name="PICTUREFILESIZE" val="7304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%\textwidth180mm&#10;\begin{document}&#10;&#10;Als Teilmenge von $\Omega=\{w,s\}\times\{w,s\}\times \{w,s\}$&#10;ist&#10;$B=\{(w,w,w),(w,s,w),(w,w,s),(w,s,s)\}$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8608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%\textwidth180mm&#10;\begin{document}&#10;Also: &#10;$P(B)=\frac46\cdot\frac35\cdot\frac24&#10;+&#10;\frac46\cdot\frac35\cdot\frac24&#10;+\frac46\cdot\frac25\cdot\frac34&#10;+\frac46\cdot\frac25\cdot \frac14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04"/>
  <p:tag name="PICTUREFILESIZE" val="5963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%\textwidth180mm&#10;\begin{document}&#10;$=\frac46(\frac35\cdot\frac24&#10;+&#10;\frac35\cdot\frac24&#10;+\frac25\cdot\frac34&#10;+\frac25\cdot \frac14)=\frac46.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53"/>
  <p:tag name="PICTUREFILESIZE" val="4414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%\textwidth180mm&#10;\begin{document}&#10;(Das hätte man auch direkt sagen können.)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43"/>
  <p:tag name="PICTUREFILESIZE" val="5504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Start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0"/>
  <p:tag name="PICTUREFILESIZE" val="1494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w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5"/>
  <p:tag name="PICTUREFILESIZE" val="1110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s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"/>
  <p:tag name="PICTUREFILESIZE" val="105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ann heisst die Funktion $f_P:\Omega\to[0,1]$ mit&#10;$f_P(\omega)=P(\{\omega\})$ \gr{Zähldichte} (kurz \gr{Z-Dichte}) von $P$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486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frac46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"/>
  <p:tag name="PICTUREFILESIZE" val="122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frac26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"/>
  <p:tag name="PICTUREFILESIZE" val="1259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frac35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"/>
  <p:tag name="PICTUREFILESIZE" val="1216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frac25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"/>
  <p:tag name="PICTUREFILESIZE" val="1212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frac45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"/>
  <p:tag name="PICTUREFILESIZE" val="1176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frac15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"/>
  <p:tag name="PICTUREFILESIZE" val="111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w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5"/>
  <p:tag name="PICTUREFILESIZE" val="1110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w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5"/>
  <p:tag name="PICTUREFILESIZE" val="1110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s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"/>
  <p:tag name="PICTUREFILESIZE" val="1052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s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"/>
  <p:tag name="PICTUREFILESIZE" val="105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In diesem Fall gilt also 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29"/>
  <p:tag name="PICTUREFILESIZE" val="3189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frac24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"/>
  <p:tag name="PICTUREFILESIZE" val="120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frac24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"/>
  <p:tag name="PICTUREFILESIZE" val="120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w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5"/>
  <p:tag name="PICTUREFILESIZE" val="1110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s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"/>
  <p:tag name="PICTUREFILESIZE" val="105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w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5"/>
  <p:tag name="PICTUREFILESIZE" val="1110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s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"/>
  <p:tag name="PICTUREFILESIZE" val="105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frac34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"/>
  <p:tag name="PICTUREFILESIZE" val="1210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frac14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"/>
  <p:tag name="PICTUREFILESIZE" val="1093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frac34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"/>
  <p:tag name="PICTUREFILESIZE" val="1210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frac14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"/>
  <p:tag name="PICTUREFILESIZE" val="109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{\bf\Large 2.~allgemeine Wahrscheinlichkeiten}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554"/>
  <p:tag name="PICTUREFILESIZE" val="751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$P(E)=\sum_{e\in E}f_P(e),$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77"/>
  <p:tag name="PICTUREFILESIZE" val="3656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w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5"/>
  <p:tag name="PICTUREFILESIZE" val="1110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s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"/>
  <p:tag name="PICTUREFILESIZE" val="1052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1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"/>
  <p:tag name="PICTUREFILESIZE" val="970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0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1"/>
  <p:tag name="PICTUREFILESIZE" val="1077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w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5"/>
  <p:tag name="PICTUREFILESIZE" val="1110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s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"/>
  <p:tag name="PICTUREFILESIZE" val="1052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Mehrstufige Zufallsexperimente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16"/>
  <p:tag name="PICTUREFILESIZE" val="5928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bsp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80"/>
  <p:tag name="PICTUREFILESIZE" val="185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Urne mit 3 roten und 4 grünen Kugeln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91"/>
  <p:tag name="PICTUREFILESIZE" val="4726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Ziehen von zwei Kugeln nacheinander ({\bf mit Zurücklegen})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89"/>
  <p:tag name="PICTUREFILESIZE" val="722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$\sum_{e\in \Omega}f_P(e)=1.$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40"/>
  <p:tag name="PICTUREFILESIZE" val="3011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Man kann leicht nachrechnen, dass das Ereignis $A=$1.~Kugel rot$=\{$(rot,rot), (rot,grün)$\}$&#10;unabhängig vom Ereignis $B=$2.~Kugel rot$=\{$(rot,rot), (grün,rot)$\}$ ist: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7430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Modellierung als unabhängige Versuche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97"/>
  <p:tag name="PICTUREFILESIZE" val="5097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Serie 2, A.10--A.14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93"/>
  <p:tag name="PICTUREFILESIZE" val="2747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P(A\cap B)=P(\{$(rot,rot)$\})=\frac37\cdot\frac37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35"/>
  <p:tag name="PICTUREFILESIZE" val="4473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P(A)\cdot P(B)=\left(\frac37\cdot\frac37+\frac&#10;37\cdot\frac47\right)\cdot&#10;\left(\frac37\cdot\frac37+\frac47\cdot\frac37\right)&#10;=\frac37\cdot\frac37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97"/>
  <p:tag name="PICTUREFILESIZE" val="6435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=\frac37\cdot \left(\frac37+\frac47\right)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4"/>
  <p:tag name="PICTUREFILESIZE" val="2478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=\frac37\cdot \left(\frac37+\frac47\right)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4"/>
  <p:tag name="PICTUREFILESIZE" val="2478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=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8"/>
  <p:tag name="PICTUREFILESIZE" val="966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Start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0"/>
  <p:tag name="PICTUREFILESIZE" val="1494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rot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8"/>
  <p:tag name="PICTUREFILESIZE" val="117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insbesondere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7"/>
  <p:tag name="PICTUREFILESIZE" val="2249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grün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4"/>
  <p:tag name="PICTUREFILESIZE" val="143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frac37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"/>
  <p:tag name="PICTUREFILESIZE" val="1172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frac47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"/>
  <p:tag name="PICTUREFILESIZE" val="1132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rot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8"/>
  <p:tag name="PICTUREFILESIZE" val="1177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grün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4"/>
  <p:tag name="PICTUREFILESIZE" val="143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rot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8"/>
  <p:tag name="PICTUREFILESIZE" val="1177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grün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4"/>
  <p:tag name="PICTUREFILESIZE" val="143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frac37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"/>
  <p:tag name="PICTUREFILESIZE" val="1172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frac47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"/>
  <p:tag name="PICTUREFILESIZE" val="1132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frac37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"/>
  <p:tag name="PICTUREFILESIZE" val="117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blue Beweis \black(von (1))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76"/>
  <p:tag name="PICTUREFILESIZE" val="2844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frac47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"/>
  <p:tag name="PICTUREFILESIZE" val="113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Es gilt $1=P(\Omega)=P(E\cup E^c)=P(E)+P(E^c)$, woraus die Behauptung folgt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873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Axiom (1)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02"/>
  <p:tag name="PICTUREFILESIZE" val="211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Axiom (2)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02"/>
  <p:tag name="PICTUREFILESIZE" val="216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Allgemeine Wahrscheinlichkeiten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31"/>
  <p:tag name="PICTUREFILESIZE" val="551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$a$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1"/>
  <p:tag name="PICTUREFILESIZE" val="106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$b$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9"/>
  <p:tag name="PICTUREFILESIZE" val="108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{\bf\Large Diskrete Stochastik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11"/>
  <p:tag name="PICTUREFILESIZE" val="489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$c$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9"/>
  <p:tag name="PICTUREFILESIZE" val="103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2^\Omega=\bigg\{\emptyset,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84"/>
  <p:tag name="PICTUREFILESIZE" val="189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{a\},\{b\},\{c\},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16"/>
  <p:tag name="PICTUREFILESIZE" val="214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{a,b\},\{a,c\},\{b,c\},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72"/>
  <p:tag name="PICTUREFILESIZE" val="269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{a,b,c\}\bigg\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9"/>
  <p:tag name="PICTUREFILESIZE" val="184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Omega=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2"/>
  <p:tag name="PICTUREFILESIZE" val="125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200mm&#10;\begin{document}&#10;&#10;Modellierung als Laplace-Experiment scheint\\ nicht sinnvoll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52"/>
  <p:tag name="PICTUREFILESIZE" val="738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Bessere Definition von $P:2^{\Omega}\to[0,1]$: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83"/>
  <p:tag name="PICTUREFILESIZE" val="494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P(\{a\})=\frac12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10"/>
  <p:tag name="PICTUREFILESIZE" val="227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P(\{b\})=\frac14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08"/>
  <p:tag name="PICTUREFILESIZE" val="218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Allgemeine Wahrscheinlichkeiten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31"/>
  <p:tag name="PICTUREFILESIZE" val="551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P(\{c\})=\frac14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08"/>
  <p:tag name="PICTUREFILESIZE" val="214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P(\{a,b\})=f_P(a)+f_P(b)=\frac12+\frac 14=\frac34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81"/>
  <p:tag name="PICTUREFILESIZE" val="515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Es reicht die Angabe der Zähldichte, also die Angabe der Wahrscheinlichkeiten für die &#10;Elementarereignisse: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295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f_P(a)=\frac12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7"/>
  <p:tag name="PICTUREFILESIZE" val="207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f_P(b)=\frac14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5"/>
  <p:tag name="PICTUREFILESIZE" val="204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f_P(c)=\frac14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5"/>
  <p:tag name="PICTUREFILESIZE" val="198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Wir erhalten so: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61"/>
  <p:tag name="PICTUREFILESIZE" val="254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P(\{a,c\})=f_P(a)+f_P(c)=\frac34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96"/>
  <p:tag name="PICTUREFILESIZE" val="442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P(\{b,c\})=f_P(b)+f_P(c)=\frac12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92"/>
  <p:tag name="PICTUREFILESIZE" val="419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P(\{a,b,c\})=1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46"/>
  <p:tag name="PICTUREFILESIZE" val="248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Kolmogoroff hat erkannt, dass man für eine allgemeine&#10;Theorie der Wahrscheinlichkeit die Wahrscheinlichkeiten am besten durch&#10;eine beliebige Funktion $P$ vorgibt, welche jedem Ereignis $E\subseteq\Omega$&#10; eine Zahl $P(E)$&#10;zuordnet, sodass bestimmte Bedingungen erfüllt sind, die sogenannten Axiome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3311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{a,b,c\}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8"/>
  <p:tag name="PICTUREFILESIZE" val="178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P(\emptyset)=0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88"/>
  <p:tag name="PICTUREFILESIZE" val="191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\mytitle{bedingte Wahrscheinlichkeit}&#10;\end{document}&#10;"/>
  <p:tag name="EXTERNALNAME" val="txp_fig"/>
  <p:tag name="BLEND" val="Falsch"/>
  <p:tag name="TRANSPARENT" val="Falsch"/>
  <p:tag name="KEEPFILES" val="Falsch"/>
  <p:tag name="DEBUGPAUSE" val="Falsch"/>
  <p:tag name="RESOLUTION" val="300"/>
  <p:tag name="TIMEOUT" val="(none)"/>
  <p:tag name="BOXWIDTH" val="526"/>
  <p:tag name="BOXHEIGHT" val="346"/>
  <p:tag name="BOXFONT" val="10"/>
  <p:tag name="BOXWRAP" val="Falsch"/>
  <p:tag name="WORKAROUNDTRANSPARENCYBUG" val="Falsch"/>
  <p:tag name="ALLOWFONTSUBSTITUTION" val="Falsch"/>
  <p:tag name="BITMAPFORMAT" val="png256"/>
  <p:tag name="ORIGWIDTH" val="369,875"/>
  <p:tag name="PICTUREFILESIZE" val="520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W\&quot;urfeln mit einem normalen W\&quot;urfel: $\Omega=\{1,2,3,4,5,6\},\,P=$ Gleichverteilung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862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Wie hoch ist die Wahrscheinlichkeit &#10;für $A=\{2,3\}$, wenn ich weiss, dass eine\\ ungerade Zahl gewürfelt worden ist?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383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Es verbleibt noch die eingeschränkte Ergebnismenge $B=\{1,3,5\}$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69"/>
  <p:tag name="PICTUREFILESIZE" val="779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Es sind also nur noch $|B|=3$ Ergebnisse möglich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05"/>
  <p:tag name="PICTUREFILESIZE" val="617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avon ist $|A\cap B|=1$ Ergebnis günstig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97"/>
  <p:tag name="PICTUREFILESIZE" val="540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ie gesuchte Wahrscheinlichkeit ist somit $\displaystyle&#10;\frac{|A\cap B|&#10;}{|B|}=\frac 13$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50"/>
  <p:tag name="PICTUREFILESIZE" val="830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Es sei $\Omega$ eine nichtleere endliche Menge und $P$ &#10;eine Wahrscheinlichkeitsverteilung auf $\Omega$. &#10;Ferner sei $B\subseteq \Omega$ mit $P(B)&gt;0$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394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itmE{$P(\Omega)=1$}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36"/>
  <p:tag name="PICTUREFILESIZE" val="224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&#10;Dann heisst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18"/>
  <p:tag name="PICTUREFILESIZE" val="199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&#10; $$P(A|B):=\frac{P(A\cap B)}{P(B)}$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05"/>
  <p:tag name="PICTUREFILESIZE" val="429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&#10;Dies führt zu folgender Definition:&#10;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45"/>
  <p:tag name="PICTUREFILESIZE" val="453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\df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03"/>
  <p:tag name="PICTUREFILESIZE" val="1837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&#10;(elementare) \gr{bedingte Wahrscheinlichkeit} von $A$ unter $B$.&#10;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77"/>
  <p:tag name="PICTUREFILESIZE" val="974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\mytitle{bedingte Wahrscheinlichkeit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70"/>
  <p:tag name="PICTUREFILESIZE" val="510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bsp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80"/>
  <p:tag name="PICTUREFILESIZE" val="185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Zweimaliges Würfeln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09"/>
  <p:tag name="PICTUREFILESIZE" val="351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Wie hoch ist Wahrscheinlichkeit, dass die Augensumme 7 ist, wenn das Produkt der Augen &#10;12 ist?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246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Modellierung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33"/>
  <p:tag name="PICTUREFILESIZE" val="237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itmZ{&#10;Für endlich oder abzählbar viele paarweise disjunkte Ereignisse&#10;$E_1,E_2,E_3,\ldots $ gilt}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977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Omega=\{1,2,3,4,5,6\}\times\{1,2,3,4,5,6\}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58"/>
  <p:tag name="PICTUREFILESIZE" val="380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P=$ Gleichverteilung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08"/>
  <p:tag name="PICTUREFILESIZE" val="304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[ngerman]{babel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&#10;$A=\{(1,6),(2,5),(3,4),(4,3),(5,2),(6,1)\},\,\,B=\{(2,6),(3,4),(4,3),(6,2)\}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831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[ngerman]{babel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&#10;$P(A|B)=\frac{P(A\cap B)}{P(B)}=\frac{|A\cap B|}{|B|}=\frac{2}{4}=\frac{1}{2}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44"/>
  <p:tag name="PICTUREFILESIZE" val="582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bsp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80"/>
  <p:tag name="PICTUREFILESIZE" val="185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[ngerman]{babel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&#10;Ziehen aus einem Kartenspiel (32 Karten)&#10;&#10;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24"/>
  <p:tag name="PICTUREFILESIZE" val="500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200mm&#10;\begin{document}&#10;&#10;&#10;Wie gross ist die &#10;Wahrscheinlichkeit, &#10;dass ich einen König ziehe, wenn ich weiss, dass ich eine Herzkarte gezogen habe?&#10;&#10;&#10;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65"/>
  <p:tag name="PICTUREFILESIZE" val="1416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200mm&#10;\begin{document}&#10;$\Omega=\{7_{Karo}, 8_{Karo},\ldots, Ass_{Kreuz}\}$&#10;&#10;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22"/>
  <p:tag name="PICTUREFILESIZE" val="402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Modellierung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33"/>
  <p:tag name="PICTUREFILESIZE" val="237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P=$ Gleichverteilung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08"/>
  <p:tag name="PICTUREFILESIZE" val="304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$P\left(E_1\cup E_2\cup E_3\cup\ldots\right)=P(E_1)+P(E_2)+P(E_3)+\ldots.$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48"/>
  <p:tag name="PICTUREFILESIZE" val="5096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A=\{K_{Karo},K_{Herz},K_{Pik},K_{Kreuz}\},\,\,B=\{7_{Herz},8_{Herz},\ldots,Ass_{Herz}\}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58"/>
  <p:tag name="PICTUREFILESIZE" val="702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P(A|B)=\frac{P(A\cap B)}{P(B)}=\frac{|A\cap B|}{|B|}=\frac{1}{8}$&#10;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01"/>
  <p:tag name="PICTUREFILESIZE" val="545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[ngerman]{babel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&#10;Hier gilt $P(A)=\frac18=P(A|B)$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93"/>
  <p:tag name="PICTUREFILESIZE" val="4257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[ngerman]{babel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&#10;Die Wahrscheinlichkeit von $A$ wird also nicht durch $B$ beeinflusst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63"/>
  <p:tag name="PICTUREFILESIZE" val="778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\mytitle{bedingte Wahrscheinlichkeit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70"/>
  <p:tag name="PICTUREFILESIZE" val="510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[ngerman]{babel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&#10;\blue Formel von Bayes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79"/>
  <p:tag name="PICTUREFILESIZE" val="282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Es sei $\Omega$ eine nichtleere endliche Menge und $P$ &#10;eine Wahrscheinlichkeitsverteilung auf $\Omega$. &#10;Ferner seien $A,B\subseteq \Omega$ mit $P(A)&gt;0$ und $P(B)&gt;0$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565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ann gilt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3"/>
  <p:tag name="PICTUREFILESIZE" val="179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$P(A\mid B)=\frac{P(A)}{P(B)}\cdot P(B\mid A).$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76"/>
  <p:tag name="PICTUREFILESIZE" val="525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[ngerman]{babel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&#10;\blue Beweis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3"/>
  <p:tag name="PICTUREFILESIZE" val="1763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</Words>
  <Application>Microsoft Office PowerPoint</Application>
  <PresentationFormat>Bildschirmpräsentation (4:3)</PresentationFormat>
  <Paragraphs>15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7" baseType="lpstr">
      <vt:lpstr>Arial</vt:lpstr>
      <vt:lpstr>Standarddesign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Andreas Vogt</dc:creator>
  <cp:lastModifiedBy>Vogt Andreas</cp:lastModifiedBy>
  <cp:revision>800</cp:revision>
  <dcterms:created xsi:type="dcterms:W3CDTF">2005-01-22T10:46:42Z</dcterms:created>
  <dcterms:modified xsi:type="dcterms:W3CDTF">2020-09-26T08:21:20Z</dcterms:modified>
</cp:coreProperties>
</file>