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2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notesSlides/notesSlide3.xml" ContentType="application/vnd.openxmlformats-officedocument.presentationml.notesSlide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notesSlides/notesSlide4.xml" ContentType="application/vnd.openxmlformats-officedocument.presentationml.notesSlide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notesSlides/notesSlide5.xml" ContentType="application/vnd.openxmlformats-officedocument.presentationml.notesSlide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notesSlides/notesSlide6.xml" ContentType="application/vnd.openxmlformats-officedocument.presentationml.notesSlide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notesSlides/notesSlide7.xml" ContentType="application/vnd.openxmlformats-officedocument.presentationml.notesSlide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notesSlides/notesSlide8.xml" ContentType="application/vnd.openxmlformats-officedocument.presentationml.notesSlide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notesSlides/notesSlide9.xml" ContentType="application/vnd.openxmlformats-officedocument.presentationml.notesSlide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notesSlides/notesSlide10.xml" ContentType="application/vnd.openxmlformats-officedocument.presentationml.notesSlide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notesSlides/notesSlide11.xml" ContentType="application/vnd.openxmlformats-officedocument.presentationml.notesSlide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notesSlides/notesSlide12.xml" ContentType="application/vnd.openxmlformats-officedocument.presentationml.notesSlide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notesSlides/notesSlide13.xml" ContentType="application/vnd.openxmlformats-officedocument.presentationml.notesSlide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16"/>
  </p:notesMasterIdLst>
  <p:sldIdLst>
    <p:sldId id="480" r:id="rId2"/>
    <p:sldId id="421" r:id="rId3"/>
    <p:sldId id="409" r:id="rId4"/>
    <p:sldId id="417" r:id="rId5"/>
    <p:sldId id="410" r:id="rId6"/>
    <p:sldId id="412" r:id="rId7"/>
    <p:sldId id="485" r:id="rId8"/>
    <p:sldId id="415" r:id="rId9"/>
    <p:sldId id="416" r:id="rId10"/>
    <p:sldId id="413" r:id="rId11"/>
    <p:sldId id="411" r:id="rId12"/>
    <p:sldId id="482" r:id="rId13"/>
    <p:sldId id="481" r:id="rId14"/>
    <p:sldId id="483" r:id="rId15"/>
  </p:sldIdLst>
  <p:sldSz cx="9144000" cy="6858000" type="screen4x3"/>
  <p:notesSz cx="6858000" cy="9144000"/>
  <p:custDataLst>
    <p:tags r:id="rId17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80">
          <p15:clr>
            <a:srgbClr val="A4A3A4"/>
          </p15:clr>
        </p15:guide>
        <p15:guide id="2" orient="horz" pos="336">
          <p15:clr>
            <a:srgbClr val="A4A3A4"/>
          </p15:clr>
        </p15:guide>
        <p15:guide id="3" orient="horz" pos="3997">
          <p15:clr>
            <a:srgbClr val="A4A3A4"/>
          </p15:clr>
        </p15:guide>
        <p15:guide id="4" orient="horz" pos="3226">
          <p15:clr>
            <a:srgbClr val="A4A3A4"/>
          </p15:clr>
        </p15:guide>
        <p15:guide id="5" pos="1292">
          <p15:clr>
            <a:srgbClr val="A4A3A4"/>
          </p15:clr>
        </p15:guide>
        <p15:guide id="6" pos="771">
          <p15:clr>
            <a:srgbClr val="A4A3A4"/>
          </p15:clr>
        </p15:guide>
        <p15:guide id="7" pos="2925">
          <p15:clr>
            <a:srgbClr val="A4A3A4"/>
          </p15:clr>
        </p15:guide>
        <p15:guide id="8" pos="589">
          <p15:clr>
            <a:srgbClr val="A4A3A4"/>
          </p15:clr>
        </p15:guide>
        <p15:guide id="9" pos="2721">
          <p15:clr>
            <a:srgbClr val="A4A3A4"/>
          </p15:clr>
        </p15:guide>
        <p15:guide id="10" pos="1451">
          <p15:clr>
            <a:srgbClr val="A4A3A4"/>
          </p15:clr>
        </p15:guide>
        <p15:guide id="11" pos="3470">
          <p15:clr>
            <a:srgbClr val="A4A3A4"/>
          </p15:clr>
        </p15:guide>
        <p15:guide id="12" pos="24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FF5050"/>
    <a:srgbClr val="006600"/>
    <a:srgbClr val="FF0000"/>
    <a:srgbClr val="FF9900"/>
    <a:srgbClr val="333399"/>
    <a:srgbClr val="808080"/>
    <a:srgbClr val="A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78" autoAdjust="0"/>
    <p:restoredTop sz="99281" autoAdjust="0"/>
  </p:normalViewPr>
  <p:slideViewPr>
    <p:cSldViewPr snapToObjects="1">
      <p:cViewPr>
        <p:scale>
          <a:sx n="67" d="100"/>
          <a:sy n="67" d="100"/>
        </p:scale>
        <p:origin x="1396" y="44"/>
      </p:cViewPr>
      <p:guideLst>
        <p:guide orient="horz" pos="3680"/>
        <p:guide orient="horz" pos="336"/>
        <p:guide orient="horz" pos="3997"/>
        <p:guide orient="horz" pos="3226"/>
        <p:guide pos="1292"/>
        <p:guide pos="771"/>
        <p:guide pos="2925"/>
        <p:guide pos="589"/>
        <p:guide pos="2721"/>
        <p:guide pos="1451"/>
        <p:guide pos="3470"/>
        <p:guide pos="240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12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78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Textmasterformate durch Klicken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BB046A4-71B8-41B3-AE34-007D0F86236E}" type="slidenum">
              <a:rPr lang="en-US"/>
              <a:pPr>
                <a:defRPr/>
              </a:pPr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1713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B046A4-71B8-41B3-AE34-007D0F86236E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7897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B046A4-71B8-41B3-AE34-007D0F86236E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2892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B046A4-71B8-41B3-AE34-007D0F86236E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9315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B046A4-71B8-41B3-AE34-007D0F86236E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1982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B046A4-71B8-41B3-AE34-007D0F86236E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3356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B046A4-71B8-41B3-AE34-007D0F86236E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0524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B046A4-71B8-41B3-AE34-007D0F86236E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770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B046A4-71B8-41B3-AE34-007D0F86236E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7708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B046A4-71B8-41B3-AE34-007D0F86236E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3085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B046A4-71B8-41B3-AE34-007D0F86236E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4391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B046A4-71B8-41B3-AE34-007D0F86236E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1154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B046A4-71B8-41B3-AE34-007D0F86236E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4268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B046A4-71B8-41B3-AE34-007D0F86236E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8681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B046A4-71B8-41B3-AE34-007D0F86236E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47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8031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010400" y="6575425"/>
            <a:ext cx="2133600" cy="238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E43234-AA38-4000-916C-A5473CA511DC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19135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010400" y="6575425"/>
            <a:ext cx="2133600" cy="238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AA9381-DE35-4F5B-9B3D-FBF307BA239E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21464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010400" y="6575425"/>
            <a:ext cx="2133600" cy="238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C8EAEC-9A7F-4C77-A616-F573BE50C914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39625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010400" y="6575425"/>
            <a:ext cx="2133600" cy="238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B85BC1-5681-4280-A5E2-EBB6618AE857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83418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010400" y="6575425"/>
            <a:ext cx="2133600" cy="238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C8EB6C-800E-45D5-9A3C-C45F5EBE91C4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15068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010400" y="6575425"/>
            <a:ext cx="2133600" cy="238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D1874F-277D-455A-971E-7FEC45A310E8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48935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010400" y="6575425"/>
            <a:ext cx="2133600" cy="238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7F816D-FFAE-403A-AE54-C2111360AC59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83303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9014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010400" y="6575425"/>
            <a:ext cx="2133600" cy="238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7A958C-D5EA-4897-A2F1-428BAB59AD2E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38050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CH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010400" y="6575425"/>
            <a:ext cx="2133600" cy="238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EB3B99-92CC-45B6-9DE5-4A3F9FC9E517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06668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7"/>
          <p:cNvSpPr>
            <a:spLocks noChangeShapeType="1"/>
          </p:cNvSpPr>
          <p:nvPr userDrawn="1"/>
        </p:nvSpPr>
        <p:spPr bwMode="auto">
          <a:xfrm>
            <a:off x="0" y="65532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de-CH" dirty="0"/>
          </a:p>
        </p:txBody>
      </p:sp>
      <p:sp>
        <p:nvSpPr>
          <p:cNvPr id="1028" name="Text Box 9"/>
          <p:cNvSpPr txBox="1">
            <a:spLocks noChangeArrowheads="1"/>
          </p:cNvSpPr>
          <p:nvPr/>
        </p:nvSpPr>
        <p:spPr bwMode="auto">
          <a:xfrm>
            <a:off x="33338" y="6613525"/>
            <a:ext cx="227041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000" dirty="0"/>
              <a:t>Prof. Dr. Andreas Vogt</a:t>
            </a:r>
          </a:p>
        </p:txBody>
      </p:sp>
      <p:sp>
        <p:nvSpPr>
          <p:cNvPr id="1029" name="Line 12"/>
          <p:cNvSpPr>
            <a:spLocks noChangeShapeType="1"/>
          </p:cNvSpPr>
          <p:nvPr/>
        </p:nvSpPr>
        <p:spPr bwMode="auto">
          <a:xfrm>
            <a:off x="4763" y="757238"/>
            <a:ext cx="914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de-CH" dirty="0"/>
          </a:p>
        </p:txBody>
      </p:sp>
      <p:sp>
        <p:nvSpPr>
          <p:cNvPr id="8" name="Text Box 8"/>
          <p:cNvSpPr txBox="1">
            <a:spLocks noChangeArrowheads="1"/>
          </p:cNvSpPr>
          <p:nvPr userDrawn="1"/>
        </p:nvSpPr>
        <p:spPr bwMode="auto">
          <a:xfrm>
            <a:off x="8596677" y="6592888"/>
            <a:ext cx="54854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sz="1000" dirty="0"/>
              <a:t>4.</a:t>
            </a:r>
            <a:fld id="{6033C65C-891B-4EA0-88F6-BF9F6AAF90E5}" type="slidenum">
              <a:rPr lang="en-US" sz="1000" smtClean="0"/>
              <a:pPr algn="ctr" eaLnBrk="1" hangingPunct="1">
                <a:defRPr/>
              </a:pPr>
              <a:t>‹Nr.›</a:t>
            </a:fld>
            <a:endParaRPr lang="en-US" sz="10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2" r:id="rId7"/>
    <p:sldLayoutId id="2147483729" r:id="rId8"/>
    <p:sldLayoutId id="2147483730" r:id="rId9"/>
    <p:sldLayoutId id="2147483731" r:id="rId10"/>
    <p:sldLayoutId id="2147483732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4.xml"/><Relationship Id="rId7" Type="http://schemas.openxmlformats.org/officeDocument/2006/relationships/image" Target="../media/image2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1.png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9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tags" Target="../tags/tag130.xml"/><Relationship Id="rId18" Type="http://schemas.openxmlformats.org/officeDocument/2006/relationships/tags" Target="../tags/tag135.xml"/><Relationship Id="rId26" Type="http://schemas.openxmlformats.org/officeDocument/2006/relationships/image" Target="../media/image103.png"/><Relationship Id="rId39" Type="http://schemas.openxmlformats.org/officeDocument/2006/relationships/image" Target="../media/image114.png"/><Relationship Id="rId21" Type="http://schemas.openxmlformats.org/officeDocument/2006/relationships/tags" Target="../tags/tag138.xml"/><Relationship Id="rId34" Type="http://schemas.openxmlformats.org/officeDocument/2006/relationships/image" Target="../media/image109.png"/><Relationship Id="rId42" Type="http://schemas.openxmlformats.org/officeDocument/2006/relationships/image" Target="../media/image117.png"/><Relationship Id="rId7" Type="http://schemas.openxmlformats.org/officeDocument/2006/relationships/tags" Target="../tags/tag124.xml"/><Relationship Id="rId2" Type="http://schemas.openxmlformats.org/officeDocument/2006/relationships/tags" Target="../tags/tag119.xml"/><Relationship Id="rId16" Type="http://schemas.openxmlformats.org/officeDocument/2006/relationships/tags" Target="../tags/tag133.xml"/><Relationship Id="rId29" Type="http://schemas.openxmlformats.org/officeDocument/2006/relationships/image" Target="../media/image44.png"/><Relationship Id="rId1" Type="http://schemas.openxmlformats.org/officeDocument/2006/relationships/tags" Target="../tags/tag118.xml"/><Relationship Id="rId6" Type="http://schemas.openxmlformats.org/officeDocument/2006/relationships/tags" Target="../tags/tag123.xml"/><Relationship Id="rId11" Type="http://schemas.openxmlformats.org/officeDocument/2006/relationships/tags" Target="../tags/tag128.xml"/><Relationship Id="rId24" Type="http://schemas.openxmlformats.org/officeDocument/2006/relationships/notesSlide" Target="../notesSlides/notesSlide10.xml"/><Relationship Id="rId32" Type="http://schemas.openxmlformats.org/officeDocument/2006/relationships/image" Target="../media/image107.png"/><Relationship Id="rId37" Type="http://schemas.openxmlformats.org/officeDocument/2006/relationships/image" Target="../media/image112.png"/><Relationship Id="rId40" Type="http://schemas.openxmlformats.org/officeDocument/2006/relationships/image" Target="../media/image115.png"/><Relationship Id="rId45" Type="http://schemas.openxmlformats.org/officeDocument/2006/relationships/image" Target="../media/image118.png"/><Relationship Id="rId5" Type="http://schemas.openxmlformats.org/officeDocument/2006/relationships/tags" Target="../tags/tag122.xml"/><Relationship Id="rId15" Type="http://schemas.openxmlformats.org/officeDocument/2006/relationships/tags" Target="../tags/tag132.xml"/><Relationship Id="rId23" Type="http://schemas.openxmlformats.org/officeDocument/2006/relationships/slideLayout" Target="../slideLayouts/slideLayout7.xml"/><Relationship Id="rId28" Type="http://schemas.openxmlformats.org/officeDocument/2006/relationships/image" Target="../media/image104.png"/><Relationship Id="rId36" Type="http://schemas.openxmlformats.org/officeDocument/2006/relationships/image" Target="../media/image111.png"/><Relationship Id="rId10" Type="http://schemas.openxmlformats.org/officeDocument/2006/relationships/tags" Target="../tags/tag127.xml"/><Relationship Id="rId19" Type="http://schemas.openxmlformats.org/officeDocument/2006/relationships/tags" Target="../tags/tag136.xml"/><Relationship Id="rId31" Type="http://schemas.openxmlformats.org/officeDocument/2006/relationships/image" Target="../media/image106.png"/><Relationship Id="rId44" Type="http://schemas.openxmlformats.org/officeDocument/2006/relationships/image" Target="../media/image29.png"/><Relationship Id="rId4" Type="http://schemas.openxmlformats.org/officeDocument/2006/relationships/tags" Target="../tags/tag121.xml"/><Relationship Id="rId9" Type="http://schemas.openxmlformats.org/officeDocument/2006/relationships/tags" Target="../tags/tag126.xml"/><Relationship Id="rId14" Type="http://schemas.openxmlformats.org/officeDocument/2006/relationships/tags" Target="../tags/tag131.xml"/><Relationship Id="rId22" Type="http://schemas.openxmlformats.org/officeDocument/2006/relationships/tags" Target="../tags/tag139.xml"/><Relationship Id="rId27" Type="http://schemas.openxmlformats.org/officeDocument/2006/relationships/image" Target="../media/image16.png"/><Relationship Id="rId30" Type="http://schemas.openxmlformats.org/officeDocument/2006/relationships/image" Target="../media/image105.png"/><Relationship Id="rId35" Type="http://schemas.openxmlformats.org/officeDocument/2006/relationships/image" Target="../media/image110.png"/><Relationship Id="rId43" Type="http://schemas.openxmlformats.org/officeDocument/2006/relationships/image" Target="../media/image27.png"/><Relationship Id="rId8" Type="http://schemas.openxmlformats.org/officeDocument/2006/relationships/tags" Target="../tags/tag125.xml"/><Relationship Id="rId3" Type="http://schemas.openxmlformats.org/officeDocument/2006/relationships/tags" Target="../tags/tag120.xml"/><Relationship Id="rId12" Type="http://schemas.openxmlformats.org/officeDocument/2006/relationships/tags" Target="../tags/tag129.xml"/><Relationship Id="rId17" Type="http://schemas.openxmlformats.org/officeDocument/2006/relationships/tags" Target="../tags/tag134.xml"/><Relationship Id="rId25" Type="http://schemas.openxmlformats.org/officeDocument/2006/relationships/image" Target="../media/image70.png"/><Relationship Id="rId33" Type="http://schemas.openxmlformats.org/officeDocument/2006/relationships/image" Target="../media/image108.png"/><Relationship Id="rId38" Type="http://schemas.openxmlformats.org/officeDocument/2006/relationships/image" Target="../media/image113.png"/><Relationship Id="rId46" Type="http://schemas.openxmlformats.org/officeDocument/2006/relationships/image" Target="../media/image119.png"/><Relationship Id="rId20" Type="http://schemas.openxmlformats.org/officeDocument/2006/relationships/tags" Target="../tags/tag137.xml"/><Relationship Id="rId41" Type="http://schemas.openxmlformats.org/officeDocument/2006/relationships/image" Target="../media/image11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147.xml"/><Relationship Id="rId13" Type="http://schemas.openxmlformats.org/officeDocument/2006/relationships/tags" Target="../tags/tag152.xml"/><Relationship Id="rId18" Type="http://schemas.openxmlformats.org/officeDocument/2006/relationships/image" Target="../media/image122.png"/><Relationship Id="rId26" Type="http://schemas.openxmlformats.org/officeDocument/2006/relationships/image" Target="../media/image130.png"/><Relationship Id="rId3" Type="http://schemas.openxmlformats.org/officeDocument/2006/relationships/tags" Target="../tags/tag142.xml"/><Relationship Id="rId21" Type="http://schemas.openxmlformats.org/officeDocument/2006/relationships/image" Target="../media/image125.png"/><Relationship Id="rId7" Type="http://schemas.openxmlformats.org/officeDocument/2006/relationships/tags" Target="../tags/tag146.xml"/><Relationship Id="rId12" Type="http://schemas.openxmlformats.org/officeDocument/2006/relationships/tags" Target="../tags/tag151.xml"/><Relationship Id="rId17" Type="http://schemas.openxmlformats.org/officeDocument/2006/relationships/image" Target="../media/image121.png"/><Relationship Id="rId25" Type="http://schemas.openxmlformats.org/officeDocument/2006/relationships/image" Target="../media/image129.png"/><Relationship Id="rId2" Type="http://schemas.openxmlformats.org/officeDocument/2006/relationships/tags" Target="../tags/tag141.xml"/><Relationship Id="rId16" Type="http://schemas.openxmlformats.org/officeDocument/2006/relationships/image" Target="../media/image120.png"/><Relationship Id="rId20" Type="http://schemas.openxmlformats.org/officeDocument/2006/relationships/image" Target="../media/image124.png"/><Relationship Id="rId1" Type="http://schemas.openxmlformats.org/officeDocument/2006/relationships/tags" Target="../tags/tag140.xml"/><Relationship Id="rId6" Type="http://schemas.openxmlformats.org/officeDocument/2006/relationships/tags" Target="../tags/tag145.xml"/><Relationship Id="rId11" Type="http://schemas.openxmlformats.org/officeDocument/2006/relationships/tags" Target="../tags/tag150.xml"/><Relationship Id="rId24" Type="http://schemas.openxmlformats.org/officeDocument/2006/relationships/image" Target="../media/image128.png"/><Relationship Id="rId5" Type="http://schemas.openxmlformats.org/officeDocument/2006/relationships/tags" Target="../tags/tag144.xml"/><Relationship Id="rId15" Type="http://schemas.openxmlformats.org/officeDocument/2006/relationships/notesSlide" Target="../notesSlides/notesSlide11.xml"/><Relationship Id="rId23" Type="http://schemas.openxmlformats.org/officeDocument/2006/relationships/image" Target="../media/image127.png"/><Relationship Id="rId28" Type="http://schemas.openxmlformats.org/officeDocument/2006/relationships/image" Target="../media/image132.png"/><Relationship Id="rId10" Type="http://schemas.openxmlformats.org/officeDocument/2006/relationships/tags" Target="../tags/tag149.xml"/><Relationship Id="rId19" Type="http://schemas.openxmlformats.org/officeDocument/2006/relationships/image" Target="../media/image123.png"/><Relationship Id="rId4" Type="http://schemas.openxmlformats.org/officeDocument/2006/relationships/tags" Target="../tags/tag143.xml"/><Relationship Id="rId9" Type="http://schemas.openxmlformats.org/officeDocument/2006/relationships/tags" Target="../tags/tag148.xml"/><Relationship Id="rId14" Type="http://schemas.openxmlformats.org/officeDocument/2006/relationships/slideLayout" Target="../slideLayouts/slideLayout7.xml"/><Relationship Id="rId22" Type="http://schemas.openxmlformats.org/officeDocument/2006/relationships/image" Target="../media/image126.png"/><Relationship Id="rId27" Type="http://schemas.openxmlformats.org/officeDocument/2006/relationships/image" Target="../media/image131.png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tags" Target="../tags/tag165.xml"/><Relationship Id="rId18" Type="http://schemas.openxmlformats.org/officeDocument/2006/relationships/tags" Target="../tags/tag170.xml"/><Relationship Id="rId26" Type="http://schemas.openxmlformats.org/officeDocument/2006/relationships/image" Target="../media/image135.png"/><Relationship Id="rId39" Type="http://schemas.openxmlformats.org/officeDocument/2006/relationships/image" Target="../media/image148.png"/><Relationship Id="rId21" Type="http://schemas.openxmlformats.org/officeDocument/2006/relationships/notesSlide" Target="../notesSlides/notesSlide12.xml"/><Relationship Id="rId34" Type="http://schemas.openxmlformats.org/officeDocument/2006/relationships/image" Target="../media/image143.png"/><Relationship Id="rId7" Type="http://schemas.openxmlformats.org/officeDocument/2006/relationships/tags" Target="../tags/tag159.xml"/><Relationship Id="rId2" Type="http://schemas.openxmlformats.org/officeDocument/2006/relationships/tags" Target="../tags/tag154.xml"/><Relationship Id="rId16" Type="http://schemas.openxmlformats.org/officeDocument/2006/relationships/tags" Target="../tags/tag168.xml"/><Relationship Id="rId20" Type="http://schemas.openxmlformats.org/officeDocument/2006/relationships/slideLayout" Target="../slideLayouts/slideLayout7.xml"/><Relationship Id="rId29" Type="http://schemas.openxmlformats.org/officeDocument/2006/relationships/image" Target="../media/image138.png"/><Relationship Id="rId41" Type="http://schemas.openxmlformats.org/officeDocument/2006/relationships/image" Target="../media/image150.png"/><Relationship Id="rId1" Type="http://schemas.openxmlformats.org/officeDocument/2006/relationships/tags" Target="../tags/tag153.xml"/><Relationship Id="rId6" Type="http://schemas.openxmlformats.org/officeDocument/2006/relationships/tags" Target="../tags/tag158.xml"/><Relationship Id="rId11" Type="http://schemas.openxmlformats.org/officeDocument/2006/relationships/tags" Target="../tags/tag163.xml"/><Relationship Id="rId24" Type="http://schemas.openxmlformats.org/officeDocument/2006/relationships/image" Target="../media/image133.png"/><Relationship Id="rId32" Type="http://schemas.openxmlformats.org/officeDocument/2006/relationships/image" Target="../media/image141.png"/><Relationship Id="rId37" Type="http://schemas.openxmlformats.org/officeDocument/2006/relationships/image" Target="../media/image146.png"/><Relationship Id="rId40" Type="http://schemas.openxmlformats.org/officeDocument/2006/relationships/image" Target="../media/image149.png"/><Relationship Id="rId5" Type="http://schemas.openxmlformats.org/officeDocument/2006/relationships/tags" Target="../tags/tag157.xml"/><Relationship Id="rId15" Type="http://schemas.openxmlformats.org/officeDocument/2006/relationships/tags" Target="../tags/tag167.xml"/><Relationship Id="rId23" Type="http://schemas.openxmlformats.org/officeDocument/2006/relationships/image" Target="../media/image44.png"/><Relationship Id="rId28" Type="http://schemas.openxmlformats.org/officeDocument/2006/relationships/image" Target="../media/image137.png"/><Relationship Id="rId36" Type="http://schemas.openxmlformats.org/officeDocument/2006/relationships/image" Target="../media/image145.png"/><Relationship Id="rId10" Type="http://schemas.openxmlformats.org/officeDocument/2006/relationships/tags" Target="../tags/tag162.xml"/><Relationship Id="rId19" Type="http://schemas.openxmlformats.org/officeDocument/2006/relationships/tags" Target="../tags/tag171.xml"/><Relationship Id="rId31" Type="http://schemas.openxmlformats.org/officeDocument/2006/relationships/image" Target="../media/image140.png"/><Relationship Id="rId4" Type="http://schemas.openxmlformats.org/officeDocument/2006/relationships/tags" Target="../tags/tag156.xml"/><Relationship Id="rId9" Type="http://schemas.openxmlformats.org/officeDocument/2006/relationships/tags" Target="../tags/tag161.xml"/><Relationship Id="rId14" Type="http://schemas.openxmlformats.org/officeDocument/2006/relationships/tags" Target="../tags/tag166.xml"/><Relationship Id="rId22" Type="http://schemas.openxmlformats.org/officeDocument/2006/relationships/image" Target="../media/image5.png"/><Relationship Id="rId27" Type="http://schemas.openxmlformats.org/officeDocument/2006/relationships/image" Target="../media/image136.png"/><Relationship Id="rId30" Type="http://schemas.openxmlformats.org/officeDocument/2006/relationships/image" Target="../media/image139.png"/><Relationship Id="rId35" Type="http://schemas.openxmlformats.org/officeDocument/2006/relationships/image" Target="../media/image144.png"/><Relationship Id="rId8" Type="http://schemas.openxmlformats.org/officeDocument/2006/relationships/tags" Target="../tags/tag160.xml"/><Relationship Id="rId3" Type="http://schemas.openxmlformats.org/officeDocument/2006/relationships/tags" Target="../tags/tag155.xml"/><Relationship Id="rId12" Type="http://schemas.openxmlformats.org/officeDocument/2006/relationships/tags" Target="../tags/tag164.xml"/><Relationship Id="rId17" Type="http://schemas.openxmlformats.org/officeDocument/2006/relationships/tags" Target="../tags/tag169.xml"/><Relationship Id="rId25" Type="http://schemas.openxmlformats.org/officeDocument/2006/relationships/image" Target="../media/image134.png"/><Relationship Id="rId33" Type="http://schemas.openxmlformats.org/officeDocument/2006/relationships/image" Target="../media/image142.png"/><Relationship Id="rId38" Type="http://schemas.openxmlformats.org/officeDocument/2006/relationships/image" Target="../media/image147.png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tags" Target="../tags/tag184.xml"/><Relationship Id="rId18" Type="http://schemas.openxmlformats.org/officeDocument/2006/relationships/tags" Target="../tags/tag189.xml"/><Relationship Id="rId26" Type="http://schemas.openxmlformats.org/officeDocument/2006/relationships/image" Target="../media/image156.png"/><Relationship Id="rId21" Type="http://schemas.openxmlformats.org/officeDocument/2006/relationships/image" Target="../media/image151.png"/><Relationship Id="rId34" Type="http://schemas.openxmlformats.org/officeDocument/2006/relationships/image" Target="../media/image164.png"/><Relationship Id="rId7" Type="http://schemas.openxmlformats.org/officeDocument/2006/relationships/tags" Target="../tags/tag178.xml"/><Relationship Id="rId12" Type="http://schemas.openxmlformats.org/officeDocument/2006/relationships/tags" Target="../tags/tag183.xml"/><Relationship Id="rId17" Type="http://schemas.openxmlformats.org/officeDocument/2006/relationships/tags" Target="../tags/tag188.xml"/><Relationship Id="rId25" Type="http://schemas.openxmlformats.org/officeDocument/2006/relationships/image" Target="../media/image155.png"/><Relationship Id="rId33" Type="http://schemas.openxmlformats.org/officeDocument/2006/relationships/image" Target="../media/image163.png"/><Relationship Id="rId38" Type="http://schemas.openxmlformats.org/officeDocument/2006/relationships/image" Target="../media/image167.png"/><Relationship Id="rId2" Type="http://schemas.openxmlformats.org/officeDocument/2006/relationships/tags" Target="../tags/tag173.xml"/><Relationship Id="rId16" Type="http://schemas.openxmlformats.org/officeDocument/2006/relationships/tags" Target="../tags/tag187.xml"/><Relationship Id="rId20" Type="http://schemas.openxmlformats.org/officeDocument/2006/relationships/notesSlide" Target="../notesSlides/notesSlide13.xml"/><Relationship Id="rId29" Type="http://schemas.openxmlformats.org/officeDocument/2006/relationships/image" Target="../media/image159.png"/><Relationship Id="rId1" Type="http://schemas.openxmlformats.org/officeDocument/2006/relationships/tags" Target="../tags/tag172.xml"/><Relationship Id="rId6" Type="http://schemas.openxmlformats.org/officeDocument/2006/relationships/tags" Target="../tags/tag177.xml"/><Relationship Id="rId11" Type="http://schemas.openxmlformats.org/officeDocument/2006/relationships/tags" Target="../tags/tag182.xml"/><Relationship Id="rId24" Type="http://schemas.openxmlformats.org/officeDocument/2006/relationships/image" Target="../media/image154.png"/><Relationship Id="rId32" Type="http://schemas.openxmlformats.org/officeDocument/2006/relationships/image" Target="../media/image162.png"/><Relationship Id="rId37" Type="http://schemas.openxmlformats.org/officeDocument/2006/relationships/image" Target="../media/image166.png"/><Relationship Id="rId5" Type="http://schemas.openxmlformats.org/officeDocument/2006/relationships/tags" Target="../tags/tag176.xml"/><Relationship Id="rId15" Type="http://schemas.openxmlformats.org/officeDocument/2006/relationships/tags" Target="../tags/tag186.xml"/><Relationship Id="rId23" Type="http://schemas.openxmlformats.org/officeDocument/2006/relationships/image" Target="../media/image153.png"/><Relationship Id="rId28" Type="http://schemas.openxmlformats.org/officeDocument/2006/relationships/image" Target="../media/image158.png"/><Relationship Id="rId36" Type="http://schemas.openxmlformats.org/officeDocument/2006/relationships/image" Target="../media/image165.png"/><Relationship Id="rId10" Type="http://schemas.openxmlformats.org/officeDocument/2006/relationships/tags" Target="../tags/tag181.xml"/><Relationship Id="rId19" Type="http://schemas.openxmlformats.org/officeDocument/2006/relationships/slideLayout" Target="../slideLayouts/slideLayout7.xml"/><Relationship Id="rId31" Type="http://schemas.openxmlformats.org/officeDocument/2006/relationships/image" Target="../media/image161.png"/><Relationship Id="rId4" Type="http://schemas.openxmlformats.org/officeDocument/2006/relationships/tags" Target="../tags/tag175.xml"/><Relationship Id="rId9" Type="http://schemas.openxmlformats.org/officeDocument/2006/relationships/tags" Target="../tags/tag180.xml"/><Relationship Id="rId14" Type="http://schemas.openxmlformats.org/officeDocument/2006/relationships/tags" Target="../tags/tag185.xml"/><Relationship Id="rId22" Type="http://schemas.openxmlformats.org/officeDocument/2006/relationships/image" Target="../media/image152.png"/><Relationship Id="rId27" Type="http://schemas.openxmlformats.org/officeDocument/2006/relationships/image" Target="../media/image157.png"/><Relationship Id="rId30" Type="http://schemas.openxmlformats.org/officeDocument/2006/relationships/image" Target="../media/image160.png"/><Relationship Id="rId35" Type="http://schemas.openxmlformats.org/officeDocument/2006/relationships/image" Target="../media/image44.png"/><Relationship Id="rId8" Type="http://schemas.openxmlformats.org/officeDocument/2006/relationships/tags" Target="../tags/tag179.xml"/><Relationship Id="rId3" Type="http://schemas.openxmlformats.org/officeDocument/2006/relationships/tags" Target="../tags/tag174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197.xml"/><Relationship Id="rId13" Type="http://schemas.openxmlformats.org/officeDocument/2006/relationships/tags" Target="../tags/tag202.xml"/><Relationship Id="rId18" Type="http://schemas.openxmlformats.org/officeDocument/2006/relationships/image" Target="../media/image168.png"/><Relationship Id="rId26" Type="http://schemas.openxmlformats.org/officeDocument/2006/relationships/image" Target="../media/image175.png"/><Relationship Id="rId3" Type="http://schemas.openxmlformats.org/officeDocument/2006/relationships/tags" Target="../tags/tag192.xml"/><Relationship Id="rId21" Type="http://schemas.openxmlformats.org/officeDocument/2006/relationships/image" Target="../media/image170.png"/><Relationship Id="rId7" Type="http://schemas.openxmlformats.org/officeDocument/2006/relationships/tags" Target="../tags/tag196.xml"/><Relationship Id="rId12" Type="http://schemas.openxmlformats.org/officeDocument/2006/relationships/tags" Target="../tags/tag201.xml"/><Relationship Id="rId17" Type="http://schemas.openxmlformats.org/officeDocument/2006/relationships/image" Target="../media/image151.png"/><Relationship Id="rId25" Type="http://schemas.openxmlformats.org/officeDocument/2006/relationships/image" Target="../media/image174.png"/><Relationship Id="rId2" Type="http://schemas.openxmlformats.org/officeDocument/2006/relationships/tags" Target="../tags/tag191.xml"/><Relationship Id="rId16" Type="http://schemas.openxmlformats.org/officeDocument/2006/relationships/notesSlide" Target="../notesSlides/notesSlide14.xml"/><Relationship Id="rId20" Type="http://schemas.openxmlformats.org/officeDocument/2006/relationships/image" Target="../media/image44.png"/><Relationship Id="rId29" Type="http://schemas.openxmlformats.org/officeDocument/2006/relationships/image" Target="../media/image178.png"/><Relationship Id="rId1" Type="http://schemas.openxmlformats.org/officeDocument/2006/relationships/tags" Target="../tags/tag190.xml"/><Relationship Id="rId6" Type="http://schemas.openxmlformats.org/officeDocument/2006/relationships/tags" Target="../tags/tag195.xml"/><Relationship Id="rId11" Type="http://schemas.openxmlformats.org/officeDocument/2006/relationships/tags" Target="../tags/tag200.xml"/><Relationship Id="rId24" Type="http://schemas.openxmlformats.org/officeDocument/2006/relationships/image" Target="../media/image173.png"/><Relationship Id="rId5" Type="http://schemas.openxmlformats.org/officeDocument/2006/relationships/tags" Target="../tags/tag194.xml"/><Relationship Id="rId15" Type="http://schemas.openxmlformats.org/officeDocument/2006/relationships/slideLayout" Target="../slideLayouts/slideLayout7.xml"/><Relationship Id="rId23" Type="http://schemas.openxmlformats.org/officeDocument/2006/relationships/image" Target="../media/image172.png"/><Relationship Id="rId28" Type="http://schemas.openxmlformats.org/officeDocument/2006/relationships/image" Target="../media/image177.png"/><Relationship Id="rId10" Type="http://schemas.openxmlformats.org/officeDocument/2006/relationships/tags" Target="../tags/tag199.xml"/><Relationship Id="rId19" Type="http://schemas.openxmlformats.org/officeDocument/2006/relationships/image" Target="../media/image169.png"/><Relationship Id="rId4" Type="http://schemas.openxmlformats.org/officeDocument/2006/relationships/tags" Target="../tags/tag193.xml"/><Relationship Id="rId9" Type="http://schemas.openxmlformats.org/officeDocument/2006/relationships/tags" Target="../tags/tag198.xml"/><Relationship Id="rId14" Type="http://schemas.openxmlformats.org/officeDocument/2006/relationships/tags" Target="../tags/tag203.xml"/><Relationship Id="rId22" Type="http://schemas.openxmlformats.org/officeDocument/2006/relationships/image" Target="../media/image171.png"/><Relationship Id="rId27" Type="http://schemas.openxmlformats.org/officeDocument/2006/relationships/image" Target="../media/image176.png"/><Relationship Id="rId30" Type="http://schemas.openxmlformats.org/officeDocument/2006/relationships/image" Target="../media/image17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2.xml"/><Relationship Id="rId13" Type="http://schemas.openxmlformats.org/officeDocument/2006/relationships/image" Target="../media/image7.png"/><Relationship Id="rId18" Type="http://schemas.openxmlformats.org/officeDocument/2006/relationships/image" Target="../media/image12.png"/><Relationship Id="rId3" Type="http://schemas.openxmlformats.org/officeDocument/2006/relationships/tags" Target="../tags/tag7.xml"/><Relationship Id="rId7" Type="http://schemas.openxmlformats.org/officeDocument/2006/relationships/tags" Target="../tags/tag11.xml"/><Relationship Id="rId12" Type="http://schemas.openxmlformats.org/officeDocument/2006/relationships/image" Target="../media/image6.png"/><Relationship Id="rId17" Type="http://schemas.openxmlformats.org/officeDocument/2006/relationships/image" Target="../media/image11.png"/><Relationship Id="rId2" Type="http://schemas.openxmlformats.org/officeDocument/2006/relationships/tags" Target="../tags/tag6.xml"/><Relationship Id="rId16" Type="http://schemas.openxmlformats.org/officeDocument/2006/relationships/image" Target="../media/image10.png"/><Relationship Id="rId1" Type="http://schemas.openxmlformats.org/officeDocument/2006/relationships/tags" Target="../tags/tag5.xml"/><Relationship Id="rId6" Type="http://schemas.openxmlformats.org/officeDocument/2006/relationships/tags" Target="../tags/tag10.xml"/><Relationship Id="rId11" Type="http://schemas.openxmlformats.org/officeDocument/2006/relationships/image" Target="../media/image5.png"/><Relationship Id="rId5" Type="http://schemas.openxmlformats.org/officeDocument/2006/relationships/tags" Target="../tags/tag9.xml"/><Relationship Id="rId15" Type="http://schemas.openxmlformats.org/officeDocument/2006/relationships/image" Target="../media/image9.png"/><Relationship Id="rId10" Type="http://schemas.openxmlformats.org/officeDocument/2006/relationships/notesSlide" Target="../notesSlides/notesSlide2.xml"/><Relationship Id="rId4" Type="http://schemas.openxmlformats.org/officeDocument/2006/relationships/tags" Target="../tags/tag8.xml"/><Relationship Id="rId9" Type="http://schemas.openxmlformats.org/officeDocument/2006/relationships/slideLayout" Target="../slideLayouts/slideLayout7.xml"/><Relationship Id="rId1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tags" Target="../tags/tag25.xml"/><Relationship Id="rId18" Type="http://schemas.openxmlformats.org/officeDocument/2006/relationships/tags" Target="../tags/tag30.xml"/><Relationship Id="rId26" Type="http://schemas.openxmlformats.org/officeDocument/2006/relationships/image" Target="../media/image17.png"/><Relationship Id="rId39" Type="http://schemas.openxmlformats.org/officeDocument/2006/relationships/image" Target="../media/image30.png"/><Relationship Id="rId21" Type="http://schemas.openxmlformats.org/officeDocument/2006/relationships/notesSlide" Target="../notesSlides/notesSlide3.xml"/><Relationship Id="rId34" Type="http://schemas.openxmlformats.org/officeDocument/2006/relationships/image" Target="../media/image25.png"/><Relationship Id="rId7" Type="http://schemas.openxmlformats.org/officeDocument/2006/relationships/tags" Target="../tags/tag19.xml"/><Relationship Id="rId12" Type="http://schemas.openxmlformats.org/officeDocument/2006/relationships/tags" Target="../tags/tag24.xml"/><Relationship Id="rId17" Type="http://schemas.openxmlformats.org/officeDocument/2006/relationships/tags" Target="../tags/tag29.xml"/><Relationship Id="rId25" Type="http://schemas.openxmlformats.org/officeDocument/2006/relationships/image" Target="../media/image16.png"/><Relationship Id="rId33" Type="http://schemas.openxmlformats.org/officeDocument/2006/relationships/image" Target="../media/image24.png"/><Relationship Id="rId38" Type="http://schemas.openxmlformats.org/officeDocument/2006/relationships/image" Target="../media/image29.png"/><Relationship Id="rId2" Type="http://schemas.openxmlformats.org/officeDocument/2006/relationships/tags" Target="../tags/tag14.xml"/><Relationship Id="rId16" Type="http://schemas.openxmlformats.org/officeDocument/2006/relationships/tags" Target="../tags/tag28.xml"/><Relationship Id="rId20" Type="http://schemas.openxmlformats.org/officeDocument/2006/relationships/slideLayout" Target="../slideLayouts/slideLayout7.xml"/><Relationship Id="rId29" Type="http://schemas.openxmlformats.org/officeDocument/2006/relationships/image" Target="../media/image20.png"/><Relationship Id="rId1" Type="http://schemas.openxmlformats.org/officeDocument/2006/relationships/tags" Target="../tags/tag13.xml"/><Relationship Id="rId6" Type="http://schemas.openxmlformats.org/officeDocument/2006/relationships/tags" Target="../tags/tag18.xml"/><Relationship Id="rId11" Type="http://schemas.openxmlformats.org/officeDocument/2006/relationships/tags" Target="../tags/tag23.xml"/><Relationship Id="rId24" Type="http://schemas.openxmlformats.org/officeDocument/2006/relationships/image" Target="../media/image15.png"/><Relationship Id="rId32" Type="http://schemas.openxmlformats.org/officeDocument/2006/relationships/image" Target="../media/image23.png"/><Relationship Id="rId37" Type="http://schemas.openxmlformats.org/officeDocument/2006/relationships/image" Target="../media/image28.png"/><Relationship Id="rId40" Type="http://schemas.openxmlformats.org/officeDocument/2006/relationships/image" Target="../media/image31.png"/><Relationship Id="rId5" Type="http://schemas.openxmlformats.org/officeDocument/2006/relationships/tags" Target="../tags/tag17.xml"/><Relationship Id="rId15" Type="http://schemas.openxmlformats.org/officeDocument/2006/relationships/tags" Target="../tags/tag27.xml"/><Relationship Id="rId23" Type="http://schemas.openxmlformats.org/officeDocument/2006/relationships/image" Target="../media/image14.png"/><Relationship Id="rId28" Type="http://schemas.openxmlformats.org/officeDocument/2006/relationships/image" Target="../media/image19.png"/><Relationship Id="rId36" Type="http://schemas.openxmlformats.org/officeDocument/2006/relationships/image" Target="../media/image27.png"/><Relationship Id="rId10" Type="http://schemas.openxmlformats.org/officeDocument/2006/relationships/tags" Target="../tags/tag22.xml"/><Relationship Id="rId19" Type="http://schemas.openxmlformats.org/officeDocument/2006/relationships/tags" Target="../tags/tag31.xml"/><Relationship Id="rId31" Type="http://schemas.openxmlformats.org/officeDocument/2006/relationships/image" Target="../media/image22.png"/><Relationship Id="rId4" Type="http://schemas.openxmlformats.org/officeDocument/2006/relationships/tags" Target="../tags/tag16.xml"/><Relationship Id="rId9" Type="http://schemas.openxmlformats.org/officeDocument/2006/relationships/tags" Target="../tags/tag21.xml"/><Relationship Id="rId14" Type="http://schemas.openxmlformats.org/officeDocument/2006/relationships/tags" Target="../tags/tag26.xml"/><Relationship Id="rId22" Type="http://schemas.openxmlformats.org/officeDocument/2006/relationships/image" Target="../media/image13.png"/><Relationship Id="rId27" Type="http://schemas.openxmlformats.org/officeDocument/2006/relationships/image" Target="../media/image18.png"/><Relationship Id="rId30" Type="http://schemas.openxmlformats.org/officeDocument/2006/relationships/image" Target="../media/image21.png"/><Relationship Id="rId35" Type="http://schemas.openxmlformats.org/officeDocument/2006/relationships/image" Target="../media/image26.png"/><Relationship Id="rId8" Type="http://schemas.openxmlformats.org/officeDocument/2006/relationships/tags" Target="../tags/tag20.xml"/><Relationship Id="rId3" Type="http://schemas.openxmlformats.org/officeDocument/2006/relationships/tags" Target="../tags/tag1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39.xml"/><Relationship Id="rId13" Type="http://schemas.openxmlformats.org/officeDocument/2006/relationships/image" Target="../media/image32.png"/><Relationship Id="rId18" Type="http://schemas.openxmlformats.org/officeDocument/2006/relationships/image" Target="../media/image27.png"/><Relationship Id="rId3" Type="http://schemas.openxmlformats.org/officeDocument/2006/relationships/tags" Target="../tags/tag34.xml"/><Relationship Id="rId21" Type="http://schemas.openxmlformats.org/officeDocument/2006/relationships/image" Target="../media/image38.png"/><Relationship Id="rId7" Type="http://schemas.openxmlformats.org/officeDocument/2006/relationships/tags" Target="../tags/tag38.xml"/><Relationship Id="rId12" Type="http://schemas.openxmlformats.org/officeDocument/2006/relationships/notesSlide" Target="../notesSlides/notesSlide4.xml"/><Relationship Id="rId17" Type="http://schemas.openxmlformats.org/officeDocument/2006/relationships/image" Target="../media/image35.png"/><Relationship Id="rId2" Type="http://schemas.openxmlformats.org/officeDocument/2006/relationships/tags" Target="../tags/tag33.xml"/><Relationship Id="rId16" Type="http://schemas.openxmlformats.org/officeDocument/2006/relationships/image" Target="../media/image34.png"/><Relationship Id="rId20" Type="http://schemas.openxmlformats.org/officeDocument/2006/relationships/image" Target="../media/image37.png"/><Relationship Id="rId1" Type="http://schemas.openxmlformats.org/officeDocument/2006/relationships/tags" Target="../tags/tag32.xml"/><Relationship Id="rId6" Type="http://schemas.openxmlformats.org/officeDocument/2006/relationships/tags" Target="../tags/tag37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36.xml"/><Relationship Id="rId15" Type="http://schemas.openxmlformats.org/officeDocument/2006/relationships/image" Target="../media/image16.png"/><Relationship Id="rId10" Type="http://schemas.openxmlformats.org/officeDocument/2006/relationships/tags" Target="../tags/tag41.xml"/><Relationship Id="rId19" Type="http://schemas.openxmlformats.org/officeDocument/2006/relationships/image" Target="../media/image36.png"/><Relationship Id="rId4" Type="http://schemas.openxmlformats.org/officeDocument/2006/relationships/tags" Target="../tags/tag35.xml"/><Relationship Id="rId9" Type="http://schemas.openxmlformats.org/officeDocument/2006/relationships/tags" Target="../tags/tag40.xml"/><Relationship Id="rId14" Type="http://schemas.openxmlformats.org/officeDocument/2006/relationships/image" Target="../media/image33.png"/><Relationship Id="rId22" Type="http://schemas.openxmlformats.org/officeDocument/2006/relationships/image" Target="../media/image3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13" Type="http://schemas.openxmlformats.org/officeDocument/2006/relationships/image" Target="../media/image43.png"/><Relationship Id="rId3" Type="http://schemas.openxmlformats.org/officeDocument/2006/relationships/tags" Target="../tags/tag44.xml"/><Relationship Id="rId7" Type="http://schemas.openxmlformats.org/officeDocument/2006/relationships/tags" Target="../tags/tag48.xml"/><Relationship Id="rId12" Type="http://schemas.openxmlformats.org/officeDocument/2006/relationships/image" Target="../media/image42.png"/><Relationship Id="rId2" Type="http://schemas.openxmlformats.org/officeDocument/2006/relationships/tags" Target="../tags/tag43.xml"/><Relationship Id="rId16" Type="http://schemas.openxmlformats.org/officeDocument/2006/relationships/image" Target="../media/image45.png"/><Relationship Id="rId1" Type="http://schemas.openxmlformats.org/officeDocument/2006/relationships/tags" Target="../tags/tag42.xml"/><Relationship Id="rId6" Type="http://schemas.openxmlformats.org/officeDocument/2006/relationships/tags" Target="../tags/tag47.xml"/><Relationship Id="rId11" Type="http://schemas.openxmlformats.org/officeDocument/2006/relationships/image" Target="../media/image41.png"/><Relationship Id="rId5" Type="http://schemas.openxmlformats.org/officeDocument/2006/relationships/tags" Target="../tags/tag46.xml"/><Relationship Id="rId15" Type="http://schemas.openxmlformats.org/officeDocument/2006/relationships/image" Target="../media/image44.png"/><Relationship Id="rId10" Type="http://schemas.openxmlformats.org/officeDocument/2006/relationships/image" Target="../media/image40.png"/><Relationship Id="rId4" Type="http://schemas.openxmlformats.org/officeDocument/2006/relationships/tags" Target="../tags/tag45.xml"/><Relationship Id="rId9" Type="http://schemas.openxmlformats.org/officeDocument/2006/relationships/notesSlide" Target="../notesSlides/notesSlide5.xml"/><Relationship Id="rId1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tags" Target="../tags/tag61.xml"/><Relationship Id="rId18" Type="http://schemas.openxmlformats.org/officeDocument/2006/relationships/notesSlide" Target="../notesSlides/notesSlide6.xml"/><Relationship Id="rId26" Type="http://schemas.openxmlformats.org/officeDocument/2006/relationships/image" Target="../media/image51.png"/><Relationship Id="rId3" Type="http://schemas.openxmlformats.org/officeDocument/2006/relationships/tags" Target="../tags/tag51.xml"/><Relationship Id="rId21" Type="http://schemas.openxmlformats.org/officeDocument/2006/relationships/image" Target="../media/image48.png"/><Relationship Id="rId34" Type="http://schemas.openxmlformats.org/officeDocument/2006/relationships/image" Target="../media/image57.png"/><Relationship Id="rId7" Type="http://schemas.openxmlformats.org/officeDocument/2006/relationships/tags" Target="../tags/tag55.xml"/><Relationship Id="rId12" Type="http://schemas.openxmlformats.org/officeDocument/2006/relationships/tags" Target="../tags/tag60.xml"/><Relationship Id="rId17" Type="http://schemas.openxmlformats.org/officeDocument/2006/relationships/slideLayout" Target="../slideLayouts/slideLayout7.xml"/><Relationship Id="rId25" Type="http://schemas.openxmlformats.org/officeDocument/2006/relationships/image" Target="../media/image44.png"/><Relationship Id="rId33" Type="http://schemas.openxmlformats.org/officeDocument/2006/relationships/image" Target="../media/image56.png"/><Relationship Id="rId2" Type="http://schemas.openxmlformats.org/officeDocument/2006/relationships/tags" Target="../tags/tag50.xml"/><Relationship Id="rId16" Type="http://schemas.openxmlformats.org/officeDocument/2006/relationships/tags" Target="../tags/tag64.xml"/><Relationship Id="rId20" Type="http://schemas.openxmlformats.org/officeDocument/2006/relationships/image" Target="../media/image47.png"/><Relationship Id="rId29" Type="http://schemas.openxmlformats.org/officeDocument/2006/relationships/image" Target="../media/image54.png"/><Relationship Id="rId1" Type="http://schemas.openxmlformats.org/officeDocument/2006/relationships/tags" Target="../tags/tag49.xml"/><Relationship Id="rId6" Type="http://schemas.openxmlformats.org/officeDocument/2006/relationships/tags" Target="../tags/tag54.xml"/><Relationship Id="rId11" Type="http://schemas.openxmlformats.org/officeDocument/2006/relationships/tags" Target="../tags/tag59.xml"/><Relationship Id="rId24" Type="http://schemas.openxmlformats.org/officeDocument/2006/relationships/image" Target="../media/image50.png"/><Relationship Id="rId32" Type="http://schemas.openxmlformats.org/officeDocument/2006/relationships/image" Target="../media/image29.png"/><Relationship Id="rId5" Type="http://schemas.openxmlformats.org/officeDocument/2006/relationships/tags" Target="../tags/tag53.xml"/><Relationship Id="rId15" Type="http://schemas.openxmlformats.org/officeDocument/2006/relationships/tags" Target="../tags/tag63.xml"/><Relationship Id="rId23" Type="http://schemas.openxmlformats.org/officeDocument/2006/relationships/image" Target="../media/image49.png"/><Relationship Id="rId28" Type="http://schemas.openxmlformats.org/officeDocument/2006/relationships/image" Target="../media/image53.png"/><Relationship Id="rId10" Type="http://schemas.openxmlformats.org/officeDocument/2006/relationships/tags" Target="../tags/tag58.xml"/><Relationship Id="rId19" Type="http://schemas.openxmlformats.org/officeDocument/2006/relationships/image" Target="../media/image46.png"/><Relationship Id="rId31" Type="http://schemas.openxmlformats.org/officeDocument/2006/relationships/image" Target="../media/image27.png"/><Relationship Id="rId4" Type="http://schemas.openxmlformats.org/officeDocument/2006/relationships/tags" Target="../tags/tag52.xml"/><Relationship Id="rId9" Type="http://schemas.openxmlformats.org/officeDocument/2006/relationships/tags" Target="../tags/tag57.xml"/><Relationship Id="rId14" Type="http://schemas.openxmlformats.org/officeDocument/2006/relationships/tags" Target="../tags/tag62.xml"/><Relationship Id="rId22" Type="http://schemas.openxmlformats.org/officeDocument/2006/relationships/image" Target="../media/image16.png"/><Relationship Id="rId27" Type="http://schemas.openxmlformats.org/officeDocument/2006/relationships/image" Target="../media/image52.png"/><Relationship Id="rId30" Type="http://schemas.openxmlformats.org/officeDocument/2006/relationships/image" Target="../media/image55.png"/><Relationship Id="rId8" Type="http://schemas.openxmlformats.org/officeDocument/2006/relationships/tags" Target="../tags/tag56.xml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tags" Target="../tags/tag77.xml"/><Relationship Id="rId18" Type="http://schemas.openxmlformats.org/officeDocument/2006/relationships/notesSlide" Target="../notesSlides/notesSlide7.xml"/><Relationship Id="rId26" Type="http://schemas.openxmlformats.org/officeDocument/2006/relationships/image" Target="../media/image63.png"/><Relationship Id="rId3" Type="http://schemas.openxmlformats.org/officeDocument/2006/relationships/tags" Target="../tags/tag67.xml"/><Relationship Id="rId21" Type="http://schemas.openxmlformats.org/officeDocument/2006/relationships/image" Target="../media/image60.png"/><Relationship Id="rId34" Type="http://schemas.openxmlformats.org/officeDocument/2006/relationships/image" Target="../media/image69.png"/><Relationship Id="rId7" Type="http://schemas.openxmlformats.org/officeDocument/2006/relationships/tags" Target="../tags/tag71.xml"/><Relationship Id="rId12" Type="http://schemas.openxmlformats.org/officeDocument/2006/relationships/tags" Target="../tags/tag76.xml"/><Relationship Id="rId17" Type="http://schemas.openxmlformats.org/officeDocument/2006/relationships/slideLayout" Target="../slideLayouts/slideLayout7.xml"/><Relationship Id="rId25" Type="http://schemas.openxmlformats.org/officeDocument/2006/relationships/image" Target="../media/image44.png"/><Relationship Id="rId33" Type="http://schemas.openxmlformats.org/officeDocument/2006/relationships/image" Target="../media/image68.png"/><Relationship Id="rId2" Type="http://schemas.openxmlformats.org/officeDocument/2006/relationships/tags" Target="../tags/tag66.xml"/><Relationship Id="rId16" Type="http://schemas.openxmlformats.org/officeDocument/2006/relationships/tags" Target="../tags/tag80.xml"/><Relationship Id="rId20" Type="http://schemas.openxmlformats.org/officeDocument/2006/relationships/image" Target="../media/image59.png"/><Relationship Id="rId29" Type="http://schemas.openxmlformats.org/officeDocument/2006/relationships/image" Target="../media/image66.png"/><Relationship Id="rId1" Type="http://schemas.openxmlformats.org/officeDocument/2006/relationships/tags" Target="../tags/tag65.xml"/><Relationship Id="rId6" Type="http://schemas.openxmlformats.org/officeDocument/2006/relationships/tags" Target="../tags/tag70.xml"/><Relationship Id="rId11" Type="http://schemas.openxmlformats.org/officeDocument/2006/relationships/tags" Target="../tags/tag75.xml"/><Relationship Id="rId24" Type="http://schemas.openxmlformats.org/officeDocument/2006/relationships/image" Target="../media/image62.png"/><Relationship Id="rId32" Type="http://schemas.openxmlformats.org/officeDocument/2006/relationships/image" Target="../media/image29.png"/><Relationship Id="rId5" Type="http://schemas.openxmlformats.org/officeDocument/2006/relationships/tags" Target="../tags/tag69.xml"/><Relationship Id="rId15" Type="http://schemas.openxmlformats.org/officeDocument/2006/relationships/tags" Target="../tags/tag79.xml"/><Relationship Id="rId23" Type="http://schemas.openxmlformats.org/officeDocument/2006/relationships/image" Target="../media/image61.png"/><Relationship Id="rId28" Type="http://schemas.openxmlformats.org/officeDocument/2006/relationships/image" Target="../media/image65.png"/><Relationship Id="rId10" Type="http://schemas.openxmlformats.org/officeDocument/2006/relationships/tags" Target="../tags/tag74.xml"/><Relationship Id="rId19" Type="http://schemas.openxmlformats.org/officeDocument/2006/relationships/image" Target="../media/image58.png"/><Relationship Id="rId31" Type="http://schemas.openxmlformats.org/officeDocument/2006/relationships/image" Target="../media/image27.png"/><Relationship Id="rId4" Type="http://schemas.openxmlformats.org/officeDocument/2006/relationships/tags" Target="../tags/tag68.xml"/><Relationship Id="rId9" Type="http://schemas.openxmlformats.org/officeDocument/2006/relationships/tags" Target="../tags/tag73.xml"/><Relationship Id="rId14" Type="http://schemas.openxmlformats.org/officeDocument/2006/relationships/tags" Target="../tags/tag78.xml"/><Relationship Id="rId22" Type="http://schemas.openxmlformats.org/officeDocument/2006/relationships/image" Target="../media/image16.png"/><Relationship Id="rId27" Type="http://schemas.openxmlformats.org/officeDocument/2006/relationships/image" Target="../media/image64.png"/><Relationship Id="rId30" Type="http://schemas.openxmlformats.org/officeDocument/2006/relationships/image" Target="../media/image67.png"/><Relationship Id="rId8" Type="http://schemas.openxmlformats.org/officeDocument/2006/relationships/tags" Target="../tags/tag72.xml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tags" Target="../tags/tag93.xml"/><Relationship Id="rId18" Type="http://schemas.openxmlformats.org/officeDocument/2006/relationships/tags" Target="../tags/tag98.xml"/><Relationship Id="rId26" Type="http://schemas.openxmlformats.org/officeDocument/2006/relationships/image" Target="../media/image73.png"/><Relationship Id="rId39" Type="http://schemas.openxmlformats.org/officeDocument/2006/relationships/image" Target="../media/image86.png"/><Relationship Id="rId21" Type="http://schemas.openxmlformats.org/officeDocument/2006/relationships/slideLayout" Target="../slideLayouts/slideLayout7.xml"/><Relationship Id="rId34" Type="http://schemas.openxmlformats.org/officeDocument/2006/relationships/image" Target="../media/image81.png"/><Relationship Id="rId42" Type="http://schemas.openxmlformats.org/officeDocument/2006/relationships/image" Target="../media/image89.png"/><Relationship Id="rId7" Type="http://schemas.openxmlformats.org/officeDocument/2006/relationships/tags" Target="../tags/tag87.xml"/><Relationship Id="rId2" Type="http://schemas.openxmlformats.org/officeDocument/2006/relationships/tags" Target="../tags/tag82.xml"/><Relationship Id="rId16" Type="http://schemas.openxmlformats.org/officeDocument/2006/relationships/tags" Target="../tags/tag96.xml"/><Relationship Id="rId20" Type="http://schemas.openxmlformats.org/officeDocument/2006/relationships/tags" Target="../tags/tag100.xml"/><Relationship Id="rId29" Type="http://schemas.openxmlformats.org/officeDocument/2006/relationships/image" Target="../media/image76.png"/><Relationship Id="rId41" Type="http://schemas.openxmlformats.org/officeDocument/2006/relationships/image" Target="../media/image88.png"/><Relationship Id="rId1" Type="http://schemas.openxmlformats.org/officeDocument/2006/relationships/tags" Target="../tags/tag81.xml"/><Relationship Id="rId6" Type="http://schemas.openxmlformats.org/officeDocument/2006/relationships/tags" Target="../tags/tag86.xml"/><Relationship Id="rId11" Type="http://schemas.openxmlformats.org/officeDocument/2006/relationships/tags" Target="../tags/tag91.xml"/><Relationship Id="rId24" Type="http://schemas.openxmlformats.org/officeDocument/2006/relationships/image" Target="../media/image71.png"/><Relationship Id="rId32" Type="http://schemas.openxmlformats.org/officeDocument/2006/relationships/image" Target="../media/image79.png"/><Relationship Id="rId37" Type="http://schemas.openxmlformats.org/officeDocument/2006/relationships/image" Target="../media/image84.png"/><Relationship Id="rId40" Type="http://schemas.openxmlformats.org/officeDocument/2006/relationships/image" Target="../media/image87.png"/><Relationship Id="rId5" Type="http://schemas.openxmlformats.org/officeDocument/2006/relationships/tags" Target="../tags/tag85.xml"/><Relationship Id="rId15" Type="http://schemas.openxmlformats.org/officeDocument/2006/relationships/tags" Target="../tags/tag95.xml"/><Relationship Id="rId23" Type="http://schemas.openxmlformats.org/officeDocument/2006/relationships/image" Target="../media/image70.png"/><Relationship Id="rId28" Type="http://schemas.openxmlformats.org/officeDocument/2006/relationships/image" Target="../media/image75.png"/><Relationship Id="rId36" Type="http://schemas.openxmlformats.org/officeDocument/2006/relationships/image" Target="../media/image83.png"/><Relationship Id="rId10" Type="http://schemas.openxmlformats.org/officeDocument/2006/relationships/tags" Target="../tags/tag90.xml"/><Relationship Id="rId19" Type="http://schemas.openxmlformats.org/officeDocument/2006/relationships/tags" Target="../tags/tag99.xml"/><Relationship Id="rId31" Type="http://schemas.openxmlformats.org/officeDocument/2006/relationships/image" Target="../media/image78.png"/><Relationship Id="rId4" Type="http://schemas.openxmlformats.org/officeDocument/2006/relationships/tags" Target="../tags/tag84.xml"/><Relationship Id="rId9" Type="http://schemas.openxmlformats.org/officeDocument/2006/relationships/tags" Target="../tags/tag89.xml"/><Relationship Id="rId14" Type="http://schemas.openxmlformats.org/officeDocument/2006/relationships/tags" Target="../tags/tag94.xml"/><Relationship Id="rId22" Type="http://schemas.openxmlformats.org/officeDocument/2006/relationships/notesSlide" Target="../notesSlides/notesSlide8.xml"/><Relationship Id="rId27" Type="http://schemas.openxmlformats.org/officeDocument/2006/relationships/image" Target="../media/image74.png"/><Relationship Id="rId30" Type="http://schemas.openxmlformats.org/officeDocument/2006/relationships/image" Target="../media/image77.png"/><Relationship Id="rId35" Type="http://schemas.openxmlformats.org/officeDocument/2006/relationships/image" Target="../media/image82.png"/><Relationship Id="rId8" Type="http://schemas.openxmlformats.org/officeDocument/2006/relationships/tags" Target="../tags/tag88.xml"/><Relationship Id="rId3" Type="http://schemas.openxmlformats.org/officeDocument/2006/relationships/tags" Target="../tags/tag83.xml"/><Relationship Id="rId12" Type="http://schemas.openxmlformats.org/officeDocument/2006/relationships/tags" Target="../tags/tag92.xml"/><Relationship Id="rId17" Type="http://schemas.openxmlformats.org/officeDocument/2006/relationships/tags" Target="../tags/tag97.xml"/><Relationship Id="rId25" Type="http://schemas.openxmlformats.org/officeDocument/2006/relationships/image" Target="../media/image72.png"/><Relationship Id="rId33" Type="http://schemas.openxmlformats.org/officeDocument/2006/relationships/image" Target="../media/image80.png"/><Relationship Id="rId38" Type="http://schemas.openxmlformats.org/officeDocument/2006/relationships/image" Target="../media/image85.png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tags" Target="../tags/tag113.xml"/><Relationship Id="rId18" Type="http://schemas.openxmlformats.org/officeDocument/2006/relationships/slideLayout" Target="../slideLayouts/slideLayout7.xml"/><Relationship Id="rId26" Type="http://schemas.openxmlformats.org/officeDocument/2006/relationships/image" Target="../media/image95.png"/><Relationship Id="rId3" Type="http://schemas.openxmlformats.org/officeDocument/2006/relationships/tags" Target="../tags/tag103.xml"/><Relationship Id="rId21" Type="http://schemas.openxmlformats.org/officeDocument/2006/relationships/image" Target="../media/image90.png"/><Relationship Id="rId7" Type="http://schemas.openxmlformats.org/officeDocument/2006/relationships/tags" Target="../tags/tag107.xml"/><Relationship Id="rId12" Type="http://schemas.openxmlformats.org/officeDocument/2006/relationships/tags" Target="../tags/tag112.xml"/><Relationship Id="rId17" Type="http://schemas.openxmlformats.org/officeDocument/2006/relationships/tags" Target="../tags/tag117.xml"/><Relationship Id="rId25" Type="http://schemas.openxmlformats.org/officeDocument/2006/relationships/image" Target="../media/image94.png"/><Relationship Id="rId33" Type="http://schemas.openxmlformats.org/officeDocument/2006/relationships/image" Target="../media/image102.png"/><Relationship Id="rId2" Type="http://schemas.openxmlformats.org/officeDocument/2006/relationships/tags" Target="../tags/tag102.xml"/><Relationship Id="rId16" Type="http://schemas.openxmlformats.org/officeDocument/2006/relationships/tags" Target="../tags/tag116.xml"/><Relationship Id="rId20" Type="http://schemas.openxmlformats.org/officeDocument/2006/relationships/image" Target="../media/image70.png"/><Relationship Id="rId29" Type="http://schemas.openxmlformats.org/officeDocument/2006/relationships/image" Target="../media/image98.png"/><Relationship Id="rId1" Type="http://schemas.openxmlformats.org/officeDocument/2006/relationships/tags" Target="../tags/tag101.xml"/><Relationship Id="rId6" Type="http://schemas.openxmlformats.org/officeDocument/2006/relationships/tags" Target="../tags/tag106.xml"/><Relationship Id="rId11" Type="http://schemas.openxmlformats.org/officeDocument/2006/relationships/tags" Target="../tags/tag111.xml"/><Relationship Id="rId24" Type="http://schemas.openxmlformats.org/officeDocument/2006/relationships/image" Target="../media/image93.png"/><Relationship Id="rId32" Type="http://schemas.openxmlformats.org/officeDocument/2006/relationships/image" Target="../media/image101.png"/><Relationship Id="rId5" Type="http://schemas.openxmlformats.org/officeDocument/2006/relationships/tags" Target="../tags/tag105.xml"/><Relationship Id="rId15" Type="http://schemas.openxmlformats.org/officeDocument/2006/relationships/tags" Target="../tags/tag115.xml"/><Relationship Id="rId23" Type="http://schemas.openxmlformats.org/officeDocument/2006/relationships/image" Target="../media/image92.png"/><Relationship Id="rId28" Type="http://schemas.openxmlformats.org/officeDocument/2006/relationships/image" Target="../media/image97.png"/><Relationship Id="rId10" Type="http://schemas.openxmlformats.org/officeDocument/2006/relationships/tags" Target="../tags/tag110.xml"/><Relationship Id="rId19" Type="http://schemas.openxmlformats.org/officeDocument/2006/relationships/notesSlide" Target="../notesSlides/notesSlide9.xml"/><Relationship Id="rId31" Type="http://schemas.openxmlformats.org/officeDocument/2006/relationships/image" Target="../media/image100.png"/><Relationship Id="rId4" Type="http://schemas.openxmlformats.org/officeDocument/2006/relationships/tags" Target="../tags/tag104.xml"/><Relationship Id="rId9" Type="http://schemas.openxmlformats.org/officeDocument/2006/relationships/tags" Target="../tags/tag109.xml"/><Relationship Id="rId14" Type="http://schemas.openxmlformats.org/officeDocument/2006/relationships/tags" Target="../tags/tag114.xml"/><Relationship Id="rId22" Type="http://schemas.openxmlformats.org/officeDocument/2006/relationships/image" Target="../media/image91.png"/><Relationship Id="rId27" Type="http://schemas.openxmlformats.org/officeDocument/2006/relationships/image" Target="../media/image96.png"/><Relationship Id="rId30" Type="http://schemas.openxmlformats.org/officeDocument/2006/relationships/image" Target="../media/image99.png"/><Relationship Id="rId8" Type="http://schemas.openxmlformats.org/officeDocument/2006/relationships/tags" Target="../tags/tag10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525463" y="1152525"/>
            <a:ext cx="8064500" cy="153987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de-CH" dirty="0"/>
          </a:p>
        </p:txBody>
      </p:sp>
      <p:pic>
        <p:nvPicPr>
          <p:cNvPr id="11267" name="Picture 14" descr="FHNW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3713" y="5373688"/>
            <a:ext cx="2571750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Grafik 4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87715" y="4977172"/>
            <a:ext cx="2881253" cy="21505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" name="Grafik 3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76142" y="1810047"/>
            <a:ext cx="3858389" cy="26390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Grafik 6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21751" y="4365104"/>
            <a:ext cx="3167172" cy="2248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532470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18284" y="296652"/>
            <a:ext cx="2507436" cy="2169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9" name="Grafik 18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3556" y="4515512"/>
            <a:ext cx="8412497" cy="18288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3" name="Grafik 12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1844" y="2273682"/>
            <a:ext cx="1433782" cy="15118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1" name="Grafik 20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44994" y="2183749"/>
            <a:ext cx="2987046" cy="3365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Grafik 9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3556" y="4786824"/>
            <a:ext cx="811989" cy="18288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2" name="Grafik 21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15616" y="4796740"/>
            <a:ext cx="5223063" cy="16337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Grafik 6" descr="txp_fi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1844" y="1103629"/>
            <a:ext cx="8614885" cy="47792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5" name="Grafik 24" descr="txp_fig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51246" y="5088302"/>
            <a:ext cx="5049937" cy="18288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Grafik 5" descr="txp_fig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1844" y="1683842"/>
            <a:ext cx="8563678" cy="18288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2" name="Grafik 11" descr="txp_fig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1844" y="1969008"/>
            <a:ext cx="2579833" cy="20238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4" name="Grafik 33" descr="txp_fig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1844" y="3400202"/>
            <a:ext cx="6644654" cy="103632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6" name="Grafik 25" descr="txp_fig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51246" y="5388389"/>
            <a:ext cx="4103835" cy="20238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Grafik 7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3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5921857"/>
            <a:ext cx="6775075" cy="20017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pic>
      <p:pic>
        <p:nvPicPr>
          <p:cNvPr id="9" name="Grafik 8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3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683" y="6198778"/>
            <a:ext cx="6907765" cy="25433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pic>
      <p:pic>
        <p:nvPicPr>
          <p:cNvPr id="30" name="Grafik 29" descr="txp_fig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3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51246" y="5707985"/>
            <a:ext cx="1889764" cy="15118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0" name="Grafik 39" descr="txp_fig"/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4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1844" y="2527149"/>
            <a:ext cx="985116" cy="20238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2" name="Grafik 41" descr="txp_fig"/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4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1844" y="2831821"/>
            <a:ext cx="985116" cy="20238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" name="Grafik 1" descr="txp_fig"/>
          <p:cNvPicPr>
            <a:picLocks noChangeAspect="1"/>
          </p:cNvPicPr>
          <p:nvPr>
            <p:custDataLst>
              <p:tags r:id="rId18"/>
            </p:custDataLst>
          </p:nvPr>
        </p:nvPicPr>
        <p:blipFill>
          <a:blip r:embed="rId4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3556" y="3104964"/>
            <a:ext cx="5355155" cy="18289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0" name="Grafik 19" descr="txp_fig"/>
          <p:cNvPicPr>
            <a:picLocks noChangeAspect="1"/>
          </p:cNvPicPr>
          <p:nvPr>
            <p:custDataLst>
              <p:tags r:id="rId19"/>
            </p:custDataLst>
          </p:nvPr>
        </p:nvPicPr>
        <p:blipFill>
          <a:blip r:embed="rId4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3556" y="800708"/>
            <a:ext cx="1046076" cy="15118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1" name="Grafik 30" descr="txp_fig"/>
          <p:cNvPicPr>
            <a:picLocks noChangeAspect="1"/>
          </p:cNvPicPr>
          <p:nvPr>
            <p:custDataLst>
              <p:tags r:id="rId20"/>
            </p:custDataLst>
          </p:nvPr>
        </p:nvPicPr>
        <p:blipFill>
          <a:blip r:embed="rId4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69378" y="2137091"/>
            <a:ext cx="1645791" cy="12489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" name="Grafik 3" descr="txp_fig"/>
          <p:cNvPicPr>
            <a:picLocks noChangeAspect="1"/>
          </p:cNvPicPr>
          <p:nvPr>
            <p:custDataLst>
              <p:tags r:id="rId21"/>
            </p:custDataLst>
          </p:nvPr>
        </p:nvPicPr>
        <p:blipFill>
          <a:blip r:embed="rId4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93423" y="2370661"/>
            <a:ext cx="1830175" cy="16729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Grafik 4" descr="txp_fig"/>
          <p:cNvPicPr>
            <a:picLocks noChangeAspect="1"/>
          </p:cNvPicPr>
          <p:nvPr>
            <p:custDataLst>
              <p:tags r:id="rId22"/>
            </p:custDataLst>
          </p:nvPr>
        </p:nvPicPr>
        <p:blipFill>
          <a:blip r:embed="rId4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01459" y="2607333"/>
            <a:ext cx="2921828" cy="16725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5" name="Rechteck 34"/>
          <p:cNvSpPr/>
          <p:nvPr/>
        </p:nvSpPr>
        <p:spPr bwMode="auto">
          <a:xfrm>
            <a:off x="5601540" y="2096852"/>
            <a:ext cx="3146924" cy="723146"/>
          </a:xfrm>
          <a:prstGeom prst="rect">
            <a:avLst/>
          </a:prstGeom>
          <a:noFill/>
          <a:ln w="12700" cap="flat" cmpd="sng" algn="ctr">
            <a:solidFill>
              <a:srgbClr val="3333FF"/>
            </a:solidFill>
            <a:prstDash val="lg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9166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fik 15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5228" y="2176718"/>
            <a:ext cx="2755667" cy="18549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" name="Grafik 1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61842" y="296652"/>
            <a:ext cx="5620319" cy="21702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" name="Grafik 3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5228" y="3099485"/>
            <a:ext cx="4916843" cy="18549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Grafik 4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5228" y="3967718"/>
            <a:ext cx="5940451" cy="1855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" name="Grafik 2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5228" y="5731902"/>
            <a:ext cx="6705522" cy="15730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Grafik 7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36574" y="2167442"/>
            <a:ext cx="449891" cy="20404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Grafik 9" descr="txp_fi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36574" y="3059699"/>
            <a:ext cx="888332" cy="20367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2" name="Grafik 11" descr="txp_fig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36574" y="3897052"/>
            <a:ext cx="654304" cy="20339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5" name="Grafik 14" descr="txp_fig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36574" y="5661248"/>
            <a:ext cx="642855" cy="20365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cxnSp>
        <p:nvCxnSpPr>
          <p:cNvPr id="18" name="Gerade Verbindung 17"/>
          <p:cNvCxnSpPr/>
          <p:nvPr/>
        </p:nvCxnSpPr>
        <p:spPr bwMode="auto">
          <a:xfrm>
            <a:off x="179512" y="4524525"/>
            <a:ext cx="8713925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B050"/>
            </a:solidFill>
            <a:prstDash val="dashDot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Gerade Verbindung 18"/>
          <p:cNvCxnSpPr/>
          <p:nvPr/>
        </p:nvCxnSpPr>
        <p:spPr bwMode="auto">
          <a:xfrm>
            <a:off x="179512" y="3639829"/>
            <a:ext cx="8713925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B050"/>
            </a:solidFill>
            <a:prstDash val="dashDot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Gerade Verbindung 19"/>
          <p:cNvCxnSpPr/>
          <p:nvPr/>
        </p:nvCxnSpPr>
        <p:spPr bwMode="auto">
          <a:xfrm>
            <a:off x="179512" y="2755133"/>
            <a:ext cx="8713925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B050"/>
            </a:solidFill>
            <a:prstDash val="dashDot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Gerade Verbindung 21"/>
          <p:cNvCxnSpPr/>
          <p:nvPr/>
        </p:nvCxnSpPr>
        <p:spPr bwMode="auto">
          <a:xfrm>
            <a:off x="7250021" y="944724"/>
            <a:ext cx="0" cy="518457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B050"/>
            </a:solidFill>
            <a:prstDash val="dashDot"/>
            <a:round/>
            <a:headEnd type="none" w="med" len="med"/>
            <a:tailEnd type="none" w="med" len="med"/>
          </a:ln>
          <a:effectLst/>
        </p:spPr>
      </p:cxnSp>
      <p:sp>
        <p:nvSpPr>
          <p:cNvPr id="23" name="Rechteck 22"/>
          <p:cNvSpPr/>
          <p:nvPr/>
        </p:nvSpPr>
        <p:spPr bwMode="auto">
          <a:xfrm>
            <a:off x="179512" y="944724"/>
            <a:ext cx="8713925" cy="5184576"/>
          </a:xfrm>
          <a:prstGeom prst="rect">
            <a:avLst/>
          </a:prstGeom>
          <a:noFill/>
          <a:ln w="12700" cap="flat" cmpd="sng" algn="ctr">
            <a:solidFill>
              <a:srgbClr val="00B050"/>
            </a:solidFill>
            <a:prstDash val="dashDot"/>
            <a:round/>
            <a:headEnd type="none" w="med" len="med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6" name="Gerade Verbindung 25"/>
          <p:cNvCxnSpPr/>
          <p:nvPr/>
        </p:nvCxnSpPr>
        <p:spPr bwMode="auto">
          <a:xfrm>
            <a:off x="179512" y="1870437"/>
            <a:ext cx="8713925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B050"/>
            </a:solidFill>
            <a:prstDash val="dashDot"/>
            <a:round/>
            <a:headEnd type="none" w="med" len="med"/>
            <a:tailEnd type="none" w="med" len="med"/>
          </a:ln>
          <a:effectLst/>
        </p:spPr>
      </p:cxnSp>
      <p:pic>
        <p:nvPicPr>
          <p:cNvPr id="30" name="Grafik 29" descr="txp_fig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5228" y="1376772"/>
            <a:ext cx="3313510" cy="16757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2" name="Grafik 31" descr="txp_fig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36574" y="1338672"/>
            <a:ext cx="777904" cy="184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cxnSp>
        <p:nvCxnSpPr>
          <p:cNvPr id="21" name="Gerade Verbindung 20"/>
          <p:cNvCxnSpPr/>
          <p:nvPr/>
        </p:nvCxnSpPr>
        <p:spPr bwMode="auto">
          <a:xfrm>
            <a:off x="179512" y="5409220"/>
            <a:ext cx="8713925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B050"/>
            </a:solidFill>
            <a:prstDash val="dashDot"/>
            <a:round/>
            <a:headEnd type="none" w="med" len="med"/>
            <a:tailEnd type="none" w="med" len="med"/>
          </a:ln>
          <a:effectLst/>
        </p:spPr>
      </p:cxnSp>
      <p:pic>
        <p:nvPicPr>
          <p:cNvPr id="11" name="Grafik 10" descr="txp_fig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5228" y="4760345"/>
            <a:ext cx="6703957" cy="36432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Grafik 6" descr="txp_fig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21841" y="4840808"/>
            <a:ext cx="1309012" cy="20384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2672842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39821" y="296652"/>
            <a:ext cx="2864363" cy="21692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Grafik 4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1679" y="939094"/>
            <a:ext cx="811989" cy="18288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Grafik 5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80060" y="939094"/>
            <a:ext cx="4613462" cy="18288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Grafik 7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3055" y="1340768"/>
            <a:ext cx="2774905" cy="16337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Grafik 8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3055" y="1679060"/>
            <a:ext cx="3586894" cy="18288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1" name="Grafik 10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3055" y="2036859"/>
            <a:ext cx="6603201" cy="18288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2" name="Grafik 11" descr="txp_fi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8561" y="2420888"/>
            <a:ext cx="6573940" cy="18288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3" name="Grafik 12" descr="txp_fig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8561" y="2676641"/>
            <a:ext cx="3981915" cy="18288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4" name="Grafik 13" descr="txp_fig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06670" y="2663950"/>
            <a:ext cx="4623216" cy="16337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9" name="Grafik 18" descr="txp_fig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1106" y="2932394"/>
            <a:ext cx="6834361" cy="17602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7" name="Grafik 16" descr="txp_fig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1106" y="3181289"/>
            <a:ext cx="3597897" cy="1572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5" name="Grafik 14" descr="txp_fig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1106" y="4798698"/>
            <a:ext cx="8291827" cy="44122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Grafik 6" descr="txp_fig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1106" y="3411408"/>
            <a:ext cx="8303561" cy="50929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6" name="Grafik 25" descr="txp_fig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1106" y="5312800"/>
            <a:ext cx="3696470" cy="17602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8" name="Grafik 17" descr="txp_fig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1106" y="5561695"/>
            <a:ext cx="6435377" cy="23469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1" name="AutoShape 2" descr="data:image/jpeg;base64,/9j/4AAQSkZJRgABAQAAAQABAAD/2wCEAAkGBxQTEhUTEhQVFhUXGR4aGRgXGB4gHRseHBobIh4dHR8cHSogGR0lGx8aITEhJiktMC4uHh8zODQsOCgvLi0BCgoKDg0OGxAQGywkICQsNCwvLCwsLCwsLCwsLSwsLCwsLywsNCwsLCwsLCwsLDQsLCwsLCwsLCwsLCwsLCwsLP/AABEIAOIA3wMBEQACEQEDEQH/xAAcAAACAgMBAQAAAAAAAAAAAAAABQQGAgMHAQj/xABHEAACAQIDBgMFAwkFCAIDAAABAgMEEQASIQUGEyIxQTJRYRQjQnGBB1JiM0NTcoKRkqGxFSRjosFEc4OjwtHT8DSzVJOy/8QAGwEBAAIDAQEAAAAAAAAAAAAAAAEDAgQFBgf/xAA5EQACAQIEBAMIAQMEAgMBAAAAAQIDEQQhMUEFElFhcYGREyIyobHB0fDhBhTxI0JSYjNyQ4LSFf/aAAwDAQACEQMRAD8A7jgAwAYAMAGADABgAwAYAMAa5plQFnYKo6liAB9TgBedvwfA5k7e6VpNfK6AjEXJszFttG10pql/2FQ/uldMSRsbV2jIf9lnHzMP/mwJZhLtSQf7JUH5GD/zYA9O2lHjiqF0ufcswHzKBhfEXFjOHbdOzZRNHn05GbK2vTlazfyxNyLDDABgAwAYAMAGADABgAwAYAMAGADABgAwAYAMAGAMXcAEkgAaknoMALBtniaU0bTfj8MQ/bOrD1RXxFybHgoZ5NZp8g+5AMv0Ltdz81y4C5sh2FTqwfhK0gFhJJzyW00zvdraDvibC7GWBBizgdSB88ARJdrQLo08Sn1kUf1OBLTRsh2hE/gljb9Vwf6HAWepJBwINc8CuMrqrKeoYAj9xwAuGwIl/I54PIQtlX/9esf+XEWJueN7VF0yVKjr0jkt6fm3Ynz4YwzGRvpdrRu2QkpJ+jkGVugva+jgX6qSPXC4sT8SQGADABgAwAYAMAGADABgAwAYAMAGAFlTtXnMUCcWQGza2SPT437HpyqGbUaW1xBJhHsbOQ9U/GYahSLRKdPDHcgkEXDOWYa2IvbCwuNGYAXOgGJIKhtn7SaKG6oxncdohdf4zZOvkSR5YwlUjE3sLw7EYnOnHLq8l67+RVk+0mpqJlijWOnVyVDeNgSCE1YBRzZb8p74q9vd2OnU4BOlQlUlJXSvZfnLbsUet3mrphmlqqnTrldo1F+xEeVevS4xsZHnrsz2ds+UyU8s8LvDJIseaVSVPFul+a+huSCdD2viGLtEjZ+yuLmyrGoUXZnKqqgmwuT5mwGKczhU4Sl28ciRs/ZqrUqksaAxliwZQbZEZvUHphextYGD/uoQe7sQhs+rp0RwJolNgpRiupF1FkN1JGoBtii80tz6jGnw6tNxjGF10Vsl6Jj3dreOvSdYnqJQihmdZlDkKiMxJLjPew+8O2LIVJOVjmcQ4ZgqeGlWp7aWd09t7+L3G2xvteayirpwel2hP/Q5/wCrG0eVyL9sDeykrNIJgWHVGBVx+ywBI9RceuBA0q6RJVySIrr1swvqOhHkR2I6YAXGnngBMJadB+akb3gt9yRvEfSQ6n4wMQTqTqDaCTA5CbroyMLMp8mU6j+h6i4xJBKwAYAMAGADABgAwAYAMAGAMJZAqlmIVVBJJNgAOpJPQWwAoYyVVwpaKnPxAlZJR+EjWJPxeI9Rl0YwSNaanWNQiKFUdABpiSCm72/aPBSkxw2nmHUKeRT+J+l+vKLnztgDl1bvNXVs6cxkZTnWBB7vk5jmQXzrp1e5F+uuFhcwWjhNTEC3Dppssit92OTUAnoCuqE9ipxouNpWZ9Aw+NlWwXtqavJLTuv25M23s5Y4YKqGN4sxa4JLqCrcjB7fEL6HrYkaYhrJMjCYiVSrUoVJKVkuzzWaa7fLcmJtFY6ljzpSxxTT1ALe7lSpQugKaAvxJViF7klBbwnG5F3Vzw9am6dSVN7Nok1EMXtmS0scjU8FSWEhy/3ZUPCaPL+TBiYZibhyRpiditXuR6SE+y1kSKS6vEcigliqtIpAUC5ysV6eeKkcZJuFSNs7598/s8xltCn4tdLEuUvwOESTpxDCIySfRmt9MRNXTR0cDNR4jCbz5c3btmyPQ1U/AeWONpKh6jhSMxPvCsUgVkyhcgjvc36cpuLYqjo2tb/voe1q0qLqqnKSVNQ5opbXkm073u5fqI+8FYiUjWfiNHAKUy9RI0zlnCN8aJHHKgPe5ta2LKVm12RzOJOUKck1bnnzKPRJbrZu6dtRdXbAhE5iAeARU8b1BQSz5JpMvIqklyozKbX6K/ljYzOG0ri6HZ6q7NG61AQDI0aNZnkVstgwzXRMznyZVGK6s+WOW50OF4aNfEJTfuxzd8uyXm8iw7u/aDVUtklJnjGmWQ86j0c6n5Pf5jFUaz3O7i/6fpzTnh3btqvJ6/XyOsbubz09apMD8w8UbCzr8x3H4hceuNiMlLQ8vXw9ShPkqKzJe0dmLKQ92SVfDIhsw9D2dfNGBB62uAcZFJoo9pMrrDUhVlPgdbiOW3XJcnK1tTGSTa5BYAkQT4DXEkBgAwAYAMAGADABgDXPMqKzuwVVBLMTYADqSewwAqipzVESTKVhBDRxNcFiDcSSj56rGemhbmsEAYbQrkhjaSV1RFFyzGwA/wDf34EpNuyOOb5b+zVZMNPmigPLppJLfTW2qqfujXzOuUa1SrtE9Rw7gaS9rifHl/8A1+PXoJ32NnkiadTT9FqM44elrRyjMtkViFjZrWVirW5zjOlNtcr1OZxTCU6dT2tFpwl0aaT6Zeq7eA1oXC0AeKKpijmu7xwPmZmVmRYjMEMiRS3z3tpkYDxjFhzFoQK2nhloYZabMotI6xs2bIquizKrW50EjxupOtpHv0sKa8dzv/0/i1TrexektPFfnT0MZ9pU6wTRwcX34jHDYcsRjZWY5ixL3INtBYE4ourO253YYfESrQnVt7nN728rppZWytvmzwbfmhpoDEIurRs0kSOwaM54ypa9uSVgLj4TbGxQd42PNcdpezxbltJJ/Z/S4gr9t1BikRqiTK+dmFwAWZi7HS1gX5sost+2L7HFuPdrVipUSlZQt3cghwLgsdQQdR64os3ocmpRqwqPlT11Se55QT3jqDGcxMVgVNzfixXtbuFucYzT5Wdb+nqXLjozq5Rs83kr7LPqCbxVsRDmWTw5BxVDArcXFnBBuQLnqbYp5pLc+g/2OCrRtGMevuv55P02Je1tthjRNVoZBrO0ceVNAwWIWykZSElJUZb5zqOh2qV3G7PI8VjTp4h04aR83fV/jyI8dTHLLxRWtCz1RlmMrmMlAytGERLiVlBkUKGOttLEWsOcvEdhVWplrDGY4Kd3ntYjiTyscq/MNlVrXA4Z7HGtJ3lzbI9Jg6KhhlRj/wCSs8/+ser8s/PsaG2XHKycZXeWeJqmWoDEJECHYWFrFRlANz3sLYrtfXxub6xNSlF+zaUYSUIwtnLRPvd3ureLElbKaNEjjOWrJWSRx4oBa6RC/RiDmceRVSCL42KMLK7OJxriH9xV5IP3Y/N9fsvXc6HuL9pCz5YKwqk2gWTokh6AH7jny6E9LdMXHGL9WUiSoUkUMp7fLoQRqCDqCNQcCCBS1TwusE5LBtIpjbnt8D9hLbXTRgCRaxGAG2ADABgAwAYAMAGAEcIFYwkIvTI14xraVlOkh841YXTsSA40ynEE6DHam0Y6eJppmCRqLkn+QHmSbAAakkDEhK5xXbm839pzGNyYUuPZwTyZtfy34n0Ae9k0HctiqpByjkdDhuLp4aupyjdad13X7oebD2aqWmjZnqqZs81OVykINGyE6mRNST2utvDrrR67rY9Ti8RKd6c1anNWjO989Vf/AKvTyfXJhu+j1UKxi7xxzuA0tjaB4yZFkP3b5L+pFugxlC7tbZmlxGFOlKSqJe9BXS3mpKzXfW3z3ET1sdEzNScdZJqdUEhZCh5gTKCCS0oZMuSwVWLkXUgHZi+dXPM16M6FR05rNftxdRbTmephZs07C68NFAzI1xIqxxqF5lZr2XrYnoMZNK1iuFSUZKSeazLS26EMHNVTLEpJyCU87AHS0UZztp+IEE9NNddUUtWd/Ef1HVa/00o939r5et8j16qiyOkVNLUolpbTMIUvolwsaZ2tnv7zUAnXFi5Y6HncRxN1ryqScmv3LoR13mdLiCloIR2CwZmB88xYA/w4c5z5Y/8A4x+ZN2jvZWpIVWfQBSLRx2OZFa/hPn59sHJmVXFzpy5Ultrfp4nke9dW0Ts0kbhGQWkhQg58/kF7KcOZ2IjjJuLlZZW67+Zog3lJNpKKlcsR+RzwN6C6l8xv8sOZPVGdPH56NeD9DXteioZ5WzT1FLKvu/egSw8nKLMvMF0OrEdemMlJLI2P7iE5P3s77/z+SEu6M8JWeyTwAF0lgYOjEC6XtqovzEkFbKRfUYmTfK7G3hoU5Voqo7Rvn4EGm2zNGoic8SLOsnDk5lJDBri/TNqCR1DN540btZHvpYahW/1aeTaaUo9Grba226WRZ4N40gpJZY1kAkc8NJWDKZCcxVEWwEMbHO50zcq98X0le/Q8xxZOjKKk4uaVslnbS8m92tM8tehXaDd55mSWomKpKrTNIAWsgPvHkkYCOMgnpzm5AKi+Ni5wrCeWmSWVkpw5jJOXikXyDq0hsAotqdNBp1xLaSuyYQlOSjFXbOobhb9gOtJUuWXRY6hzqx0GVri4BN8rE36A6m5qhVUjqY3hFbDU41Hn1ts+n89fK/SaylWVGjcXVhY62+oI1BB1BGoNji05JA2VUsjezTtmkUXRzoZUBAzGwtnW4DgaXIYABgAA1wAYAMAGADACjaR48nsykhAA07D7p6RA9mfv5JfoWU4glDNmVFubKqj5AAD9wAGJIOD/AGg70SVs4jAdYUI4SEEGQtoshXvmvZB5HzJAImSadmszLZO7TqgEqUaySSqimsyvEVFw0alCyibPlBU2YjwkWJxDZKRPRoS4ekrRJNBKqxyFGQlHLcKFi5tMbKyLISM1grdQcVTpvWOp1cBj1CDoV86cvk+u/n6rPVTtra5ld4KaFoInfWBc13YE+Jex/ABYaDWwxrSedlkeqwuFVOEataanJL4nayXZ9O7+Vxls7dYNTA1Uoiizhke12udGSH9KZBYGwK3VSM9jbYpRcVdnl+M42hiqidNaZc3X923z0B9vCBWhoIvZU6NI1jUPbTmbUJr2F7aWK9MZuR5irjbXjBfvgLWhDRcUC7q2WRurMG1R3Y6sb5lufwDGDzNSpOVSCk9Vk/t+DLYzDjIp6PeM/wDEUpf6FgfpgjGi1zpPfL1IZBGh698QVNWyJm1hzI33ooj+6NVP81OJZbWvzKT1aT+QWApvV5h+6ND/AKyYbBJeyb3v9vtf5nux9Jc/6JWk+qC6/vfKPrghR+O72z9P5IIxBU3uxkJ3pHXgM0UwGaVk0zM1iFcEWcKuUWYGxL2tjK9ja9tOjaK8/MZrWwVqslSi08viM8a+5J6ZpUv7o3IGe/ldvhwaU9TscO4pOlPmpuz3WqaK7vpSTxzqs0YjRUCQKjZo8g1JR7DOWYlmJANzqLWxbFJKyMq1WdWbnN5sxptrO9MtDDDGvEcmSwvxbBMrtmvw2TLcsNO9hg8s2YK7dluPtnbBqIeJCKeEkgBpZ3TKDe+ZkJPKB4VIuPERcgDWm5ybVvU9BgqWGo04zdR826gpXfaLy83vpkKN4tmqzTTUyhqYOELL4Q2UZrDqELE5e38sVPW8dDv4Ss3CNDEfG1ez3Weuzdtf8nQvsv3taZfZagsZE0jkOucWJysf0gAJ11YAnWxONqlU5keW4tw7+0qXj8Mr26rt5dS67VoOKgCtkkQ5o3tfIw727gglSO6lh3xaclOx7sut4qXIyupKyJ9116j1HcHupU9DiEQTMSAwAYAibUrRDEz2zEWCqOrMTZVHqWIH1wBhseiMUYDkNIxLyML8ztqxF9Qo8Kg9FCjtgS2c7+13eW/9xiPk05B+RWPTz0Y+mUahjimtOysjucD4eq9T2s/hj83/ABr6FIjWWFYHnjbhE8SB9MyFWvmjPw8wDFDytYG3QiiMpQ8DuY3B4bHykote0jq/z16dvkMdl0JkapETxQwSGKdZMxEcTwSxsxysSySCPiHLexFgCVW42ozUlkeRxOEq4ebhUVunR+DEe8m1knklESolO0jOFESoXJBGeS3U2LW6WDHQEnGaRqMt+yIzHDHNWxiSolUrBCdJZ1A5WnLdFAsOmZxlDZjZTW4xTuXPGVVSVFyfKndIQbSr5KiTiztne1hYWVB91Fucq9PU2FybYwbucCtXlUeenQ31PvU4vV1sJfUdFk/orH72U/EcCJLnhz7rJ/n8mvZcgD5X8EgyN6BiLN+ywVv2bd8ERSa5rPR5fj0Zrjo5SWyIxKEhiLBVKmxu7WRbHzIwsZRw9VvJafu5o2rtWlErs1TAoY5ssZaVrnVh7tTH4r258ZcpuTwXNJycrX8/Hf8AehCqd7aJsoMtTyLkutKliAWN+aqB7+Q6YnkJlg4u2byVjNd6aJ0WMTyplZ2vJTWuXCDUxzSaDJ5X1OHIS8HFx5ebvp4DTZkyyI608sMzyZQBHJZsgJLDJKEe5YR6KD0xHLYreDlGMuV3vl0y3+xlQRWkYyKwES8RlZSD1ARSCLjM5UWPbMe2MUjWhSlCd5rTP98yM7FmJNyzEknuSTcn5k4gobcnd6smVvu14A8V7ykd2HRBY2IS+vm1/IYnQuqL2a9nvq/svL6kjYW0LIaWaIz0jAloh4orC5kiYkZMvXLceljo2UZdTawmIk3ySz7/AJ7fQibe2CaVBwiJYJeZZxrxF6hTbw5epUdTzdrJXXu12PZ/088PGo+b/wAm3S3bv9tCXsyrWtVYKp0Uxpo4iDTSomZsgcnRgNALa638jUveyf8AJ1q9J4OTq0E3zPTmtCLdldparr0y8s9qTqUjNQDTUguYKSP8rL05zfse8r/JQb4sjBz7I59bHU8FflftKz1lsuy8Oi8+hXK3eGWRoyhEKQsHhiiPJGR0b/EfqC7akEjQEjGzGKSsjzVWvUqz55u7O8bl7wrW0qTaCQcsqj4XA1t+E9R6EYkqNu0RwJknUckhWOb0vpHJbuQ5CH8LXJsmIJQ4xJAYAMAKSeNVW+CnFz5GVxp/BGSbdPer3GI3MtEZbzbZWkppah9ci8q/eY6Ko9SxAxJicLmoZJC1SjLVqWzylMwYEm5EkZ95GDqL2y26G1sadSEk7s9rwzH4WVBUIS5ZJWz69VtqT5dvx1U8i1F0gmCBbWPAZVAVlA0yLzAgdVJ74xclJ56fQvjgZ4alGVLOcb3/AO6bzT7vJro10EtSjU8skeaOQC6tls8cg8iCLMvzGh9RiLuLyNuVOljaCVSLs9nk1+GWPYu78UVqyWMso0hpicxknGY5QSLsiAAm4JvmBJKc23GTcbs+f4uFOjUlGD5ku2vh1++oprauSaV5pmzSvbMfK3RVHwqNbD5nqSTg3c89WrOpK7y6diWqe0DT8uNSP0vqP8XzHxanxeJqLOrp8X1/n66kfZsjCQZRm0OdSQFyWs+cnREt8RsAbd7YInDwnKfurx6WfUr23N6aeFmSmHtDAkB5L8FR6LoZzbTM4Cm18h64sUTpU8NTp56+JUNq7anqCONKzgeFb2RfREFlQeigYzLxfgAwAYAMAPtl72VEQWNiJol0Ec3MFFre7a+eE27oy4ixDSeTReN3NswzEtTZjMFJWGQguh054yABOFXNYWDggHK1icYOPQ1ZYZQfPT16fv3NtLCZGCpqT66WGpJPYAXJJ6WOMDmKEnLltmb6iUKDHGbr8T/ft5dwgOoB69TrYKLJSUY8kfN9f4+pN3c2kI81PMGell1dQLmJv06WFxl6tbsL9Qb5J7M28FiZRko+nYj7WhTZ0jRmLi1B5o3cAwqhvlkRbnisddGsFI+K1zjGir5nqcTxyvVpqCyyztq/wvD+CDFsg1MD1clTI8hkKS3heQqSBkLFCWysLgFUIHh0ti5uxxkrnm8e0keJVNS1VJxBIZDGY44VCMvDjDgGzFlJACr7saX6ygxv9mu1Ho6lTJyQz2Rlc2JJvkcL1sDpmNgVe9zYYxc0nYvp4WtODqRi+Vb7fvgdvqYFkRkcXVgVYeYIsf5YyNchbCnYxmOQ5pIWMbnubAFWPkWjKOR2LEdsQiWMsSQaqmdY0Z3NlUFmPkALn+WAImwadkhBfSRyZHHkzksVv3C3Cj0UYhEtnMftq2zmlipFPLGOK4/EwKoPouc2/EpxJDKzu5QNkSenp2qZg7Bgk8sUiKAmXhiN1zK12vIcwB0NrYgm2Qy3klonaRgHPDm4MkseTMGIcqxC2jnTlYG2WQFdc1wTVKkpM7GD4viMMuVvmj0e3g9fquxG3c3fE06COeN0OodDZktqWdHGaMoLNZxlLFBqCcVxpPmzOljeOQqYZqjdSeTvst8++i38D3b21xUTBorrBGAlOuuiD4/PM5AJJ1sF8sWSZ4DFVuaXLHRfXr+DDjpL+VOWTtLY2b/eAak/jGvnfqMSnmjU+PJ9fz+fU0SUro+VrRlRnLseVFFryZluCouLFb3JUC5IGJUbk08PUcrJWtv0/exDOza7bSzewKBTI/O8jBWqJAAbvYdbEEJoq36liWNyVjsJJLL/ACcxqqdo3aNwVdGKsD2KmxH0OJJNWADABgAwAYAMAOd093qmtnEVGpMijPfNlyAEc2btra3e+BKR0CkrKjiS0NUvDrltmUAf3oAZhqv521m0NpLC4LgE4SRRiKDqJ8uv1N9HRl14hISIdZD0+Sjq7fhH1sNcV2OSqUs75Jdfp3fY2T1oCmOEFEOjEnnk/XPl+AafM64XEpq3LDJfN+P40J1JT+20jUniqKYGSlOl3j0zwa9baZfmnZTiyLudPC1vaRs9UVeghkC34xgSUKCczAup1BKKQWTvdrAg6XvhOrGJ1sLw7E4lc1OOXV5Ly6+Ra6bdiWnnKRwR1LJoSJrMGINiQcrRrrcFQLi3OcUzlNux0cLhcEqSqTk03mnKN1k87LOL6Z3a6CXemhWOUZfiQF8rFlEn5xVck58ptfVrEkXNsUvJnpcFU9tRcZ5q7Sukm4vRtLS/grrOx2bcHbPtVFFIxvIo4cl+uZNLn9YWf9oY3Yu6ueExdB0K0qb2fy29UTJ/d1cbfDOpjb9dAXT/ACcUE+i+mJKNhtiSBXvAudEh/TSKh0vdRd3B9Cisv1xDJQzJxJB85bdlWtnmmEpV5mbKGRiLeGOxW7A5Agtk63xT7ZJ2Z2ZcDxDpRqws7q9m7NeuXzHVbtCXMIpS8lJJySRBFYUhsFBjeMnJw+uoS6qQVJNxnGUXozm1aNWn8cWl4ffcV73yFDBSZwRBCnERCOEszLmYoB+FlPkMxsBrjNFDJ+y09m2az9Jq5jGpHUU8Z5+vTOxZbjs6ntjGTKq9T2dNvcw9qjk/LJlb9JEAP4k0Vv2cp+eKjk80Z/ErPqvuvxY01NCyqXUiSMdWS5t5ZltmQnpqBc9L4WDpS1jmu37l5lT372yyj2FGNkIM9muDIL+7BBtkjufm5c9hi1Kx16VP2cFA0bkfaHV7MV0g4bRuwYpIpOugJBUggkADv0GMi0eb2bsRV8D7W2YGIYlqqmJzPE51Yr3KE3b5ajS4WNBZtnNcSQGADABgAwBvoaOSaRYokZ5HNlVRck+mAOrw1cW7aZUyVG1JVAlFyY4UJDZTlIuxsD599B4hORzneXeWetqmq5SFlNrZLgLltly63Frdb3wFy87P2sauFZySWBEcydlkIJEgHRFlsxI0HED/AHxiuaNHG0rrnWwz9gy6zNw/wWvIf2L8nzfL9cYGh7Pl+PLtv6bedjOPavBZJKaMBo2Dgsbu9uqFuiqwJU5VHXW9sSnYso1lTmmllv1sad9aFI6nPDrBUoKiI20tJckD5HW3YMuKq0bO59N4BivaUHSesPo9PT8DmmklrIKbIacyxNaSSYxgqF5UUqwvIhSxuQxLX1FsY5yS0uv1GFSNLCVavPzKMlko3s75tprRp5bZdTfvNDJIkkcgCRCfPBUVEoiVQV51USczxk6qB2A64ycZSytvka+GxOHwvLVc0ny2lFK988ndZJ9bjH7KKuKKolpY51m4i8Q5UdVV0KqbM4GfMrDUC3J3xfTi4qzONxPGU8XW9pCNsrZ7/vmX7eMH2d3UEtFaVQBckxkNlHfmAK6dicZs5yaWoxRgQCOh1GJAtmBasjHwxxOxH4nZAh/hWUfXEbk7Gjfau4NBUyDqIyo+b8o/mRiJOybLKFP2tWNPq0vU4juwzJIXWOVlCMjNEpLxh1Kh1+6R/wBxjSie/wAfGEqahzRWaaUnk+XOz6otsW20kWKKCdVjRrVHtKjjTAanQBs4y3QL1Fh2scZc6dkn431ZxZ4OVNyqVad217nI/ci/lbOzvo7spyTceXIVRwxKpnHPrfIOILOTcgak9emJhOV7JmxxLh2FhhpVZRtJJZrLPTTTV9Cyb0GH2g0+d1WljSnjIUMnKoLEi4IJZgpI+50OL5s+fYuUJS5G7eV1+RUNls35Jkl8gjc38DWf+WMbGn7GTzjZ+GvpqQpqw0yyzsLNAoKqw/OubRAg+RDS2/wsZRRtYGm+Zyexyl2JJJJJOpJ74tOiY4Aebob0z7PqBPAfR0PhkX7rf6HscQSmXfevdODaFOdqbJHrUUo8SN1YqB+/KNCNR5YIM5ZiSAwAYAl7K2bLUyrDAjSSObBVH/tgO5OgwJSudSqZod3YOHEUm2rKvO/VadSL2A8+lgeujHSykQcnqZ2kdndizsSzMTckk3JJ7m+ANWALBuPtMQ1Sq7FYpvdSEfDmIySDyMcgSQHzTEMWvkX2KllZzHkZpFJV1UFiGBsemvivrilrM4cqclNxWbJH9m5fyskcfoWzN8sqXIPzthYn2VviaXzfosxnUSxNs4MyGo9imyAOTGTFPa18pJAD2AF9QmMuVSWZ3+HY6pQjzUpZ2tp9sxVsjbzvxU4yUMaxNIGpoQb2eNchuTK7FWNiJF1HQjTGago6FlbE1q7vUk34v7fgwoYqV5GEMNXWzurr76WGO+YEZlvdmcXuLtfqe2JKCNuNVGHaNKx0Il4bftgxkH5Fv3jEshH0Wy3Fj0OAFu7RPs0am9480WotfhOyX+uW/wBcAY0AvVVL+SxR/wAId7/83+WIJ2K99rVUiUaLKHKSTorCMgNoHcEE6dUHXESjzKxdhq7oVVVWqzOd7AmU5xRS10ZYAuFpuIVCk2u0EhIFz0y669bYo9jJaM7UuN063L7eipW75Z9mmNoNrTNFLI1VBPFlaLizRvE0TsuXV2h5WF7WLAm9sOWp4/vgY/3WAbi1GUM02lmmk72d5IhbkbH/AL5CS8EiZxrHKjgGMGTopuNUGpHXCnBxlmbHF+J0MTQUKT3vp+7kGqpp3ZpmjktIzS5shtZ2Zgb2ta39MZPU8DiYTdWTs/TbYgkjEGrkI/tArWNPTxlyxd5JGBNzlQ8OMa6gBhOQOnOcXQ0O3h7+yXNqUXGRcGADAFg3K3sm2dUCaE3U2EkZNlkW/Q+RHUN2P1BA6hvhuDBtWAbT2RlzuLyQiwDt1aw+CUHQjo2h06tAOJzwsjFXUqymxVhYg+RB1BxIGm6+7VRXzCCmTM3xMdFQfec20H/ovgDsO1Z6Xdml4VPlm2hOusjAXA+8Rc5UB8KfERqTbEEnDKyqeV2kkYu7kszMbkk9ScSQ3c04AMAejAHXP7UkljiYyMVmhjmK3OUNYxPpexvJE7X/ABYqmaGOlJNZ5NGi+MDmj7dqAvHXQ2NpqVmU20LwG6gG1ibyE29MWQOpgPhd/wB1KtRU0kbpI1OJFv4Zl5GuCBe5HcgjXqBjJzj1OnToVZP3YN+X6h5DEwmiDUEMcyssiLDJJE3K2Yco4oPh15embGDqRTsXxwVeUPaKOW7ukkKa4L7RNMzKh4zyiNA7WYuXy3dI7WbS9tPLEe3ibS4Ji+XnsrWvre/hb5fU+kI3uAfMXxccgWbDNmqUt4Jz9c8ccn9XI+n0xCJZlshryVR/xgP3Qw4Ii5Rvtzf3FKP8cn90Mg/1xIKTu7TF6Z1eoFKhkYxuang8SXhoMpGU51HIcwIsWI76Q9SdrEiu4q0Vd7TGDUXpo5JM3OyiZWid7LkmFhZZFYkiwbw3wvmTbK5j9mmlTM/3KWZh9Mv/AHwbIjG+Quo2KKuQlbAeE27emKDg88s7O1yeu1p/0rn9Y5v5NfAz/uKn/L1z+pRftEkJmpwT0pYj0AHPmk0A0Au5xetDr0/gj4IqmJMwwAYAMAdC+xTeqSkr44Mx4NSwjZTewdtEYeTZrD5H9wk65v7tqhSVRUU0Mra2LU6SuQpsTzMoRAwK6tckNYWW5gaDGh3hp4NmzVNPFEqRRGQLEmRW8QHKBdDnBUg3se5GuAPl3bO1ZaqZ552LySG7E/yA8gBoB2GJIIWADAHqkdxgDzAHT91K4ihprLG1jOhzxq1srxOAMwP6Qm/riuZqYyVoxdk/FX/dhqu1phYLIUA6BLJb+ADGFzn+2mlZP0svoOtxZ3kr4xI7uCkq2ZieqajU97fyxlDU2sHOUpu7byKXsCq4UkEoUPkZGy+drafPy9bY1V7rPrDiq+EspWUoa+K1LvFS0+RJI/aZ2nGfMZUFRGqlltH9+7Bg1u1tBjK0bbv6nGlVr87hPlgoZW5XyNuz97pla199ynbfrONNI4UrcBQrG7DIgUZierEC5PmTjCTuzt4ej7GgoN31d1pm28u2eXY+hNgSl6WBz1aJCfmUBx0D5sY7Pb39SPxIf3xqP+nEAw2MtpKr1nv/AMmHBC1in/bNGphps5YLxT4QCb5DbqR5YxnPlVzbwWDli6vsou2V7+BzOkmiCNEyNKDfJnjQtGzAAtGdSrEBemnKDa+KXXfQ7a/puazlUVvBo3e25aVqR0m4bspuWQMMjZlVCYdEzXbKb6k2tc3j276Fi/p2DyVb5J/ccfZ9HHxahUzhmpZgM7A9QndY174zhNzucziHDFgOWXM5X7W08xdBVRWB4AItoGkfy9CDgzxrcE7cvzZsFXH/APjx/wAcv/kxBPPT/wCHzf5KN9oms1ObWBpYdNfhBTvqdVOL1odiHwLwRVMSZBgAwAYAuf2R7Ckqtp0+UHJC6zSMOiiMhhf9ZgB9T5YA7PvvuG1RKJELKQCtwucFS7uARmBVg7vYi4IIvYjWNDJ+8SX3LcbJqKVL8R4WVA1rlszOSbEquZzYC5sAut74EHy9LGVJVgQwNiCLEEdQQehxJBjgAwAYAMAdM3RCpQ0+dC4d6hxzZba069gb+A/zxXM1cZKKguZX87fZjdp4SPyLj1E3/eM4wObKVN6Ra/8At/A/3FaL26ExrIpAcnO6kWEbfdRfPGUNTcwap8zcb3tvYp2w9o0kfBkKVgdMj8ohZcy2PeRTa46aG2MXQu73PWR45OND2CgrcvLve1retuxZ5t/lcoBNVR2vcikpiNWJ1HGNrXtoPnc3OMnCXX5GpTxmHje9K9/+8ultvX6CXaVTTTu80tZLxDa5am62Ww8D+QGMHRk3ds6lLj1KjT9lCl7ueknv4o7ru9GVpadToRDGD8wgxsHmrWyMdnp7+pb8SL+6NT/1YDI82ebVFSp7mNx8mjC/1jOI3JehVftlgzUUbAeCdSfQFHX+pGK6y906vBKjjjIrrdfJ/O5z7dvaKxxuqzrTTFweMYy5KW8AKqzJza6AX7nTGqpWWtj1OOw86lRNw54W+HmtZ9c2r5ZdiXtjeSNxUI0s04eNFTPohkAXNMAxvFzA2UDW5vpoJlPXP969ijDcPqQdOSjGFm27a8r0i7ZSy3byMvs4V1q4yyOI3ORmyNl5kcAFrWF2y/W2M6PxGr/UXLOlC0ldPS60a9egti2YUGVmjQJdeZwTyEqRlW7g6HquLGfOatFqbvZLPVr6a/I2GGFesrOfJI7D97kH/LgYctNf7r+C/NvoVL7Q4laKmlQPyGWAljewDCVASAB0mYDQeE+WLY6HXoyUqacfApGMiwMAGAGW7+xJqydKenXM7n6KO7MeyjqTgDttfvBSbuUnslNlmrWAZ+viI8cn3VGmWO97eVyTBJxva29tbUyGSaqmYk3sHIUfqqpCqPQDEkFg3G+1CsoZRxJHqKc+OORiSPVGa5Ujy6HuO4Ely+0ndWDakH9rbKtI1rzxroxsNTl6iQd1+Iai/eBY4liSAwAYAMAdc2bSRpDTwyO6NHAl7JcBpS8xuCwN8ssY000xVM0cY4NqLdt9L6+fYkjZ+b8nLE+trFsh/wCaFH88Y2NH2d/hafnb62G+7NK8DVM8ikCKklYHtdrZbEGx0DDGUEb2CpSi25ZFF2S8QliMwzQhhnABPL6gG7KDYlRqQCO+LWby1LOtVliMch2TUSu68LKkSi3OZOI6rHwFtlykkPm05umIMksytbTp4+NJHTtnjLFYyTe4JsOb4gDoG+IAHW+JMdz6cgTKqr5AD9wwAv2OCZKpr3DT8voFhiUj+NWP1xCJZiTlrRp+VgNzb9C4tc/8Y/uOG42IX2g0Yl2fOCGIUCQ5dWtGwY5RcAtlBsCbYiSurFuHrOjVjUWqdzjFNLA7iOmo56h28IlkNz+xCosLdefTzxUqEVqdapx/Fz+G0fBfm49peLFIntT0GzluCyIEacr8vesvfmzC2M1CK0RzqmMxFX/yTb8/1FXk21ULOryzyTGGYNYyMUZonBuouVsStwR53HW+LDU3LFvnAFrJGU3SYLPGfwyDX/OHPyIxTPU5eNhyz5uv2/UL6bZ8jjMFsn33IVP4msCfQXPpiLGtGnKSull10XqR9rbNWWGWmRxI8ih0srACaG5VVJsSXjaZb2Fzwxr2zgzoYOUVeF77/nx/g5Niw3QwBO2JsiarmSCnQvI5sAP5knsANScAdT2ltmDd+naiomWXaEg/vE9tItPCvqOw7HU66YgHIqidpGZ3YszG7MxuST1JJ6nEg14AMAWDcve6o2bOJYG5TYSRnwyKOx8j1s3UfvBE32LnvruxBtCFtq7JFx1qaYDmja1ywX+ZtodSO9ouTa6OWYkxDADXdfZgqKmONzaPV5W+7GgLSH55AbethiGDqUlO87NKpR3cljGps4v0VVNi+UWUZb+HFLzORWTqzcou/wBfR5vyIDqQSCCCOoOhGINZjssafZkrglXqp0jW175YbsT6EPmW/wAsTJ2ger4Bg1OtCEll8T/D+5o3ap0qFqJavK0caouYotw8jgKzMAGyjUk5gbYrhJ5ts9FxXA4dShCnTXNJt5XWSV2l3e2RETYMZaSKQNDUR5rRKz86qpZmDSK4Iygkcygi1j0xkq0tHqaVbhFFqNSjJ8j/AN2Ts27JNZPe27W5r3Y2VHLWUypITeZTkZMpyoc51DMDyqb9O+mLIVebKxpY3hNbBxU5tNXtk98+vgfQ2LTmC3d0XgD6e8Z5OnaR2Zb+uUgfTEIlmG3GyGCboElCt+rJdP8A+2Q/TAIZTRBlKsLhgQR6Ea4kg+aeC9JVFM7RvBKUElrkBWK57HqCnNbuD64Baj6aNKNwlPS5ZJCI4ZZmScSRqWDTIiryM3uyTlYZToAb4i5lazzIW8Oz04pfPGqkKGaJDlaVUXicOMWCC5Bysym5JtY4rdWMUb+H4VicQ7RVvHLJ6O2rXgPKep4uz1kjAMlC3DOdVY8CQgo9joCrAC5BsFfzvgpc0bmpxbAzwzcHm0rp2+nz1zy0ElRUPIc0jMx82N/69MYHm5SlJ3k7m6moWIEhfgqCCsh63Ug3jH5xlNjYadL2viUWUlKLU72tu/t1KPvzskK4qoltFMxzKBpFKNWTvZW8afhNvhOLou52IzjNXjoQd290KyuzGlgaRVIDNoFBPqSLnvYXNsSZF72ntqDYcD0VA4kr3FqmpGoj80j9QdPQ3J10EEtWOVO5JJJJJNyT1JPc4kgxwAYAMAGAHe6O9E+z6gT0516Oh8Lr3Vh/r2xBKdi67x7pR7TX+0Njrcuf7xSAqHic/EouOQm/9RpcKQ3ObVtHJC7RyoySKbMrAgg+oOJIOjbn7C4UGUsq1FQFZg5tliuGSO/RXkOWQgnwiMfHjCT2NfEStHkTs3+/MmzRMjFXBVh1BFiPmO2KjkNNOz1J1JWSuVjKrNchVWQE6k2UBgQ66m2htriUbNFyqSUJZrvsvHUm74NA8yUftKp7JGIlLIcjyEXlLOuiG4Uara4bXtialNyWR63hXEKeEqNzjfmyutvLvlvsRaelWGEpUxvGshIWsgfOpB0ytlOSRNL5QQca7VspZdz0br/3M1Uw01K3/wAclZ+KeqffTuT66WeLZjLLKSBIIYWXKRJGVDGzFc3DygAZSOuUjS2JbfLmUUY0KuPUqcduaSd1yyTtpe3NfW6fVEz7INmZp2mI0jUkeha6gj6cUYsoLc0f6jrpzjSWyu/M6bt+cpTyFSA5GRL/AH3IRP8AOy42GebWpMpoQiKi6BQFHyAsMSQatpUgmikiJtnUrcdRcaEeoOuBKNexqzjQo5sGsVcD4XUlXX6OGH0wIOVfa1sZIqpakoSs62NmyjiILc1hmN0y9CDyHXFdSbisjp8LwNPF1XCcrWV8lr1z2+Ym2BNSLGxmfKSf/jojRo34pJI1Z5POx7jrbGtz3+J+R6CfD50JcuFpr/3bUpeSk0l08BptWeXaRSKBkfKjPII4mCI65yCGdQw4gyjUnmHU4Nubsv3/ACRh4U+H3nVTWaSvJNtO18k7e7rlsJNzKtopy3DaSAoy1KAXHBIOYsPwi58zYgeLE0ZWdjPj9CE6CqNpSi8u/ZfUn7ToFo5WjKmVvFE724ZjPga2vFa2hvYAg6G4xdJWPmtanGjLS9+ui/IrqahnYs7Fj5n+gHQD0GmMTWlJyd5MkSUapGwqFzLMoDQfEydRIT0jZbkoTrcnopN8k7G1Qqew+PR7fft9yDu/vZPsGN40iSppp3LwzXK6gBSGFjZwAoaM2Km+pBBxanc6iaaujmNfVtNLJK9s0js7W6XYkm3pc4kN3NBOAPMAGADABgAwBcPs135bZU0knCEqSJlZc2U6G4Iax9dLa39MCR8ymtq22rWRqnFKtDT+K4UBVlkGhaJQt7acVhlGUXIxbsVVKsaavJjPaFO6vd24nE5xJe4kv1bp1voRYW6WGmKmcivzc7cs777Mzgr+UJKvEjGgBNmT9Rvh11sQV9MAqmXLPNfNeD+2g72UqUkMu0PGIwRThgQWlIa+YfdiW5ZgSNX6ZMZwW50sNRjTjzbv6dPEo2zaJqiXKSTe7yPmVSFuM7lmKqp16kgXI+WLHkbKzZZ2nQ1ErQy/2ZVEhXhkdXp3yqFC8RVyjS3jRhrp54glXTyIu1q5Vb2etjGZLEvSNZVLIGI4Te6c66shS9tL4qlRi9DqYXi9fDyu7S6319dcu9zrP2d7KEFGpsby8+oscpACXHwkoAxW5szMLnrjOEeVWNPGYl4itKq9/l2Gla2eeKIdEvM49BdUB+bksP8AdnGRrjPEkBgBXT+6qXT4JhxE9HWwkH1GRgO54hxBOqI++ewxWUkkOmfxRk9nXp8r6qfRjiJK6sXYavKhVjUjqn++pwrYzRrUIKmJnQNleMEhr3sdBqSD8Pe1tMaWSeZ9ArTnVwznQlZtXT/zp47FzjgnluJ5VpoYRxPZ4mEQReqtMwvwQTY3bM51svfFsYSlrkuh5yvjMNh01SXtJvWcs13t18rLuysb0VbOl4po2pDIyZIldBxUCseIJBmmbKyHikkHsF77EYpZI4FatUqyvN3+y6LovDIY7t1QrYBQysBPECaORj105oGNtFNhb5DTkF5krmvUpqrHlZHjIgvmUGcG2RhpCR94dHk8h4R15ri1OhyZR9i7SV38l37shMzO1zdmY+pJJ/mSTiCltt5kmsiSNTCVWXN+XRr5CbWCaHR0196vMCSASujZJ2NunXdD3devbt4rcp21dyGYGSizSLreBvyq21IW2k6gWN05rEXVcWKVzpU6kai5olPkQqSGBBBsQdCCOx8sZGRjgAwAYAMAS9mbMmqH4cEbyN5ICbDzPkPU6YAu2xd2Yqch5slRN9y14I/Vj/tDdOUcnfM3hxg5WNetiI0stX+6ljrYcwM6lmDn3hY3ZXt0J7qQOXQAAZR4cVvM51Zuf+pr9n0/H5MKOsyAoy5428S+v3lPwuPP6G40xBhCfKnFq6f7ddxjsrYXGlAWQcELxHlNhw0BNy4PhcWNgbgnzAJGSjc28Phk5c7d46rv/jcXbzbwmaZDBmihgBSAAkEDu5PXM+h87WvrfFNWd3lsfR+EcNVKk51VeU9nsunnv5DBoaeESLUGIyvGI5olDopzZXU5lU5ZFYKS6Cwv4X6jONW2Ujk1uFuu3PCQai72u1Z2uvFdr3v2IckVLEmZlEYaJ0MDgytKQX4csE4UIDmZLkZcoWxB0xenfNHEnB024SVn3IW4+wfbKuOG3u155PLIpFx0+I2W3qfLGTKkfRWgHkBgBbsMZg85v75syg9owLIPqOe3YucQiWM8SQGAIW16MyR8hAkQh4yezr0v6EXU/hZsCbmzZtaJo1kUEX6q3VWBsytb4lYFT6g4EHNftNoJKMtV0qogma0soHvI2Iy8jfmw/cqA2Y9ebGPIr3L/AO5q+y9lzPl6bFQ2BJFUiGjlE9zM7lY2QJMzAHPM7kMpRVbmAY5b21xLyKVmOBtOkknWC8clNlaJY4qNrorDUxSly+fMM5kyc1rnSxEGWVsiqTxRxFljbiPcgS2sFF9Cgvo+g5+x8P3jr1KzeUT0/DuAq3tMSvCP579OhaaSqXaYCSFI9oKtkdrBKpR8LEDllH+ulxcLZGSmu5xOM8FdF31js+nZ/vdbogITTg5gVqemU6GEagk2+M/CQSAObuDiLWPMOLoa/Ft2XXz2IMEJZlRBdiQAB5npiCiMW2kiTtV1OWJbNHHoD95tMz/Vhp5ALiSyc7NKD0+u7Ma6FJIVNSiTszEKZRdwiDrxVIl8ZsMzEcrC2MlJo244yUYJzz/C/kRTboUjo7qtTFlsSEaOVdTYABzEet+pOMlM2IYqnJNu6sRYtw4WHLWODYsQ1M1wFF28DsNFBOJ5kZxxFJ6S+v3PU3GgzIoqppMzBbR0wHU2H5WdO+HMiFiKTdub6/gmw7uUcRNoJJXGn94ksARf83Da+vbiYx5ymeNjF2Sb/fMd7TXL7pSFgIDrHGojjIdQRmRNHYdLvmNwdcYuTNfEYibdk8rbdzOc8SIP8cdlf1TQRt9PAf2PPEFEvfhzbrX7P7GmhquG2ozIws6Hoy+XoQbEHsQDiDGEuV55rddf3YYUW7zzSWiZeEAHaZzZY0N9X8mFiMt9SOoU5sZKNzapYTmld/D+/rNO3N540tTUaK1MrZpDIP8A5TWsS9rEIABl8rKQAFAxZypqx1oTdNpx1Wna3Q27E2RFLnmp0El0Bihn0ysWAs+oEisA4jkByswINmFsa0qTjfc9TT4z/cQjGbcc/ecdbW1Wu/xb20yvaybRmikhK1EQhmFN71AqtKqZ7K6sxuQLAmNjfK2hNrFJprNZ28zXoxqU6qdGTlHn91ttRbtmmlu75NZXWazype0Nrcac5RxEYKHEqgCRlUBpWVT7tzYnMpzDz64wUnzXidWpw+gsI1iEla7un8KvdJN5tL0fQ63uBuytHCWylZJjmYMbsq/AhP4QdfUnU9cbq7nh3a+Q02yeIVpR+cBMlu0Q8X1c2Qd9WI8ODC6jQC2JIPcAGADACeoPs03Et7mZgJPKOQgBX/VflQ26HIbasRBIw2hRJNG8UqhkcFWHmD/Q+vbEkHA9tbuVFBWBEJ054pjYAoLXZieUZb5WBGt+hDAGG0lmZwpynJRgrt6Ii1O0GKrEhFlUoCsapcMblURFARC2pHibTMdAq6dSpzeB7ThvCIYZKpVs5/KP89/Tq3XBioYHjqU4s84UmG9uCouQzMAcspubAdB162xFlFZ6v5GXPVxtZToPlhC/vWvzN6pLeIooYo4YhU1ADZiRTxH8669XaxuIkNiSOpsBjOjBt3NfjvEI04PDxzb17L8/TxsNKLeWKqVYdpZg6jLHVoOdB5Sj84vrqdel7tjaaPFzpwqK0kSajZMlLG0wtKrDLFUQ80YVg2Zja5jbLy66DObMSBitxsaM8NKleUc+nVd/t5iKNSxAUXJsAB3J6YwNBK+SJm1nHEyL4YgIx+z4j+1IXb64lllW3NyrRZfn53MkGWlY6+8lC+nu0JP85F/dhsFlTb6u3or/AHMNl+J/9zN/9T4gml/u/wDV/QhkntoexGBVnsT9uge0SkWszZxbpZwHH8mGJZbWS9o7ePrmEvPTq3eJsh/Ve7J9AwkH1GGwfvU0+mXk9PujVs2oySA2zK10ZfvK2hHz7j1AwQo83Nkr7PwHK7vxwDjV0hhiuciW99KAbLlj6rcWJLarrcDxYnltmzp4XhrnPlScn0/fUWbU3lWoHs4Q09HYhUUkkN2klIPviDqVJI69WAYYOuk+x6+P9PTeHbb/ANTZbLt+5eWZCoN2nImLGJpYhmSnV1ZplDKWYKGzGLISdLMw6Y2L9DzTg02pZNDGmrmriksGVK+JMoRbCOqiA8CqTkDBdDGdGHy5T7kxf+6LszGed5I5I6dESRcwnhCo0i6jMYpBcyRZhqoJZLWN1sca06bjpoel4Zj6VaoliG1JaZ+62uq0Uvk/HW0fZlulcipmHKLFAe5BBBHop6+bW+6c2dKnbNmrxnif9xL2VJ+6t+r/AB09eh0utqliQu/QeQuSSbAAdySQAO5IxecFZkfZNKyhpJfyshu34R8MY8wo0v3JZtM1sAT8AGADABgDCeFXVkcBlYEMD0IIsQfS2AFezpzC4ppST14Dsb51A8DH9Io89WUZtSHtBNjLeXYMVbAYZdO6uPEjDow/1HcXGEldWLKFedGoqkHmjhW0tn1Gz6kK3JIhzRuBdWAOjrcWPy7d8acouDPc4PGUeIUXGWtvejn8u3g8tzbRU/tEklVUX4ee75PFLI55YY7nxuf4Rc6AYQjzswx+Nhw+hGnD4rWiu3V/ub8x/VV+aoo6dvZ+ZzHUxRhJbWYKkGZ15ECkKMpFm4jE3BvtpJI8RKcpScpavUrc27qHN7NPxVjkEcrtGVVbhznVrkSIAjX6E8pAIa+HNZXYjTc58sFmZwbYqKSUmnZ4FFhw2UWZRoDIrCzMwGr9Sb2Ixq+1le57KPBcLUoRhutZJ779rfO2482dtekmLTTQGleIqzT01jHcsoUtEwIuXI0UM3e+hxdCankea4jwb+0anKzV8tn6f51Rrj3cE2tHV01R3yl+HL9Ua5v6kjEuB5+eA/4y9fz/AAe7T2BVxxxIaWblzFsiZ+Zmt+bLX5Fj1+eHKyqeGq8qSX+W/wAWI+y6SVGkzwzreGZRmhkFy0TAAXXudMQkYU8PVz916P6ENNmznw09SflBKf6JiLMw/t6v/Fjyo3Yq5uGVgZQIkVmkKoAVGXW5zeELrbGXK2bEsJUlbRWSXoY0ezaeJjHPXRM0tozDSjitmzKQM5GRGDLa7C3UX1wslqzdw/DJtNpOStnlllv5W+vUXzb5JCCuz6fgtqOPMeJML9coN1j11sLj0xYolkUoqyQrimarR+Ic9Shzq7HmkjPjQnvkPOPJS9rBRimvDK6O/wACxyo1XTnpL67eunjYtOxt3Y4mqslQntEEZBLplET3HOua4ZLXXP8ADcHuMVKFr55o6OKx86saXNTfJOWzvzLo7b72302IG1qapkkYtw0qaZkySwuotIQCI2BNuZrkGwQOWB0dsZwm02pfv79Tn47B0Z0o1cPzXabs1m4ro+3Rtvl8BFtjakchSWOEwVWYtMyMygOp0aNb+7LG7MOoYadSTsnAuPPs53NerkWdy8dOh0ZSVaQjQqjDUL1DMPUDW5Bg7giKigABVUWAGgAA6DsABgBVSKaiRZzfgpfgr2c9OMfMWuEHSxLa3XLBI4xJAYAMAGADABgCPXUaypke9rggg2KkahlPYg6g4Ai0VYysIZyOJ8D2sJQO48nA6r9Rp0Ax3i2DDWRGKYafCy6Mh+8ptofncHoQRpiGk1ZltGtOjNTpuzRxnfzY9VSNErC1PGAIXiDBM1xd2uSVmZvM9AAt7HERioqxOIxFSvUdSo7tkeg3mJEokMMMhu8Uop7qsrMueR0UNeVkBAcLZTfQX1ysVXHOy6hIHmnWRjHISyyOAAjSI3CkMSaXdwz6LdVEfS5GNepUtl+32OvgcC6i5rX5tFpdJrmz03sr65kz2JA0MVUwnWCnlmqWbNcCXKURS1mV75bXseZtNbYrtmk9ld+Z1PaycZVMOuRznGMErZ8t020smuu2SE8uyM9Exj9wjXqXMuYrw0PDRDIqWJzM7hbAkFTr1xbQVlc53G6051lTk78itdKyvq3bO2yeexWI9kTtCs6QSvESbOiFhykg3yg5QCCLnS4OuLziDOqrZoZAkM0yZUjFo5HALcNcxsDqSxN8ac6klJ2Z7Ph3DcNPCQnWgm7PO7W76MYbH3iq3MgaqnssE0g5z4kiZl+mYDTGdOrKUkmavFeFYbD4Z1Kad01u92KZN760jWrmt+uR/TGzY8tc2RCWrgjsXmkEzIbsWYhkRkuSegyyanoBjXr3urHoeBSoL2jrJZJZtJ2V8/W68SfsvdCdmUs8UHOoQu2rEi6mPLcSfMHsfI4pUH4Hcr8VoRi1FOeTbstFo+a+nmvqaanZsZ2jlujRz55I7sRG8hD8pYarGahWXS2hA0vjcjK8bo8RWoulUcJJrx1zzV/I37d2ZUUyU9W9KkEqyMG4eXhkDKY86oxClgZFNvEvXU4nUq0dxxJtSmM1PWGQxkpzgozCeO2VkJXpKtmiObQ5Va4xqztGWf8Ak9Pg/a4jCSpwjzJvLNJwle++2+WeqK5tDbk1SChCc1i7KgDOE0UyP3CjubDucVttnap4ShhP9RuyV7XeSvryrv6lx3f3ANU6VFYCFC2ZRoZiOjN0K6aFur2BsNWfbpqSWZ4jGzozrylQVo/voux1GKNUUKoCoosABYADsOwAGLDU0FOtYR1FKNf9/wCX/B7/AI9Ph8camWSXcdYkxDABgAwAYAMAGADAGitpElXI4uNCOxBGoYEaqwOoI1GDVyU7O4vWuanstSbp0WewA66CXsjdBm8LH7pIXEEDKpp1kRkkVXRhZlYXBB7EHqMSDmm8H2VoHEtKSUvdoCdSO4jc9LjSzH69sQEluUeasqqaaTMTHI1i6lRoLnLysDlA1Cm3yONJqUdT3uHeBxdONOFnyrJXs110677MlUG0DPE9Jlcz1M6M02YHPr4WBFwouWuD1HlgndW3bMq1BUKixF1yQi0o9O67vTNaDRNtJHBUzrKyqahIokjezvFToAgU/ArnKXbyzAXJGNxRtkjw1So5yc5PNtv1PauomWdY43HHKQtUTA5RGs8iKsUKXyooEijNYucx6HqVtTGV72Iew6zN7e0bqlTIAYWZwpymQmQKzEAMUt9L4003nbX9ue1xVLkWHjNN04/ErXz5bRbS2ubRG0ldLHLlDGkdHaNr3zUpu+Y9WIN7+nfGUH/qfvQ08Yo//wAt8l7OWV8re9a1tjza1QyNtAxqiNQyIacrGoypnaN0Ygc6Fcjc1ze5vjbaPJpjapqz/aVdG3vA5iUAm3u5FMfKbWUKagHp54rqafu5u4G/tGtGldeMfe+z9SLsqjZTMizEpGs9PTLIQpE2UE6eEZgZANb62741ktUn1S8T0WIqxahOUM24Tm45pwv65WV/UQ7x0CimSP44FUyqWU5RNyuLjQgSCM27cYjti+i7e6crjEJVGsTs20nZq6Wj9LrvYXV22BIsoEWV5+Hxnz3VuFlK5ECjhksqkks9gCBYHF9jiXGW6Gy5axHgWN2QMHWRbZY30V1Zm0AZLXAuQVU5Tc4rqQ5jocOx88HNySumrW+no/udX3Z3HhprM9pHFjqOUEdDrqzfiPlcBcTGmoleLx1bFS5qj8Fsiy1lWkSF5GCqLak9ybAepJIAHUkgYzNMWinep1mUpBoRCfE/rL5L/h+nMTfKIA4xIDABgAwAYAMAGADABgAwB46gggi4OhB74AVexSQf/Gs0f6BzYD/dtY5NPgIy9AMmuIJJNDtRJSUF1kAu0TizqPO3cX0zKSD2JxIse7S2XDOuWaNXA6XGov3U9VPqMQ1cRk4u61KbWfZyEZ5KSQK5R1AlBIUuuW4ZehALdVY69dMYKlFO5vT4niZ0fYyldd9fXoc42luHXQeKnLgDrFzj9w5v5YsuaFjVsnaFQZBFI8hWFHYRt1UpG/DFjqbSFbA9Da3TGFSyi2bODhz14QlpdX8LmnZW0jT5vcwyZrAiaPMBYnQA9Lnr30xpLL+T6BiMOsRZ88lb/i7a/vzJVLVmeWqkcKC9LUXCCwA9nYWA1sLaYspO80czi9FUeHOnG9k1rrruRdp7fMyygxIsk/D48oLEycIcvKTlTWzHL1IxuWPEt3JkW2ZKuocukYeSCSP3a5S2WPMua5OZrxqMV1I+4zdwFbkxVOT6r0epqMNVVsqu0krKLAMxYqNPhF2Gtu2NXllI9h/fcPwt+RxXXlX4LNsD7P6o3zgKskbIwfQWYaeb3Vsr2yi5W1x1xdTpSTucXinGKWJpOlCL63btby8L7ln2D9l1LCQ05NQ47MMsf8AJv8mJGNg84XmGFUUKihVAsFUWAHkAOmAF8m1sxKU68ZwbE3tGp75nsdR91Qx6XA64gmxnS7M5xLM3FlHQ2sqXFvdrc5dL8xJY3620AXGGJIDABgAwAYAMAGADABgAwAYAMAGAI9bQxygCRQbag9Cp81YaqfUEHAm5D9nqIvyTrKv3JjZh8pFBvYdmUk/eGIB7/bSLYTLJCSbXdeX+NboL9rkdu+mFxYYQyqwDKwYHoQbg/UYkgwqaVJBaRFceTKCP54C4ufdikP5hF9EGUfuWwxDimZRnKPwu3gRzubR83u25gQQJZLEMLEePoRpbpiFBLQzdepJWbbXcjxfZ/s5TcUyn5s5/q2JsVt3J1NurRR6pSQAjvw1J/eRf+eJIG8cYUWUADyAsMAaqqtjjF5HVL9MxAv8ALzOAsQv7UdwPZ4Xa/wAUt4l/zLxP3Jb1GIJsDbKaTWokLj9Gl0j+oBzSD0YkHyGAGMUYUBVAVQLAAWAA7ADoMSQZ4AMAGADABgAwAYAMAGADABgAwAYAMAGADABgBZNsCnYlhGEZurxExufm0ZVj9TiLEp2Pf7NkHgqZgPJgjD5XZM3+bCwuYmGrFrTQN55oWH9Jf9MSDM+1D9Ax+br/AKNiMxkEgqj4TAvzDt/qMSMjEU1UfFPEvnkhN/oWkYfyxAyA7IzC0s87/J+H3/wQh9OuFhc30eyoYiWjiRWPVgozH5t4m+pxNhdkzAgMAGADABgAwAYAMAGADABgAwAYAMAGADABgAwAYAMAGADABgAwAYAMAGADABgAwAYAMAGADABgAwAYAMAf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292" y="853656"/>
            <a:ext cx="1755434" cy="1779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Grafik 20" descr="txp_fig"/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3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1106" y="5869265"/>
            <a:ext cx="7235692" cy="17343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" name="Grafik 2" descr="txp_fig"/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3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1106" y="6373858"/>
            <a:ext cx="6951283" cy="15185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6" name="Grafik 35" descr="txp_fig"/>
          <p:cNvPicPr>
            <a:picLocks noChangeAspect="1"/>
          </p:cNvPicPr>
          <p:nvPr>
            <p:custDataLst>
              <p:tags r:id="rId18"/>
            </p:custDataLst>
          </p:nvPr>
        </p:nvPicPr>
        <p:blipFill>
          <a:blip r:embed="rId4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1106" y="6115572"/>
            <a:ext cx="8038354" cy="18541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8" name="Rechteck 67"/>
          <p:cNvSpPr/>
          <p:nvPr/>
        </p:nvSpPr>
        <p:spPr bwMode="auto">
          <a:xfrm>
            <a:off x="168952" y="1232756"/>
            <a:ext cx="6735829" cy="1080120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lg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2" name="Grafik 1" descr="txp_fig"/>
          <p:cNvPicPr>
            <a:picLocks noChangeAspect="1"/>
          </p:cNvPicPr>
          <p:nvPr>
            <p:custDataLst>
              <p:tags r:id="rId19"/>
            </p:custDataLst>
          </p:nvPr>
        </p:nvPicPr>
        <p:blipFill>
          <a:blip r:embed="rId4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1106" y="3993572"/>
            <a:ext cx="8303561" cy="73225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731926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rafik 44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36659" y="296652"/>
            <a:ext cx="6470686" cy="21692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6" name="Grafik 45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8990" y="908720"/>
            <a:ext cx="4328169" cy="19263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9" name="Grafik 58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26193" y="1951122"/>
            <a:ext cx="3018746" cy="18288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0" name="Grafik 49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8990" y="1664804"/>
            <a:ext cx="2691999" cy="20238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4" name="Grafik 53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8990" y="2083311"/>
            <a:ext cx="1626416" cy="20238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6" name="Grafik 55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8990" y="2501818"/>
            <a:ext cx="2194565" cy="20238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1" name="Grafik 60" descr="txp_fi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6526" y="1232756"/>
            <a:ext cx="946101" cy="18288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3" name="Grafik 62" descr="txp_fig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8990" y="2920325"/>
            <a:ext cx="1787351" cy="20238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5" name="Grafik 64" descr="txp_fig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8990" y="3338832"/>
            <a:ext cx="1748336" cy="23408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2" name="Grafik 11" descr="txp_fig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8990" y="3789039"/>
            <a:ext cx="5911188" cy="37539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0" name="Grafik 79" descr="txp_fig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99081" y="1223002"/>
            <a:ext cx="6217933" cy="20238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" name="Grafik 1" descr="txp_fig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2910" y="908730"/>
            <a:ext cx="497434" cy="16337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Geschweifte Klammer rechts 2"/>
          <p:cNvSpPr/>
          <p:nvPr/>
        </p:nvSpPr>
        <p:spPr bwMode="auto">
          <a:xfrm>
            <a:off x="3588525" y="1664804"/>
            <a:ext cx="407411" cy="720080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5" name="Grafik 4" descr="txp_fig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3662" y="5192730"/>
            <a:ext cx="8636830" cy="46817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Grafik 6" descr="txp_fig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3662" y="5791933"/>
            <a:ext cx="5150622" cy="16974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" name="Grafik 3" descr="txp_fig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2910" y="4904698"/>
            <a:ext cx="811327" cy="18273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1" name="Grafik 10" descr="txp_fig"/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3662" y="6128834"/>
            <a:ext cx="2622856" cy="32450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Grafik 9" descr="txp_fig"/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3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83889" y="6178353"/>
            <a:ext cx="3152307" cy="20250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Grafik 5" descr="txp_fig"/>
          <p:cNvPicPr>
            <a:picLocks noChangeAspect="1"/>
          </p:cNvPicPr>
          <p:nvPr>
            <p:custDataLst>
              <p:tags r:id="rId18"/>
            </p:custDataLst>
          </p:nvPr>
        </p:nvPicPr>
        <p:blipFill>
          <a:blip r:embed="rId3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78112" y="4276542"/>
            <a:ext cx="4163859" cy="20234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8478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rafik 44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36659" y="296652"/>
            <a:ext cx="6470686" cy="21692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0" name="Grafik 19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3587" y="1304764"/>
            <a:ext cx="8636830" cy="102656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6" name="Grafik 15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2910" y="4293096"/>
            <a:ext cx="3708814" cy="16337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" name="Grafik 3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2910" y="944723"/>
            <a:ext cx="811989" cy="18288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" name="Grafik 1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3804" y="4797152"/>
            <a:ext cx="7315629" cy="202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" name="Grafik 2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3804" y="5461013"/>
            <a:ext cx="7063381" cy="20243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Grafik 8" descr="txp_fi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3588" y="2548208"/>
            <a:ext cx="8290577" cy="18288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3" name="Grafik 12" descr="txp_fig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2910" y="3032955"/>
            <a:ext cx="5688798" cy="18288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5" name="Grafik 14" descr="txp_fig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69565" y="3501008"/>
            <a:ext cx="3362561" cy="49743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Rechteck 4"/>
          <p:cNvSpPr/>
          <p:nvPr/>
        </p:nvSpPr>
        <p:spPr bwMode="auto">
          <a:xfrm>
            <a:off x="2434283" y="5409220"/>
            <a:ext cx="589545" cy="68407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6" name="Grafik 5" descr="txp_fig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94159" y="5866881"/>
            <a:ext cx="464599" cy="13821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4" name="Rechteck 13"/>
          <p:cNvSpPr/>
          <p:nvPr/>
        </p:nvSpPr>
        <p:spPr bwMode="auto">
          <a:xfrm>
            <a:off x="3481489" y="5409220"/>
            <a:ext cx="589545" cy="68407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7" name="Grafik 6" descr="txp_fig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65541" y="5866881"/>
            <a:ext cx="464323" cy="13813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8" name="Rechteck 17"/>
          <p:cNvSpPr/>
          <p:nvPr/>
        </p:nvSpPr>
        <p:spPr bwMode="auto">
          <a:xfrm>
            <a:off x="4771009" y="5409220"/>
            <a:ext cx="589545" cy="68407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8" name="Grafik 7" descr="txp_fig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12034" y="5866881"/>
            <a:ext cx="464323" cy="13813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1" name="Rechteck 20"/>
          <p:cNvSpPr/>
          <p:nvPr/>
        </p:nvSpPr>
        <p:spPr bwMode="auto">
          <a:xfrm>
            <a:off x="5939371" y="5409220"/>
            <a:ext cx="589545" cy="68407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0" name="Grafik 9" descr="txp_fig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99175" y="5866881"/>
            <a:ext cx="464323" cy="13813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9" name="Rechteck 18"/>
          <p:cNvSpPr/>
          <p:nvPr/>
        </p:nvSpPr>
        <p:spPr bwMode="auto">
          <a:xfrm>
            <a:off x="7702105" y="6211699"/>
            <a:ext cx="1370395" cy="274320"/>
          </a:xfrm>
          <a:prstGeom prst="rect">
            <a:avLst/>
          </a:prstGeom>
          <a:solidFill>
            <a:srgbClr val="FF9933">
              <a:alpha val="69804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22" name="Grafik 21" descr="txp_fig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3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75204" y="6309320"/>
            <a:ext cx="1212915" cy="12547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346665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4" grpId="0" animBg="1"/>
      <p:bldP spid="18" grpId="0" animBg="1"/>
      <p:bldP spid="21" grpId="0" animBg="1"/>
      <p:bldP spid="1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39511" y="296652"/>
            <a:ext cx="2864982" cy="21697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" name="Grafik 3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7524" y="1160748"/>
            <a:ext cx="6532487" cy="18288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Grafik 6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7524" y="1592796"/>
            <a:ext cx="8553925" cy="46817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Grafik 8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7524" y="2348880"/>
            <a:ext cx="558394" cy="14142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1" name="Grafik 10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68906" y="2348879"/>
            <a:ext cx="2774905" cy="18288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5" name="Grafik 14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68906" y="2744924"/>
            <a:ext cx="4774397" cy="18288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7" name="Grafik 16" descr="txp_fi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95084" y="3112949"/>
            <a:ext cx="75898" cy="29092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9" name="Grafik 18" descr="txp_fig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7524" y="3929566"/>
            <a:ext cx="6278893" cy="15118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336303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Grafik 35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41320" y="296652"/>
            <a:ext cx="2661364" cy="21705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7" name="Grafik 36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3587" y="1168684"/>
            <a:ext cx="8636830" cy="104607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" name="Grafik 2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3587" y="2368325"/>
            <a:ext cx="2823673" cy="20238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3" name="Grafik 12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3587" y="2724278"/>
            <a:ext cx="1433782" cy="15118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" name="Grafik 3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94490" y="2662253"/>
            <a:ext cx="3891694" cy="32430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2" name="Grafik 11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3587" y="4052417"/>
            <a:ext cx="8614885" cy="78073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Grafik 6" descr="txp_fi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3587" y="5049180"/>
            <a:ext cx="2396952" cy="18288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Grafik 7" descr="txp_fig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71800" y="5049180"/>
            <a:ext cx="4764643" cy="20238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Grafik 8" descr="txp_fig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71800" y="5465625"/>
            <a:ext cx="4684176" cy="20238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Grafik 9" descr="txp_fig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92145" y="5475420"/>
            <a:ext cx="558394" cy="16337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3" name="Grafik 22" descr="txp_fig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3587" y="5943472"/>
            <a:ext cx="8614885" cy="43647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7" name="Grafik 26" descr="txp_fig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37691" y="6183860"/>
            <a:ext cx="1594717" cy="32430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9" name="Grafik 38" descr="txp_fig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3587" y="3029024"/>
            <a:ext cx="1260655" cy="20238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1" name="Grafik 40" descr="txp_fig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3587" y="3384978"/>
            <a:ext cx="2092151" cy="20238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7" name="Grafik 16" descr="txp_fig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3556" y="893831"/>
            <a:ext cx="1046076" cy="15118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" name="Grafik 1" descr="txp_fig"/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3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3556" y="3750176"/>
            <a:ext cx="2784658" cy="18288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1" name="Rechteck 10"/>
          <p:cNvSpPr/>
          <p:nvPr/>
        </p:nvSpPr>
        <p:spPr bwMode="auto">
          <a:xfrm>
            <a:off x="179512" y="3649727"/>
            <a:ext cx="8786936" cy="2886883"/>
          </a:xfrm>
          <a:prstGeom prst="rect">
            <a:avLst/>
          </a:prstGeom>
          <a:noFill/>
          <a:ln w="9525" cap="flat" cmpd="sng" algn="ctr">
            <a:solidFill>
              <a:srgbClr val="00B050"/>
            </a:solidFill>
            <a:prstDash val="dash"/>
            <a:round/>
            <a:headEnd type="none" w="med" len="med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5" name="Grafik 4" descr="txp_fig"/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3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84168" y="2152313"/>
            <a:ext cx="1645791" cy="12489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Grafik 5" descr="txp_fig"/>
          <p:cNvPicPr>
            <a:picLocks noChangeAspect="1"/>
          </p:cNvPicPr>
          <p:nvPr>
            <p:custDataLst>
              <p:tags r:id="rId18"/>
            </p:custDataLst>
          </p:nvPr>
        </p:nvPicPr>
        <p:blipFill>
          <a:blip r:embed="rId3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66053" y="2385883"/>
            <a:ext cx="1914495" cy="16726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4" name="Grafik 13" descr="txp_fig"/>
          <p:cNvPicPr>
            <a:picLocks noChangeAspect="1"/>
          </p:cNvPicPr>
          <p:nvPr>
            <p:custDataLst>
              <p:tags r:id="rId19"/>
            </p:custDataLst>
          </p:nvPr>
        </p:nvPicPr>
        <p:blipFill>
          <a:blip r:embed="rId4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73777" y="2622555"/>
            <a:ext cx="3006771" cy="16726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5" name="Rechteck 14"/>
          <p:cNvSpPr/>
          <p:nvPr/>
        </p:nvSpPr>
        <p:spPr bwMode="auto">
          <a:xfrm>
            <a:off x="6030906" y="2112074"/>
            <a:ext cx="3067207" cy="723146"/>
          </a:xfrm>
          <a:prstGeom prst="rect">
            <a:avLst/>
          </a:prstGeom>
          <a:noFill/>
          <a:ln w="12700" cap="flat" cmpd="sng" algn="ctr">
            <a:solidFill>
              <a:srgbClr val="3333FF"/>
            </a:solidFill>
            <a:prstDash val="lg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7905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30840" y="296652"/>
            <a:ext cx="2682324" cy="21695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1" name="Grafik 10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4154" y="2182310"/>
            <a:ext cx="2396952" cy="20238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9" name="Grafik 18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4154" y="2609475"/>
            <a:ext cx="1433782" cy="15118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" name="Grafik 1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4154" y="2985433"/>
            <a:ext cx="975362" cy="20238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" name="Grafik 2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4154" y="3752733"/>
            <a:ext cx="1655677" cy="20238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3" name="Grafik 12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3556" y="893831"/>
            <a:ext cx="1046076" cy="15118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Grafik 4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154" y="1318664"/>
            <a:ext cx="8471167" cy="45415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pic>
      <p:pic>
        <p:nvPicPr>
          <p:cNvPr id="24" name="Grafik 23" descr="txp_fig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85683" y="2588693"/>
            <a:ext cx="2326076" cy="20237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" name="Picture 3 2" descr="txp_fig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4835" y="3356992"/>
            <a:ext cx="1822929" cy="12566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6" name="Grafik 25" descr="txp_fig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4835" y="4076769"/>
            <a:ext cx="4541553" cy="14431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384087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1832" y="2297994"/>
            <a:ext cx="6868986" cy="18288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1" name="Grafik 10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1832" y="1268760"/>
            <a:ext cx="8636830" cy="75102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6" name="Grafik 25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1832" y="2759079"/>
            <a:ext cx="3067514" cy="32430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" name="Grafik 1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1832" y="3361592"/>
            <a:ext cx="8645254" cy="33250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8" name="Grafik 27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41320" y="296652"/>
            <a:ext cx="2661364" cy="21705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4" name="Grafik 33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3508" y="996597"/>
            <a:ext cx="811989" cy="18288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Grafik 4" descr="txp_fi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95598" y="3845357"/>
            <a:ext cx="3075767" cy="19571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127109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28324" y="296652"/>
            <a:ext cx="3287356" cy="21702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2" name="Grafik 11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3528" y="1196751"/>
            <a:ext cx="8627077" cy="104607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" name="Grafik 3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3528" y="2401697"/>
            <a:ext cx="2589217" cy="20235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3" name="Grafik 12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3528" y="2762955"/>
            <a:ext cx="1433782" cy="15118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Grafik 7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67265" y="2706686"/>
            <a:ext cx="3352807" cy="24384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Grafik 8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3528" y="3073006"/>
            <a:ext cx="8627077" cy="43647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Grafik 9" descr="txp_fi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3556" y="4653136"/>
            <a:ext cx="811989" cy="18288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Grafik 4" descr="txp_fig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3528" y="4941168"/>
            <a:ext cx="8614885" cy="46817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6" name="Grafik 35" descr="txp_fig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3528" y="5555230"/>
            <a:ext cx="8605131" cy="32430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1" name="Grafik 10" descr="txp_fig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3528" y="6025426"/>
            <a:ext cx="5243715" cy="36584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9" name="Grafik 38" descr="txp_fig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3528" y="3668350"/>
            <a:ext cx="985116" cy="31455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1" name="Grafik 40" descr="txp_fig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3528" y="4141775"/>
            <a:ext cx="1219202" cy="34625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4" name="Grafik 13" descr="txp_fig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3556" y="893831"/>
            <a:ext cx="1046076" cy="15118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5" name="Grafik 14" descr="txp_fig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61366" y="3574185"/>
            <a:ext cx="1645791" cy="12489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Grafik 5" descr="txp_fig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22089" y="3807755"/>
            <a:ext cx="1956819" cy="16726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Grafik 6" descr="txp_fig"/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30479" y="4044427"/>
            <a:ext cx="3047763" cy="16730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8" name="Rechteck 17"/>
          <p:cNvSpPr/>
          <p:nvPr/>
        </p:nvSpPr>
        <p:spPr bwMode="auto">
          <a:xfrm>
            <a:off x="5493528" y="3533946"/>
            <a:ext cx="3146924" cy="723146"/>
          </a:xfrm>
          <a:prstGeom prst="rect">
            <a:avLst/>
          </a:prstGeom>
          <a:noFill/>
          <a:ln w="12700" cap="flat" cmpd="sng" algn="ctr">
            <a:solidFill>
              <a:srgbClr val="3333FF"/>
            </a:solidFill>
            <a:prstDash val="lg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3350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58903" y="296652"/>
            <a:ext cx="4026197" cy="2169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6" name="Grafik 15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3528" y="1196751"/>
            <a:ext cx="8627077" cy="104489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" name="Grafik 1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8803" y="2401697"/>
            <a:ext cx="3237857" cy="20221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3" name="Grafik 12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3528" y="2989787"/>
            <a:ext cx="1433782" cy="15118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9" name="Grafik 18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47732" y="2712679"/>
            <a:ext cx="3686876" cy="68031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0" name="Grafik 19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2554" y="3536228"/>
            <a:ext cx="8627077" cy="46883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Grafik 9" descr="txp_fi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3556" y="4545124"/>
            <a:ext cx="811989" cy="18288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6" name="Grafik 25" descr="txp_fig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3528" y="4804115"/>
            <a:ext cx="8614885" cy="74912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" name="Grafik 2" descr="txp_fig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3528" y="5642860"/>
            <a:ext cx="8605131" cy="4864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1" name="Grafik 30" descr="txp_fig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3528" y="6250904"/>
            <a:ext cx="5263795" cy="20245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2" name="Grafik 21" descr="txp_fig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2554" y="4149080"/>
            <a:ext cx="1349918" cy="28509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3" name="Grafik 22" descr="txp_fig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05152" y="4149080"/>
            <a:ext cx="2518876" cy="32430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4" name="Grafik 13" descr="txp_fig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3556" y="893831"/>
            <a:ext cx="1046076" cy="15118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5" name="Grafik 14" descr="txp_fig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98517" y="2173095"/>
            <a:ext cx="1645791" cy="12489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4" name="Grafik 23" descr="txp_fig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75203" y="2406665"/>
            <a:ext cx="2225235" cy="16729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5" name="Grafik 24" descr="txp_fig"/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83293" y="2643337"/>
            <a:ext cx="3316779" cy="16725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8" name="Rechteck 17"/>
          <p:cNvSpPr/>
          <p:nvPr/>
        </p:nvSpPr>
        <p:spPr bwMode="auto">
          <a:xfrm>
            <a:off x="5610884" y="2132856"/>
            <a:ext cx="3461616" cy="723146"/>
          </a:xfrm>
          <a:prstGeom prst="rect">
            <a:avLst/>
          </a:prstGeom>
          <a:noFill/>
          <a:ln w="12700" cap="flat" cmpd="sng" algn="ctr">
            <a:solidFill>
              <a:srgbClr val="3333FF"/>
            </a:solidFill>
            <a:prstDash val="lg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7831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18284" y="296652"/>
            <a:ext cx="2507436" cy="2169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Grafik 4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7915" y="1409916"/>
            <a:ext cx="5971044" cy="17145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8" name="Grafik 67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7916" y="873128"/>
            <a:ext cx="8097029" cy="43891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" name="Grafik 1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0766" y="1714445"/>
            <a:ext cx="1819660" cy="18973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Grafik 6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7915" y="2096852"/>
            <a:ext cx="3552452" cy="14173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1" name="Grafik 60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3508" y="2364265"/>
            <a:ext cx="7925578" cy="48463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9" name="Grafik 68" descr="txp_fi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76962" y="2238584"/>
            <a:ext cx="571502" cy="41833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5" name="Grafik 34" descr="txp_fig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7024" y="2977760"/>
            <a:ext cx="3733046" cy="17145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" name="Grafik 3" descr="txp_fig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7657" y="4115513"/>
            <a:ext cx="7943867" cy="40919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9" name="Grafik 38" descr="txp_fig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4203" y="4604920"/>
            <a:ext cx="5191517" cy="17145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0" name="Grafik 59" descr="txp_fig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0993" y="4833156"/>
            <a:ext cx="6039624" cy="17145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2" name="Grafik 61" descr="txp_fig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3508" y="5049180"/>
            <a:ext cx="7685548" cy="48463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0" name="Grafik 69" descr="txp_fig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84051" y="4928470"/>
            <a:ext cx="694946" cy="41833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6" name="Grafik 65" descr="txp_fig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7024" y="6083577"/>
            <a:ext cx="6542546" cy="18973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9" name="Grafik 48" descr="txp_fig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3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7024" y="5558571"/>
            <a:ext cx="3552452" cy="17145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7" name="Grafik 66" descr="txp_fig"/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3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0993" y="6359041"/>
            <a:ext cx="7525527" cy="17145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4" name="Grafik 53" descr="txp_fig"/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3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4061" y="3209938"/>
            <a:ext cx="4638304" cy="35204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6" name="Grafik 55" descr="txp_fig"/>
          <p:cNvPicPr>
            <a:picLocks noChangeAspect="1"/>
          </p:cNvPicPr>
          <p:nvPr>
            <p:custDataLst>
              <p:tags r:id="rId18"/>
            </p:custDataLst>
          </p:nvPr>
        </p:nvPicPr>
        <p:blipFill>
          <a:blip r:embed="rId4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0993" y="3573016"/>
            <a:ext cx="941834" cy="14173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9" name="Grafik 58" descr="txp_fig"/>
          <p:cNvPicPr>
            <a:picLocks noChangeAspect="1"/>
          </p:cNvPicPr>
          <p:nvPr>
            <p:custDataLst>
              <p:tags r:id="rId19"/>
            </p:custDataLst>
          </p:nvPr>
        </p:nvPicPr>
        <p:blipFill>
          <a:blip r:embed="rId4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7657" y="3814260"/>
            <a:ext cx="8039879" cy="17145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5" name="Grafik 64" descr="txp_fig"/>
          <p:cNvPicPr>
            <a:picLocks noChangeAspect="1"/>
          </p:cNvPicPr>
          <p:nvPr>
            <p:custDataLst>
              <p:tags r:id="rId20"/>
            </p:custDataLst>
          </p:nvPr>
        </p:nvPicPr>
        <p:blipFill>
          <a:blip r:embed="rId4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7024" y="5754779"/>
            <a:ext cx="6743714" cy="30403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991621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18284" y="296652"/>
            <a:ext cx="2507436" cy="2169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Grafik 8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7544" y="1297599"/>
            <a:ext cx="1970231" cy="15118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1" name="Grafik 20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75856" y="1887450"/>
            <a:ext cx="2896825" cy="49743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2" name="Grafik 61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59663" y="4608736"/>
            <a:ext cx="548641" cy="3365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5" name="Grafik 24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79943" y="2815378"/>
            <a:ext cx="3718567" cy="52913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" name="Grafik 1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9961" y="1967135"/>
            <a:ext cx="2865132" cy="43647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" name="Grafik 3" descr="txp_fi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27910" y="1128822"/>
            <a:ext cx="2673396" cy="43662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8" name="Grafik 27" descr="txp_fig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22479" y="2815426"/>
            <a:ext cx="4094082" cy="52913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9" name="Grafik 28" descr="txp_fig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79943" y="3651646"/>
            <a:ext cx="6003353" cy="49743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0" name="Grafik 29" descr="txp_fig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79943" y="4523584"/>
            <a:ext cx="5781458" cy="49743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1" name="Grafik 30" descr="txp_fig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82052" y="5121382"/>
            <a:ext cx="213488" cy="8040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7" name="Grafik 46" descr="txp_fig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88375" y="5169467"/>
            <a:ext cx="213488" cy="8040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8" name="Grafik 47" descr="txp_fig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61353" y="5243495"/>
            <a:ext cx="213488" cy="8040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3" name="Grafik 32" descr="txp_fig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65490" y="5134569"/>
            <a:ext cx="218797" cy="8585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3" name="Grafik 52" descr="txp_fig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24128" y="5364820"/>
            <a:ext cx="213488" cy="8040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4" name="Grafik 33" descr="txp_fig"/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50075" y="5166957"/>
            <a:ext cx="346198" cy="10939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6" name="Rechteck 35"/>
          <p:cNvSpPr/>
          <p:nvPr/>
        </p:nvSpPr>
        <p:spPr bwMode="auto">
          <a:xfrm>
            <a:off x="1835696" y="4523584"/>
            <a:ext cx="313684" cy="790768"/>
          </a:xfrm>
          <a:prstGeom prst="rect">
            <a:avLst/>
          </a:prstGeom>
          <a:noFill/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7" name="Rechteck 56"/>
          <p:cNvSpPr/>
          <p:nvPr/>
        </p:nvSpPr>
        <p:spPr bwMode="auto">
          <a:xfrm>
            <a:off x="2231532" y="4515528"/>
            <a:ext cx="621729" cy="808371"/>
          </a:xfrm>
          <a:prstGeom prst="rect">
            <a:avLst/>
          </a:prstGeom>
          <a:noFill/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8" name="Rechteck 57"/>
          <p:cNvSpPr/>
          <p:nvPr/>
        </p:nvSpPr>
        <p:spPr bwMode="auto">
          <a:xfrm>
            <a:off x="3296479" y="4464116"/>
            <a:ext cx="1059497" cy="1012914"/>
          </a:xfrm>
          <a:prstGeom prst="rect">
            <a:avLst/>
          </a:prstGeom>
          <a:noFill/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9" name="Rechteck 58"/>
          <p:cNvSpPr/>
          <p:nvPr/>
        </p:nvSpPr>
        <p:spPr bwMode="auto">
          <a:xfrm>
            <a:off x="4466525" y="4464115"/>
            <a:ext cx="897564" cy="1053117"/>
          </a:xfrm>
          <a:prstGeom prst="rect">
            <a:avLst/>
          </a:prstGeom>
          <a:noFill/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0" name="Rechteck 59"/>
          <p:cNvSpPr/>
          <p:nvPr/>
        </p:nvSpPr>
        <p:spPr bwMode="auto">
          <a:xfrm>
            <a:off x="5855293" y="4523584"/>
            <a:ext cx="228994" cy="726288"/>
          </a:xfrm>
          <a:prstGeom prst="rect">
            <a:avLst/>
          </a:prstGeom>
          <a:noFill/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1" name="Rechteck 60"/>
          <p:cNvSpPr/>
          <p:nvPr/>
        </p:nvSpPr>
        <p:spPr bwMode="auto">
          <a:xfrm>
            <a:off x="5407616" y="4465107"/>
            <a:ext cx="1036592" cy="1052125"/>
          </a:xfrm>
          <a:prstGeom prst="rect">
            <a:avLst/>
          </a:prstGeom>
          <a:noFill/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64" name="Grafik 63" descr="txp_fig"/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79943" y="5769260"/>
            <a:ext cx="5720498" cy="18288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202445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57" grpId="0" animBg="1"/>
      <p:bldP spid="58" grpId="0" animBg="1"/>
      <p:bldP spid="59" grpId="0" animBg="1"/>
      <p:bldP spid="60" grpId="0" animBg="1"/>
      <p:bldP spid="61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Wahr"/>
  <p:tag name="USEBOLDAMS" val="Falsch"/>
  <p:tag name="TEX2PS" val="latex $(base).tex; dvips -D $(res) -E -o $(base).ps $(base).dvi"/>
  <p:tag name="EXTERNALEDITCOMMAND" val="notepad %"/>
  <p:tag name="GHOSTSCRIPTCOMMAND" val="gswin32c"/>
  <p:tag name="DEFAULTBITMAP" val="png256"/>
  <p:tag name="DEFAULTBLEND" val="Falsch"/>
  <p:tag name="DEFAULTTRANSPARENT" val="Falsch"/>
  <p:tag name="DEFAULTWORKAROUNDTRANSPARENCYBUG" val="Falsch"/>
  <p:tag name="DEFAULTRESOLUTION" val="300"/>
  <p:tag name="DEFAULTMAGNIFICATION" val="0,8"/>
  <p:tag name="DEFAULTFONTSIZE" val="10"/>
  <p:tag name="DEFAULTWIDTH" val="526"/>
  <p:tag name="DEFAULTHEIGHT" val="346"/>
  <p:tag name="DEFAULTDISPLAYSOURCE" val="\documentclass{slides}&#10;\usepackage[ngerman]{babel}&#10;\usepackage{pstricks}&#10;\usepackage{color}&#10;%layout&#10;\textwidth297mm&#10;%Macros&#10;\newcommand{\myitemi}{$\bullet$\hspace*{1ex}}&#10;\newcommand{\myenumi}[1]{{#1}\hspace*{1ex}}&#10;\newcommand{\mytitle}[1]{\bf\large #1}&#10;\newrgbcolor{mydarkblue}{0.0 0.0 0.4}&#10;\newrgbcolor{mydarkgreen}{0.0 0.4 0.0}&#10;\pagestyle{empty}&#10;\begin{document}&#10;&#10;\end{document}&#10;"/>
  <p:tag name="EMBEDFONTS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begin{document}&#10;&#10;&#10;-- Anzahl Münzwürfe bis zum ersten Mal Kopf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470"/>
  <p:tag name="PICTUREFILESIZE" val="5819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Und wir hätten $P(X=k)=\bn{n}{k}\left(p_n\right)^k\left(1-p_n\right)^{n-k}$&#10;mit $n=48$, $p_n=\frac1{12}$.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708"/>
  <p:tag name="PICTUREFILESIZE" val="9313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usepackage{pstricks}&#10;\usepackage{color}&#10;\usepackage[ansinew]{inputenc}&#10;\usepackage{amssymb}&#10;\usepackage{enumitem}&#10;%layout&#10;\textwidth297mm&#10;%Macros&#10;\newcommand{\myitemi}{$\bullet$\hspace*{1ex}}&#10;\newcommand{\myenumi}[1]{{#1}\hspace*{1ex}}&#10;\newcommand{\mytitle}[1]{\bf\large #1}&#10;\newrgbcolor{mydarkblue}{0.0 0.0 0.4}&#10;\newrgbcolor{mydarkgreen}{0.0 0.4 0.0}&#10;\newcommand{\gr}[1]{{\mydarkgreen#1}}&#10;\newcommand{\itm}[2]{&#10;\begin{enumerate}&#10;\item[#1] #2&#10;\end{enumerate}&#10;}&#10;&#10;\pagestyle{empty}&#10;\begin{document}&#10;\mytitle{Poisson-Verteilung}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244"/>
  <p:tag name="PICTUREFILESIZE" val="3688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Wir berechnen also&#10;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194"/>
  <p:tag name="PICTUREFILESIZE" val="2960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$$&#10;\lim_{n\to\infty}\bn{n}{k}\left(\frac\lambda n\right)^k&#10;\left(1-\frac\lambda n\right)^{n-k}=&#10;$$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285"/>
  <p:tag name="PICTUREFILESIZE" val="5842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$\frac{\lambda^k}{k!}e^{-\lambda}$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54"/>
  <p:tag name="PICTUREFILESIZE" val="1857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$$&#10;=\lim_{n\to\infty}\frac{n!}{k!(n-k)!}\left(\frac\lambda n\right)^k&#10;\left(1-\frac\lambda n\right)^{n-k}=&#10;$$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366"/>
  <p:tag name="PICTUREFILESIZE" val="6910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$$&#10;\lim_{n\to\infty}\left(n\atop k\right)(p_n)^k(1-p_n)^{n-k}=&#10;$$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282"/>
  <p:tag name="PICTUREFILESIZE" val="5140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$$&#10;\lim_{n\to\infty}\left(n\atop k\right)(p_n)^k(1-p_n)^{n-k}.&#10;$$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263"/>
  <p:tag name="PICTUREFILESIZE" val="4994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$$&#10;\frac{\lambda^k}{k!}  \lim_{n\to\infty}\frac{n!}{(n-k)!n^k}&#10;\left(1-\frac\lambda n\right)^{n} \left(1-\frac\lambda n\right)^{-k}=&#10;$$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403"/>
  <p:tag name="PICTUREFILESIZE" val="7136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$$&#10;=\frac{\lambda^k}{k!}  \lim_{n\to\infty}\frac{n\cdot (n-1)\cdot\ldots \cdot &#10;(n-k+1)}{n^k}&#10;\left(1-\frac\lambda n\right)^{n} \left(1-\frac\lambda n\right)^{-k}=&#10;$$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591"/>
  <p:tag name="PICTUREFILESIZE" val="847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begin{document}&#10;&#10;&#10;\vdots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3"/>
  <p:tag name="PICTUREFILESIZE" val="933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$$&#10;=\frac{\lambda^k}{k!}  \lim_{n\to\infty}&#10;\frac{n}{n}\cdot\frac{n-1}{n}\cdot\ldots\cdot\frac{n-k+1}{n}\cdot&#10;\left(1-\frac\lambda n\right)^{n} \left(1-\frac\lambda n\right)^{-k}=&#10;$$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569"/>
  <p:tag name="PICTUREFILESIZE" val="8129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$\to 1$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37"/>
  <p:tag name="PICTUREFILESIZE" val="1132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$\to 1$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37"/>
  <p:tag name="PICTUREFILESIZE" val="1132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$\to 1$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37"/>
  <p:tag name="PICTUREFILESIZE" val="1132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$\to 0$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38"/>
  <p:tag name="PICTUREFILESIZE" val="1264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$\to 1$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37"/>
  <p:tag name="PICTUREFILESIZE" val="1132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$\to e^{-\lambda}$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60"/>
  <p:tag name="PICTUREFILESIZE" val="1436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Beachte: $k$ ist eine feste Zahl, die nicht von $n$ abhängt.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563"/>
  <p:tag name="PICTUREFILESIZE" val="6693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usepackage{pstricks}&#10;\usepackage{color}&#10;\usepackage[ansinew]{inputenc}&#10;\usepackage{amssymb}&#10;\usepackage{enumitem}&#10;%layout&#10;\textwidth297mm&#10;%Macros&#10;\newcommand{\myitemi}{$\bullet$\hspace*{1ex}}&#10;\newcommand{\myenumi}[1]{{#1}\hspace*{1ex}}&#10;\newcommand{\mytitle}[1]{\bf\large #1}&#10;\newrgbcolor{mydarkblue}{0.0 0.0 0.4}&#10;\newrgbcolor{mydarkgreen}{0.0 0.4 0.0}&#10;\newcommand{\gr}[1]{{\mydarkgreen#1}}&#10;\newcommand{\itm}[2]{&#10;\begin{enumerate}&#10;\item[#1] #2&#10;\end{enumerate}&#10;}&#10;&#10;\pagestyle{empty}&#10;\begin{document}&#10;\mytitle{Poisson-Verteilung}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244"/>
  <p:tag name="PICTUREFILESIZE" val="3688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Der Parameter $\lambda$ wird bei  konkreten Anwendungen mittels Stichproben bestimmt.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720"/>
  <p:tag name="PICTUREFILESIZE" val="9226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begin{document}&#10;&#10;&#10;Nicht diskret verteilt ist etwa die Lebensdauer eines&#10;Bauteils.&#10;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618"/>
  <p:tag name="PICTUREFILESIZE" val="7091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Dichte von $X$: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141"/>
  <p:tag name="PICTUREFILESIZE" val="2300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$f(k)=\frac{\lambda^k}{k!}e^{-\lambda},\,k=0,1,2,3,\ldots$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294"/>
  <p:tag name="PICTUREFILESIZE" val="4353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\bsp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80"/>
  <p:tag name="PICTUREFILESIZE" val="1851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$X$ Anzahl Druckfehler auf einer Seite eines Buches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514"/>
  <p:tag name="PICTUREFILESIZE" val="5828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Die \gr{Poisson-Verteilung} kommt bei Zufallsvariablen zum Einsatz, welche die&#10;Anzahl Ereignisse einer bestimmten Art in einem Zeit- und/oder Ortsintervall&#10;beschreiben.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720"/>
  <p:tag name="PICTUREFILESIZE" val="20843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Die mittlere Anzahl Druckfehler pro Seite ist $0.4$.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497"/>
  <p:tag name="PICTUREFILESIZE" val="6161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Falls im Mittel $\lambda$ Ereignisse auftreten,&#10; dann ist $X$ \gr{Poisson verteilt mit Parameter $\lambda$}.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720"/>
  <p:tag name="PICTUREFILESIZE" val="11953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Schreibweise: $X\sim Poi(\lambda)$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254"/>
  <p:tag name="PICTUREFILESIZE" val="4048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-- $X$ Anzahl Druckfehler auf einer Seite eines Buches\\&#10;– $X$ Anzahl Unfälle an einem Wochenende in einem Skigebiet\\&#10;– $X$ Anzahl falsch gewählter Telefon-Nummern an einem Tag\\&#10;– $X$ Anzahl Erdbeben in einem Jahr in einer bestimmten Region\\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654"/>
  <p:tag name="PICTUREFILESIZE" val="25462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Dann ist $X\sim Poi(0.4)$ ein gutes Modell.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404"/>
  <p:tag name="PICTUREFILESIZE" val="5576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usepackage{pstricks}&#10;\usepackage{color}&#10;\usepackage[ansinew]{inputenc}&#10;\usepackage{amssymb}&#10;\usepackage{enumitem}&#10;%layout&#10;\textwidth297mm&#10;%Macros&#10;\newcommand{\myitemi}{$\bullet$\hspace*{1ex}}&#10;\newcommand{\myenumi}[1]{{#1}\hspace*{1ex}}&#10;\newcommand{\mytitle}[1]{\bf\large #1}&#10;\newrgbcolor{mydarkblue}{0.0 0.0 0.4}&#10;\newrgbcolor{mydarkgreen}{0.0 0.4 0.0}&#10;\newcommand{\gr}[1]{{\mydarkgreen#1}}&#10;\newcommand{\itm}[2]{&#10;\begin{enumerate}&#10;\item[#1] #2&#10;\end{enumerate}&#10;}&#10;&#10;\pagestyle{empty}&#10;\begin{document}&#10;\mytitle{Binomial-Verteilung}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259"/>
  <p:tag name="PICTUREFILESIZE" val="3964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1.27378"/>
  <p:tag name="ORIGINALWIDTH" val="720.0347"/>
  <p:tag name="LATEXADDIN" val="\documentclass{slides}&#10;\include{macros}&#10;\textwidth300mm&#10;\begin{document}&#10;&#10;$P(X = 0) = e^{-\lambda} = poisspdf(0,0.4)= 67.03\%$:  kein Druckfehler auf der Seite&#10;&#10;\end{document}&#10;"/>
  <p:tag name="IGUANATEXSIZE" val="20"/>
  <p:tag name="IGUANATEXCURSOR" val="90"/>
  <p:tag name="TRANSPARENCY" val="Falsch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.51039"/>
  <p:tag name="ORIGINALWIDTH" val="720.0347"/>
  <p:tag name="LATEXADDIN" val="\documentclass{slides}&#10;\include{macros}&#10;\textwidth300mm&#10;\begin{document}&#10;&#10;$P(X = 2) = \frac{\lambda^2}{2!}e^{-\lambda} =poisspdf(2,0.4) = 5.36\%$: genau zwei Druckfehler auf der Seite&#10;&#10;\end{document}&#10;"/>
  <p:tag name="IGUANATEXSIZE" val="20"/>
  <p:tag name="IGUANATEXCURSOR" val="137"/>
  <p:tag name="TRANSPARENCY" val="Falsch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Wir erhalten etwa: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186"/>
  <p:tag name="PICTUREFILESIZE" val="2881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$E(X)=\lambda$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97"/>
  <p:tag name="PICTUREFILESIZE" val="1986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$V(X)=\lambda$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97"/>
  <p:tag name="PICTUREFILESIZE" val="1983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\blue&#10;Beispiele für die Anwendung der Poisson-Verteilung: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527"/>
  <p:tag name="PICTUREFILESIZE" val="6481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begin{document}&#10;&#10;&#10;\df&#10;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103"/>
  <p:tag name="PICTUREFILESIZE" val="1837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\blue Matlab-Funktionen: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196"/>
  <p:tag name="PICTUREFILESIZE" val="2961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Dichte: $\texttt{poisspdf}(k,\lambda)$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218"/>
  <p:tag name="PICTUREFILESIZE" val="3561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Verteilungsfunktion: $\texttt{poisscdf}(k,\lambda)$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348"/>
  <p:tag name="PICTUREFILESIZE" val="5058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Die Verteilung einer Zufallsvariable $X$, die die Anzahl an Treffern bei der&#10;$n$-maligen unabhängigen Durchführung eines &#10;Experiments mit zwei Ausgängen, \textit{Treffer} und \textit{kein Treffer},&#10; wobei die $p$ die&#10;Wahrscheinlichkeit für \textit{Treffer}  bezeichnet,&#10;heisst \gr{Binomial-verteilt mit Parametern $n,p$}.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720"/>
  <p:tag name="PICTUREFILESIZE" val="35394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Treffer (WK $p$), nicht Treffer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296"/>
  <p:tag name="PICTUREFILESIZE" val="4109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usepackage{pstricks}&#10;\usepackage{color}&#10;\usepackage[ansinew]{inputenc}&#10;\usepackage{amssymb}&#10;\usepackage{enumitem}&#10;%layout&#10;\textwidth297mm&#10;%Macros&#10;\newcommand{\myitemi}{$\bullet$\hspace*{1ex}}&#10;\newcommand{\myenumi}[1]{{#1}\hspace*{1ex}}&#10;\newcommand{\mytitle}[1]{\bf\large #1}&#10;\newrgbcolor{mydarkblue}{0.0 0.0 0.4}&#10;\newrgbcolor{mydarkgreen}{0.0 0.4 0.0}&#10;\newcommand{\gr}[1]{{\mydarkgreen#1}}&#10;\newcommand{\itm}[2]{&#10;\begin{enumerate}&#10;\item[#1] #2&#10;\end{enumerate}&#10;}&#10;&#10;\pagestyle{empty}&#10;\begin{document}&#10;\mytitle{diskrete Verteilungen: Zusammenfassung}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547"/>
  <p:tag name="PICTUREFILESIZE" val="6753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Anzahl Treffer(WK $p$) in $n$ unabhängigen Versuchen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528"/>
  <p:tag name="PICTUREFILESIZE" val="6859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Versuche bis erster Treffer (WK $p$) in unabhängigen Versuchen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638"/>
  <p:tag name="PICTUREFILESIZE" val="7452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Verteilung für ``seltene Ereignisse'' mit im Schnitt $\lambda$&#10;Ereignissen pro Zeit/Ort-Einheit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720"/>
  <p:tag name="PICTUREFILESIZE" val="9427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$B(p)$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44"/>
  <p:tag name="PICTUREFILESIZE" val="1621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$Bin(n,p)$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87"/>
  <p:tag name="PICTUREFILESIZE" val="2086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$Geo(p)$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64"/>
  <p:tag name="PICTUREFILESIZE" val="1923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$Poi(\lambda)$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63"/>
  <p:tag name="PICTUREFILESIZE" val="1803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Alle Ereignisse gleichwahrscheinlich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356"/>
  <p:tag name="PICTUREFILESIZE" val="456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Schreibweise: $X\sim Bin(n,p)$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278"/>
  <p:tag name="PICTUREFILESIZE" val="4338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Laplace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76"/>
  <p:tag name="PICTUREFILESIZE" val="1698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Anzahl günstiger Kugeln beim Ziehen ohne Zurücklegen von $n$ Kugeln aus&#10;$N$ Kugeln mit $M$ günstigen Kugeln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720"/>
  <p:tag name="PICTUREFILESIZE" val="12839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$Hyp(N,M,n)$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128"/>
  <p:tag name="PICTUREFILESIZE" val="2692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usepackage{pstricks}&#10;\usepackage{color}&#10;\usepackage[ansinew]{inputenc}&#10;\usepackage{amssymb}&#10;\usepackage{enumitem}&#10;%layout&#10;\textwidth297mm&#10;%Macros&#10;\newcommand{\myitemi}{$\bullet$\hspace*{1ex}}&#10;\newcommand{\myenumi}[1]{{#1}\hspace*{1ex}}&#10;\newcommand{\mytitle}[1]{\bf\large #1}&#10;\newrgbcolor{mydarkblue}{0.0 0.0 0.4}&#10;\newrgbcolor{mydarkgreen}{0.0 0.4 0.0}&#10;\newcommand{\gr}[1]{{\mydarkgreen#1}}&#10;\newcommand{\itm}[2]{&#10;\begin{enumerate}&#10;\item[#1] #2&#10;\end{enumerate}&#10;}&#10;&#10;\pagestyle{empty}&#10;\begin{document}&#10;\mytitle{diskrete Verteilungen}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279"/>
  <p:tag name="PICTUREFILESIZE" val="4115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&#10;\bsp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80"/>
  <p:tag name="PICTUREFILESIZE" val="1851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Wir spielen mit folgender Strategie Roulette: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454"/>
  <p:tag name="PICTUREFILESIZE" val="5679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Wir setzen Fr.~100 auf rot.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273"/>
  <p:tag name="PICTUREFILESIZE" val="3743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Wenn wir gewinnen, hören wir auf.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353"/>
  <p:tag name="PICTUREFILESIZE" val="4219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Andernfalls verdoppeln wir den Einsatz und beginnen von vorne.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650"/>
  <p:tag name="PICTUREFILESIZE" val="7296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In jedem Fall hören wir also mit einem Gewinn von Fr.~100 auf.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647"/>
  <p:tag name="PICTUREFILESIZE" val="710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Dichte von $X$: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141"/>
  <p:tag name="PICTUREFILESIZE" val="2300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Was ist das Problem an der Strategie?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392"/>
  <p:tag name="PICTUREFILESIZE" val="5149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Unsere beschränkten finanziellen Ressourcen: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455"/>
  <p:tag name="PICTUREFILESIZE" val="5316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Nehmen wir einmal an, wir hätten Fr.~50000 Franken zur Verfügung.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699"/>
  <p:tag name="PICTUREFILESIZE" val="7499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Was ist dann der erwartete Gewinn?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368"/>
  <p:tag name="PICTUREFILESIZE" val="4689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Die Zufallsvariable $X$, die den Gewinn/Verlust beschreibt, kann also die Werte 100 und &#10;$-25500$&#10;annehmen.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720"/>
  <p:tag name="PICTUREFILESIZE" val="13289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Wenn wir die ersten 8 Spiele verlieren, dann haben wir&#10;$100+2\cdot 100+2^2\cdot 100+\ldots+2^7\cdot 100=(2^8-1)\cdot 100 = 25500$ verloren.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720"/>
  <p:tag name="PICTUREFILESIZE" val="13428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Für den Erwartungswert erhalten wir: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378"/>
  <p:tag name="PICTUREFILESIZE" val="4761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$E(X)=-(19/37)^8\cdot 25500+100\cdot(1-(19/37)^8)=-23.781&lt;0$.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658"/>
  <p:tag name="PICTUREFILESIZE" val="7476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Auf lange Sicht wäre dies also keine einträgliche Strategie für den Spieler!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720"/>
  <p:tag name="PICTUREFILESIZE" val="8775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\small&#10;(Aber wer gibt sich schon mit Fr.~100 zufrieden, wenn man mit Fr.~50000 ins Casino geht?)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720"/>
  <p:tag name="PICTUREFILESIZE" val="7967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$f(k)=\bn{n}{k}p^k(1-p)^{n-k},\,k=0,1,\ldots,n$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383"/>
  <p:tag name="PICTUREFILESIZE" val="5493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Auch wenn die Wahrscheinlichkeit Fr.~100 zu gewinnen bei  mehr als 99.7\% liegt.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720"/>
  <p:tag name="PICTUREFILESIZE" val="9663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Im nächsten Spiel müssten wir&#10;$2^8\cdot 100=25600$ setzen, was zusammen mit unserem bisherigen Verlust mehr&#10;als 50000 wäre. Wir müssen also nach 8 verlorenen Spielen aufhören.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720"/>
  <p:tag name="PICTUREFILESIZE" val="19963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usepackage{pstricks}&#10;\usepackage{color}&#10;\usepackage[ansinew]{inputenc}&#10;\usepackage{amssymb}&#10;\usepackage{enumitem}&#10;%layout&#10;\textwidth297mm&#10;%Macros&#10;\newcommand{\myitemi}{$\bullet$\hspace*{1ex}}&#10;\newcommand{\myenumi}[1]{{#1}\hspace*{1ex}}&#10;\newcommand{\mytitle}[1]{\bf\large #1}&#10;\newrgbcolor{mydarkblue}{0.0 0.0 0.4}&#10;\newrgbcolor{mydarkgreen}{0.0 0.4 0.0}&#10;\newcommand{\gr}[1]{{\mydarkgreen#1}}&#10;\newcommand{\itm}[2]{&#10;\begin{enumerate}&#10;\item[#1] #2&#10;\end{enumerate}&#10;}&#10;&#10;\pagestyle{empty}&#10;\begin{document}&#10;\mytitle{Eigenschaften von Erwartungswert und Varianz}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630"/>
  <p:tag name="PICTUREFILESIZE" val="8021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&#10;Es seien $X,Y$ Zufallsvariablen und $a,c\in\mathbb{R}$.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426"/>
  <p:tag name="PICTUREFILESIZE" val="5552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&#10;Der Erwartungswert ist linear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297"/>
  <p:tag name="PICTUREFILESIZE" val="4179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&#10;$E(X+Y)=E(X)+E(Y)$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265"/>
  <p:tag name="PICTUREFILESIZE" val="3284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&#10;$E(aX)=aE(X)$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160"/>
  <p:tag name="PICTUREFILESIZE" val="2578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&#10;$E(X+c)=E(X)+c$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216"/>
  <p:tag name="PICTUREFILESIZE" val="2780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&#10;Dann gilt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93"/>
  <p:tag name="PICTUREFILESIZE" val="1790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&#10;$V(X+c)=V(X)$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176"/>
  <p:tag name="PICTUREFILESIZE" val="247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&#10;Modellierung als $n$ unabhängige Versuche mit&#10; $\Omega_i=\{$\textit{Treffer, kein Treffer}$\}$ und&#10;$f_i($\textit{Treffer}$)=p$ und $f_i($\textit{kein Treffer}$)=1-p$, also&#10;$\Omega_{\mbox{\small gesamt}}=\{$\textit{Treffer, kein Treffer}$\}^n$,&#10;$f(\omega_1,\ldots,\omega_n)=f_1(\omega_1)\cdot\ldots\cdot f_n(\omega_n)$.&#10;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720"/>
  <p:tag name="PICTUREFILESIZE" val="22467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&#10;$V(aX)=a^2V(X)$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172"/>
  <p:tag name="PICTUREFILESIZE" val="2868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&#10;$$E(g(X))=\sum_{x}g(x)P(X=x) \mbox{ für alle Funktionen }g:\mR\to\mR$$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582"/>
  <p:tag name="PICTUREFILESIZE" val="8054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&#10;(unter der Voraussetzung von Existenz im unendlichen Fall):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612"/>
  <p:tag name="PICTUREFILESIZE" val="7259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&#10;\blue Satz: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49"/>
  <p:tag name="PICTUREFILESIZE" val="1516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 Wir werfen solange eine Münze, bis zum ersten Mal Kopf kommt, dann &#10;würfeln wir solange, bis eine 6 kommt.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720"/>
  <p:tag name="PICTUREFILESIZE" val="13592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Wie hoch ist die erwartete Anzahl an Schritten?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488"/>
  <p:tag name="PICTUREFILESIZE" val="5945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&#10;\bsp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80"/>
  <p:tag name="PICTUREFILESIZE" val="1851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$X\sim Geo\left(\frac12\right)$; $Y\sim Geo\left(\frac16\right)$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258"/>
  <p:tag name="PICTUREFILESIZE" val="4068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$E(X+Y)=E(X)+E(Y)=8$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310"/>
  <p:tag name="PICTUREFILESIZE" val="3586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&#10;\red Im Allgemeinen gilt $E(g(X))\neq g(E(X))$.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410"/>
  <p:tag name="PICTUREFILESIZE" val="5256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Im Fall $n=3$ gilt etwa: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236"/>
  <p:tag name="PICTUREFILESIZE" val="3266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usepackage{pstricks}&#10;\usepackage{color}&#10;\usepackage[ansinew]{inputenc}&#10;\usepackage{amssymb}&#10;\usepackage{enumitem}&#10;%layout&#10;\textwidth297mm&#10;%Macros&#10;\newcommand{\myitemi}{$\bullet$\hspace*{1ex}}&#10;\newcommand{\myenumi}[1]{{#1}\hspace*{1ex}}&#10;\newcommand{\mytitle}[1]{\bf\large #1}&#10;\newrgbcolor{mydarkblue}{0.0 0.0 0.4}&#10;\newrgbcolor{mydarkgreen}{0.0 0.4 0.0}&#10;\newcommand{\gr}[1]{{\mydarkgreen#1}}&#10;\newcommand{\itm}[2]{&#10;\begin{enumerate}&#10;\item[#1] #2&#10;\end{enumerate}&#10;}&#10;&#10;\pagestyle{empty}&#10;\begin{document}&#10;\mytitle{Eigenschaften von Erwartungswert und Varianz}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630"/>
  <p:tag name="PICTUREFILESIZE" val="8021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Ein Computerhändler hat 3 Computer für \$500 das Stück gekauft, die &#10;er für \$1000 noch vor Weihnachten verkaufen will.\\&#10;Der Hersteller hat eingewilligt, alle nicht verkauften Computer nach Weihnachten für \$200 zurückzunehmen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720"/>
  <p:tag name="PICTUREFILESIZE" val="26708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Wie hoch ist der erwartete Gewinn?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365"/>
  <p:tag name="PICTUREFILESIZE" val="4739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&#10;\bsp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80"/>
  <p:tag name="PICTUREFILESIZE" val="1851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Der Gewinn ist: $h(X)=1000\cdot X-1500+(3-X)\cdot 200=800X-900$.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720"/>
  <p:tag name="PICTUREFILESIZE" val="7404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Also: $E(h(X))=-900\cdot 0.1-100\cdot 0.2+700\cdot 0.3+1500\cdot 0.4=700$.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695"/>
  <p:tag name="PICTUREFILESIZE" val="6718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Es sei $X$ die Zufallsvariable, die die Anzahl an verkauften Computern beschreibt.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720"/>
  <p:tag name="PICTUREFILESIZE" val="8985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Aus Erfahrung kennt der Händler die Verteilung von $X$: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560"/>
  <p:tag name="PICTUREFILESIZE" val="6555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begin{document}&#10;&#10;\begin{tabular}{c|c|c|c|c}&#10;$x_i$&amp;0&amp;1&amp;2&amp;3\\\hline&#10;$P(X=x_i)$&amp;0.1&amp;0.2&amp;0.3&amp;0.4&#10;\end{tabular}&#10;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331"/>
  <p:tag name="PICTUREFILESIZE" val="6325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$=h(0)$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67"/>
  <p:tag name="PICTUREFILESIZE" val="163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usepackage{pstricks}&#10;\usepackage{color}&#10;%layout&#10;\textwidth297mm&#10;%Macros&#10;\newcommand{\myitemi}{$\bullet$\hspace*{1ex}}&#10;\newcommand{\myenumi}[1]{{#1}\hspace*{1ex}}&#10;\newcommand{\mytitle}[1]{\bf\large #1}&#10;\newrgbcolor{mydarkblue}{0.0 0.0 0.4}&#10;\newrgbcolor{mydarkgreen}{0.0 0.4 0.0}&#10;\pagestyle{empty}&#10;\begin{document}&#10;{\large Prof.~Dr.~Andreas Vogt}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283"/>
  <p:tag name="PICTUREFILESIZE" val="4265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$f($\textit{Treffer, kein Treffer, Treffer}$)=p\cdot(1-p)\cdot p$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469"/>
  <p:tag name="PICTUREFILESIZE" val="4645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$=h(1)$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67"/>
  <p:tag name="PICTUREFILESIZE" val="1551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$=h(2)$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67"/>
  <p:tag name="PICTUREFILESIZE" val="1673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$=h(3)$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67"/>
  <p:tag name="PICTUREFILESIZE" val="1675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Serie 4, komplett&#10;\end{document}&#10;"/>
  <p:tag name="FILENAME" val="txp_fig"/>
  <p:tag name="FORMAT" val="png256"/>
  <p:tag name="RES" val="300"/>
  <p:tag name="BLEND" val="0"/>
  <p:tag name="TRANSPARENT" val="1"/>
  <p:tag name="TBUG" val="0"/>
  <p:tag name="ALLOWFS" val="0"/>
  <p:tag name="ORIGWIDTH" val="174"/>
  <p:tag name="PICTUREFILESIZE" val="284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$f($\textit{kein Treffer,Treffer, Treffer}$)=(1-p)\cdot p\cdot p$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461"/>
  <p:tag name="PICTUREFILESIZE" val="4577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Oder: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55"/>
  <p:tag name="PICTUREFILESIZE" val="1579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Wenn also in $n$ Versuchen $k$ Treffer auftreten, also $n-k$ Nicht-Treffer, &#10;dann erhalten wir dafür die Wahrscheinlichkeit: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720"/>
  <p:tag name="PICTUREFILESIZE" val="1397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$\bn{n}{k}p^k(1-p)^{n-k}$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157"/>
  <p:tag name="PICTUREFILESIZE" val="3183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$E(X)=n\cdot p$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124"/>
  <p:tag name="PICTUREFILESIZE" val="2226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$V(X)=n\cdot p\cdot(1-p)$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206"/>
  <p:tag name="PICTUREFILESIZE" val="2926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begin{document}&#10;&#10;&#10;\df&#10;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103"/>
  <p:tag name="PICTUREFILESIZE" val="1837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&#10;\gr{Begründung für die Dichte:}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274"/>
  <p:tag name="PICTUREFILESIZE" val="5642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\blue Matlab-Funktionen: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196"/>
  <p:tag name="PICTUREFILESIZE" val="296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usepackage{pstricks}&#10;\usepackage{color}&#10;%layout&#10;\textwidth297mm&#10;%Macros&#10;\newcommand{\myitemi}{$\bullet$\hspace*{1ex}}&#10;\newcommand{\myenumi}[1]{{#1}\hspace*{1ex}}&#10;\newcommand{\mytitle}[1]{\bf\large #1}&#10;\newrgbcolor{mydarkblue}{0.0 0.0 0.4}&#10;\newrgbcolor{mydarkgreen}{0.0 0.4 0.0}&#10;\pagestyle{empty}&#10;\begin{document}&#10;{\bf\Large 4.~diskrete Verteilungen}&#10;\end{document}&#10;"/>
  <p:tag name="FILENAME" val="txp_fig"/>
  <p:tag name="FORMAT" val="png256"/>
  <p:tag name="RES" val="300"/>
  <p:tag name="BLEND" val="0"/>
  <p:tag name="TRANSPARENT" val="1"/>
  <p:tag name="TBUG" val="0"/>
  <p:tag name="ALLOWFS" val="0"/>
  <p:tag name="ORIGWIDTH" val="379"/>
  <p:tag name="PICTUREFILESIZE" val="5518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Dichte: $\texttt{binopdf}(k,n,p)$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228"/>
  <p:tag name="PICTUREFILESIZE" val="3683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Verteilungsfunktion: $\texttt{binocdf}(k,n,p)$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358"/>
  <p:tag name="PICTUREFILESIZE" val="5194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usepackage{pstricks}&#10;\usepackage{color}&#10;\usepackage[ansinew]{inputenc}&#10;\usepackage{amssymb}&#10;\usepackage{enumitem}&#10;%layout&#10;\textwidth297mm&#10;%Macros&#10;\newcommand{\myitemi}{$\bullet$\hspace*{1ex}}&#10;\newcommand{\myenumi}[1]{{#1}\hspace*{1ex}}&#10;\newcommand{\mytitle}[1]{\bf\large #1}&#10;\newrgbcolor{mydarkblue}{0.0 0.0 0.4}&#10;\newrgbcolor{mydarkgreen}{0.0 0.4 0.0}&#10;\newcommand{\gr}[1]{{\mydarkgreen#1}}&#10;\newcommand{\itm}[2]{&#10;\begin{enumerate}&#10;\item[#1] #2&#10;\end{enumerate}&#10;}&#10;&#10;\pagestyle{empty}&#10;\begin{document}&#10;\mytitle{Bernoulli-Verteilung}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261"/>
  <p:tag name="PICTUREFILESIZE" val="4009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Schreibweise: $X\sim B(p)$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236"/>
  <p:tag name="PICTUREFILESIZE" val="3816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Dichte von $X$: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141"/>
  <p:tag name="PICTUREFILESIZE" val="230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$E(X)=p$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96"/>
  <p:tag name="PICTUREFILESIZE" val="201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$V(X)=p(1-p)$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163"/>
  <p:tag name="PICTUREFILESIZE" val="2619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begin{document}&#10;&#10;&#10;\df&#10;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103"/>
  <p:tag name="PICTUREFILESIZE" val="1837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8.62008"/>
  <p:tag name="ORIGINALWIDTH" val="720.3619"/>
  <p:tag name="LATEXADDIN" val="\documentclass{slides}&#10;\include{macros}&#10;\textwidth300mm&#10;\begin{document}&#10;Die Binomialverteilung mit $n=1$ und Parameter $p$&#10;heisst \gr{Bernoulli-verteilt mit Parameter $p$}.&#10;&#10;\end{document}&#10;"/>
  <p:tag name="IGUANATEXSIZE" val="20"/>
  <p:tag name="IGUANATEXCURSOR" val="108"/>
  <p:tag name="TRANSPARENCY" val="Falsch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$f(0)=1-p$, $f(1)=p$.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229"/>
  <p:tag name="PICTUREFILESIZE" val="279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usepackage{pstricks}&#10;\usepackage{color}&#10;%layout&#10;\textwidth297mm&#10;%Macros&#10;\newcommand{\myitemi}{$\bullet$\hspace*{1ex}}&#10;\newcommand{\myenumi}[1]{{#1}\hspace*{1ex}}&#10;\newcommand{\mytitle}[1]{\bf\large #1}&#10;\newrgbcolor{mydarkblue}{0.0 0.0 0.4}&#10;\newrgbcolor{mydarkgreen}{0.0 0.4 0.0}&#10;\pagestyle{empty}&#10;\begin{document}&#10;{\bf\Large Diskrete Stochastik}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311"/>
  <p:tag name="PICTUREFILESIZE" val="4897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$E(X)=0\cdot (1-p)+1\cdot p=p$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289"/>
  <p:tag name="PICTUREFILESIZE" val="3479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$V(X)=(0-p)^2\cdot (1-p)+(1-p)^2\cdot p=&#10;p(1-p)(p+(1-p))=p(1-p)$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720"/>
  <p:tag name="PICTUREFILESIZE" val="6453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$X$ zähle die Anzahl der Treffer in den 12 unabhängigen Versuchen.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676"/>
  <p:tag name="PICTUREFILESIZE" val="758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Ein Multiple Choice Test besteht aus 12 Fragen mit je 4 Antworten &#10;und jeweils genau einer richtigen Antwortmöglichkeit. Der&#10;Test wird durch Erraten ausgefüllt. Wie gross ist die Wahrscheinlichkeit&#10;für mehr als 8 richtige Antworten?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720"/>
  <p:tag name="PICTUREFILESIZE" val="26957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Dann ist $X\sim Bin\left(12,\frac14\right)$, also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302"/>
  <p:tag name="PICTUREFILESIZE" val="4994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40mm&#10;\begin{document}&#10;&#10;$P(X\in\{9,10,11,12\})=P(X=9)+\ldots+ P(X=12)=\bn{12}{9}\left(\frac{1}{4}\right)^9&#10;\left(\frac{3}{4}\right)^3+\ldots+\bn{12}{12}\left(\frac{1}{4}\right)^{12}&#10;\left(\frac{3}{4}\right)^0$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720"/>
  <p:tag name="PICTUREFILESIZE" val="1150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usepackage{pstricks}&#10;\usepackage{color}&#10;\usepackage[ansinew]{inputenc}&#10;\usepackage{amssymb}&#10;\usepackage{enumitem}&#10;%layout&#10;\textwidth297mm&#10;%Macros&#10;\newcommand{\myitemi}{$\bullet$\hspace*{1ex}}&#10;\newcommand{\myenumi}[1]{{#1}\hspace*{1ex}}&#10;\newcommand{\mytitle}[1]{\bf\large #1}&#10;\newrgbcolor{mydarkblue}{0.0 0.0 0.4}&#10;\newrgbcolor{mydarkgreen}{0.0 0.4 0.0}&#10;\newcommand{\gr}[1]{{\mydarkgreen#1}}&#10;\newcommand{\itm}[2]{&#10;\begin{enumerate}&#10;\item[#1] #2&#10;\end{enumerate}&#10;}&#10;&#10;\pagestyle{empty}&#10;\begin{document}&#10;\mytitle{Binomial-Verteilung}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259"/>
  <p:tag name="PICTUREFILESIZE" val="3964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\bsp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80"/>
  <p:tag name="PICTUREFILESIZE" val="185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40mm&#10;\begin{document}&#10;&#10;$=1-binocdf(8,12,1/4)\approx0.04\%$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332"/>
  <p:tag name="PICTUREFILESIZE" val="4813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usepackage{pstricks}&#10;\usepackage{color}&#10;\usepackage[ansinew]{inputenc}&#10;\usepackage{amssymb}&#10;\usepackage{enumitem}&#10;%layout&#10;\textwidth297mm&#10;%Macros&#10;\newcommand{\myitemi}{$\bullet$\hspace*{1ex}}&#10;\newcommand{\myenumi}[1]{{#1}\hspace*{1ex}}&#10;\newcommand{\mytitle}[1]{\bf\large #1}&#10;\newrgbcolor{mydarkblue}{0.0 0.0 0.4}&#10;\newrgbcolor{mydarkgreen}{0.0 0.4 0.0}&#10;\newcommand{\gr}[1]{{\mydarkgreen#1}}&#10;\newcommand{\itm}[2]{&#10;\begin{enumerate}&#10;\item[#1] #2&#10;\end{enumerate}&#10;}&#10;&#10;\pagestyle{empty}&#10;\begin{document}&#10;\mytitle{geometrische Verteilung}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320"/>
  <p:tag name="PICTUREFILESIZE" val="448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usepackage{pstricks}&#10;\usepackage{color}&#10;\usepackage[ansinew]{inputenc}&#10;\usepackage{amssymb}&#10;\usepackage{enumitem}&#10;%layout&#10;\textwidth297mm&#10;%Macros&#10;\newcommand{\myitemi}{$\bullet$\hspace*{1ex}}&#10;\newcommand{\myenumi}[1]{{#1}\hspace*{1ex}}&#10;\newcommand{\mytitle}[1]{\bf\large #1}&#10;\newrgbcolor{mydarkblue}{0.0 0.0 0.4}&#10;\newrgbcolor{mydarkgreen}{0.0 0.4 0.0}&#10;\newcommand{\gr}[1]{{\mydarkgreen#1}}&#10;\newcommand{\itm}[2]{&#10;\begin{enumerate}&#10;\item[#1] #2&#10;\end{enumerate}&#10;}&#10;&#10;\pagestyle{empty}&#10;\begin{document}&#10;\mytitle{diskrete Verteilungen}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279"/>
  <p:tag name="PICTUREFILESIZE" val="4115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Die Verteilung einer Zufallsvariable $X$, die die Anzahl der Versuche &#10;bis zum ersten Treffer bei der wiederholten unabhängigen Durchführung eines &#10;Experiments mit zwei Ausgängen, \textit{Treffer} und \textit{kein Treffer},&#10; wobei $p$ die&#10;Wahrscheinlichkeit für \textit{Treffer}  be\-zeichnet,&#10;heisst \gr{geometrisch verteilt mit Parameter $p$}.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720"/>
  <p:tag name="PICTUREFILESIZE" val="37189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Schreibweise: $X\sim Geo(p)$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255"/>
  <p:tag name="PICTUREFILESIZE" val="4124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Dichte von $X$: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141"/>
  <p:tag name="PICTUREFILESIZE" val="2300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$f(k)=(1-p)^{k-1}p,\,k=1,2,3,\ldots$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330"/>
  <p:tag name="PICTUREFILESIZE" val="4162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$X=k$ bedeutet, dass die ersten $k-1$ Versuche jeweils kein Treffer war, und der $k$-te Versuch ein &#10;Treffer war.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720"/>
  <p:tag name="PICTUREFILESIZE" val="13037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\bsp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80"/>
  <p:tag name="PICTUREFILESIZE" val="185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Wir würfeln solange, bis eine sechs kommt. Wie hoch ist die Wahrscheinlichkeit, dass&#10;dies im zehnten Versuch passiert?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720"/>
  <p:tag name="PICTUREFILESIZE" val="14579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Für die Zufallsvariable $X$, die den ersten Versuch mit Treffer angibt, gilt $X\sim Geo\left(\frac16\right)$.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720"/>
  <p:tag name="PICTUREFILESIZE" val="10508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Es gilt $P(X=10)=\left(\frac56\right)^9\cdot \frac16=geopdf(9,\frac16)\approx 3.2\%$.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516"/>
  <p:tag name="PICTUREFILESIZE" val="8076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&#10;$E(X)=\frac1p$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97"/>
  <p:tag name="PICTUREFILESIZE" val="221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begin{document}&#10;Wir schauen uns nun die wichtigsten diskreten&#10;Verteilungen an.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643"/>
  <p:tag name="PICTUREFILESIZE" val="7160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&#10;$V(X)=\frac{1-p}{p^2}$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120"/>
  <p:tag name="PICTUREFILESIZE" val="2566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begin{document}&#10;&#10;&#10;\df&#10;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103"/>
  <p:tag name="PICTUREFILESIZE" val="1837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\blue Matlab-Funktionen: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196"/>
  <p:tag name="PICTUREFILESIZE" val="2961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Dichte: $\texttt{geopdf}(k-1,p)$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233"/>
  <p:tag name="PICTUREFILESIZE" val="3612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Verteilungsfunktion: $\texttt{geocdf}(k-1,p)$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363"/>
  <p:tag name="PICTUREFILESIZE" val="5116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usepackage{pstricks}&#10;\usepackage{color}&#10;\usepackage[ansinew]{inputenc}&#10;\usepackage{amssymb}&#10;\usepackage{enumitem}&#10;%layout&#10;\textwidth297mm&#10;%Macros&#10;\newcommand{\myitemi}{$\bullet$\hspace*{1ex}}&#10;\newcommand{\myenumi}[1]{{#1}\hspace*{1ex}}&#10;\newcommand{\mytitle}[1]{\bf\large #1}&#10;\newrgbcolor{mydarkblue}{0.0 0.0 0.4}&#10;\newrgbcolor{mydarkgreen}{0.0 0.4 0.0}&#10;\newcommand{\gr}[1]{{\mydarkgreen#1}}&#10;\newcommand{\itm}[2]{&#10;\begin{enumerate}&#10;\item[#1] #2&#10;\end{enumerate}&#10;}&#10;&#10;\pagestyle{empty}&#10;\begin{document}&#10;\mytitle{hypergeometrische Verteilung}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392"/>
  <p:tag name="PICTUREFILESIZE" val="5311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Die Verteilung einer Zufallsvariable $X$, die beim $n$-maligen Ziehen ohne Zurücklegen&#10;aus einer Urne mit $N$ Kugeln, von denen $M$ eine bestimmte Eigenschaft haben,&#10; die Anzahl der Kugeln mit dieser Eigenschaft zählt,&#10;heisst \gr{hypergeometrisch verteilt mit Parametern $n,N$ und $M$}.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720"/>
  <p:tag name="PICTUREFILESIZE" val="36289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Schreibweise: $X\sim Hyp(N,M,n)$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319"/>
  <p:tag name="PICTUREFILESIZE" val="5065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Dichte von $X$: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141"/>
  <p:tag name="PICTUREFILESIZE" val="2300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$$f(k)=\frac{\bin Mk \bin {N-M}{n-k}}{\bin{N}{n}},\,k=0,1,2,\ldots,n$$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363"/>
  <p:tag name="PICTUREFILESIZE" val="747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begin{document}&#10;&#10;Diskret bedeutet, dass die Zufallsvariablen nur Werte aus&#10;einer endlichen oder abzählbaren Menge annehmen.&#10;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720"/>
  <p:tag name="PICTUREFILESIZE" val="13069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$X=k$ bedeutet, dass &#10;$k$ Kugeln aus den $M$ Kugeln gezogen werden und die restlichen &#10;$n-k$ Kugeln aus den $N-M$ Kugeln ohne die Eigenschaft.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720"/>
  <p:tag name="PICTUREFILESIZE" val="15955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\bsp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80"/>
  <p:tag name="PICTUREFILESIZE" val="1851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Ein Studierender hat von 100 Aufgaben 70 bearbeitet. In einer Prüfung werden 5 dieser&#10;Aufgaben abgefragt. Mit welcher Wahrscheinlichkeit&#10;hat der Studierende genau 3 der Prüfungsaufgaben bereits bearbeitet?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720"/>
  <p:tag name="PICTUREFILESIZE" val="24264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Für die Zufallsvariable $X$, die die&#10;Anzahl der bereits bearbeiteten Aufgaben in der Prüfung angibt,&#10;gilt&#10; $X\sim Hyp\left(100,70,5\right)$.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720"/>
  <p:tag name="PICTUREFILESIZE" val="14570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Es gilt $P(X=3)=  \texttt{hygepdf}(3,100,70,5)\approx 31.63\%$.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518"/>
  <p:tag name="PICTUREFILESIZE" val="6881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&#10;$E(X)=n\cdot\frac MN$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133"/>
  <p:tag name="PICTUREFILESIZE" val="2714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&#10;$V(X)=n\frac MN \left(1-\frac MN\right)\frac{N-n}{N-1}$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248"/>
  <p:tag name="PICTUREFILESIZE" val="4437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begin{document}&#10;&#10;&#10;\df&#10;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103"/>
  <p:tag name="PICTUREFILESIZE" val="1837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\blue Matlab-Funktionen: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196"/>
  <p:tag name="PICTUREFILESIZE" val="2961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Dichte: $\texttt{hygepdf}(k,N,M,n)$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265"/>
  <p:tag name="PICTUREFILESIZE" val="446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begin{document}&#10;&#10;&#10;Etwa: &#10;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55"/>
  <p:tag name="PICTUREFILESIZE" val="1446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Verteilungsfunktion: $\texttt{hygecdf}(k,N,M,n)$&#10;&#10;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395"/>
  <p:tag name="PICTUREFILESIZE" val="5871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usepackage{pstricks}&#10;\usepackage{color}&#10;\usepackage[ansinew]{inputenc}&#10;\usepackage{amssymb}&#10;\usepackage{enumitem}&#10;%layout&#10;\textwidth297mm&#10;%Macros&#10;\newcommand{\myitemi}{$\bullet$\hspace*{1ex}}&#10;\newcommand{\myenumi}[1]{{#1}\hspace*{1ex}}&#10;\newcommand{\mytitle}[1]{\bf\large #1}&#10;\newrgbcolor{mydarkblue}{0.0 0.0 0.4}&#10;\newrgbcolor{mydarkgreen}{0.0 0.4 0.0}&#10;\newcommand{\gr}[1]{{\mydarkgreen#1}}&#10;\newcommand{\itm}[2]{&#10;\begin{enumerate}&#10;\item[#1] #2&#10;\end{enumerate}&#10;}&#10;&#10;\pagestyle{empty}&#10;\begin{document}&#10;\mytitle{Poisson-Verteilung}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244"/>
  <p:tag name="PICTUREFILESIZE" val="3688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Es sei $X$ die Zufallsvariable, die die Anzahl der Unfälle angibt.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627"/>
  <p:tag name="PICTUREFILESIZE" val="7237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Sie wissen, dass an einem Tag im einem bestimmten Skigebiet im Schnitt&#10;$\lambda=4$ Unfälle passieren.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720"/>
  <p:tag name="PICTUREFILESIZE" val="11405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\red Was ist $P(X=k)$?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191"/>
  <p:tag name="PICTUREFILESIZE" val="3079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Wir entwickeln nun dafür ein Modell.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373"/>
  <p:tag name="PICTUREFILESIZE" val="4734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 \bl{Man könnte das als $n=24$-faches Bernoulli-Experiment modellieren, mit&#10;$p_n=\qquad$ als Wahrscheinlichkeit für Unfall (in einer Stunde = $\frac1n$ Tag).}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720"/>
  <p:tag name="PICTUREFILESIZE" val="16498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$$\frac16=\frac\lambda n$$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60"/>
  <p:tag name="PICTUREFILESIZE" val="1809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Dann ist der Erwartungswert gerade 4.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392"/>
  <p:tag name="PICTUREFILESIZE" val="4989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\itm{--}{Bei Bernoulli-Experimenten tritt aber entweder Treffer oder nicht Treffer auf, und nie mehrere&#10;Treffer.}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720"/>
  <p:tag name="PICTUREFILESIZE" val="1122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begin{document}&#10;&#10;&#10;-- Ergebnisse beim Würfeln&#10;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273"/>
  <p:tag name="PICTUREFILESIZE" val="3857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Es könnten aber ja zwei Unfälle pro Stunde passieren.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545"/>
  <p:tag name="PICTUREFILESIZE" val="6652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Deshalb: Verfeinerung des Zeitintervalls, also Erhöhung von $n$.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634"/>
  <p:tag name="PICTUREFILESIZE" val="7381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\bl{Man könnte das als $n=48$-faches Bernoulli-Experiment modellieren, mit&#10;$p_n=\quad$ als Wahrscheinlichkeit für Unfall (in einer halben Stunde = $\frac1n$ Tag).}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720"/>
  <p:tag name="PICTUREFILESIZE" val="17115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$$\frac4{48}=\frac\lambda n$$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73"/>
  <p:tag name="PICTUREFILESIZE" val="2130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Hier haben wir dieselben Probleme wie oben (etwas abgeschwächt).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687"/>
  <p:tag name="PICTUREFILESIZE" val="7908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Dann ist der Erwartungswert auch 4.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373"/>
  <p:tag name="PICTUREFILESIZE" val="4794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{\blue Idee:} Wir lassen das Zeitintervall immer kleiner werden, also $n$ immer grösser.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720"/>
  <p:tag name="PICTUREFILESIZE" val="8608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Und wir hätten $P(X=k)=\bn{24}{k}\left(\frac16\right)^k\left(1-\frac16\right)^{n-k}$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487"/>
  <p:tag name="PICTUREFILESIZE" val="7696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\blue Probleme: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99"/>
  <p:tag name="PICTUREFILESIZE" val="1873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-- Die Wahrscheinlichkeit für mehr als $n=24$ Unfälle ist 0, was nicht realistisch ist.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720"/>
  <p:tag name="PICTUREFILESIZE" val="9288"/>
</p:tagLst>
</file>

<file path=ppt/theme/theme1.xml><?xml version="1.0" encoding="utf-8"?>
<a:theme xmlns:a="http://schemas.openxmlformats.org/drawingml/2006/main" name="Standarddesign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stealth" w="lg" len="lg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14</Words>
  <Application>Microsoft Office PowerPoint</Application>
  <PresentationFormat>Bildschirmpräsentation (4:3)</PresentationFormat>
  <Paragraphs>14</Paragraphs>
  <Slides>14</Slides>
  <Notes>14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6" baseType="lpstr">
      <vt:lpstr>Arial</vt:lpstr>
      <vt:lpstr>Standarddesign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Andreas Vogt</dc:creator>
  <cp:lastModifiedBy>Vogt Andreas</cp:lastModifiedBy>
  <cp:revision>813</cp:revision>
  <dcterms:created xsi:type="dcterms:W3CDTF">2005-01-22T10:46:42Z</dcterms:created>
  <dcterms:modified xsi:type="dcterms:W3CDTF">2020-09-29T09:20:32Z</dcterms:modified>
</cp:coreProperties>
</file>