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b4f4ad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b4f4ad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ac68fe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ac68fe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b4f4ad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b4f4ad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bbe3d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bbe3d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bbe3de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bbe3de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ac68fef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ac68fef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8b4f4ad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8b4f4ad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b4f4ad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b4f4ad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bbe3de3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bbe3de3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des protéines, politique du genre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Hommes grands, femmes petites : une évolution coûteuse</a:t>
            </a:r>
            <a:r>
              <a:rPr lang="fr"/>
              <a:t>.</a:t>
            </a:r>
            <a:r>
              <a:rPr lang="fr"/>
              <a:t> Priscille Touraille, 2008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311700" y="633600"/>
            <a:ext cx="8520600" cy="9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311700" y="1800000"/>
            <a:ext cx="85206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Une véritable “</a:t>
            </a:r>
            <a:r>
              <a:rPr b="1" lang="fr">
                <a:solidFill>
                  <a:srgbClr val="000000"/>
                </a:solidFill>
              </a:rPr>
              <a:t>politique</a:t>
            </a:r>
            <a:r>
              <a:rPr lang="fr">
                <a:solidFill>
                  <a:srgbClr val="000000"/>
                </a:solidFill>
              </a:rPr>
              <a:t> des protéines” : enjeux de pouvoirs, conquête et contrôle, domination.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Nombreuses critiques visant méthode et conclusion → l’intérêt de la thèse réside peut-être dans sa visée interdisciplinaire...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4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Ouvrage : 2008 // Thèse : 2005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Hypothèse d’un dimorphisme chez l’humain ayant pour origine les inégalités genrées face à l’alimentation.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Travail interdisciplinaire </a:t>
            </a:r>
            <a:r>
              <a:rPr lang="fr">
                <a:solidFill>
                  <a:srgbClr val="000000"/>
                </a:solidFill>
              </a:rPr>
              <a:t>: écologie comportementale, anthropologie biologique,     </a:t>
            </a:r>
            <a:r>
              <a:rPr lang="fr">
                <a:solidFill>
                  <a:srgbClr val="000000"/>
                </a:solidFill>
              </a:rPr>
              <a:t>paléoanthropologie...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I/ LE CONSTAT DES INÉGALITÉS NUTRITIONNELLES DE GENRE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II/ ORIGINES POLITIQUES ET CONSÉQUENCES BIOLOGIQUES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III/ UNE HYPOTHÈSE RENVERSANTE 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I - Le constat des inégalités nutritionnelles de genre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L’auteure s’appuie sur de nombreuses études ethnologiques ou anthropologiques existantes.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Elle recense des inégalités d’accès à la nourriture de qualité (protéines et graisses) autant dans 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des</a:t>
            </a:r>
            <a:r>
              <a:rPr b="1" lang="fr">
                <a:solidFill>
                  <a:srgbClr val="000000"/>
                </a:solidFill>
              </a:rPr>
              <a:t> sociétés de chasseurs-cueilleurs</a:t>
            </a:r>
            <a:r>
              <a:rPr lang="fr">
                <a:solidFill>
                  <a:srgbClr val="000000"/>
                </a:solidFill>
              </a:rPr>
              <a:t> (malgré l’image “égalitaire”, le partage ne l’est pas) 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que dans des </a:t>
            </a:r>
            <a:r>
              <a:rPr b="1" lang="fr">
                <a:solidFill>
                  <a:srgbClr val="000000"/>
                </a:solidFill>
              </a:rPr>
              <a:t>sociétés agricoles</a:t>
            </a:r>
            <a:r>
              <a:rPr lang="fr">
                <a:solidFill>
                  <a:srgbClr val="000000"/>
                </a:solidFill>
              </a:rPr>
              <a:t> (graves inégalités d’accès au moment des repas)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Comment se manifestent les inégalités d’accès aux ressources nutritionnelles ? (I)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62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Au moment de consommer la viande, les meilleurs morceaux sont donnés aux hommes </a:t>
            </a:r>
            <a:r>
              <a:rPr i="1" lang="fr">
                <a:solidFill>
                  <a:srgbClr val="666666"/>
                </a:solidFill>
              </a:rPr>
              <a:t>(exemples : en Sibérie, en Afrique Centrale ou en Australie)</a:t>
            </a:r>
            <a:r>
              <a:rPr i="1" lang="fr">
                <a:solidFill>
                  <a:srgbClr val="000000"/>
                </a:solidFill>
              </a:rPr>
              <a:t> 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Les hommes consomment tout ou partie du gibier sur le lieu même de la chasse </a:t>
            </a:r>
            <a:r>
              <a:rPr i="1" lang="fr">
                <a:solidFill>
                  <a:srgbClr val="666666"/>
                </a:solidFill>
              </a:rPr>
              <a:t>(exemple : en Afrique méridionale)</a:t>
            </a:r>
            <a:endParaRPr i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Les femmes sont privées de certaines viandes par tabou, soit permanent, soit pendant certaines périodes comme la grossesse ou de l’allaitement </a:t>
            </a:r>
            <a:r>
              <a:rPr i="1" lang="fr">
                <a:solidFill>
                  <a:srgbClr val="666666"/>
                </a:solidFill>
              </a:rPr>
              <a:t>(exemples : en Australie ou dans le sud de l’Inde)</a:t>
            </a: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6300"/>
            <a:ext cx="8520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Comment se manifestent les inégalités d’accès aux ressources nutritionnelles ? (II)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13775"/>
            <a:ext cx="8520600" cy="25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Les hommes se réservent l’exclusivité de certaines viandes ou parties du gibier nobles, et ne laissent aux femmes que des nourritures susceptibles de les “polluer” eux </a:t>
            </a:r>
            <a:r>
              <a:rPr i="1" lang="fr">
                <a:solidFill>
                  <a:srgbClr val="666666"/>
                </a:solidFill>
              </a:rPr>
              <a:t>(exemple : en Nouvelle-Guinée)</a:t>
            </a:r>
            <a:endParaRPr i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A table, les hommes sont servis en premier, avec les meilleurs morceaux, et les femmes se contentent des quelques restes. Exemples notamment dans des sociétés agricoles </a:t>
            </a:r>
            <a:r>
              <a:rPr lang="fr">
                <a:solidFill>
                  <a:srgbClr val="666666"/>
                </a:solidFill>
              </a:rPr>
              <a:t>(</a:t>
            </a:r>
            <a:r>
              <a:rPr i="1" lang="fr">
                <a:solidFill>
                  <a:srgbClr val="666666"/>
                </a:solidFill>
              </a:rPr>
              <a:t>en Europe, en Inde et dans les Andes équatoriennes)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17"/>
          <p:cNvSpPr txBox="1"/>
          <p:nvPr/>
        </p:nvSpPr>
        <p:spPr>
          <a:xfrm>
            <a:off x="504800" y="3946275"/>
            <a:ext cx="80190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fr" sz="1800"/>
              <a:t>La sous-nutrition des femmes n’est pas un fait marginal mais un phénomène extrêmement répandu dans l’espace et dans le temps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II - La thèse de l’autrice : origines politiques et conséquences biologiques de ces inégalités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546100"/>
            <a:ext cx="85206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Un phénomène qui n’est pas marginal et qui pourrait expliquer les évolutions biologiques de l’espèce humaine.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Un regard critique sur des hypothèses “adaptatives” tortueuses.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fr">
                <a:solidFill>
                  <a:srgbClr val="434343"/>
                </a:solidFill>
              </a:rPr>
              <a:t>« Les régimes de genre qui sont à la base des inégalités [d’accès aux protéines] pourraient être les premières forces sélectives du dimorphisme de stature dans l’espèce humaine »</a:t>
            </a:r>
            <a:r>
              <a:rPr lang="fr">
                <a:solidFill>
                  <a:srgbClr val="000000"/>
                </a:solidFill>
              </a:rPr>
              <a:t> : sélection des femmes petites et contre-sélection des femmes grandes.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La sous-nutrition des femmes comme enjeu politique : un </a:t>
            </a:r>
            <a:r>
              <a:rPr i="1" lang="fr">
                <a:solidFill>
                  <a:srgbClr val="000000"/>
                </a:solidFill>
              </a:rPr>
              <a:t>«</a:t>
            </a:r>
            <a:r>
              <a:rPr i="1" lang="fr">
                <a:solidFill>
                  <a:srgbClr val="000000"/>
                </a:solidFill>
              </a:rPr>
              <a:t>système de pénurie organisée»</a:t>
            </a:r>
            <a:r>
              <a:rPr lang="f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37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u="sng">
                <a:solidFill>
                  <a:srgbClr val="F6B26B"/>
                </a:solidFill>
              </a:rPr>
              <a:t>Un enjeu politique de domination genrée : un </a:t>
            </a:r>
            <a:r>
              <a:rPr lang="fr" sz="2200" u="sng">
                <a:solidFill>
                  <a:srgbClr val="F6B26B"/>
                </a:solidFill>
              </a:rPr>
              <a:t>«</a:t>
            </a:r>
            <a:r>
              <a:rPr lang="fr" sz="2200" u="sng">
                <a:solidFill>
                  <a:srgbClr val="F6B26B"/>
                </a:solidFill>
              </a:rPr>
              <a:t>système de pénurie organisée</a:t>
            </a:r>
            <a:r>
              <a:rPr lang="fr" sz="2200" u="sng">
                <a:solidFill>
                  <a:srgbClr val="F6B26B"/>
                </a:solidFill>
              </a:rPr>
              <a:t>»</a:t>
            </a:r>
            <a:endParaRPr sz="2600" u="sng">
              <a:solidFill>
                <a:srgbClr val="F6B26B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3291250"/>
            <a:ext cx="8520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La division sexuée du travail est à penser à partir des inégalités alimentaires : une inversion du prisme.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La consommation de viande et le contrôle de cette ressource sont donc des enjeux tant nutritionnels que politiques : une domination par l’alimentation.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u="sng">
                <a:solidFill>
                  <a:srgbClr val="F6B26B"/>
                </a:solidFill>
              </a:rPr>
              <a:t>Les inégalités alimentaires comme origine du dimorphisme sexuel</a:t>
            </a:r>
            <a:endParaRPr sz="2200" u="sng">
              <a:solidFill>
                <a:srgbClr val="F6B26B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87425"/>
            <a:ext cx="8520600" cy="14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Les corps grands résistent mieux aux maladies et aux périodes de disette occasionnelles. Les corps petits, dont les besoins sont moindres, survivent davantage aux pénuries chroniques.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La petite taille des femmes comme indice de cette sous-nutrition chronique.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III - Une hypothèse renversante 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Une critique très virulente, voire féroce, des hypothèses adaptatives développées jusqu’à présent.</a:t>
            </a:r>
            <a:endParaRPr sz="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fr" sz="1600">
                <a:solidFill>
                  <a:schemeClr val="dk1"/>
                </a:solidFill>
              </a:rPr>
              <a:t>L’auteure</a:t>
            </a:r>
            <a:r>
              <a:rPr lang="fr" sz="1600">
                <a:solidFill>
                  <a:schemeClr val="dk1"/>
                </a:solidFill>
              </a:rPr>
              <a:t> dénonce le </a:t>
            </a:r>
            <a:r>
              <a:rPr lang="fr" sz="1600">
                <a:solidFill>
                  <a:schemeClr val="dk1"/>
                </a:solidFill>
              </a:rPr>
              <a:t>caractère</a:t>
            </a:r>
            <a:r>
              <a:rPr lang="fr" sz="1600">
                <a:solidFill>
                  <a:schemeClr val="dk1"/>
                </a:solidFill>
              </a:rPr>
              <a:t> tortueux voir absurde de certaines hypothèses, qu’elle juge loin du principe de parcimonie </a:t>
            </a:r>
            <a:r>
              <a:rPr i="1" lang="fr" sz="1600">
                <a:solidFill>
                  <a:srgbClr val="666666"/>
                </a:solidFill>
              </a:rPr>
              <a:t>(exemple : l’hypothèse de Rosenberg)</a:t>
            </a:r>
            <a:endParaRPr i="1" sz="16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La dénonciation d’un phénomène d’auto-aveuglement, qui fait que “ce qui est le plus frappant ne nous frappe pas”.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fr" sz="1600">
                <a:solidFill>
                  <a:srgbClr val="000000"/>
                </a:solidFill>
              </a:rPr>
              <a:t>Pour l’auteure, l’hypothèse d’une domination de genre par la faim est trop violente pour que les chercheurs ne l’occultent pas.</a:t>
            </a:r>
            <a:r>
              <a:rPr lang="fr" sz="1500">
                <a:solidFill>
                  <a:srgbClr val="000000"/>
                </a:solidFill>
              </a:rPr>
              <a:t>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III - Une hypothèse renversante 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000000"/>
                </a:solidFill>
              </a:rPr>
              <a:t>Un double pavé dans la mare...</a:t>
            </a: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Ce ne serait pas parce que les femmes sont “naturellement” plus petites, que la domination des hommes s’imposerait. Ce pourrait en fait être l’inverse : c’est parce que les hommes ont imposé leur domination que les femmes seraient plus petites.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→ L’idée d’un ordre culturel fondé sur un ordre naturel s’en trouve bouleversée.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