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0"/>
  </p:notesMasterIdLst>
  <p:sldIdLst>
    <p:sldId id="256" r:id="rId2"/>
    <p:sldId id="262" r:id="rId3"/>
    <p:sldId id="274" r:id="rId4"/>
    <p:sldId id="275" r:id="rId5"/>
    <p:sldId id="276" r:id="rId6"/>
    <p:sldId id="258" r:id="rId7"/>
    <p:sldId id="257" r:id="rId8"/>
    <p:sldId id="259" r:id="rId9"/>
    <p:sldId id="261" r:id="rId10"/>
    <p:sldId id="260" r:id="rId11"/>
    <p:sldId id="263" r:id="rId12"/>
    <p:sldId id="273" r:id="rId13"/>
    <p:sldId id="268" r:id="rId14"/>
    <p:sldId id="264" r:id="rId15"/>
    <p:sldId id="265" r:id="rId16"/>
    <p:sldId id="278" r:id="rId17"/>
    <p:sldId id="267" r:id="rId18"/>
    <p:sldId id="269" r:id="rId19"/>
    <p:sldId id="266" r:id="rId20"/>
    <p:sldId id="270" r:id="rId21"/>
    <p:sldId id="281" r:id="rId22"/>
    <p:sldId id="279" r:id="rId23"/>
    <p:sldId id="282" r:id="rId24"/>
    <p:sldId id="271" r:id="rId25"/>
    <p:sldId id="272" r:id="rId26"/>
    <p:sldId id="283" r:id="rId27"/>
    <p:sldId id="285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6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6BB48-694E-4336-93AC-E2B1163779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64A5AF3-2489-4712-AD5C-0009B839765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u="sng"/>
            <a:t>Introduction : </a:t>
          </a:r>
          <a:endParaRPr lang="en-US"/>
        </a:p>
      </dgm:t>
    </dgm:pt>
    <dgm:pt modelId="{1BAA9CE3-AD09-42D0-91B5-A5B19A2C98B8}" type="parTrans" cxnId="{A509C5D8-2D89-4EF5-AA9C-4344129163DC}">
      <dgm:prSet/>
      <dgm:spPr/>
      <dgm:t>
        <a:bodyPr/>
        <a:lstStyle/>
        <a:p>
          <a:endParaRPr lang="en-US"/>
        </a:p>
      </dgm:t>
    </dgm:pt>
    <dgm:pt modelId="{6EC8219A-FCD7-4C40-858F-FF67FB195847}" type="sibTrans" cxnId="{A509C5D8-2D89-4EF5-AA9C-4344129163DC}">
      <dgm:prSet/>
      <dgm:spPr/>
      <dgm:t>
        <a:bodyPr/>
        <a:lstStyle/>
        <a:p>
          <a:endParaRPr lang="en-US"/>
        </a:p>
      </dgm:t>
    </dgm:pt>
    <dgm:pt modelId="{DC5836B9-58B6-494A-B01C-E112BEF6B14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a) Présentation autrice et revue </a:t>
          </a:r>
          <a:endParaRPr lang="en-US" dirty="0"/>
        </a:p>
      </dgm:t>
    </dgm:pt>
    <dgm:pt modelId="{9C06CEF1-8F2F-4EDB-8076-3FF6334427BE}" type="parTrans" cxnId="{FBCDADE4-ED90-49E5-A26A-BA9B5C0E4EE5}">
      <dgm:prSet/>
      <dgm:spPr/>
      <dgm:t>
        <a:bodyPr/>
        <a:lstStyle/>
        <a:p>
          <a:endParaRPr lang="en-US"/>
        </a:p>
      </dgm:t>
    </dgm:pt>
    <dgm:pt modelId="{31910BEB-856F-4686-94C9-3CF00EC88CF5}" type="sibTrans" cxnId="{FBCDADE4-ED90-49E5-A26A-BA9B5C0E4EE5}">
      <dgm:prSet/>
      <dgm:spPr/>
      <dgm:t>
        <a:bodyPr/>
        <a:lstStyle/>
        <a:p>
          <a:endParaRPr lang="en-US"/>
        </a:p>
      </dgm:t>
    </dgm:pt>
    <dgm:pt modelId="{0026812C-0748-41E6-9B44-EB7C6A56C89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b) Goûts de classe / goûts culturels </a:t>
          </a:r>
          <a:endParaRPr lang="en-US" dirty="0"/>
        </a:p>
      </dgm:t>
    </dgm:pt>
    <dgm:pt modelId="{BD976200-7F3E-4D56-9BE2-B072A150D210}" type="parTrans" cxnId="{FD6C2EA1-34CC-4AA7-9FC4-1BB22D4DB6A3}">
      <dgm:prSet/>
      <dgm:spPr/>
      <dgm:t>
        <a:bodyPr/>
        <a:lstStyle/>
        <a:p>
          <a:endParaRPr lang="en-US"/>
        </a:p>
      </dgm:t>
    </dgm:pt>
    <dgm:pt modelId="{32012402-9F0E-4648-AE88-15058EC840FD}" type="sibTrans" cxnId="{FD6C2EA1-34CC-4AA7-9FC4-1BB22D4DB6A3}">
      <dgm:prSet/>
      <dgm:spPr/>
      <dgm:t>
        <a:bodyPr/>
        <a:lstStyle/>
        <a:p>
          <a:endParaRPr lang="en-US"/>
        </a:p>
      </dgm:t>
    </dgm:pt>
    <dgm:pt modelId="{45047E9B-0105-44B6-A68F-82073FB366D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c) Intérêt sociologique de l’article</a:t>
          </a:r>
          <a:endParaRPr lang="en-US" dirty="0"/>
        </a:p>
      </dgm:t>
    </dgm:pt>
    <dgm:pt modelId="{0EB8DAD2-DBCE-49F7-AB68-140C79B09D21}" type="parTrans" cxnId="{C5FD456A-E566-4D1E-A5CB-A22444115EC0}">
      <dgm:prSet/>
      <dgm:spPr/>
      <dgm:t>
        <a:bodyPr/>
        <a:lstStyle/>
        <a:p>
          <a:endParaRPr lang="en-US"/>
        </a:p>
      </dgm:t>
    </dgm:pt>
    <dgm:pt modelId="{715BFA2D-594E-49CC-9070-930A39B2409F}" type="sibTrans" cxnId="{C5FD456A-E566-4D1E-A5CB-A22444115EC0}">
      <dgm:prSet/>
      <dgm:spPr/>
      <dgm:t>
        <a:bodyPr/>
        <a:lstStyle/>
        <a:p>
          <a:endParaRPr lang="en-US"/>
        </a:p>
      </dgm:t>
    </dgm:pt>
    <dgm:pt modelId="{C0D8D67B-3476-4989-A599-F4419A1B9DAC}" type="pres">
      <dgm:prSet presAssocID="{A4F6BB48-694E-4336-93AC-E2B116377905}" presName="root" presStyleCnt="0">
        <dgm:presLayoutVars>
          <dgm:dir/>
          <dgm:resizeHandles val="exact"/>
        </dgm:presLayoutVars>
      </dgm:prSet>
      <dgm:spPr/>
    </dgm:pt>
    <dgm:pt modelId="{40C52804-6CCF-40A8-B54E-F90CEE9B1123}" type="pres">
      <dgm:prSet presAssocID="{B64A5AF3-2489-4712-AD5C-0009B8397657}" presName="compNode" presStyleCnt="0"/>
      <dgm:spPr/>
    </dgm:pt>
    <dgm:pt modelId="{78FE203A-D900-43F6-9F37-EB4E03446CBE}" type="pres">
      <dgm:prSet presAssocID="{B64A5AF3-2489-4712-AD5C-0009B8397657}" presName="bgRect" presStyleLbl="bgShp" presStyleIdx="0" presStyleCnt="4"/>
      <dgm:spPr/>
    </dgm:pt>
    <dgm:pt modelId="{1BFDF31C-C6B4-4DB5-8CF0-166ACFF2CBFA}" type="pres">
      <dgm:prSet presAssocID="{B64A5AF3-2489-4712-AD5C-0009B83976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DA995674-CC3B-4083-BB3F-069C86C49AE5}" type="pres">
      <dgm:prSet presAssocID="{B64A5AF3-2489-4712-AD5C-0009B8397657}" presName="spaceRect" presStyleCnt="0"/>
      <dgm:spPr/>
    </dgm:pt>
    <dgm:pt modelId="{CD37C853-BD73-41EC-AAE4-E48FD0DE8013}" type="pres">
      <dgm:prSet presAssocID="{B64A5AF3-2489-4712-AD5C-0009B8397657}" presName="parTx" presStyleLbl="revTx" presStyleIdx="0" presStyleCnt="4">
        <dgm:presLayoutVars>
          <dgm:chMax val="0"/>
          <dgm:chPref val="0"/>
        </dgm:presLayoutVars>
      </dgm:prSet>
      <dgm:spPr/>
    </dgm:pt>
    <dgm:pt modelId="{3BA9B5AD-932F-42F2-93D7-44CBC1AB5A01}" type="pres">
      <dgm:prSet presAssocID="{6EC8219A-FCD7-4C40-858F-FF67FB195847}" presName="sibTrans" presStyleCnt="0"/>
      <dgm:spPr/>
    </dgm:pt>
    <dgm:pt modelId="{8BDAA5D7-6DAC-452E-BEC4-5EA0FBE5E271}" type="pres">
      <dgm:prSet presAssocID="{DC5836B9-58B6-494A-B01C-E112BEF6B145}" presName="compNode" presStyleCnt="0"/>
      <dgm:spPr/>
    </dgm:pt>
    <dgm:pt modelId="{B2687F3E-986F-4D31-821D-4D5452A1F8BB}" type="pres">
      <dgm:prSet presAssocID="{DC5836B9-58B6-494A-B01C-E112BEF6B145}" presName="bgRect" presStyleLbl="bgShp" presStyleIdx="1" presStyleCnt="4"/>
      <dgm:spPr/>
    </dgm:pt>
    <dgm:pt modelId="{B703C214-6DE6-4273-912A-CBA2E3F7AF44}" type="pres">
      <dgm:prSet presAssocID="{DC5836B9-58B6-494A-B01C-E112BEF6B1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urnal"/>
        </a:ext>
      </dgm:extLst>
    </dgm:pt>
    <dgm:pt modelId="{EB51D317-E378-4A36-A3ED-A2BB258C79D1}" type="pres">
      <dgm:prSet presAssocID="{DC5836B9-58B6-494A-B01C-E112BEF6B145}" presName="spaceRect" presStyleCnt="0"/>
      <dgm:spPr/>
    </dgm:pt>
    <dgm:pt modelId="{9495E8F4-93BF-4254-A2D0-B8AC3D04F025}" type="pres">
      <dgm:prSet presAssocID="{DC5836B9-58B6-494A-B01C-E112BEF6B145}" presName="parTx" presStyleLbl="revTx" presStyleIdx="1" presStyleCnt="4">
        <dgm:presLayoutVars>
          <dgm:chMax val="0"/>
          <dgm:chPref val="0"/>
        </dgm:presLayoutVars>
      </dgm:prSet>
      <dgm:spPr/>
    </dgm:pt>
    <dgm:pt modelId="{9546EDC8-63D6-4D68-9221-8AA67679952E}" type="pres">
      <dgm:prSet presAssocID="{31910BEB-856F-4686-94C9-3CF00EC88CF5}" presName="sibTrans" presStyleCnt="0"/>
      <dgm:spPr/>
    </dgm:pt>
    <dgm:pt modelId="{55F5A251-0B74-4FB6-9FC9-4B241170282F}" type="pres">
      <dgm:prSet presAssocID="{0026812C-0748-41E6-9B44-EB7C6A56C891}" presName="compNode" presStyleCnt="0"/>
      <dgm:spPr/>
    </dgm:pt>
    <dgm:pt modelId="{47A3A15A-B2E5-4A34-9EB5-C1AEBA8D26EA}" type="pres">
      <dgm:prSet presAssocID="{0026812C-0748-41E6-9B44-EB7C6A56C891}" presName="bgRect" presStyleLbl="bgShp" presStyleIdx="2" presStyleCnt="4"/>
      <dgm:spPr/>
    </dgm:pt>
    <dgm:pt modelId="{EB39EE07-96EF-45F3-94EC-D7940794B274}" type="pres">
      <dgm:prSet presAssocID="{0026812C-0748-41E6-9B44-EB7C6A56C8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e"/>
        </a:ext>
      </dgm:extLst>
    </dgm:pt>
    <dgm:pt modelId="{0E04B64D-9812-41DD-A6C1-C50C91F63B1B}" type="pres">
      <dgm:prSet presAssocID="{0026812C-0748-41E6-9B44-EB7C6A56C891}" presName="spaceRect" presStyleCnt="0"/>
      <dgm:spPr/>
    </dgm:pt>
    <dgm:pt modelId="{0189E489-5A9C-4D1E-936A-26B0E3009BBA}" type="pres">
      <dgm:prSet presAssocID="{0026812C-0748-41E6-9B44-EB7C6A56C891}" presName="parTx" presStyleLbl="revTx" presStyleIdx="2" presStyleCnt="4">
        <dgm:presLayoutVars>
          <dgm:chMax val="0"/>
          <dgm:chPref val="0"/>
        </dgm:presLayoutVars>
      </dgm:prSet>
      <dgm:spPr/>
    </dgm:pt>
    <dgm:pt modelId="{3BCDC99A-A79E-4576-B0BC-74C24457E418}" type="pres">
      <dgm:prSet presAssocID="{32012402-9F0E-4648-AE88-15058EC840FD}" presName="sibTrans" presStyleCnt="0"/>
      <dgm:spPr/>
    </dgm:pt>
    <dgm:pt modelId="{FA9FBA90-87E8-4B18-ABE9-6CCEBC12A805}" type="pres">
      <dgm:prSet presAssocID="{45047E9B-0105-44B6-A68F-82073FB366DD}" presName="compNode" presStyleCnt="0"/>
      <dgm:spPr/>
    </dgm:pt>
    <dgm:pt modelId="{D3D40527-84F1-405E-BFC4-5B28AA130318}" type="pres">
      <dgm:prSet presAssocID="{45047E9B-0105-44B6-A68F-82073FB366DD}" presName="bgRect" presStyleLbl="bgShp" presStyleIdx="3" presStyleCnt="4"/>
      <dgm:spPr/>
    </dgm:pt>
    <dgm:pt modelId="{C77CC7A8-D54C-43BB-987D-D7945514D01C}" type="pres">
      <dgm:prSet presAssocID="{45047E9B-0105-44B6-A68F-82073FB366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F107002-4E2F-4777-9AD9-F6BBBD8B7506}" type="pres">
      <dgm:prSet presAssocID="{45047E9B-0105-44B6-A68F-82073FB366DD}" presName="spaceRect" presStyleCnt="0"/>
      <dgm:spPr/>
    </dgm:pt>
    <dgm:pt modelId="{9033EF2E-101C-4763-AC48-7CBD6A9EF126}" type="pres">
      <dgm:prSet presAssocID="{45047E9B-0105-44B6-A68F-82073FB366D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3ACAF28-71DC-4A5B-942A-62A45DB8646C}" type="presOf" srcId="{DC5836B9-58B6-494A-B01C-E112BEF6B145}" destId="{9495E8F4-93BF-4254-A2D0-B8AC3D04F025}" srcOrd="0" destOrd="0" presId="urn:microsoft.com/office/officeart/2018/2/layout/IconVerticalSolidList"/>
    <dgm:cxn modelId="{C65F944B-BCEB-4CED-BB3F-D8329EC21F97}" type="presOf" srcId="{0026812C-0748-41E6-9B44-EB7C6A56C891}" destId="{0189E489-5A9C-4D1E-936A-26B0E3009BBA}" srcOrd="0" destOrd="0" presId="urn:microsoft.com/office/officeart/2018/2/layout/IconVerticalSolidList"/>
    <dgm:cxn modelId="{43928C63-3396-4021-9E21-38ABC045ABD2}" type="presOf" srcId="{B64A5AF3-2489-4712-AD5C-0009B8397657}" destId="{CD37C853-BD73-41EC-AAE4-E48FD0DE8013}" srcOrd="0" destOrd="0" presId="urn:microsoft.com/office/officeart/2018/2/layout/IconVerticalSolidList"/>
    <dgm:cxn modelId="{C5FD456A-E566-4D1E-A5CB-A22444115EC0}" srcId="{A4F6BB48-694E-4336-93AC-E2B116377905}" destId="{45047E9B-0105-44B6-A68F-82073FB366DD}" srcOrd="3" destOrd="0" parTransId="{0EB8DAD2-DBCE-49F7-AB68-140C79B09D21}" sibTransId="{715BFA2D-594E-49CC-9070-930A39B2409F}"/>
    <dgm:cxn modelId="{FD6C2EA1-34CC-4AA7-9FC4-1BB22D4DB6A3}" srcId="{A4F6BB48-694E-4336-93AC-E2B116377905}" destId="{0026812C-0748-41E6-9B44-EB7C6A56C891}" srcOrd="2" destOrd="0" parTransId="{BD976200-7F3E-4D56-9BE2-B072A150D210}" sibTransId="{32012402-9F0E-4648-AE88-15058EC840FD}"/>
    <dgm:cxn modelId="{A509C5D8-2D89-4EF5-AA9C-4344129163DC}" srcId="{A4F6BB48-694E-4336-93AC-E2B116377905}" destId="{B64A5AF3-2489-4712-AD5C-0009B8397657}" srcOrd="0" destOrd="0" parTransId="{1BAA9CE3-AD09-42D0-91B5-A5B19A2C98B8}" sibTransId="{6EC8219A-FCD7-4C40-858F-FF67FB195847}"/>
    <dgm:cxn modelId="{575018DA-86F6-43CE-B667-4C2C8B605908}" type="presOf" srcId="{45047E9B-0105-44B6-A68F-82073FB366DD}" destId="{9033EF2E-101C-4763-AC48-7CBD6A9EF126}" srcOrd="0" destOrd="0" presId="urn:microsoft.com/office/officeart/2018/2/layout/IconVerticalSolidList"/>
    <dgm:cxn modelId="{42E3B4DD-D6FC-4F45-88C5-BDD6CBD328A4}" type="presOf" srcId="{A4F6BB48-694E-4336-93AC-E2B116377905}" destId="{C0D8D67B-3476-4989-A599-F4419A1B9DAC}" srcOrd="0" destOrd="0" presId="urn:microsoft.com/office/officeart/2018/2/layout/IconVerticalSolidList"/>
    <dgm:cxn modelId="{FBCDADE4-ED90-49E5-A26A-BA9B5C0E4EE5}" srcId="{A4F6BB48-694E-4336-93AC-E2B116377905}" destId="{DC5836B9-58B6-494A-B01C-E112BEF6B145}" srcOrd="1" destOrd="0" parTransId="{9C06CEF1-8F2F-4EDB-8076-3FF6334427BE}" sibTransId="{31910BEB-856F-4686-94C9-3CF00EC88CF5}"/>
    <dgm:cxn modelId="{B82FDB49-32C3-49D7-892E-C442FCB34E5B}" type="presParOf" srcId="{C0D8D67B-3476-4989-A599-F4419A1B9DAC}" destId="{40C52804-6CCF-40A8-B54E-F90CEE9B1123}" srcOrd="0" destOrd="0" presId="urn:microsoft.com/office/officeart/2018/2/layout/IconVerticalSolidList"/>
    <dgm:cxn modelId="{D8553CAC-61DE-4369-8929-DC034E1071C6}" type="presParOf" srcId="{40C52804-6CCF-40A8-B54E-F90CEE9B1123}" destId="{78FE203A-D900-43F6-9F37-EB4E03446CBE}" srcOrd="0" destOrd="0" presId="urn:microsoft.com/office/officeart/2018/2/layout/IconVerticalSolidList"/>
    <dgm:cxn modelId="{DC574A02-6FEC-4E02-A475-38ED5E9F422E}" type="presParOf" srcId="{40C52804-6CCF-40A8-B54E-F90CEE9B1123}" destId="{1BFDF31C-C6B4-4DB5-8CF0-166ACFF2CBFA}" srcOrd="1" destOrd="0" presId="urn:microsoft.com/office/officeart/2018/2/layout/IconVerticalSolidList"/>
    <dgm:cxn modelId="{A0FC85E4-41EB-45C2-8AF3-F00530478837}" type="presParOf" srcId="{40C52804-6CCF-40A8-B54E-F90CEE9B1123}" destId="{DA995674-CC3B-4083-BB3F-069C86C49AE5}" srcOrd="2" destOrd="0" presId="urn:microsoft.com/office/officeart/2018/2/layout/IconVerticalSolidList"/>
    <dgm:cxn modelId="{52181C22-C1D5-4656-A758-E0E19E00557D}" type="presParOf" srcId="{40C52804-6CCF-40A8-B54E-F90CEE9B1123}" destId="{CD37C853-BD73-41EC-AAE4-E48FD0DE8013}" srcOrd="3" destOrd="0" presId="urn:microsoft.com/office/officeart/2018/2/layout/IconVerticalSolidList"/>
    <dgm:cxn modelId="{20FD00A8-A2BD-494E-B079-B5BD86AC44BA}" type="presParOf" srcId="{C0D8D67B-3476-4989-A599-F4419A1B9DAC}" destId="{3BA9B5AD-932F-42F2-93D7-44CBC1AB5A01}" srcOrd="1" destOrd="0" presId="urn:microsoft.com/office/officeart/2018/2/layout/IconVerticalSolidList"/>
    <dgm:cxn modelId="{BF541612-8E57-4895-83D8-CF4B3594EEF9}" type="presParOf" srcId="{C0D8D67B-3476-4989-A599-F4419A1B9DAC}" destId="{8BDAA5D7-6DAC-452E-BEC4-5EA0FBE5E271}" srcOrd="2" destOrd="0" presId="urn:microsoft.com/office/officeart/2018/2/layout/IconVerticalSolidList"/>
    <dgm:cxn modelId="{9D369D32-E7E6-4811-A57A-D0DF9879CE37}" type="presParOf" srcId="{8BDAA5D7-6DAC-452E-BEC4-5EA0FBE5E271}" destId="{B2687F3E-986F-4D31-821D-4D5452A1F8BB}" srcOrd="0" destOrd="0" presId="urn:microsoft.com/office/officeart/2018/2/layout/IconVerticalSolidList"/>
    <dgm:cxn modelId="{CA7CFA53-2919-48EA-843D-3DA97C871ACE}" type="presParOf" srcId="{8BDAA5D7-6DAC-452E-BEC4-5EA0FBE5E271}" destId="{B703C214-6DE6-4273-912A-CBA2E3F7AF44}" srcOrd="1" destOrd="0" presId="urn:microsoft.com/office/officeart/2018/2/layout/IconVerticalSolidList"/>
    <dgm:cxn modelId="{2E94DFB3-8607-4773-BF18-124D4FB84083}" type="presParOf" srcId="{8BDAA5D7-6DAC-452E-BEC4-5EA0FBE5E271}" destId="{EB51D317-E378-4A36-A3ED-A2BB258C79D1}" srcOrd="2" destOrd="0" presId="urn:microsoft.com/office/officeart/2018/2/layout/IconVerticalSolidList"/>
    <dgm:cxn modelId="{7F451C77-DDDF-4187-B33F-D0AD4B20EC99}" type="presParOf" srcId="{8BDAA5D7-6DAC-452E-BEC4-5EA0FBE5E271}" destId="{9495E8F4-93BF-4254-A2D0-B8AC3D04F025}" srcOrd="3" destOrd="0" presId="urn:microsoft.com/office/officeart/2018/2/layout/IconVerticalSolidList"/>
    <dgm:cxn modelId="{2AE49251-03D9-403E-9D70-B2861D33A526}" type="presParOf" srcId="{C0D8D67B-3476-4989-A599-F4419A1B9DAC}" destId="{9546EDC8-63D6-4D68-9221-8AA67679952E}" srcOrd="3" destOrd="0" presId="urn:microsoft.com/office/officeart/2018/2/layout/IconVerticalSolidList"/>
    <dgm:cxn modelId="{0017C83B-7ED4-4920-8B20-D92A337F4678}" type="presParOf" srcId="{C0D8D67B-3476-4989-A599-F4419A1B9DAC}" destId="{55F5A251-0B74-4FB6-9FC9-4B241170282F}" srcOrd="4" destOrd="0" presId="urn:microsoft.com/office/officeart/2018/2/layout/IconVerticalSolidList"/>
    <dgm:cxn modelId="{D5DCC265-BDC0-4951-A0E3-9498432CFA10}" type="presParOf" srcId="{55F5A251-0B74-4FB6-9FC9-4B241170282F}" destId="{47A3A15A-B2E5-4A34-9EB5-C1AEBA8D26EA}" srcOrd="0" destOrd="0" presId="urn:microsoft.com/office/officeart/2018/2/layout/IconVerticalSolidList"/>
    <dgm:cxn modelId="{C4359C80-9AC3-452B-9A3E-418506B71D8D}" type="presParOf" srcId="{55F5A251-0B74-4FB6-9FC9-4B241170282F}" destId="{EB39EE07-96EF-45F3-94EC-D7940794B274}" srcOrd="1" destOrd="0" presId="urn:microsoft.com/office/officeart/2018/2/layout/IconVerticalSolidList"/>
    <dgm:cxn modelId="{10B485F0-D22A-4847-A6EC-AB4E22BDBDAB}" type="presParOf" srcId="{55F5A251-0B74-4FB6-9FC9-4B241170282F}" destId="{0E04B64D-9812-41DD-A6C1-C50C91F63B1B}" srcOrd="2" destOrd="0" presId="urn:microsoft.com/office/officeart/2018/2/layout/IconVerticalSolidList"/>
    <dgm:cxn modelId="{0869EF6D-6B1A-49C5-81C7-F4F86F81075E}" type="presParOf" srcId="{55F5A251-0B74-4FB6-9FC9-4B241170282F}" destId="{0189E489-5A9C-4D1E-936A-26B0E3009BBA}" srcOrd="3" destOrd="0" presId="urn:microsoft.com/office/officeart/2018/2/layout/IconVerticalSolidList"/>
    <dgm:cxn modelId="{67B01CFE-32CD-4D7C-A05B-B0462EE4E4CA}" type="presParOf" srcId="{C0D8D67B-3476-4989-A599-F4419A1B9DAC}" destId="{3BCDC99A-A79E-4576-B0BC-74C24457E418}" srcOrd="5" destOrd="0" presId="urn:microsoft.com/office/officeart/2018/2/layout/IconVerticalSolidList"/>
    <dgm:cxn modelId="{D6296B29-3681-43FC-92E9-1AA09080E0D7}" type="presParOf" srcId="{C0D8D67B-3476-4989-A599-F4419A1B9DAC}" destId="{FA9FBA90-87E8-4B18-ABE9-6CCEBC12A805}" srcOrd="6" destOrd="0" presId="urn:microsoft.com/office/officeart/2018/2/layout/IconVerticalSolidList"/>
    <dgm:cxn modelId="{18CEE211-8C0C-489A-AB5E-8B7B285B7088}" type="presParOf" srcId="{FA9FBA90-87E8-4B18-ABE9-6CCEBC12A805}" destId="{D3D40527-84F1-405E-BFC4-5B28AA130318}" srcOrd="0" destOrd="0" presId="urn:microsoft.com/office/officeart/2018/2/layout/IconVerticalSolidList"/>
    <dgm:cxn modelId="{FF15C6CE-BB3B-4474-A5BA-ABF1D896E84F}" type="presParOf" srcId="{FA9FBA90-87E8-4B18-ABE9-6CCEBC12A805}" destId="{C77CC7A8-D54C-43BB-987D-D7945514D01C}" srcOrd="1" destOrd="0" presId="urn:microsoft.com/office/officeart/2018/2/layout/IconVerticalSolidList"/>
    <dgm:cxn modelId="{7F1E092B-6836-4DEC-84C6-A39E3DD2CBC8}" type="presParOf" srcId="{FA9FBA90-87E8-4B18-ABE9-6CCEBC12A805}" destId="{2F107002-4E2F-4777-9AD9-F6BBBD8B7506}" srcOrd="2" destOrd="0" presId="urn:microsoft.com/office/officeart/2018/2/layout/IconVerticalSolidList"/>
    <dgm:cxn modelId="{E39A8EEB-F22B-4863-80B9-1B007DD7CA70}" type="presParOf" srcId="{FA9FBA90-87E8-4B18-ABE9-6CCEBC12A805}" destId="{9033EF2E-101C-4763-AC48-7CBD6A9EF1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78A73E-04D3-4D29-97DE-5764D71507C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72623A-3003-4A33-835B-D0D73F2E57EF}">
      <dgm:prSet/>
      <dgm:spPr/>
      <dgm:t>
        <a:bodyPr/>
        <a:lstStyle/>
        <a:p>
          <a:r>
            <a:rPr lang="fr-FR"/>
            <a:t>119 enfants </a:t>
          </a:r>
          <a:endParaRPr lang="en-US"/>
        </a:p>
      </dgm:t>
    </dgm:pt>
    <dgm:pt modelId="{C91745FA-CB1D-4D00-8335-F16CAD0D0109}" type="parTrans" cxnId="{545456F6-8A2B-42B7-B469-80FDABC8D985}">
      <dgm:prSet/>
      <dgm:spPr/>
      <dgm:t>
        <a:bodyPr/>
        <a:lstStyle/>
        <a:p>
          <a:endParaRPr lang="en-US"/>
        </a:p>
      </dgm:t>
    </dgm:pt>
    <dgm:pt modelId="{14594171-1CCE-4038-96A6-DBB849E8EBAB}" type="sibTrans" cxnId="{545456F6-8A2B-42B7-B469-80FDABC8D985}">
      <dgm:prSet/>
      <dgm:spPr/>
      <dgm:t>
        <a:bodyPr/>
        <a:lstStyle/>
        <a:p>
          <a:endParaRPr lang="en-US"/>
        </a:p>
      </dgm:t>
    </dgm:pt>
    <dgm:pt modelId="{E4908773-4886-4DD7-83A8-7A7E879CD8A6}">
      <dgm:prSet/>
      <dgm:spPr/>
      <dgm:t>
        <a:bodyPr/>
        <a:lstStyle/>
        <a:p>
          <a:r>
            <a:rPr lang="fr-FR"/>
            <a:t>2 classes de 6e et 3 classes de CM2</a:t>
          </a:r>
          <a:endParaRPr lang="en-US"/>
        </a:p>
      </dgm:t>
    </dgm:pt>
    <dgm:pt modelId="{52383138-8FD5-4662-BBDE-D169D65ACD2E}" type="parTrans" cxnId="{0926C4F7-9E95-410F-B472-ECB7A1AD3EB3}">
      <dgm:prSet/>
      <dgm:spPr/>
      <dgm:t>
        <a:bodyPr/>
        <a:lstStyle/>
        <a:p>
          <a:endParaRPr lang="en-US"/>
        </a:p>
      </dgm:t>
    </dgm:pt>
    <dgm:pt modelId="{94EA6EE3-C1A5-4C08-ACEC-9BE02744C451}" type="sibTrans" cxnId="{0926C4F7-9E95-410F-B472-ECB7A1AD3EB3}">
      <dgm:prSet/>
      <dgm:spPr/>
      <dgm:t>
        <a:bodyPr/>
        <a:lstStyle/>
        <a:p>
          <a:endParaRPr lang="en-US"/>
        </a:p>
      </dgm:t>
    </dgm:pt>
    <dgm:pt modelId="{E488B367-1D1A-694F-9A3D-877CEBF91D0B}" type="pres">
      <dgm:prSet presAssocID="{5678A73E-04D3-4D29-97DE-5764D71507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507FBC-5F2E-F04E-94D9-D54C70561130}" type="pres">
      <dgm:prSet presAssocID="{2172623A-3003-4A33-835B-D0D73F2E57EF}" presName="hierRoot1" presStyleCnt="0"/>
      <dgm:spPr/>
    </dgm:pt>
    <dgm:pt modelId="{47511ADE-8B73-2C41-93B5-0DD5F7ACC536}" type="pres">
      <dgm:prSet presAssocID="{2172623A-3003-4A33-835B-D0D73F2E57EF}" presName="composite" presStyleCnt="0"/>
      <dgm:spPr/>
    </dgm:pt>
    <dgm:pt modelId="{5CF3D546-4137-F74D-B53C-2D23CBD4FDBE}" type="pres">
      <dgm:prSet presAssocID="{2172623A-3003-4A33-835B-D0D73F2E57EF}" presName="background" presStyleLbl="node0" presStyleIdx="0" presStyleCnt="2"/>
      <dgm:spPr/>
    </dgm:pt>
    <dgm:pt modelId="{F3C2EF0D-8FE2-E94D-B8F9-2AAB8AE071B2}" type="pres">
      <dgm:prSet presAssocID="{2172623A-3003-4A33-835B-D0D73F2E57EF}" presName="text" presStyleLbl="fgAcc0" presStyleIdx="0" presStyleCnt="2">
        <dgm:presLayoutVars>
          <dgm:chPref val="3"/>
        </dgm:presLayoutVars>
      </dgm:prSet>
      <dgm:spPr/>
    </dgm:pt>
    <dgm:pt modelId="{18253370-FC90-6242-AA6E-21BE371A390A}" type="pres">
      <dgm:prSet presAssocID="{2172623A-3003-4A33-835B-D0D73F2E57EF}" presName="hierChild2" presStyleCnt="0"/>
      <dgm:spPr/>
    </dgm:pt>
    <dgm:pt modelId="{96E6F8E1-3F1E-284D-9A88-76AF82EFEF7C}" type="pres">
      <dgm:prSet presAssocID="{E4908773-4886-4DD7-83A8-7A7E879CD8A6}" presName="hierRoot1" presStyleCnt="0"/>
      <dgm:spPr/>
    </dgm:pt>
    <dgm:pt modelId="{91F6CA40-02BE-CC45-8648-F5F339B23FEE}" type="pres">
      <dgm:prSet presAssocID="{E4908773-4886-4DD7-83A8-7A7E879CD8A6}" presName="composite" presStyleCnt="0"/>
      <dgm:spPr/>
    </dgm:pt>
    <dgm:pt modelId="{89B34A56-61FF-DA4F-863D-FEEE4D85AAD3}" type="pres">
      <dgm:prSet presAssocID="{E4908773-4886-4DD7-83A8-7A7E879CD8A6}" presName="background" presStyleLbl="node0" presStyleIdx="1" presStyleCnt="2"/>
      <dgm:spPr/>
    </dgm:pt>
    <dgm:pt modelId="{B1ABDBE5-4648-B348-A547-E1B0A42A9100}" type="pres">
      <dgm:prSet presAssocID="{E4908773-4886-4DD7-83A8-7A7E879CD8A6}" presName="text" presStyleLbl="fgAcc0" presStyleIdx="1" presStyleCnt="2">
        <dgm:presLayoutVars>
          <dgm:chPref val="3"/>
        </dgm:presLayoutVars>
      </dgm:prSet>
      <dgm:spPr/>
    </dgm:pt>
    <dgm:pt modelId="{7E9845E2-0518-7646-A411-8094D1A24927}" type="pres">
      <dgm:prSet presAssocID="{E4908773-4886-4DD7-83A8-7A7E879CD8A6}" presName="hierChild2" presStyleCnt="0"/>
      <dgm:spPr/>
    </dgm:pt>
  </dgm:ptLst>
  <dgm:cxnLst>
    <dgm:cxn modelId="{0731B21A-A7C5-6A4D-A11F-F3ACE288C86E}" type="presOf" srcId="{5678A73E-04D3-4D29-97DE-5764D71507CB}" destId="{E488B367-1D1A-694F-9A3D-877CEBF91D0B}" srcOrd="0" destOrd="0" presId="urn:microsoft.com/office/officeart/2005/8/layout/hierarchy1"/>
    <dgm:cxn modelId="{04FB5046-D109-7D46-901C-324FBB005828}" type="presOf" srcId="{2172623A-3003-4A33-835B-D0D73F2E57EF}" destId="{F3C2EF0D-8FE2-E94D-B8F9-2AAB8AE071B2}" srcOrd="0" destOrd="0" presId="urn:microsoft.com/office/officeart/2005/8/layout/hierarchy1"/>
    <dgm:cxn modelId="{B45E28E6-DE61-EB4B-96C1-8C1A9B26CBBB}" type="presOf" srcId="{E4908773-4886-4DD7-83A8-7A7E879CD8A6}" destId="{B1ABDBE5-4648-B348-A547-E1B0A42A9100}" srcOrd="0" destOrd="0" presId="urn:microsoft.com/office/officeart/2005/8/layout/hierarchy1"/>
    <dgm:cxn modelId="{545456F6-8A2B-42B7-B469-80FDABC8D985}" srcId="{5678A73E-04D3-4D29-97DE-5764D71507CB}" destId="{2172623A-3003-4A33-835B-D0D73F2E57EF}" srcOrd="0" destOrd="0" parTransId="{C91745FA-CB1D-4D00-8335-F16CAD0D0109}" sibTransId="{14594171-1CCE-4038-96A6-DBB849E8EBAB}"/>
    <dgm:cxn modelId="{0926C4F7-9E95-410F-B472-ECB7A1AD3EB3}" srcId="{5678A73E-04D3-4D29-97DE-5764D71507CB}" destId="{E4908773-4886-4DD7-83A8-7A7E879CD8A6}" srcOrd="1" destOrd="0" parTransId="{52383138-8FD5-4662-BBDE-D169D65ACD2E}" sibTransId="{94EA6EE3-C1A5-4C08-ACEC-9BE02744C451}"/>
    <dgm:cxn modelId="{DAB9E9D7-A7FD-5D41-A280-920197B1D340}" type="presParOf" srcId="{E488B367-1D1A-694F-9A3D-877CEBF91D0B}" destId="{A7507FBC-5F2E-F04E-94D9-D54C70561130}" srcOrd="0" destOrd="0" presId="urn:microsoft.com/office/officeart/2005/8/layout/hierarchy1"/>
    <dgm:cxn modelId="{637E3636-E5D4-5947-B0AD-6AE9F2432493}" type="presParOf" srcId="{A7507FBC-5F2E-F04E-94D9-D54C70561130}" destId="{47511ADE-8B73-2C41-93B5-0DD5F7ACC536}" srcOrd="0" destOrd="0" presId="urn:microsoft.com/office/officeart/2005/8/layout/hierarchy1"/>
    <dgm:cxn modelId="{8355C5F4-5CD7-C84A-948D-214DB4E7F8CD}" type="presParOf" srcId="{47511ADE-8B73-2C41-93B5-0DD5F7ACC536}" destId="{5CF3D546-4137-F74D-B53C-2D23CBD4FDBE}" srcOrd="0" destOrd="0" presId="urn:microsoft.com/office/officeart/2005/8/layout/hierarchy1"/>
    <dgm:cxn modelId="{208B91C4-B28F-EC4A-8B8B-1CB111CE024B}" type="presParOf" srcId="{47511ADE-8B73-2C41-93B5-0DD5F7ACC536}" destId="{F3C2EF0D-8FE2-E94D-B8F9-2AAB8AE071B2}" srcOrd="1" destOrd="0" presId="urn:microsoft.com/office/officeart/2005/8/layout/hierarchy1"/>
    <dgm:cxn modelId="{57706E52-AA7D-BC46-A3D1-C3ECE7CEF06C}" type="presParOf" srcId="{A7507FBC-5F2E-F04E-94D9-D54C70561130}" destId="{18253370-FC90-6242-AA6E-21BE371A390A}" srcOrd="1" destOrd="0" presId="urn:microsoft.com/office/officeart/2005/8/layout/hierarchy1"/>
    <dgm:cxn modelId="{7C1174CB-BF61-E843-AA6A-94E4AE1EAEB5}" type="presParOf" srcId="{E488B367-1D1A-694F-9A3D-877CEBF91D0B}" destId="{96E6F8E1-3F1E-284D-9A88-76AF82EFEF7C}" srcOrd="1" destOrd="0" presId="urn:microsoft.com/office/officeart/2005/8/layout/hierarchy1"/>
    <dgm:cxn modelId="{05B45607-164F-A547-929A-FE173BD150A5}" type="presParOf" srcId="{96E6F8E1-3F1E-284D-9A88-76AF82EFEF7C}" destId="{91F6CA40-02BE-CC45-8648-F5F339B23FEE}" srcOrd="0" destOrd="0" presId="urn:microsoft.com/office/officeart/2005/8/layout/hierarchy1"/>
    <dgm:cxn modelId="{D7907238-4C13-1245-B597-44F3E9547F39}" type="presParOf" srcId="{91F6CA40-02BE-CC45-8648-F5F339B23FEE}" destId="{89B34A56-61FF-DA4F-863D-FEEE4D85AAD3}" srcOrd="0" destOrd="0" presId="urn:microsoft.com/office/officeart/2005/8/layout/hierarchy1"/>
    <dgm:cxn modelId="{CCC09766-0B1E-7E47-BD15-41FBF79EAB7B}" type="presParOf" srcId="{91F6CA40-02BE-CC45-8648-F5F339B23FEE}" destId="{B1ABDBE5-4648-B348-A547-E1B0A42A9100}" srcOrd="1" destOrd="0" presId="urn:microsoft.com/office/officeart/2005/8/layout/hierarchy1"/>
    <dgm:cxn modelId="{153B4259-A1C9-624D-AE3B-22321284E255}" type="presParOf" srcId="{96E6F8E1-3F1E-284D-9A88-76AF82EFEF7C}" destId="{7E9845E2-0518-7646-A411-8094D1A249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E7C887-6FE0-F347-BF7F-8D81C23E7A3D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84E42F4-DD83-C948-B6C9-1B26BC8EE916}">
      <dgm:prSet/>
      <dgm:spPr/>
      <dgm:t>
        <a:bodyPr/>
        <a:lstStyle/>
        <a:p>
          <a:r>
            <a:rPr lang="fr-FR"/>
            <a:t>Sensibilité aux inégalités alimentaires</a:t>
          </a:r>
        </a:p>
      </dgm:t>
    </dgm:pt>
    <dgm:pt modelId="{4D505889-90C2-0141-9A0C-33E39CEC12DB}" type="parTrans" cxnId="{7EF0A23F-3F96-7047-AB47-ECE4B446AEF9}">
      <dgm:prSet/>
      <dgm:spPr/>
      <dgm:t>
        <a:bodyPr/>
        <a:lstStyle/>
        <a:p>
          <a:endParaRPr lang="fr-FR"/>
        </a:p>
      </dgm:t>
    </dgm:pt>
    <dgm:pt modelId="{2CBA93DE-C599-FB46-A384-8CF4160F0A9C}" type="sibTrans" cxnId="{7EF0A23F-3F96-7047-AB47-ECE4B446AEF9}">
      <dgm:prSet/>
      <dgm:spPr/>
      <dgm:t>
        <a:bodyPr/>
        <a:lstStyle/>
        <a:p>
          <a:endParaRPr lang="fr-FR"/>
        </a:p>
      </dgm:t>
    </dgm:pt>
    <dgm:pt modelId="{289873BF-666E-D04E-BDD3-761CB8A29908}">
      <dgm:prSet/>
      <dgm:spPr/>
      <dgm:t>
        <a:bodyPr/>
        <a:lstStyle/>
        <a:p>
          <a:r>
            <a:rPr lang="fr-FR" dirty="0"/>
            <a:t>Connaissance précise des budgets alimentaires familiaux </a:t>
          </a:r>
        </a:p>
      </dgm:t>
    </dgm:pt>
    <dgm:pt modelId="{84B2C526-BDE8-8C49-AD2B-E7E8EEAEFCF0}" type="parTrans" cxnId="{1E9C65F4-5611-D049-A965-A43527BA7D91}">
      <dgm:prSet/>
      <dgm:spPr/>
      <dgm:t>
        <a:bodyPr/>
        <a:lstStyle/>
        <a:p>
          <a:endParaRPr lang="fr-FR"/>
        </a:p>
      </dgm:t>
    </dgm:pt>
    <dgm:pt modelId="{F5A8B4AB-8784-A64C-A3FB-0B2A75A8BE66}" type="sibTrans" cxnId="{1E9C65F4-5611-D049-A965-A43527BA7D91}">
      <dgm:prSet/>
      <dgm:spPr/>
      <dgm:t>
        <a:bodyPr/>
        <a:lstStyle/>
        <a:p>
          <a:endParaRPr lang="fr-FR"/>
        </a:p>
      </dgm:t>
    </dgm:pt>
    <dgm:pt modelId="{5BF9D9A7-7E79-5D4E-98D3-27FF81116A18}" type="pres">
      <dgm:prSet presAssocID="{6FE7C887-6FE0-F347-BF7F-8D81C23E7A3D}" presName="Name0" presStyleCnt="0">
        <dgm:presLayoutVars>
          <dgm:dir/>
          <dgm:animLvl val="lvl"/>
          <dgm:resizeHandles val="exact"/>
        </dgm:presLayoutVars>
      </dgm:prSet>
      <dgm:spPr/>
    </dgm:pt>
    <dgm:pt modelId="{60017252-AE83-CB4D-9B21-C5643F4FB9F1}" type="pres">
      <dgm:prSet presAssocID="{E84E42F4-DD83-C948-B6C9-1B26BC8EE916}" presName="linNode" presStyleCnt="0"/>
      <dgm:spPr/>
    </dgm:pt>
    <dgm:pt modelId="{873A3823-88FA-2048-BB45-4B83BDA4CB9D}" type="pres">
      <dgm:prSet presAssocID="{E84E42F4-DD83-C948-B6C9-1B26BC8EE916}" presName="parentText" presStyleLbl="node1" presStyleIdx="0" presStyleCnt="2" custScaleX="203831">
        <dgm:presLayoutVars>
          <dgm:chMax val="1"/>
          <dgm:bulletEnabled val="1"/>
        </dgm:presLayoutVars>
      </dgm:prSet>
      <dgm:spPr/>
    </dgm:pt>
    <dgm:pt modelId="{61D3E7EA-C911-FB44-8969-34272DB3FF97}" type="pres">
      <dgm:prSet presAssocID="{2CBA93DE-C599-FB46-A384-8CF4160F0A9C}" presName="sp" presStyleCnt="0"/>
      <dgm:spPr/>
    </dgm:pt>
    <dgm:pt modelId="{4F56F64F-7CA8-E544-B92A-1E700C9B5C5A}" type="pres">
      <dgm:prSet presAssocID="{289873BF-666E-D04E-BDD3-761CB8A29908}" presName="linNode" presStyleCnt="0"/>
      <dgm:spPr/>
    </dgm:pt>
    <dgm:pt modelId="{7BEFDED9-9E8D-6F47-968B-90A7AC597083}" type="pres">
      <dgm:prSet presAssocID="{289873BF-666E-D04E-BDD3-761CB8A29908}" presName="parentText" presStyleLbl="node1" presStyleIdx="1" presStyleCnt="2" custScaleX="209770">
        <dgm:presLayoutVars>
          <dgm:chMax val="1"/>
          <dgm:bulletEnabled val="1"/>
        </dgm:presLayoutVars>
      </dgm:prSet>
      <dgm:spPr/>
    </dgm:pt>
  </dgm:ptLst>
  <dgm:cxnLst>
    <dgm:cxn modelId="{7EF0A23F-3F96-7047-AB47-ECE4B446AEF9}" srcId="{6FE7C887-6FE0-F347-BF7F-8D81C23E7A3D}" destId="{E84E42F4-DD83-C948-B6C9-1B26BC8EE916}" srcOrd="0" destOrd="0" parTransId="{4D505889-90C2-0141-9A0C-33E39CEC12DB}" sibTransId="{2CBA93DE-C599-FB46-A384-8CF4160F0A9C}"/>
    <dgm:cxn modelId="{6973F14A-F13C-8E47-91A3-3E66694CCE23}" type="presOf" srcId="{6FE7C887-6FE0-F347-BF7F-8D81C23E7A3D}" destId="{5BF9D9A7-7E79-5D4E-98D3-27FF81116A18}" srcOrd="0" destOrd="0" presId="urn:microsoft.com/office/officeart/2005/8/layout/vList5"/>
    <dgm:cxn modelId="{D274A967-BF01-4441-BA49-F5C7F83F170D}" type="presOf" srcId="{E84E42F4-DD83-C948-B6C9-1B26BC8EE916}" destId="{873A3823-88FA-2048-BB45-4B83BDA4CB9D}" srcOrd="0" destOrd="0" presId="urn:microsoft.com/office/officeart/2005/8/layout/vList5"/>
    <dgm:cxn modelId="{CCC6C68B-8525-374C-BE46-0857F3509042}" type="presOf" srcId="{289873BF-666E-D04E-BDD3-761CB8A29908}" destId="{7BEFDED9-9E8D-6F47-968B-90A7AC597083}" srcOrd="0" destOrd="0" presId="urn:microsoft.com/office/officeart/2005/8/layout/vList5"/>
    <dgm:cxn modelId="{1E9C65F4-5611-D049-A965-A43527BA7D91}" srcId="{6FE7C887-6FE0-F347-BF7F-8D81C23E7A3D}" destId="{289873BF-666E-D04E-BDD3-761CB8A29908}" srcOrd="1" destOrd="0" parTransId="{84B2C526-BDE8-8C49-AD2B-E7E8EEAEFCF0}" sibTransId="{F5A8B4AB-8784-A64C-A3FB-0B2A75A8BE66}"/>
    <dgm:cxn modelId="{2072CB31-CCAD-C04E-8967-105190763084}" type="presParOf" srcId="{5BF9D9A7-7E79-5D4E-98D3-27FF81116A18}" destId="{60017252-AE83-CB4D-9B21-C5643F4FB9F1}" srcOrd="0" destOrd="0" presId="urn:microsoft.com/office/officeart/2005/8/layout/vList5"/>
    <dgm:cxn modelId="{33EEBC7A-E8FF-C948-B7F6-BD56FD6AA5D0}" type="presParOf" srcId="{60017252-AE83-CB4D-9B21-C5643F4FB9F1}" destId="{873A3823-88FA-2048-BB45-4B83BDA4CB9D}" srcOrd="0" destOrd="0" presId="urn:microsoft.com/office/officeart/2005/8/layout/vList5"/>
    <dgm:cxn modelId="{9B96909C-7FB2-154C-8E87-BE1B8A06F210}" type="presParOf" srcId="{5BF9D9A7-7E79-5D4E-98D3-27FF81116A18}" destId="{61D3E7EA-C911-FB44-8969-34272DB3FF97}" srcOrd="1" destOrd="0" presId="urn:microsoft.com/office/officeart/2005/8/layout/vList5"/>
    <dgm:cxn modelId="{419B4672-2BDE-954C-8BD0-E45F2D5FA7D6}" type="presParOf" srcId="{5BF9D9A7-7E79-5D4E-98D3-27FF81116A18}" destId="{4F56F64F-7CA8-E544-B92A-1E700C9B5C5A}" srcOrd="2" destOrd="0" presId="urn:microsoft.com/office/officeart/2005/8/layout/vList5"/>
    <dgm:cxn modelId="{AD3561D0-13ED-E140-9ECB-78F58773F150}" type="presParOf" srcId="{4F56F64F-7CA8-E544-B92A-1E700C9B5C5A}" destId="{7BEFDED9-9E8D-6F47-968B-90A7AC59708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360739-36E9-BA48-A594-E5510701863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E0C0B3EF-CF45-424A-9A20-11AA8500B135}">
      <dgm:prSet/>
      <dgm:spPr/>
      <dgm:t>
        <a:bodyPr/>
        <a:lstStyle/>
        <a:p>
          <a:pPr algn="ctr"/>
          <a:r>
            <a:rPr lang="fr-FR" dirty="0"/>
            <a:t>plat français / plat de riche </a:t>
          </a:r>
        </a:p>
      </dgm:t>
    </dgm:pt>
    <dgm:pt modelId="{CD7C60D4-7DC3-8C4B-910F-B6D25F24E4BA}" type="parTrans" cxnId="{EBF16048-7336-9547-880C-BA17556F5CEA}">
      <dgm:prSet/>
      <dgm:spPr/>
      <dgm:t>
        <a:bodyPr/>
        <a:lstStyle/>
        <a:p>
          <a:endParaRPr lang="fr-FR"/>
        </a:p>
      </dgm:t>
    </dgm:pt>
    <dgm:pt modelId="{B2D65211-631D-B646-840B-7DB0A9611A83}" type="sibTrans" cxnId="{EBF16048-7336-9547-880C-BA17556F5CEA}">
      <dgm:prSet/>
      <dgm:spPr/>
      <dgm:t>
        <a:bodyPr/>
        <a:lstStyle/>
        <a:p>
          <a:endParaRPr lang="fr-FR"/>
        </a:p>
      </dgm:t>
    </dgm:pt>
    <dgm:pt modelId="{2EE59F7B-BDA5-034F-BC68-11158F8E77D0}">
      <dgm:prSet/>
      <dgm:spPr/>
      <dgm:t>
        <a:bodyPr/>
        <a:lstStyle/>
        <a:p>
          <a:pPr algn="ctr"/>
          <a:r>
            <a:rPr lang="fr-FR"/>
            <a:t>steak frites / homards</a:t>
          </a:r>
        </a:p>
      </dgm:t>
    </dgm:pt>
    <dgm:pt modelId="{ED494065-7801-3C47-B93A-2F93DDD58D19}" type="sibTrans" cxnId="{0FA6F3D9-67DE-3C4E-93C1-B0E46CE51199}">
      <dgm:prSet/>
      <dgm:spPr/>
      <dgm:t>
        <a:bodyPr/>
        <a:lstStyle/>
        <a:p>
          <a:endParaRPr lang="fr-FR"/>
        </a:p>
      </dgm:t>
    </dgm:pt>
    <dgm:pt modelId="{2A4CAEDE-17FC-354C-AC63-6884992C99BB}" type="parTrans" cxnId="{0FA6F3D9-67DE-3C4E-93C1-B0E46CE51199}">
      <dgm:prSet/>
      <dgm:spPr/>
      <dgm:t>
        <a:bodyPr/>
        <a:lstStyle/>
        <a:p>
          <a:endParaRPr lang="fr-FR"/>
        </a:p>
      </dgm:t>
    </dgm:pt>
    <dgm:pt modelId="{F4B59B1D-79DB-1D43-B707-41AC86606812}" type="pres">
      <dgm:prSet presAssocID="{B4360739-36E9-BA48-A594-E5510701863B}" presName="linear" presStyleCnt="0">
        <dgm:presLayoutVars>
          <dgm:animLvl val="lvl"/>
          <dgm:resizeHandles val="exact"/>
        </dgm:presLayoutVars>
      </dgm:prSet>
      <dgm:spPr/>
    </dgm:pt>
    <dgm:pt modelId="{202CB4D2-CDE8-0F40-BAD1-F74249602207}" type="pres">
      <dgm:prSet presAssocID="{2EE59F7B-BDA5-034F-BC68-11158F8E77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2E3A8B7-A526-F94E-9FE9-FB74307ABF80}" type="pres">
      <dgm:prSet presAssocID="{ED494065-7801-3C47-B93A-2F93DDD58D19}" presName="spacer" presStyleCnt="0"/>
      <dgm:spPr/>
    </dgm:pt>
    <dgm:pt modelId="{EE4CD768-902E-0047-BE35-208802B0204E}" type="pres">
      <dgm:prSet presAssocID="{E0C0B3EF-CF45-424A-9A20-11AA8500B13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BF16048-7336-9547-880C-BA17556F5CEA}" srcId="{B4360739-36E9-BA48-A594-E5510701863B}" destId="{E0C0B3EF-CF45-424A-9A20-11AA8500B135}" srcOrd="1" destOrd="0" parTransId="{CD7C60D4-7DC3-8C4B-910F-B6D25F24E4BA}" sibTransId="{B2D65211-631D-B646-840B-7DB0A9611A83}"/>
    <dgm:cxn modelId="{0E455C7E-0E70-C74A-9DEF-1F413A77123D}" type="presOf" srcId="{B4360739-36E9-BA48-A594-E5510701863B}" destId="{F4B59B1D-79DB-1D43-B707-41AC86606812}" srcOrd="0" destOrd="0" presId="urn:microsoft.com/office/officeart/2005/8/layout/vList2"/>
    <dgm:cxn modelId="{F12388A6-CA0D-3C4D-ADF2-A1C1A2DB5EF7}" type="presOf" srcId="{E0C0B3EF-CF45-424A-9A20-11AA8500B135}" destId="{EE4CD768-902E-0047-BE35-208802B0204E}" srcOrd="0" destOrd="0" presId="urn:microsoft.com/office/officeart/2005/8/layout/vList2"/>
    <dgm:cxn modelId="{0B77B6BF-7555-D94A-AB5A-AFCB3AE77C22}" type="presOf" srcId="{2EE59F7B-BDA5-034F-BC68-11158F8E77D0}" destId="{202CB4D2-CDE8-0F40-BAD1-F74249602207}" srcOrd="0" destOrd="0" presId="urn:microsoft.com/office/officeart/2005/8/layout/vList2"/>
    <dgm:cxn modelId="{0FA6F3D9-67DE-3C4E-93C1-B0E46CE51199}" srcId="{B4360739-36E9-BA48-A594-E5510701863B}" destId="{2EE59F7B-BDA5-034F-BC68-11158F8E77D0}" srcOrd="0" destOrd="0" parTransId="{2A4CAEDE-17FC-354C-AC63-6884992C99BB}" sibTransId="{ED494065-7801-3C47-B93A-2F93DDD58D19}"/>
    <dgm:cxn modelId="{398BD25D-FC71-F546-B815-0A02747F00AE}" type="presParOf" srcId="{F4B59B1D-79DB-1D43-B707-41AC86606812}" destId="{202CB4D2-CDE8-0F40-BAD1-F74249602207}" srcOrd="0" destOrd="0" presId="urn:microsoft.com/office/officeart/2005/8/layout/vList2"/>
    <dgm:cxn modelId="{DC6D34B6-7349-444E-93B1-9D11ACF8A25C}" type="presParOf" srcId="{F4B59B1D-79DB-1D43-B707-41AC86606812}" destId="{B2E3A8B7-A526-F94E-9FE9-FB74307ABF80}" srcOrd="1" destOrd="0" presId="urn:microsoft.com/office/officeart/2005/8/layout/vList2"/>
    <dgm:cxn modelId="{35567F59-3DB2-6E4E-8C2B-FD9FD55266E8}" type="presParOf" srcId="{F4B59B1D-79DB-1D43-B707-41AC86606812}" destId="{EE4CD768-902E-0047-BE35-208802B0204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522EAD-F5CD-D54C-8081-529DE158A739}" type="doc">
      <dgm:prSet loTypeId="urn:microsoft.com/office/officeart/2005/8/layout/vList2" loCatId="list" qsTypeId="urn:microsoft.com/office/officeart/2009/2/quickstyle/3d8" qsCatId="3D" csTypeId="urn:microsoft.com/office/officeart/2005/8/colors/accent2_2" csCatId="accent2"/>
      <dgm:spPr/>
      <dgm:t>
        <a:bodyPr/>
        <a:lstStyle/>
        <a:p>
          <a:endParaRPr lang="fr-FR"/>
        </a:p>
      </dgm:t>
    </dgm:pt>
    <dgm:pt modelId="{94343CBA-A59C-C44D-8E0F-A592FD53714E}">
      <dgm:prSet/>
      <dgm:spPr/>
      <dgm:t>
        <a:bodyPr/>
        <a:lstStyle/>
        <a:p>
          <a:r>
            <a:rPr lang="fr-FR" dirty="0"/>
            <a:t>L’approche culturaliste</a:t>
          </a:r>
        </a:p>
      </dgm:t>
    </dgm:pt>
    <dgm:pt modelId="{E3FC86AF-20AD-A04E-B8FC-B64C0794BBF8}" type="parTrans" cxnId="{D7946430-FC0D-B648-BB7B-63FFFEA03BE0}">
      <dgm:prSet/>
      <dgm:spPr/>
      <dgm:t>
        <a:bodyPr/>
        <a:lstStyle/>
        <a:p>
          <a:endParaRPr lang="fr-FR"/>
        </a:p>
      </dgm:t>
    </dgm:pt>
    <dgm:pt modelId="{E19A56E2-A036-1A47-B424-2A720774E784}" type="sibTrans" cxnId="{D7946430-FC0D-B648-BB7B-63FFFEA03BE0}">
      <dgm:prSet/>
      <dgm:spPr/>
      <dgm:t>
        <a:bodyPr/>
        <a:lstStyle/>
        <a:p>
          <a:endParaRPr lang="fr-FR"/>
        </a:p>
      </dgm:t>
    </dgm:pt>
    <dgm:pt modelId="{5C5DB15D-3B3C-1449-84C1-671A69EF2527}">
      <dgm:prSet/>
      <dgm:spPr/>
      <dgm:t>
        <a:bodyPr/>
        <a:lstStyle/>
        <a:p>
          <a:r>
            <a:rPr lang="fr-FR" dirty="0"/>
            <a:t>L’approche structuraliste</a:t>
          </a:r>
        </a:p>
      </dgm:t>
    </dgm:pt>
    <dgm:pt modelId="{603B8A3C-FA1E-1247-8536-00C9774479A8}" type="parTrans" cxnId="{30ED1A99-4B31-8947-AC0E-0BE1E0269CEF}">
      <dgm:prSet/>
      <dgm:spPr/>
      <dgm:t>
        <a:bodyPr/>
        <a:lstStyle/>
        <a:p>
          <a:endParaRPr lang="fr-FR"/>
        </a:p>
      </dgm:t>
    </dgm:pt>
    <dgm:pt modelId="{8B89CB31-6C21-FA48-AB64-D7378EE03460}" type="sibTrans" cxnId="{30ED1A99-4B31-8947-AC0E-0BE1E0269CEF}">
      <dgm:prSet/>
      <dgm:spPr/>
      <dgm:t>
        <a:bodyPr/>
        <a:lstStyle/>
        <a:p>
          <a:endParaRPr lang="fr-FR"/>
        </a:p>
      </dgm:t>
    </dgm:pt>
    <dgm:pt modelId="{539F821C-567C-2F40-96A6-8875C12CE8B3}" type="pres">
      <dgm:prSet presAssocID="{96522EAD-F5CD-D54C-8081-529DE158A739}" presName="linear" presStyleCnt="0">
        <dgm:presLayoutVars>
          <dgm:animLvl val="lvl"/>
          <dgm:resizeHandles val="exact"/>
        </dgm:presLayoutVars>
      </dgm:prSet>
      <dgm:spPr/>
    </dgm:pt>
    <dgm:pt modelId="{D1B69B56-B354-6246-8AF9-6ED0651BFD84}" type="pres">
      <dgm:prSet presAssocID="{94343CBA-A59C-C44D-8E0F-A592FD53714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C156C3-3279-8942-9D17-57F65CAF3643}" type="pres">
      <dgm:prSet presAssocID="{E19A56E2-A036-1A47-B424-2A720774E784}" presName="spacer" presStyleCnt="0"/>
      <dgm:spPr/>
    </dgm:pt>
    <dgm:pt modelId="{B069CE28-B58A-9244-BA09-112CED918E06}" type="pres">
      <dgm:prSet presAssocID="{5C5DB15D-3B3C-1449-84C1-671A69EF252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6BF6012-53B6-DE44-BCE2-CA2585015796}" type="presOf" srcId="{5C5DB15D-3B3C-1449-84C1-671A69EF2527}" destId="{B069CE28-B58A-9244-BA09-112CED918E06}" srcOrd="0" destOrd="0" presId="urn:microsoft.com/office/officeart/2005/8/layout/vList2"/>
    <dgm:cxn modelId="{D7946430-FC0D-B648-BB7B-63FFFEA03BE0}" srcId="{96522EAD-F5CD-D54C-8081-529DE158A739}" destId="{94343CBA-A59C-C44D-8E0F-A592FD53714E}" srcOrd="0" destOrd="0" parTransId="{E3FC86AF-20AD-A04E-B8FC-B64C0794BBF8}" sibTransId="{E19A56E2-A036-1A47-B424-2A720774E784}"/>
    <dgm:cxn modelId="{30ED1A99-4B31-8947-AC0E-0BE1E0269CEF}" srcId="{96522EAD-F5CD-D54C-8081-529DE158A739}" destId="{5C5DB15D-3B3C-1449-84C1-671A69EF2527}" srcOrd="1" destOrd="0" parTransId="{603B8A3C-FA1E-1247-8536-00C9774479A8}" sibTransId="{8B89CB31-6C21-FA48-AB64-D7378EE03460}"/>
    <dgm:cxn modelId="{0BA9DD9B-79DB-6A47-9C0E-F7DE9A5AD340}" type="presOf" srcId="{96522EAD-F5CD-D54C-8081-529DE158A739}" destId="{539F821C-567C-2F40-96A6-8875C12CE8B3}" srcOrd="0" destOrd="0" presId="urn:microsoft.com/office/officeart/2005/8/layout/vList2"/>
    <dgm:cxn modelId="{722796EC-2AB3-0C4F-B8A9-2A4EE636BE7D}" type="presOf" srcId="{94343CBA-A59C-C44D-8E0F-A592FD53714E}" destId="{D1B69B56-B354-6246-8AF9-6ED0651BFD84}" srcOrd="0" destOrd="0" presId="urn:microsoft.com/office/officeart/2005/8/layout/vList2"/>
    <dgm:cxn modelId="{D0E8F2EB-484A-464E-8C9A-06DCAA6EC6C5}" type="presParOf" srcId="{539F821C-567C-2F40-96A6-8875C12CE8B3}" destId="{D1B69B56-B354-6246-8AF9-6ED0651BFD84}" srcOrd="0" destOrd="0" presId="urn:microsoft.com/office/officeart/2005/8/layout/vList2"/>
    <dgm:cxn modelId="{45EB2BFB-DF65-2A47-B732-854E61487DC7}" type="presParOf" srcId="{539F821C-567C-2F40-96A6-8875C12CE8B3}" destId="{8AC156C3-3279-8942-9D17-57F65CAF3643}" srcOrd="1" destOrd="0" presId="urn:microsoft.com/office/officeart/2005/8/layout/vList2"/>
    <dgm:cxn modelId="{D2F3C33C-416E-904D-8684-98B78747FE57}" type="presParOf" srcId="{539F821C-567C-2F40-96A6-8875C12CE8B3}" destId="{B069CE28-B58A-9244-BA09-112CED918E0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203A-D900-43F6-9F37-EB4E03446CBE}">
      <dsp:nvSpPr>
        <dsp:cNvPr id="0" name=""/>
        <dsp:cNvSpPr/>
      </dsp:nvSpPr>
      <dsp:spPr>
        <a:xfrm>
          <a:off x="0" y="2319"/>
          <a:ext cx="6572250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DF31C-C6B4-4DB5-8CF0-166ACFF2CBFA}">
      <dsp:nvSpPr>
        <dsp:cNvPr id="0" name=""/>
        <dsp:cNvSpPr/>
      </dsp:nvSpPr>
      <dsp:spPr>
        <a:xfrm>
          <a:off x="355571" y="266794"/>
          <a:ext cx="646494" cy="646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7C853-BD73-41EC-AAE4-E48FD0DE8013}">
      <dsp:nvSpPr>
        <dsp:cNvPr id="0" name=""/>
        <dsp:cNvSpPr/>
      </dsp:nvSpPr>
      <dsp:spPr>
        <a:xfrm>
          <a:off x="1357638" y="2319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u="sng" kern="1200"/>
            <a:t>Introduction : </a:t>
          </a:r>
          <a:endParaRPr lang="en-US" sz="2200" kern="1200"/>
        </a:p>
      </dsp:txBody>
      <dsp:txXfrm>
        <a:off x="1357638" y="2319"/>
        <a:ext cx="5214611" cy="1175444"/>
      </dsp:txXfrm>
    </dsp:sp>
    <dsp:sp modelId="{B2687F3E-986F-4D31-821D-4D5452A1F8BB}">
      <dsp:nvSpPr>
        <dsp:cNvPr id="0" name=""/>
        <dsp:cNvSpPr/>
      </dsp:nvSpPr>
      <dsp:spPr>
        <a:xfrm>
          <a:off x="0" y="1471624"/>
          <a:ext cx="6572250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3C214-6DE6-4273-912A-CBA2E3F7AF44}">
      <dsp:nvSpPr>
        <dsp:cNvPr id="0" name=""/>
        <dsp:cNvSpPr/>
      </dsp:nvSpPr>
      <dsp:spPr>
        <a:xfrm>
          <a:off x="355571" y="1736099"/>
          <a:ext cx="646494" cy="646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5E8F4-93BF-4254-A2D0-B8AC3D04F025}">
      <dsp:nvSpPr>
        <dsp:cNvPr id="0" name=""/>
        <dsp:cNvSpPr/>
      </dsp:nvSpPr>
      <dsp:spPr>
        <a:xfrm>
          <a:off x="1357638" y="1471624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a) Présentation autrice et revue </a:t>
          </a:r>
          <a:endParaRPr lang="en-US" sz="2200" kern="1200" dirty="0"/>
        </a:p>
      </dsp:txBody>
      <dsp:txXfrm>
        <a:off x="1357638" y="1471624"/>
        <a:ext cx="5214611" cy="1175444"/>
      </dsp:txXfrm>
    </dsp:sp>
    <dsp:sp modelId="{47A3A15A-B2E5-4A34-9EB5-C1AEBA8D26EA}">
      <dsp:nvSpPr>
        <dsp:cNvPr id="0" name=""/>
        <dsp:cNvSpPr/>
      </dsp:nvSpPr>
      <dsp:spPr>
        <a:xfrm>
          <a:off x="0" y="2940930"/>
          <a:ext cx="6572250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9EE07-96EF-45F3-94EC-D7940794B274}">
      <dsp:nvSpPr>
        <dsp:cNvPr id="0" name=""/>
        <dsp:cNvSpPr/>
      </dsp:nvSpPr>
      <dsp:spPr>
        <a:xfrm>
          <a:off x="355571" y="3205405"/>
          <a:ext cx="646494" cy="646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9E489-5A9C-4D1E-936A-26B0E3009BBA}">
      <dsp:nvSpPr>
        <dsp:cNvPr id="0" name=""/>
        <dsp:cNvSpPr/>
      </dsp:nvSpPr>
      <dsp:spPr>
        <a:xfrm>
          <a:off x="1357638" y="2940930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b) Goûts de classe / goûts culturels </a:t>
          </a:r>
          <a:endParaRPr lang="en-US" sz="2200" kern="1200" dirty="0"/>
        </a:p>
      </dsp:txBody>
      <dsp:txXfrm>
        <a:off x="1357638" y="2940930"/>
        <a:ext cx="5214611" cy="1175444"/>
      </dsp:txXfrm>
    </dsp:sp>
    <dsp:sp modelId="{D3D40527-84F1-405E-BFC4-5B28AA130318}">
      <dsp:nvSpPr>
        <dsp:cNvPr id="0" name=""/>
        <dsp:cNvSpPr/>
      </dsp:nvSpPr>
      <dsp:spPr>
        <a:xfrm>
          <a:off x="0" y="4410236"/>
          <a:ext cx="6572250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CC7A8-D54C-43BB-987D-D7945514D01C}">
      <dsp:nvSpPr>
        <dsp:cNvPr id="0" name=""/>
        <dsp:cNvSpPr/>
      </dsp:nvSpPr>
      <dsp:spPr>
        <a:xfrm>
          <a:off x="355571" y="4674711"/>
          <a:ext cx="646494" cy="646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3EF2E-101C-4763-AC48-7CBD6A9EF126}">
      <dsp:nvSpPr>
        <dsp:cNvPr id="0" name=""/>
        <dsp:cNvSpPr/>
      </dsp:nvSpPr>
      <dsp:spPr>
        <a:xfrm>
          <a:off x="1357638" y="4410236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c) Intérêt sociologique de l’article</a:t>
          </a:r>
          <a:endParaRPr lang="en-US" sz="2200" kern="1200" dirty="0"/>
        </a:p>
      </dsp:txBody>
      <dsp:txXfrm>
        <a:off x="1357638" y="4410236"/>
        <a:ext cx="5214611" cy="1175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3D546-4137-F74D-B53C-2D23CBD4FDBE}">
      <dsp:nvSpPr>
        <dsp:cNvPr id="0" name=""/>
        <dsp:cNvSpPr/>
      </dsp:nvSpPr>
      <dsp:spPr>
        <a:xfrm>
          <a:off x="12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2EF0D-8FE2-E94D-B8F9-2AAB8AE071B2}">
      <dsp:nvSpPr>
        <dsp:cNvPr id="0" name=""/>
        <dsp:cNvSpPr/>
      </dsp:nvSpPr>
      <dsp:spPr>
        <a:xfrm>
          <a:off x="480082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/>
            <a:t>119 enfants </a:t>
          </a:r>
          <a:endParaRPr lang="en-US" sz="4500" kern="1200"/>
        </a:p>
      </dsp:txBody>
      <dsp:txXfrm>
        <a:off x="560236" y="748205"/>
        <a:ext cx="4149382" cy="2576345"/>
      </dsp:txXfrm>
    </dsp:sp>
    <dsp:sp modelId="{89B34A56-61FF-DA4F-863D-FEEE4D85AAD3}">
      <dsp:nvSpPr>
        <dsp:cNvPr id="0" name=""/>
        <dsp:cNvSpPr/>
      </dsp:nvSpPr>
      <dsp:spPr>
        <a:xfrm>
          <a:off x="52686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BDBE5-4648-B348-A547-E1B0A42A9100}">
      <dsp:nvSpPr>
        <dsp:cNvPr id="0" name=""/>
        <dsp:cNvSpPr/>
      </dsp:nvSpPr>
      <dsp:spPr>
        <a:xfrm>
          <a:off x="5747481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/>
            <a:t>2 classes de 6e et 3 classes de CM2</a:t>
          </a:r>
          <a:endParaRPr lang="en-US" sz="4500" kern="1200"/>
        </a:p>
      </dsp:txBody>
      <dsp:txXfrm>
        <a:off x="5827635" y="748205"/>
        <a:ext cx="4149382" cy="2576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A3823-88FA-2048-BB45-4B83BDA4CB9D}">
      <dsp:nvSpPr>
        <dsp:cNvPr id="0" name=""/>
        <dsp:cNvSpPr/>
      </dsp:nvSpPr>
      <dsp:spPr>
        <a:xfrm>
          <a:off x="628310" y="49"/>
          <a:ext cx="3766306" cy="197460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Sensibilité aux inégalités alimentaires</a:t>
          </a:r>
        </a:p>
      </dsp:txBody>
      <dsp:txXfrm>
        <a:off x="724702" y="96441"/>
        <a:ext cx="3573522" cy="1781824"/>
      </dsp:txXfrm>
    </dsp:sp>
    <dsp:sp modelId="{7BEFDED9-9E8D-6F47-968B-90A7AC597083}">
      <dsp:nvSpPr>
        <dsp:cNvPr id="0" name=""/>
        <dsp:cNvSpPr/>
      </dsp:nvSpPr>
      <dsp:spPr>
        <a:xfrm>
          <a:off x="628310" y="2073388"/>
          <a:ext cx="3876044" cy="197460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Connaissance précise des budgets alimentaires familiaux </a:t>
          </a:r>
        </a:p>
      </dsp:txBody>
      <dsp:txXfrm>
        <a:off x="724702" y="2169780"/>
        <a:ext cx="3683260" cy="1781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CB4D2-CDE8-0F40-BAD1-F74249602207}">
      <dsp:nvSpPr>
        <dsp:cNvPr id="0" name=""/>
        <dsp:cNvSpPr/>
      </dsp:nvSpPr>
      <dsp:spPr>
        <a:xfrm>
          <a:off x="0" y="21522"/>
          <a:ext cx="5132665" cy="19305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steak frites / homards</a:t>
          </a:r>
        </a:p>
      </dsp:txBody>
      <dsp:txXfrm>
        <a:off x="94239" y="115761"/>
        <a:ext cx="4944187" cy="1742022"/>
      </dsp:txXfrm>
    </dsp:sp>
    <dsp:sp modelId="{EE4CD768-902E-0047-BE35-208802B0204E}">
      <dsp:nvSpPr>
        <dsp:cNvPr id="0" name=""/>
        <dsp:cNvSpPr/>
      </dsp:nvSpPr>
      <dsp:spPr>
        <a:xfrm>
          <a:off x="0" y="2096023"/>
          <a:ext cx="5132665" cy="19305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plat français / plat de riche </a:t>
          </a:r>
        </a:p>
      </dsp:txBody>
      <dsp:txXfrm>
        <a:off x="94239" y="2190262"/>
        <a:ext cx="4944187" cy="17420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69B56-B354-6246-8AF9-6ED0651BFD84}">
      <dsp:nvSpPr>
        <dsp:cNvPr id="0" name=""/>
        <dsp:cNvSpPr/>
      </dsp:nvSpPr>
      <dsp:spPr>
        <a:xfrm>
          <a:off x="0" y="21522"/>
          <a:ext cx="5132665" cy="1930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L’approche culturaliste</a:t>
          </a:r>
        </a:p>
      </dsp:txBody>
      <dsp:txXfrm>
        <a:off x="94239" y="115761"/>
        <a:ext cx="4944187" cy="1742022"/>
      </dsp:txXfrm>
    </dsp:sp>
    <dsp:sp modelId="{B069CE28-B58A-9244-BA09-112CED918E06}">
      <dsp:nvSpPr>
        <dsp:cNvPr id="0" name=""/>
        <dsp:cNvSpPr/>
      </dsp:nvSpPr>
      <dsp:spPr>
        <a:xfrm>
          <a:off x="0" y="2096023"/>
          <a:ext cx="5132665" cy="1930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L’approche structuraliste</a:t>
          </a:r>
        </a:p>
      </dsp:txBody>
      <dsp:txXfrm>
        <a:off x="94239" y="2190262"/>
        <a:ext cx="4944187" cy="1742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63DA2-1AF9-CC4B-8E7F-C3AEAC419367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1534C-6BB4-8E42-BD26-F488A3F54D3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37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1534C-6BB4-8E42-BD26-F488A3F54D3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60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8C1A-092B-0C47-AD0B-9654977A5F9B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3F6D7F6-5D9E-9A48-82D9-594AA0863B5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85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8C1A-092B-0C47-AD0B-9654977A5F9B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D7F6-5D9E-9A48-82D9-594AA0863B5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6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8C1A-092B-0C47-AD0B-9654977A5F9B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D7F6-5D9E-9A48-82D9-594AA0863B5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789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8C1A-092B-0C47-AD0B-9654977A5F9B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D7F6-5D9E-9A48-82D9-594AA0863B5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023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CE8C1A-092B-0C47-AD0B-9654977A5F9B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3F6D7F6-5D9E-9A48-82D9-594AA0863B5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401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8C1A-092B-0C47-AD0B-9654977A5F9B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D7F6-5D9E-9A48-82D9-594AA0863B5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659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8C1A-092B-0C47-AD0B-9654977A5F9B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D7F6-5D9E-9A48-82D9-594AA0863B51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7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8C1A-092B-0C47-AD0B-9654977A5F9B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D7F6-5D9E-9A48-82D9-594AA0863B51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1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8C1A-092B-0C47-AD0B-9654977A5F9B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D7F6-5D9E-9A48-82D9-594AA0863B5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012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8C1A-092B-0C47-AD0B-9654977A5F9B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D7F6-5D9E-9A48-82D9-594AA0863B5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17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8C1A-092B-0C47-AD0B-9654977A5F9B}" type="datetimeFigureOut">
              <a:rPr lang="fr-FR" smtClean="0"/>
              <a:t>06/12/2020</a:t>
            </a:fld>
            <a:endParaRPr lang="fr-FR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D7F6-5D9E-9A48-82D9-594AA0863B5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522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CE8C1A-092B-0C47-AD0B-9654977A5F9B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3F6D7F6-5D9E-9A48-82D9-594AA0863B5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14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jpe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3.jpe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www.persee.fr/doc/arss_0335-5322_1999_num_129_1_3299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hyperlink" Target="https://www.google.com/search?bih=527&amp;biw=996&amp;rlz=1C5CHFA_enFR785FR786&amp;hl=fr&amp;sxsrf=ALeKk03OMdZTHpgMkxKb40B22UXx_v1A6A:1607268596539&amp;q=comment+prononcer+chinois&amp;stick=H4sIAAAAAAAAAOMIfcRoyS3w8sc9YSmDSWtOXmPU4uINKMrPK81LzkwsyczPExLmYglJLcoV4pbi5GJPzsjMy88stmJRYkor4lnEKpmcn5ubmleiUADUk5-XnFqkAFUCAK0DGFBaAAAA&amp;sa=X&amp;ved=2ahUKEwjM_YSO1rntAhVFKBoKHdQsCz0Q3eEDMAB6BAgBEAQ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sa=X&amp;bih=527&amp;biw=996&amp;rlz=1C5CHFA_enFR785FR786&amp;hl=fr&amp;sxsrf=ALeKk00vq00EP7tN1SSVNKYbSIU78X5pkA:1607268506856&amp;q=comment+prononcer+asiatique&amp;stick=H4sIAAAAAAAAAOMIfcRozS3w8sc9YSmjSWtOXmPU4eINKMrPK81LzkwsyczPExLlYglJLcoV4pXi5uJMLAaJFpamWrEoMaUV8SxilU7Oz81NzStRKADqys9LTi1SgCsCADZS8PVeAAAA&amp;ved=2ahUKEwjViqPj1bntAhWWBWMBHQleDpAQ3eEDMAB6BAgDEAQ" TargetMode="External"/><Relationship Id="rId5" Type="http://schemas.openxmlformats.org/officeDocument/2006/relationships/hyperlink" Target="https://www.google.com/search?bih=527&amp;biw=861&amp;rlz=1C5CHFA_enFR785FR786&amp;hl=fr&amp;sxsrf=ALeKk03YjQOPQM_UpHxUmZWFksYqmTuMEg:1607267449427&amp;q=comment+prononcer+migrant&amp;stick=H4sIAAAAAAAAAOMIfcRoyS3w8sc9YSmDSWtOXmPU4uINKMrPK81LzkwsyczPExLmYglJLcoV4pbi5GLPzUwvSswrsWJRYkor4lnEKpmcn5ubmleiUADUk5-XnFqkAFUCAPThxYRaAAAA&amp;sa=X&amp;ved=2ahUKEwi85obr0bntAhVQxYUKHYW-AmAQ3eEDMAB6BAgFEAQ" TargetMode="Externa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CFF63-FDA9-6940-86B0-50919E246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6"/>
            <a:ext cx="6707157" cy="5571067"/>
          </a:xfrm>
        </p:spPr>
        <p:txBody>
          <a:bodyPr>
            <a:normAutofit/>
          </a:bodyPr>
          <a:lstStyle/>
          <a:p>
            <a:pPr algn="r"/>
            <a:r>
              <a:rPr lang="fr-FR" sz="7400" u="sng" dirty="0"/>
              <a:t>L’émergence de goûts de classe chez les enfants de migrants</a:t>
            </a:r>
            <a:br>
              <a:rPr lang="fr-FR" sz="7400" b="0" dirty="0">
                <a:effectLst/>
              </a:rPr>
            </a:br>
            <a:endParaRPr lang="fr-FR" sz="7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633B1C-DD47-AA43-83F0-6ABB94030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4091" y="643465"/>
            <a:ext cx="3725961" cy="557106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rgbClr val="000000"/>
                </a:solidFill>
              </a:rPr>
              <a:t>Problématique :</a:t>
            </a:r>
            <a:r>
              <a:rPr lang="fr-FR" dirty="0">
                <a:solidFill>
                  <a:srgbClr val="000000"/>
                </a:solidFill>
              </a:rPr>
              <a:t> 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Comment la dimension de classe se superpose </a:t>
            </a:r>
            <a:r>
              <a:rPr lang="fr-FR" dirty="0" err="1">
                <a:solidFill>
                  <a:srgbClr val="000000"/>
                </a:solidFill>
              </a:rPr>
              <a:t>t</a:t>
            </a:r>
            <a:r>
              <a:rPr lang="fr-FR" dirty="0">
                <a:solidFill>
                  <a:srgbClr val="000000"/>
                </a:solidFill>
              </a:rPr>
              <a:t> elle aux dimensions culturelles chez les enfants de migrants ?</a:t>
            </a:r>
          </a:p>
        </p:txBody>
      </p:sp>
    </p:spTree>
    <p:extLst>
      <p:ext uri="{BB962C8B-B14F-4D97-AF65-F5344CB8AC3E}">
        <p14:creationId xmlns:p14="http://schemas.microsoft.com/office/powerpoint/2010/main" val="20828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833967-64BB-AB46-B9D4-25BA63CA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fr-FR" sz="4200" u="sng"/>
              <a:t> D) Plat totem, plat national, préférences enfantines; définition et répartition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AED67B-C467-2E42-AAFE-93CF42EC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400" dirty="0"/>
              <a:t>=&gt; </a:t>
            </a:r>
            <a:r>
              <a:rPr lang="fr-FR" sz="2400" u="sng" dirty="0"/>
              <a:t>Goûts de classe</a:t>
            </a:r>
            <a:r>
              <a:rPr lang="fr-FR" sz="2400" dirty="0"/>
              <a:t>: </a:t>
            </a:r>
          </a:p>
          <a:p>
            <a:pPr marL="0" indent="0">
              <a:buNone/>
            </a:pPr>
            <a:r>
              <a:rPr lang="fr-FR" sz="2400" dirty="0"/>
              <a:t>Les préférences culinaires, artistiques, sportifs </a:t>
            </a:r>
            <a:r>
              <a:rPr lang="fr-FR" sz="2400" dirty="0" err="1"/>
              <a:t>etc</a:t>
            </a:r>
            <a:r>
              <a:rPr lang="fr-FR" sz="2400" dirty="0"/>
              <a:t> sont déterminés par la position sociale  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E3A5BD-3100-6544-A957-171323192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u="sng">
                <a:solidFill>
                  <a:schemeClr val="tx2"/>
                </a:solidFill>
              </a:rPr>
              <a:t>Ecrits sociologiques sur la migration et ses valeurs culturelles</a:t>
            </a:r>
            <a:endParaRPr lang="en-US" sz="2800">
              <a:solidFill>
                <a:schemeClr val="tx2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195A877-A419-9E42-B319-DC9A760F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b="1" u="sng">
                <a:solidFill>
                  <a:srgbClr val="FFFFFF"/>
                </a:solidFill>
              </a:rPr>
              <a:t>Partie 2: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994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ED9BD0-2803-F540-BB14-86AA8CDC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fr-FR" u="sng"/>
              <a:t>A) Idée “d’intégration” des migrants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Robert E. Park — Wikipédia">
            <a:extLst>
              <a:ext uri="{FF2B5EF4-FFF2-40B4-BE49-F238E27FC236}">
                <a16:creationId xmlns:a16="http://schemas.microsoft.com/office/drawing/2014/main" id="{6C3F9D0F-9FFB-CB41-B68D-0F64E395B5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90" y="2378406"/>
            <a:ext cx="2813273" cy="38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uman Migration and the Marginal Man">
            <a:extLst>
              <a:ext uri="{FF2B5EF4-FFF2-40B4-BE49-F238E27FC236}">
                <a16:creationId xmlns:a16="http://schemas.microsoft.com/office/drawing/2014/main" id="{779F7209-53B2-5C4F-90B0-0D54CDDA4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000" y="2194358"/>
            <a:ext cx="2813273" cy="419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5B8EFE5-7462-F14A-8CBB-C7FFB57D19EB}"/>
              </a:ext>
            </a:extLst>
          </p:cNvPr>
          <p:cNvSpPr txBox="1"/>
          <p:nvPr/>
        </p:nvSpPr>
        <p:spPr>
          <a:xfrm>
            <a:off x="9232391" y="3606381"/>
            <a:ext cx="1975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Human</a:t>
            </a:r>
            <a:r>
              <a:rPr lang="fr-FR" b="1" dirty="0"/>
              <a:t> Migration and the Marginal Man, 1928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A877D49-37CE-BB4B-B44C-A97E12E0FD19}"/>
              </a:ext>
            </a:extLst>
          </p:cNvPr>
          <p:cNvSpPr txBox="1"/>
          <p:nvPr/>
        </p:nvSpPr>
        <p:spPr>
          <a:xfrm>
            <a:off x="3779643" y="4119337"/>
            <a:ext cx="24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Robert Park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74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052" name="Picture 4" descr="Penser l'intégration des immigrés : les enseignements de la sociologie  américaine | Cairn.info">
            <a:extLst>
              <a:ext uri="{FF2B5EF4-FFF2-40B4-BE49-F238E27FC236}">
                <a16:creationId xmlns:a16="http://schemas.microsoft.com/office/drawing/2014/main" id="{0B241011-A03A-A04A-B6E4-E2424F9F3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8375" y="505224"/>
            <a:ext cx="2167613" cy="30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6DA531-3A8E-6E43-BE02-DDDA8FFB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02" y="4137169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dirty="0"/>
              <a:t>Mirna Safi</a:t>
            </a:r>
          </a:p>
        </p:txBody>
      </p:sp>
      <p:pic>
        <p:nvPicPr>
          <p:cNvPr id="2050" name="Picture 2" descr="Mirna Safi | Sciences Po observatoire sociologique du changement">
            <a:extLst>
              <a:ext uri="{FF2B5EF4-FFF2-40B4-BE49-F238E27FC236}">
                <a16:creationId xmlns:a16="http://schemas.microsoft.com/office/drawing/2014/main" id="{5BA43533-AC47-2948-8116-77763E93F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502" y="563723"/>
            <a:ext cx="4950632" cy="294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DCC7B1C-7F3E-5C49-9B80-B5F1ECE353E7}"/>
              </a:ext>
            </a:extLst>
          </p:cNvPr>
          <p:cNvSpPr txBox="1"/>
          <p:nvPr/>
        </p:nvSpPr>
        <p:spPr>
          <a:xfrm>
            <a:off x="6382570" y="4190217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algn="ctr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i="1" u="sng" dirty="0" err="1"/>
              <a:t>Penser</a:t>
            </a:r>
            <a:r>
              <a:rPr lang="en-US" sz="2000" i="1" u="sng" dirty="0"/>
              <a:t> </a:t>
            </a:r>
            <a:r>
              <a:rPr lang="en-US" sz="2000" i="1" u="sng" dirty="0" err="1"/>
              <a:t>l'intégration</a:t>
            </a:r>
            <a:r>
              <a:rPr lang="en-US" sz="2000" i="1" u="sng" dirty="0"/>
              <a:t> des </a:t>
            </a:r>
            <a:r>
              <a:rPr lang="en-US" sz="2000" i="1" u="sng" dirty="0" err="1"/>
              <a:t>immigrés</a:t>
            </a:r>
            <a:r>
              <a:rPr lang="en-US" sz="2000" i="1" u="sng" dirty="0"/>
              <a:t> : les </a:t>
            </a:r>
            <a:r>
              <a:rPr lang="en-US" sz="2000" i="1" u="sng" dirty="0" err="1"/>
              <a:t>enseignements</a:t>
            </a:r>
            <a:r>
              <a:rPr lang="en-US" sz="2000" i="1" u="sng" dirty="0"/>
              <a:t> de la </a:t>
            </a:r>
            <a:r>
              <a:rPr lang="en-US" sz="2000" i="1" u="sng" dirty="0" err="1"/>
              <a:t>sociologie</a:t>
            </a:r>
            <a:r>
              <a:rPr lang="en-US" sz="2000" i="1" u="sng" dirty="0"/>
              <a:t> </a:t>
            </a:r>
            <a:r>
              <a:rPr lang="en-US" sz="2000" i="1" u="sng" dirty="0" err="1"/>
              <a:t>américaine</a:t>
            </a:r>
            <a:r>
              <a:rPr lang="en-US" sz="2000" i="1" u="sng" dirty="0"/>
              <a:t> (2011)</a:t>
            </a:r>
            <a:endParaRPr lang="en-US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65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CA6988-83E1-EE4F-87A1-9595E9CC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407" y="4174093"/>
            <a:ext cx="5326359" cy="1767141"/>
          </a:xfrm>
        </p:spPr>
        <p:txBody>
          <a:bodyPr>
            <a:normAutofit/>
          </a:bodyPr>
          <a:lstStyle/>
          <a:p>
            <a:pPr algn="ctr"/>
            <a:r>
              <a:rPr lang="fr-FR" u="sng" dirty="0"/>
              <a:t>B) Notion de Double Absence</a:t>
            </a:r>
          </a:p>
        </p:txBody>
      </p:sp>
      <p:pic>
        <p:nvPicPr>
          <p:cNvPr id="5" name="Espace réservé du contenu 4" descr="Une image contenant dessin, lit, pièce&#10;&#10;Description générée automatiquement">
            <a:extLst>
              <a:ext uri="{FF2B5EF4-FFF2-40B4-BE49-F238E27FC236}">
                <a16:creationId xmlns:a16="http://schemas.microsoft.com/office/drawing/2014/main" id="{F899F8D3-BB79-D444-9C8A-3AEA99C35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07515" y="368901"/>
            <a:ext cx="10299981" cy="3793130"/>
          </a:xfr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780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076" name="Picture 4" descr="Amazon.fr - La Double Absence. Des illusions de l'émigré aux souffrances de  l'immigré - Abdelmalek Sayad - Livres">
            <a:extLst>
              <a:ext uri="{FF2B5EF4-FFF2-40B4-BE49-F238E27FC236}">
                <a16:creationId xmlns:a16="http://schemas.microsoft.com/office/drawing/2014/main" id="{7C27E152-6072-BB46-91C4-427F6C784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2445" y="505224"/>
            <a:ext cx="1859472" cy="30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Editions Bouchène - Abdelmalek SAYAD">
            <a:extLst>
              <a:ext uri="{FF2B5EF4-FFF2-40B4-BE49-F238E27FC236}">
                <a16:creationId xmlns:a16="http://schemas.microsoft.com/office/drawing/2014/main" id="{1CE345AA-A504-6B4E-8026-4F6700BF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6478" y="505223"/>
            <a:ext cx="2146679" cy="30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367A8D-69CF-FF46-B306-8AE0C4E08E68}"/>
              </a:ext>
            </a:extLst>
          </p:cNvPr>
          <p:cNvSpPr/>
          <p:nvPr/>
        </p:nvSpPr>
        <p:spPr>
          <a:xfrm>
            <a:off x="6217920" y="4170410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algn="ctr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i="1" u="sng" dirty="0"/>
              <a:t>La Double Absence, des illusions de </a:t>
            </a:r>
            <a:r>
              <a:rPr lang="en-US" sz="2400" i="1" u="sng" dirty="0" err="1"/>
              <a:t>l’émigré</a:t>
            </a:r>
            <a:r>
              <a:rPr lang="en-US" sz="2400" i="1" u="sng" dirty="0"/>
              <a:t> aux </a:t>
            </a:r>
            <a:r>
              <a:rPr lang="en-US" sz="2400" i="1" u="sng" dirty="0" err="1"/>
              <a:t>souffrances</a:t>
            </a:r>
            <a:r>
              <a:rPr lang="en-US" sz="2400" i="1" u="sng" dirty="0"/>
              <a:t> de </a:t>
            </a:r>
            <a:r>
              <a:rPr lang="en-US" sz="2400" i="1" u="sng" dirty="0" err="1"/>
              <a:t>l’immigré</a:t>
            </a:r>
            <a:r>
              <a:rPr lang="en-US" sz="2400" i="1" dirty="0"/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3494810-EFCF-7146-A8AE-F432C7D7CA2B}"/>
              </a:ext>
            </a:extLst>
          </p:cNvPr>
          <p:cNvSpPr txBox="1"/>
          <p:nvPr/>
        </p:nvSpPr>
        <p:spPr>
          <a:xfrm>
            <a:off x="2011680" y="4293796"/>
            <a:ext cx="3490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err="1"/>
              <a:t>Abdelmalek</a:t>
            </a:r>
            <a:r>
              <a:rPr lang="en-US" sz="3600" b="1" u="sng" dirty="0"/>
              <a:t> </a:t>
            </a:r>
            <a:r>
              <a:rPr lang="en-US" sz="3600" b="1" u="sng" dirty="0" err="1"/>
              <a:t>Sayad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124735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7B1FA4-0E99-CB40-B9F2-11125FE4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fr-FR" sz="4400" b="1">
                <a:solidFill>
                  <a:schemeClr val="tx1"/>
                </a:solidFill>
              </a:rPr>
              <a:t>Immigration et “pensée d’Etat”, 1999, pp 5-14</a:t>
            </a:r>
            <a:endParaRPr lang="fr-FR" sz="4400">
              <a:solidFill>
                <a:schemeClr val="tx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Retour au fascicule">
            <a:extLst>
              <a:ext uri="{FF2B5EF4-FFF2-40B4-BE49-F238E27FC236}">
                <a16:creationId xmlns:a16="http://schemas.microsoft.com/office/drawing/2014/main" id="{BE3BE034-49BC-E042-AD02-5EBD1BAEA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755" y="1287596"/>
            <a:ext cx="3170956" cy="437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5E2D4A11-D746-497A-A29A-4B169E279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86" y="3694177"/>
            <a:ext cx="4741962" cy="1426464"/>
          </a:xfrm>
        </p:spPr>
        <p:txBody>
          <a:bodyPr>
            <a:normAutofit/>
          </a:bodyPr>
          <a:lstStyle/>
          <a:p>
            <a:r>
              <a:rPr lang="fr-FR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https://www.persee.fr/doc/arss_0335-5322_1999_num_129_1_3299</a:t>
            </a:r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797418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B84C18-8260-B24A-9EA2-19DED830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fr-FR" sz="4200" u="sng"/>
              <a:t>C) Attachement à la culture d’origine et reproduction de certaines traditions</a:t>
            </a:r>
            <a:endParaRPr lang="fr-FR" sz="420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77B8D53-3A8B-3640-BF16-CBDC964D1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326267"/>
              </p:ext>
            </p:extLst>
          </p:nvPr>
        </p:nvGraphicFramePr>
        <p:xfrm>
          <a:off x="6417733" y="1359090"/>
          <a:ext cx="5132665" cy="4048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4" name="Rectangle 28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2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849215-FD32-474A-AD5F-C254A0E26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657" y="643466"/>
            <a:ext cx="4852416" cy="5571067"/>
          </a:xfrm>
        </p:spPr>
        <p:txBody>
          <a:bodyPr>
            <a:normAutofit/>
          </a:bodyPr>
          <a:lstStyle/>
          <a:p>
            <a:pPr algn="ctr"/>
            <a:r>
              <a:rPr lang="fr-FR" sz="4800" u="sng" dirty="0">
                <a:solidFill>
                  <a:schemeClr val="tx1"/>
                </a:solidFill>
              </a:rPr>
              <a:t>Pour conclure…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56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9E2641-5479-3A4D-AA3E-68A0FB353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2"/>
                </a:solidFill>
              </a:rPr>
              <a:t>CRITIQUE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836F26F-B1F4-D44C-A54A-92F8FE2B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b="1">
                <a:solidFill>
                  <a:srgbClr val="FFFFFF"/>
                </a:solidFill>
              </a:rPr>
              <a:t>Partie 3: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458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F7CDA-8D9F-C24E-BBAC-1B1A5102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br>
              <a:rPr lang="fr-FR" sz="4000" b="0">
                <a:effectLst/>
              </a:rPr>
            </a:br>
            <a:br>
              <a:rPr lang="fr-FR" sz="4000"/>
            </a:br>
            <a:endParaRPr lang="fr-FR" sz="40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49BBCA4-80E5-47E5-9681-296428498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922043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8478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D7788F-92D5-A64A-9E43-B03142463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fr-FR" dirty="0"/>
              <a:t>Tichit, C, (2020), Structuration socioculturelle des représentations enfantines de la cantine. Résultats d’enquête auprès d’enfants de migrants.</a:t>
            </a: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4AD48C2-6399-904E-B91D-43820EE9769F}"/>
              </a:ext>
            </a:extLst>
          </p:cNvPr>
          <p:cNvSpPr txBox="1"/>
          <p:nvPr/>
        </p:nvSpPr>
        <p:spPr>
          <a:xfrm>
            <a:off x="1005840" y="2721393"/>
            <a:ext cx="41202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Données réutilisées dans…</a:t>
            </a:r>
          </a:p>
        </p:txBody>
      </p:sp>
    </p:spTree>
    <p:extLst>
      <p:ext uri="{BB962C8B-B14F-4D97-AF65-F5344CB8AC3E}">
        <p14:creationId xmlns:p14="http://schemas.microsoft.com/office/powerpoint/2010/main" val="2345114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age 6" descr="Une image contenant posant, personne, groupe, photo&#10;&#10;Description générée automatiquement">
            <a:extLst>
              <a:ext uri="{FF2B5EF4-FFF2-40B4-BE49-F238E27FC236}">
                <a16:creationId xmlns:a16="http://schemas.microsoft.com/office/drawing/2014/main" id="{EE79B220-7A21-0849-903B-A109572551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50" b="1"/>
          <a:stretch/>
        </p:blipFill>
        <p:spPr>
          <a:xfrm>
            <a:off x="20" y="1"/>
            <a:ext cx="6015547" cy="425736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1A71A1-A76C-474B-894F-4778F8BB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774942"/>
            <a:ext cx="9085940" cy="14722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sz="61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Faut </a:t>
            </a:r>
            <a:r>
              <a:rPr lang="en-US" sz="6100" kern="1200" cap="all" baseline="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une</a:t>
            </a:r>
            <a:r>
              <a:rPr lang="en-US" sz="61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Tranche </a:t>
            </a:r>
            <a:r>
              <a:rPr lang="en-US" sz="6100" kern="1200" cap="all" baseline="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d’âge</a:t>
            </a:r>
            <a:r>
              <a:rPr lang="en-US" sz="61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plus large…</a:t>
            </a:r>
          </a:p>
        </p:txBody>
      </p:sp>
      <p:pic>
        <p:nvPicPr>
          <p:cNvPr id="5" name="Espace réservé du contenu 4" descr="Une image contenant personne, intérieur, portable, ordinateur&#10;&#10;Description générée automatiquement">
            <a:extLst>
              <a:ext uri="{FF2B5EF4-FFF2-40B4-BE49-F238E27FC236}">
                <a16:creationId xmlns:a16="http://schemas.microsoft.com/office/drawing/2014/main" id="{13238828-BBDF-BA48-AF41-D92A239916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056" b="1"/>
          <a:stretch/>
        </p:blipFill>
        <p:spPr>
          <a:xfrm>
            <a:off x="6176433" y="-2"/>
            <a:ext cx="6015567" cy="4261104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220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37A2B5-11AB-2347-904B-C14D3133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460" y="1232008"/>
            <a:ext cx="3896264" cy="37656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Faut poser la question </a:t>
            </a:r>
            <a:r>
              <a:rPr lang="en-US" sz="72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à</a:t>
            </a:r>
            <a:r>
              <a:rPr lang="en-US" sz="7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tout le monde…</a:t>
            </a:r>
          </a:p>
        </p:txBody>
      </p:sp>
      <p:pic>
        <p:nvPicPr>
          <p:cNvPr id="7" name="Image 6" descr="Une image contenant tableau blanc&#10;&#10;Description générée automatiquement">
            <a:extLst>
              <a:ext uri="{FF2B5EF4-FFF2-40B4-BE49-F238E27FC236}">
                <a16:creationId xmlns:a16="http://schemas.microsoft.com/office/drawing/2014/main" id="{C64852E6-12B7-1D41-85EA-D0E4BE6771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95" b="1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899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0E91D2-9D62-EE49-9CDE-371767C5DC9A}"/>
              </a:ext>
            </a:extLst>
          </p:cNvPr>
          <p:cNvSpPr txBox="1"/>
          <p:nvPr/>
        </p:nvSpPr>
        <p:spPr>
          <a:xfrm>
            <a:off x="8237711" y="1658154"/>
            <a:ext cx="2818417" cy="3357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Les </a:t>
            </a:r>
            <a:r>
              <a:rPr lang="en-US" sz="3600" cap="all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générations</a:t>
            </a:r>
            <a:r>
              <a:rPr lang="en-US" sz="36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en-US" sz="3600" cap="all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pensent</a:t>
            </a:r>
            <a:r>
              <a:rPr lang="en-US" sz="36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pas </a:t>
            </a:r>
            <a:r>
              <a:rPr lang="en-US" sz="3600" cap="all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pareil</a:t>
            </a:r>
            <a:r>
              <a:rPr lang="en-US" sz="36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7D7F5DF-524D-8147-84EA-85FAB3DEE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3" y="1110053"/>
            <a:ext cx="6836621" cy="45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16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4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E91A86-37EE-7447-B8F9-74CDBD806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360" y="564542"/>
            <a:ext cx="1970107" cy="3064611"/>
          </a:xfrm>
          <a:prstGeom prst="rect">
            <a:avLst/>
          </a:prstGeom>
        </p:spPr>
      </p:pic>
      <p:pic>
        <p:nvPicPr>
          <p:cNvPr id="9" name="Image 8" descr="Une image contenant assis, jeune, fille, petit&#10;&#10;Description générée automatiquement">
            <a:extLst>
              <a:ext uri="{FF2B5EF4-FFF2-40B4-BE49-F238E27FC236}">
                <a16:creationId xmlns:a16="http://schemas.microsoft.com/office/drawing/2014/main" id="{A2D16E46-447C-6E46-9753-98A9D968E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295" y="1030457"/>
            <a:ext cx="3204999" cy="2132781"/>
          </a:xfrm>
          <a:prstGeom prst="rect">
            <a:avLst/>
          </a:prstGeom>
        </p:spPr>
      </p:pic>
      <p:pic>
        <p:nvPicPr>
          <p:cNvPr id="13" name="Image 12" descr="Une image contenant extérieur, personne, homme, debout&#10;&#10;Description générée automatiquement">
            <a:extLst>
              <a:ext uri="{FF2B5EF4-FFF2-40B4-BE49-F238E27FC236}">
                <a16:creationId xmlns:a16="http://schemas.microsoft.com/office/drawing/2014/main" id="{A528DEDB-DC7B-E144-9C4C-0C5710F725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6916" y="564542"/>
            <a:ext cx="2729821" cy="3064611"/>
          </a:xfrm>
          <a:prstGeom prst="rect">
            <a:avLst/>
          </a:prstGeom>
        </p:spPr>
      </p:pic>
      <p:sp>
        <p:nvSpPr>
          <p:cNvPr id="55" name="Rectangle 4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Oval 4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7" name="Oval 4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200DB04-22C1-EE43-8FCF-7358B0CEEC33}"/>
              </a:ext>
            </a:extLst>
          </p:cNvPr>
          <p:cNvSpPr txBox="1"/>
          <p:nvPr/>
        </p:nvSpPr>
        <p:spPr>
          <a:xfrm>
            <a:off x="2583595" y="4659610"/>
            <a:ext cx="6567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La Pression Sociale est Là…</a:t>
            </a:r>
          </a:p>
        </p:txBody>
      </p:sp>
    </p:spTree>
    <p:extLst>
      <p:ext uri="{BB962C8B-B14F-4D97-AF65-F5344CB8AC3E}">
        <p14:creationId xmlns:p14="http://schemas.microsoft.com/office/powerpoint/2010/main" val="1367548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B465A1-49DF-3E4F-BE5E-C807577B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184" y="4083413"/>
            <a:ext cx="4543683" cy="1767141"/>
          </a:xfrm>
        </p:spPr>
        <p:txBody>
          <a:bodyPr>
            <a:normAutofit/>
          </a:bodyPr>
          <a:lstStyle/>
          <a:p>
            <a:pPr algn="ctr"/>
            <a:r>
              <a:rPr lang="fr-FR" u="sng" dirty="0"/>
              <a:t>L’humain aime se distinguer…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AA83CBA3-B242-4048-8CDF-94CFDF8898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86" r="4" b="18614"/>
          <a:stretch/>
        </p:blipFill>
        <p:spPr>
          <a:xfrm>
            <a:off x="1240461" y="564542"/>
            <a:ext cx="2733905" cy="306461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36A36AE-B0AB-E349-BE45-7321F20F6F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21" r="6164" b="-1"/>
          <a:stretch/>
        </p:blipFill>
        <p:spPr>
          <a:xfrm>
            <a:off x="4447686" y="899812"/>
            <a:ext cx="4045631" cy="2289000"/>
          </a:xfrm>
          <a:prstGeom prst="rect">
            <a:avLst/>
          </a:prstGeom>
        </p:spPr>
      </p:pic>
      <p:pic>
        <p:nvPicPr>
          <p:cNvPr id="15" name="Image 14" descr="Une image contenant intérieur, assis, table, chaise&#10;&#10;Description générée automatiquement">
            <a:extLst>
              <a:ext uri="{FF2B5EF4-FFF2-40B4-BE49-F238E27FC236}">
                <a16:creationId xmlns:a16="http://schemas.microsoft.com/office/drawing/2014/main" id="{FD425A4A-331C-D146-8C2F-424B939214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71" r="34120" b="2"/>
          <a:stretch/>
        </p:blipFill>
        <p:spPr>
          <a:xfrm>
            <a:off x="9062957" y="457398"/>
            <a:ext cx="2733905" cy="3064611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58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6353AF9-5546-0E43-A04D-8E8FE384AFB8}"/>
              </a:ext>
            </a:extLst>
          </p:cNvPr>
          <p:cNvSpPr txBox="1"/>
          <p:nvPr/>
        </p:nvSpPr>
        <p:spPr>
          <a:xfrm>
            <a:off x="1286934" y="1465790"/>
            <a:ext cx="3860798" cy="3941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Petit rappel au cas où…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21FFFF-541A-A243-9954-60DAB5993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4" y="1236525"/>
            <a:ext cx="5132665" cy="4965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fontAlgn="t">
              <a:spcBef>
                <a:spcPct val="0"/>
              </a:spcBef>
              <a:spcAft>
                <a:spcPct val="0"/>
              </a:spcAft>
            </a:pPr>
            <a:r>
              <a:rPr lang="en-US" altLang="fr-FR" sz="1800" u="sng" dirty="0"/>
              <a:t> Migrant:</a:t>
            </a:r>
          </a:p>
          <a:p>
            <a:pPr marL="0" lvl="0" indent="0" fontAlgn="t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fr-FR" sz="1400" dirty="0"/>
              <a:t>					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fr-FR" sz="1400" dirty="0"/>
              <a:t>	Qui </a:t>
            </a:r>
            <a:r>
              <a:rPr lang="en-US" altLang="fr-FR" sz="1400" dirty="0" err="1"/>
              <a:t>participe</a:t>
            </a:r>
            <a:r>
              <a:rPr lang="en-US" altLang="fr-FR" sz="1400" dirty="0"/>
              <a:t> </a:t>
            </a:r>
            <a:r>
              <a:rPr lang="en-US" altLang="fr-FR" sz="1400" dirty="0" err="1"/>
              <a:t>à</a:t>
            </a:r>
            <a:r>
              <a:rPr lang="en-US" altLang="fr-FR" sz="1400" dirty="0"/>
              <a:t> </a:t>
            </a:r>
            <a:r>
              <a:rPr lang="en-US" altLang="fr-FR" sz="1400" dirty="0" err="1"/>
              <a:t>une</a:t>
            </a:r>
            <a:r>
              <a:rPr lang="en-US" altLang="fr-FR" sz="1400" dirty="0"/>
              <a:t> migration.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fr-FR" sz="1400" dirty="0"/>
              <a:t>          Et/</a:t>
            </a:r>
            <a:r>
              <a:rPr lang="en-US" altLang="fr-FR" sz="1400" dirty="0" err="1"/>
              <a:t>ou</a:t>
            </a:r>
            <a:endParaRPr lang="en-US" altLang="fr-FR" sz="1400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fr-FR" sz="1400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fr-FR" sz="1400" dirty="0"/>
              <a:t>	</a:t>
            </a:r>
            <a:r>
              <a:rPr lang="en-US" altLang="fr-FR" sz="1400" dirty="0" err="1"/>
              <a:t>Personne</a:t>
            </a:r>
            <a:r>
              <a:rPr lang="en-US" altLang="fr-FR" sz="1400" dirty="0"/>
              <a:t> qui </a:t>
            </a:r>
            <a:r>
              <a:rPr lang="en-US" altLang="fr-FR" sz="1400" dirty="0" err="1"/>
              <a:t>s'expatrie</a:t>
            </a:r>
            <a:r>
              <a:rPr lang="en-US" altLang="fr-FR" sz="1400" dirty="0"/>
              <a:t> pour des raisons 	</a:t>
            </a:r>
            <a:r>
              <a:rPr lang="en-US" altLang="fr-FR" sz="1400" dirty="0" err="1"/>
              <a:t>économiques</a:t>
            </a:r>
            <a:r>
              <a:rPr lang="en-US" altLang="fr-FR" sz="1400" dirty="0"/>
              <a:t>.</a:t>
            </a:r>
          </a:p>
          <a:p>
            <a:pPr marL="0"/>
            <a:endParaRPr lang="en-US" sz="1400" dirty="0"/>
          </a:p>
          <a:p>
            <a:pPr marL="0" lvl="0" fontAlgn="t">
              <a:spcBef>
                <a:spcPct val="0"/>
              </a:spcBef>
              <a:spcAft>
                <a:spcPct val="0"/>
              </a:spcAft>
            </a:pPr>
            <a:endParaRPr lang="en-US" altLang="fr-FR" sz="1800" u="sng" dirty="0"/>
          </a:p>
          <a:p>
            <a:pPr marL="0" lvl="0" fontAlgn="t">
              <a:spcBef>
                <a:spcPct val="0"/>
              </a:spcBef>
              <a:spcAft>
                <a:spcPct val="0"/>
              </a:spcAft>
            </a:pPr>
            <a:r>
              <a:rPr lang="en-US" altLang="fr-FR" sz="1800" u="sng" dirty="0"/>
              <a:t> </a:t>
            </a:r>
            <a:r>
              <a:rPr lang="en-US" altLang="fr-FR" sz="1800" u="sng" dirty="0" err="1"/>
              <a:t>Asiatique</a:t>
            </a:r>
            <a:r>
              <a:rPr lang="en-US" altLang="fr-FR" sz="1800" u="sng" dirty="0"/>
              <a:t>:</a:t>
            </a:r>
          </a:p>
          <a:p>
            <a:pPr marL="0" lvl="0" fontAlgn="t">
              <a:spcBef>
                <a:spcPct val="0"/>
              </a:spcBef>
              <a:spcAft>
                <a:spcPct val="0"/>
              </a:spcAft>
            </a:pPr>
            <a:endParaRPr lang="en-US" altLang="fr-FR" sz="1800" u="sng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fr-FR" sz="1400" dirty="0"/>
              <a:t>	 Qui </a:t>
            </a:r>
            <a:r>
              <a:rPr lang="en-US" altLang="fr-FR" sz="1400" dirty="0" err="1"/>
              <a:t>appartient</a:t>
            </a:r>
            <a:r>
              <a:rPr lang="en-US" altLang="fr-FR" sz="1400" dirty="0"/>
              <a:t> </a:t>
            </a:r>
            <a:r>
              <a:rPr lang="en-US" altLang="fr-FR" sz="1400" dirty="0" err="1"/>
              <a:t>à</a:t>
            </a:r>
            <a:r>
              <a:rPr lang="en-US" altLang="fr-FR" sz="1400" dirty="0"/>
              <a:t> </a:t>
            </a:r>
            <a:r>
              <a:rPr lang="en-US" altLang="fr-FR" sz="1400" dirty="0" err="1"/>
              <a:t>l'Asie</a:t>
            </a:r>
            <a:r>
              <a:rPr lang="en-US" altLang="fr-FR" sz="1400" dirty="0"/>
              <a:t> </a:t>
            </a:r>
            <a:r>
              <a:rPr lang="en-US" altLang="fr-FR" sz="1400" dirty="0" err="1"/>
              <a:t>ou</a:t>
            </a:r>
            <a:r>
              <a:rPr lang="en-US" altLang="fr-FR" sz="1400" dirty="0"/>
              <a:t> qui </a:t>
            </a:r>
            <a:r>
              <a:rPr lang="en-US" altLang="fr-FR" sz="1400" dirty="0" err="1"/>
              <a:t>en</a:t>
            </a:r>
            <a:r>
              <a:rPr lang="en-US" altLang="fr-FR" sz="1400" dirty="0"/>
              <a:t> </a:t>
            </a:r>
            <a:r>
              <a:rPr lang="en-US" altLang="fr-FR" sz="1400" dirty="0" err="1"/>
              <a:t>est</a:t>
            </a:r>
            <a:r>
              <a:rPr lang="en-US" altLang="fr-FR" sz="1400" dirty="0"/>
              <a:t> </a:t>
            </a:r>
            <a:r>
              <a:rPr lang="en-US" altLang="fr-FR" sz="1400" dirty="0" err="1"/>
              <a:t>originaire</a:t>
            </a:r>
            <a:r>
              <a:rPr lang="en-US" altLang="fr-FR" sz="1400" dirty="0"/>
              <a:t>.</a:t>
            </a:r>
          </a:p>
          <a:p>
            <a:pPr marL="0" lvl="0" fontAlgn="base">
              <a:spcBef>
                <a:spcPct val="0"/>
              </a:spcBef>
              <a:spcAft>
                <a:spcPct val="0"/>
              </a:spcAft>
            </a:pPr>
            <a:endParaRPr lang="en-US" altLang="fr-FR" sz="1400" dirty="0"/>
          </a:p>
          <a:p>
            <a:pPr marL="0" lvl="0" fontAlgn="t">
              <a:spcBef>
                <a:spcPct val="0"/>
              </a:spcBef>
              <a:spcAft>
                <a:spcPct val="0"/>
              </a:spcAft>
            </a:pPr>
            <a:endParaRPr lang="en-US" altLang="fr-FR" sz="1800" u="sng" dirty="0"/>
          </a:p>
          <a:p>
            <a:pPr marL="0" lvl="0" fontAlgn="t">
              <a:spcBef>
                <a:spcPct val="0"/>
              </a:spcBef>
              <a:spcAft>
                <a:spcPct val="0"/>
              </a:spcAft>
            </a:pPr>
            <a:endParaRPr lang="en-US" altLang="fr-FR" sz="1800" u="sng" dirty="0"/>
          </a:p>
          <a:p>
            <a:pPr marL="0" lvl="0" fontAlgn="t">
              <a:spcBef>
                <a:spcPct val="0"/>
              </a:spcBef>
              <a:spcAft>
                <a:spcPct val="0"/>
              </a:spcAft>
            </a:pPr>
            <a:r>
              <a:rPr lang="en-US" altLang="fr-FR" sz="1800" u="sng" dirty="0"/>
              <a:t>Chinois:</a:t>
            </a:r>
          </a:p>
          <a:p>
            <a:pPr marL="0" lvl="0" fontAlgn="t">
              <a:spcBef>
                <a:spcPct val="0"/>
              </a:spcBef>
              <a:spcAft>
                <a:spcPct val="0"/>
              </a:spcAft>
            </a:pPr>
            <a:endParaRPr lang="en-US" altLang="fr-FR" sz="1400" u="sng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fr-FR" sz="1400" dirty="0"/>
              <a:t>	De Chine.</a:t>
            </a:r>
          </a:p>
          <a:p>
            <a:pPr marL="0" lvl="0" fontAlgn="base">
              <a:spcBef>
                <a:spcPct val="0"/>
              </a:spcBef>
              <a:spcAft>
                <a:spcPct val="0"/>
              </a:spcAft>
            </a:pPr>
            <a:endParaRPr lang="en-US" altLang="fr-FR" sz="1300" dirty="0"/>
          </a:p>
          <a:p>
            <a:pPr marL="0" lvl="0" fontAlgn="base">
              <a:spcBef>
                <a:spcPct val="0"/>
              </a:spcBef>
              <a:spcAft>
                <a:spcPct val="0"/>
              </a:spcAft>
            </a:pPr>
            <a:endParaRPr lang="en-US" altLang="fr-FR" sz="1300" dirty="0"/>
          </a:p>
          <a:p>
            <a:pPr marL="0"/>
            <a:endParaRPr lang="en-US" sz="1300" dirty="0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2">
            <a:hlinkClick r:id="rId5"/>
            <a:extLst>
              <a:ext uri="{FF2B5EF4-FFF2-40B4-BE49-F238E27FC236}">
                <a16:creationId xmlns:a16="http://schemas.microsoft.com/office/drawing/2014/main" id="{6CB71F43-042F-1E4C-837F-3ADFB9C94E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3206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4">
            <a:hlinkClick r:id="rId5"/>
            <a:extLst>
              <a:ext uri="{FF2B5EF4-FFF2-40B4-BE49-F238E27FC236}">
                <a16:creationId xmlns:a16="http://schemas.microsoft.com/office/drawing/2014/main" id="{4CBE5B7A-45A8-594F-9FEC-BF7FFEE382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400" y="4730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6">
            <a:hlinkClick r:id="rId6"/>
            <a:extLst>
              <a:ext uri="{FF2B5EF4-FFF2-40B4-BE49-F238E27FC236}">
                <a16:creationId xmlns:a16="http://schemas.microsoft.com/office/drawing/2014/main" id="{4003E1CC-D453-E341-AC6A-78C88F6587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2400" y="3206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AutoShape 8">
            <a:hlinkClick r:id="rId7"/>
            <a:extLst>
              <a:ext uri="{FF2B5EF4-FFF2-40B4-BE49-F238E27FC236}">
                <a16:creationId xmlns:a16="http://schemas.microsoft.com/office/drawing/2014/main" id="{44C6730C-F316-7943-81B7-5FFB5B29D2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1800" y="6254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505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69024E-899A-EA46-B275-F619C1B2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Conclusion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D8D551-05DD-1D45-A5DC-8C09F2E01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5025" y="2064730"/>
            <a:ext cx="2728540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rgbClr val="FFFFFF"/>
                </a:solidFill>
              </a:rPr>
              <a:t>Bons points + Mauvais points = Beaucoup d’Apprentissage !</a:t>
            </a:r>
          </a:p>
        </p:txBody>
      </p:sp>
    </p:spTree>
    <p:extLst>
      <p:ext uri="{BB962C8B-B14F-4D97-AF65-F5344CB8AC3E}">
        <p14:creationId xmlns:p14="http://schemas.microsoft.com/office/powerpoint/2010/main" val="1154766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47" name="Rectangle 16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0B1033-497A-9E41-964C-A83DC671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4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La gastronomie d'un pays reflète-elle une consommation nationale et régulière par ses habitants ? Et à quel point peut-elle être rattachée à une classe sociale particulière ? </a:t>
            </a:r>
          </a:p>
        </p:txBody>
      </p:sp>
      <p:sp>
        <p:nvSpPr>
          <p:cNvPr id="48" name="Rectangle 18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9" name="Group 20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0B86C11C-A6D4-6E45-AEF4-9A530179F0C4}"/>
              </a:ext>
            </a:extLst>
          </p:cNvPr>
          <p:cNvSpPr txBox="1"/>
          <p:nvPr/>
        </p:nvSpPr>
        <p:spPr>
          <a:xfrm>
            <a:off x="8793649" y="2858127"/>
            <a:ext cx="1457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chemeClr val="bg1"/>
                </a:solidFill>
              </a:rPr>
              <a:t>FIN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7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shade val="97000"/>
            <a:satMod val="1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27CF8A-A1AE-4DA2-B4D3-DD0D215D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D3DE63-E06B-473D-8144-78398E35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7997" y="0"/>
            <a:ext cx="460076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8C5F6C-2147-447F-84CB-47BEB813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7995" y="0"/>
            <a:ext cx="4600761" cy="6857999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0F093A-F2F4-4674-8265-42FC6DAF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0CB6A0-E815-4B40-8A6B-53CEED043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002C1B4-2083-4F91-B4B2-8F3E8E3E2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7B441F-A5CF-824A-901E-CE4B1AD7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112" y="643467"/>
            <a:ext cx="4434839" cy="55862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a) Présentation autrice et revue 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F239F-48A4-CF4B-B92E-E9F72EF7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43467"/>
            <a:ext cx="5881558" cy="55862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Christine Tichit -&gt; thèse sur les femmes chefs de ménage au Cameroun</a:t>
            </a:r>
          </a:p>
          <a:p>
            <a:r>
              <a:rPr lang="fr-FR" dirty="0"/>
              <a:t>Travaille à l’INRA au centre Maurice Halbwachs </a:t>
            </a:r>
          </a:p>
          <a:p>
            <a:pPr marL="822960" lvl="3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-&gt; revue fondée en 1987 par des chercheurs en science politique à P1</a:t>
            </a:r>
          </a:p>
          <a:p>
            <a:r>
              <a:rPr lang="fr-FR" dirty="0"/>
              <a:t>Revue croise sociologie et histoire 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B553408-0447-A945-8D21-8ED863C36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6" y="3218688"/>
            <a:ext cx="2053627" cy="73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42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843A23-C05D-0D40-98F7-9BBB5DD9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3524" y="2543677"/>
            <a:ext cx="13972032" cy="14613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B) </a:t>
            </a:r>
            <a:r>
              <a:rPr lang="en-US" sz="6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Goûts</a:t>
            </a: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de </a:t>
            </a:r>
            <a:r>
              <a:rPr lang="en-US" sz="6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classe</a:t>
            </a: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/ </a:t>
            </a:r>
            <a:r>
              <a:rPr lang="en-US" sz="6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goûts</a:t>
            </a: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sz="6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culturels</a:t>
            </a: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 </a:t>
            </a:r>
            <a:b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endParaRPr lang="en-US" sz="60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61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45D4CB-0754-8943-9AC6-3A7BCADB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58" y="1493979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C) </a:t>
            </a:r>
            <a:r>
              <a:rPr lang="en-US" sz="8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Intérêt</a:t>
            </a:r>
            <a: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sz="8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sociologique</a:t>
            </a:r>
            <a: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de </a:t>
            </a:r>
            <a:r>
              <a:rPr lang="en-US" sz="8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l’article</a:t>
            </a:r>
            <a:b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endParaRPr lang="en-US" sz="80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Graphique 5" descr="Cerveau droit et gauche contour">
            <a:extLst>
              <a:ext uri="{FF2B5EF4-FFF2-40B4-BE49-F238E27FC236}">
                <a16:creationId xmlns:a16="http://schemas.microsoft.com/office/drawing/2014/main" id="{6FEF3887-1631-224F-807E-A4793E9E5A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4294" y="1427629"/>
            <a:ext cx="2968722" cy="296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5C4E72-5A18-8A48-AE95-57FCDA079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24" y="2145412"/>
            <a:ext cx="3600286" cy="30850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b="1" u="sng" dirty="0" err="1">
                <a:solidFill>
                  <a:schemeClr val="tx2"/>
                </a:solidFill>
              </a:rPr>
              <a:t>Imaginaires</a:t>
            </a:r>
            <a:r>
              <a:rPr lang="en-US" sz="4000" b="1" u="sng" dirty="0">
                <a:solidFill>
                  <a:schemeClr val="tx2"/>
                </a:solidFill>
              </a:rPr>
              <a:t> </a:t>
            </a:r>
            <a:r>
              <a:rPr lang="en-US" sz="4000" b="1" u="sng" dirty="0" err="1">
                <a:solidFill>
                  <a:schemeClr val="tx2"/>
                </a:solidFill>
              </a:rPr>
              <a:t>alimentaires</a:t>
            </a:r>
            <a:br>
              <a:rPr lang="en-US" sz="2800" b="0" dirty="0">
                <a:solidFill>
                  <a:schemeClr val="tx2"/>
                </a:solidFill>
                <a:effectLst/>
              </a:rPr>
            </a:b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79A4BDE-3544-B546-BCC4-B73F2211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b="1" u="sng">
                <a:solidFill>
                  <a:srgbClr val="FFFFFF"/>
                </a:solidFill>
              </a:rPr>
              <a:t>Partie 1:</a:t>
            </a:r>
            <a:br>
              <a:rPr lang="en-US" sz="6000" b="1" u="sng">
                <a:solidFill>
                  <a:srgbClr val="FFFFFF"/>
                </a:solidFill>
                <a:effectLst/>
              </a:rPr>
            </a:br>
            <a:endParaRPr lang="en-US" sz="6000" b="1" u="sng">
              <a:solidFill>
                <a:srgbClr val="FFFFFF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149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7B41B-A73C-0047-94FE-09AF994D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fr-FR" sz="5000" u="sng"/>
              <a:t> A) Sociologie des enfants interrogés </a:t>
            </a:r>
            <a:br>
              <a:rPr lang="fr-FR" sz="5000" b="0" u="sng">
                <a:effectLst/>
              </a:rPr>
            </a:br>
            <a:endParaRPr lang="fr-FR" sz="5000" u="sn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833CBD67-207C-4825-ABC8-EA03E67E1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086043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6916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9C9DE3-E327-FB4D-92B4-79834BBE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fr-FR" sz="4700" u="sng"/>
              <a:t>B) Rapport à l’alimentation des différentes classes sociales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525D4FA-0C49-7E47-BB2B-4ADEC5B8F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824871"/>
              </p:ext>
            </p:extLst>
          </p:nvPr>
        </p:nvGraphicFramePr>
        <p:xfrm>
          <a:off x="6417733" y="1359090"/>
          <a:ext cx="5132665" cy="4048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5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1C052-AE95-004C-8031-98DC4789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465790"/>
            <a:ext cx="4269908" cy="3941345"/>
          </a:xfrm>
        </p:spPr>
        <p:txBody>
          <a:bodyPr>
            <a:normAutofit/>
          </a:bodyPr>
          <a:lstStyle/>
          <a:p>
            <a:r>
              <a:rPr lang="fr-FR" sz="5600" u="sng" dirty="0"/>
              <a:t> C) Imaginaire alimentaire des enfants 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3CFAA36-6AEC-164B-A73F-677A7CE5E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238266"/>
              </p:ext>
            </p:extLst>
          </p:nvPr>
        </p:nvGraphicFramePr>
        <p:xfrm>
          <a:off x="6417733" y="1359090"/>
          <a:ext cx="5132665" cy="4048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53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484</Words>
  <Application>Microsoft Macintosh PowerPoint</Application>
  <PresentationFormat>Grand écran</PresentationFormat>
  <Paragraphs>85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Calibri</vt:lpstr>
      <vt:lpstr>Rockwell</vt:lpstr>
      <vt:lpstr>Rockwell Condensed</vt:lpstr>
      <vt:lpstr>Rockwell Extra Bold</vt:lpstr>
      <vt:lpstr>Wingdings</vt:lpstr>
      <vt:lpstr>Type de bois</vt:lpstr>
      <vt:lpstr>L’émergence de goûts de classe chez les enfants de migrants </vt:lpstr>
      <vt:lpstr>  </vt:lpstr>
      <vt:lpstr>a) Présentation autrice et revue  </vt:lpstr>
      <vt:lpstr>B) Goûts de classe / goûts culturels  </vt:lpstr>
      <vt:lpstr>C) Intérêt sociologique de l’article </vt:lpstr>
      <vt:lpstr>Partie 1: </vt:lpstr>
      <vt:lpstr> A) Sociologie des enfants interrogés  </vt:lpstr>
      <vt:lpstr>B) Rapport à l’alimentation des différentes classes sociales</vt:lpstr>
      <vt:lpstr> C) Imaginaire alimentaire des enfants </vt:lpstr>
      <vt:lpstr> D) Plat totem, plat national, préférences enfantines; définition et répartition</vt:lpstr>
      <vt:lpstr>Partie 2: </vt:lpstr>
      <vt:lpstr>A) Idée “d’intégration” des migrants</vt:lpstr>
      <vt:lpstr>Mirna Safi</vt:lpstr>
      <vt:lpstr>B) Notion de Double Absence</vt:lpstr>
      <vt:lpstr>Présentation PowerPoint</vt:lpstr>
      <vt:lpstr>Immigration et “pensée d’Etat”, 1999, pp 5-14</vt:lpstr>
      <vt:lpstr>C) Attachement à la culture d’origine et reproduction de certaines traditions</vt:lpstr>
      <vt:lpstr>Pour conclure…</vt:lpstr>
      <vt:lpstr>Partie 3:</vt:lpstr>
      <vt:lpstr>Présentation PowerPoint</vt:lpstr>
      <vt:lpstr>Faut une Tranche d’âge plus large…</vt:lpstr>
      <vt:lpstr>Faut poser la question à tout le monde…</vt:lpstr>
      <vt:lpstr>Présentation PowerPoint</vt:lpstr>
      <vt:lpstr>Présentation PowerPoint</vt:lpstr>
      <vt:lpstr>L’humain aime se distinguer…</vt:lpstr>
      <vt:lpstr>Présentation PowerPoint</vt:lpstr>
      <vt:lpstr>Conclusion</vt:lpstr>
      <vt:lpstr>La gastronomie d'un pays reflète-elle une consommation nationale et régulière par ses habitants ? Et à quel point peut-elle être rattachée à une classe sociale particulière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L’émergence de goûts de classe chez les enfants de migrants </dc:title>
  <dc:creator>othmane rhemiss</dc:creator>
  <cp:lastModifiedBy>othmane rhemiss</cp:lastModifiedBy>
  <cp:revision>1</cp:revision>
  <dcterms:created xsi:type="dcterms:W3CDTF">2020-12-06T17:16:48Z</dcterms:created>
  <dcterms:modified xsi:type="dcterms:W3CDTF">2020-12-06T18:05:21Z</dcterms:modified>
</cp:coreProperties>
</file>