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rmes d’union différentes, profils distinct ? Une comparaison des pacsé en couples de sexe différents et des marié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901904">
              <a:defRPr spc="-180" sz="9048"/>
            </a:lvl1pPr>
          </a:lstStyle>
          <a:p>
            <a:pPr/>
            <a:r>
              <a:t>Formes d’union différentes, profils distinct ? Une comparaison des pacsé en couples de sexe différents et des mariées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Captura de pantalla 2020-09-27 a las 20.57.13.png" descr="Captura de pantalla 2020-09-27 a las 20.57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6070" y="1453951"/>
            <a:ext cx="14620101" cy="11326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ctivités professionnelles de pacs et des mariés"/>
          <p:cNvSpPr txBox="1"/>
          <p:nvPr/>
        </p:nvSpPr>
        <p:spPr>
          <a:xfrm>
            <a:off x="2032000" y="1578435"/>
            <a:ext cx="21349145" cy="243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   Activités professionnelles de pacs et des mariés </a:t>
            </a:r>
          </a:p>
        </p:txBody>
      </p:sp>
      <p:pic>
        <p:nvPicPr>
          <p:cNvPr id="180" name="Captura de pantalla 2020-09-27 a las 20.52.09.png" descr="Captura de pantalla 2020-09-27 a las 20.52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0407" y="4090873"/>
            <a:ext cx="12483186" cy="972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nclusion"/>
          <p:cNvSpPr txBox="1"/>
          <p:nvPr/>
        </p:nvSpPr>
        <p:spPr>
          <a:xfrm>
            <a:off x="8137321" y="5933216"/>
            <a:ext cx="8109358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Conclusion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hpThumb_generated_thumbnailjpg.jpeg" descr="phpThumb_generated_thumbnailjp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25" y="4246653"/>
            <a:ext cx="8366004" cy="5889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Unknown.jpeg" descr="Unknown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86699" y="3864826"/>
            <a:ext cx="5986348" cy="598634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Wilfried Rault"/>
          <p:cNvSpPr txBox="1"/>
          <p:nvPr/>
        </p:nvSpPr>
        <p:spPr>
          <a:xfrm>
            <a:off x="2688453" y="495418"/>
            <a:ext cx="5986348" cy="3290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Wilfried Rault</a:t>
            </a:r>
          </a:p>
        </p:txBody>
      </p:sp>
      <p:sp>
        <p:nvSpPr>
          <p:cNvPr id="156" name="Muriel Letrait"/>
          <p:cNvSpPr txBox="1"/>
          <p:nvPr/>
        </p:nvSpPr>
        <p:spPr>
          <a:xfrm>
            <a:off x="14952297" y="1215972"/>
            <a:ext cx="9055152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Muriel Letrait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Quelles sont différences sociales et économiques entre le pacs et le mariage ?"/>
          <p:cNvSpPr txBox="1"/>
          <p:nvPr/>
        </p:nvSpPr>
        <p:spPr>
          <a:xfrm>
            <a:off x="294967" y="2279851"/>
            <a:ext cx="24389691" cy="473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Quelles sont différences sociales et économiques entre le pacs et le mariage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ariage et premier Pacs : des distributions sociales différentes."/>
          <p:cNvSpPr txBox="1"/>
          <p:nvPr/>
        </p:nvSpPr>
        <p:spPr>
          <a:xfrm>
            <a:off x="1474838" y="1660370"/>
            <a:ext cx="21846795" cy="243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 Mariage et premier Pacs : des distributions sociales différentes. </a:t>
            </a:r>
          </a:p>
        </p:txBody>
      </p:sp>
      <p:pic>
        <p:nvPicPr>
          <p:cNvPr id="161" name="Captura de pantalla 2020-09-27 a las 20.51.19.png" descr="Captura de pantalla 2020-09-27 a las 20.51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331" y="3834209"/>
            <a:ext cx="12106848" cy="9185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es système de valeurs et représentation différentes , un clivage religieux ?"/>
          <p:cNvSpPr txBox="1"/>
          <p:nvPr/>
        </p:nvSpPr>
        <p:spPr>
          <a:xfrm>
            <a:off x="1193799" y="1400635"/>
            <a:ext cx="21138643" cy="243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 Des système de valeurs et représentation différentes , un clivage religieux ? </a:t>
            </a:r>
          </a:p>
        </p:txBody>
      </p:sp>
      <p:pic>
        <p:nvPicPr>
          <p:cNvPr id="164" name="Captura de pantalla 2020-09-27 a las 20.53.39.png" descr="Captura de pantalla 2020-09-27 a las 20.53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2561" y="3746924"/>
            <a:ext cx="14411098" cy="9843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ne perception des rapports de sexe distinct."/>
          <p:cNvSpPr txBox="1"/>
          <p:nvPr/>
        </p:nvSpPr>
        <p:spPr>
          <a:xfrm>
            <a:off x="139445" y="1393606"/>
            <a:ext cx="22590571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Une perception des rapports de sexe distinct.</a:t>
            </a:r>
          </a:p>
        </p:txBody>
      </p:sp>
      <p:pic>
        <p:nvPicPr>
          <p:cNvPr id="167" name="Captura de pantalla 2020-09-27 a las 20.54.09.png" descr="Captura de pantalla 2020-09-27 a las 20.54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4835" y="3431146"/>
            <a:ext cx="18317136" cy="9766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ne autre projection dans le couple et la famille ?"/>
          <p:cNvSpPr txBox="1"/>
          <p:nvPr/>
        </p:nvSpPr>
        <p:spPr>
          <a:xfrm>
            <a:off x="2033428" y="5185235"/>
            <a:ext cx="20317144" cy="243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Une autre projection dans le couple et la famille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s intentions avant le mariage ou le pacs"/>
          <p:cNvSpPr txBox="1"/>
          <p:nvPr/>
        </p:nvSpPr>
        <p:spPr>
          <a:xfrm>
            <a:off x="1626996" y="1596806"/>
            <a:ext cx="20472592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les intentions avant le mariage ou le pacs</a:t>
            </a:r>
          </a:p>
        </p:txBody>
      </p:sp>
      <p:pic>
        <p:nvPicPr>
          <p:cNvPr id="172" name="Captura de pantalla 2020-09-27 a las 20.55.05.png" descr="Captura de pantalla 2020-09-27 a las 20.55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476" y="3712170"/>
            <a:ext cx="11762696" cy="10054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aptura de pantalla 2020-09-27 a las 20.55.53.png" descr="Captura de pantalla 2020-09-27 a las 20.55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83813" y="4322188"/>
            <a:ext cx="9892695" cy="8834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Captura de pantalla 2020-09-27 a las 20.56.32.png" descr="Captura de pantalla 2020-09-27 a las 20.56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5673" y="716160"/>
            <a:ext cx="16452483" cy="12799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